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163"/>
        <p:guide pos="3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角丸四角形 11"/>
          <p:cNvSpPr/>
          <p:nvPr/>
        </p:nvSpPr>
        <p:spPr>
          <a:xfrm>
            <a:off x="1238250" y="4447540"/>
            <a:ext cx="3275965" cy="54356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pattFill prst="pct5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73" name="四角形 2060"/>
          <p:cNvSpPr/>
          <p:nvPr/>
        </p:nvSpPr>
        <p:spPr>
          <a:xfrm>
            <a:off x="4951730" y="7791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5" name="四角形 3"/>
          <p:cNvSpPr/>
          <p:nvPr/>
        </p:nvSpPr>
        <p:spPr>
          <a:xfrm>
            <a:off x="9703435" y="388556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  <a:sym typeface="+mn-ea"/>
              </a:rPr>
              <a:t>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  <a:sym typeface="+mn-ea"/>
              </a:rPr>
              <a:t>購入・支払い履歴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6" name="四角形 5"/>
          <p:cNvSpPr/>
          <p:nvPr/>
        </p:nvSpPr>
        <p:spPr>
          <a:xfrm>
            <a:off x="9476105" y="2486025"/>
            <a:ext cx="1544955" cy="4578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クレジットカード発行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新規申し込みページ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7" name="四角形 6"/>
          <p:cNvSpPr/>
          <p:nvPr/>
        </p:nvSpPr>
        <p:spPr>
          <a:xfrm>
            <a:off x="8128635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1" name="四角形 9"/>
          <p:cNvSpPr/>
          <p:nvPr/>
        </p:nvSpPr>
        <p:spPr>
          <a:xfrm>
            <a:off x="4951730" y="171831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14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管理人トップ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2" name="四角形 12"/>
          <p:cNvSpPr/>
          <p:nvPr/>
        </p:nvSpPr>
        <p:spPr>
          <a:xfrm>
            <a:off x="1774190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6" name="テキストボックス 42"/>
          <p:cNvSpPr txBox="1"/>
          <p:nvPr/>
        </p:nvSpPr>
        <p:spPr>
          <a:xfrm>
            <a:off x="1416685" y="4982845"/>
            <a:ext cx="4424045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ヘッダー　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7" name="テキストボックス 44"/>
          <p:cNvSpPr txBox="1"/>
          <p:nvPr/>
        </p:nvSpPr>
        <p:spPr>
          <a:xfrm>
            <a:off x="6549390" y="4970145"/>
            <a:ext cx="1833880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フッター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0" name="四角形 47"/>
          <p:cNvSpPr/>
          <p:nvPr/>
        </p:nvSpPr>
        <p:spPr>
          <a:xfrm>
            <a:off x="5840730" y="3785870"/>
            <a:ext cx="16344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19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承認待ちユーザー情報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5" name="四角形 52"/>
          <p:cNvSpPr/>
          <p:nvPr/>
        </p:nvSpPr>
        <p:spPr>
          <a:xfrm>
            <a:off x="9704705" y="43383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  <a:sym typeface="+mn-ea"/>
              </a:rPr>
              <a:t>6.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  <a:sym typeface="+mn-ea"/>
              </a:rPr>
              <a:t>カード情報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6" name="四角形 53"/>
          <p:cNvSpPr/>
          <p:nvPr/>
        </p:nvSpPr>
        <p:spPr>
          <a:xfrm>
            <a:off x="5831840" y="2157730"/>
            <a:ext cx="126111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7" name="四角形 54"/>
          <p:cNvSpPr/>
          <p:nvPr/>
        </p:nvSpPr>
        <p:spPr>
          <a:xfrm>
            <a:off x="5840730" y="4276090"/>
            <a:ext cx="16471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21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問い合わせ内容確認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8" name="四角形 55"/>
          <p:cNvSpPr/>
          <p:nvPr/>
        </p:nvSpPr>
        <p:spPr>
          <a:xfrm>
            <a:off x="5831840" y="3258185"/>
            <a:ext cx="14820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18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0" name="四角形 57"/>
          <p:cNvSpPr/>
          <p:nvPr/>
        </p:nvSpPr>
        <p:spPr>
          <a:xfrm>
            <a:off x="2934335" y="222186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9.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加盟店申し込み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" name="四角形 4"/>
          <p:cNvSpPr/>
          <p:nvPr/>
        </p:nvSpPr>
        <p:spPr>
          <a:xfrm>
            <a:off x="8115300" y="3255010"/>
            <a:ext cx="146050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fontAlgn="base"/>
            <a:r>
              <a:rPr lang="en-US" altLang="ja-JP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4.</a:t>
            </a:r>
            <a:r>
              <a:rPr lang="ja-JP" altLang="en-US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ユーザーメイン</a:t>
            </a:r>
            <a:endParaRPr lang="ja-JP" altLang="en-US" sz="1000" b="1" strike="noStrike" noProof="1">
              <a:latin typeface="Arial" pitchFamily="34" charset="0"/>
              <a:ea typeface="ＭＳ Ｐゴシック" pitchFamily="50" charset="-128"/>
              <a:cs typeface="+mn-ea"/>
            </a:endParaRPr>
          </a:p>
        </p:txBody>
      </p:sp>
      <p:sp>
        <p:nvSpPr>
          <p:cNvPr id="3112" name="テキストボックス 59"/>
          <p:cNvSpPr txBox="1"/>
          <p:nvPr/>
        </p:nvSpPr>
        <p:spPr>
          <a:xfrm>
            <a:off x="3983990" y="6099175"/>
            <a:ext cx="1765300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遷移先・・・トップ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3" name="テキストボックス 62"/>
          <p:cNvSpPr txBox="1"/>
          <p:nvPr/>
        </p:nvSpPr>
        <p:spPr>
          <a:xfrm>
            <a:off x="1891665" y="6099175"/>
            <a:ext cx="2696845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退会ボタン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  <a:sym typeface="Arial" charset="0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  <a:sym typeface="Arial" charset="0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遷移先なし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4" name="テキストボックス 70"/>
          <p:cNvSpPr txBox="1"/>
          <p:nvPr/>
        </p:nvSpPr>
        <p:spPr>
          <a:xfrm>
            <a:off x="9391015" y="6115050"/>
            <a:ext cx="2202815" cy="4146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問い合わせボタン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遷移先・・・問い合わせ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5" name="テキストボックス 78"/>
          <p:cNvSpPr txBox="1"/>
          <p:nvPr/>
        </p:nvSpPr>
        <p:spPr>
          <a:xfrm>
            <a:off x="938276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6" name="テキストボックス 79"/>
          <p:cNvSpPr txBox="1"/>
          <p:nvPr/>
        </p:nvSpPr>
        <p:spPr>
          <a:xfrm>
            <a:off x="302895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7" name="テキストボックス 81"/>
          <p:cNvSpPr txBox="1"/>
          <p:nvPr/>
        </p:nvSpPr>
        <p:spPr>
          <a:xfrm>
            <a:off x="6201410" y="94805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539230" y="523113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5" name="角丸四角形 84"/>
          <p:cNvSpPr/>
          <p:nvPr/>
        </p:nvSpPr>
        <p:spPr>
          <a:xfrm>
            <a:off x="6536055" y="567436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7" name="角丸四角形 86"/>
          <p:cNvSpPr/>
          <p:nvPr/>
        </p:nvSpPr>
        <p:spPr>
          <a:xfrm>
            <a:off x="1390650" y="567055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1" name="八角形 37"/>
          <p:cNvSpPr/>
          <p:nvPr/>
        </p:nvSpPr>
        <p:spPr>
          <a:xfrm>
            <a:off x="9382760" y="5692775"/>
            <a:ext cx="1346835" cy="34036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2" name="テキストボックス 92"/>
          <p:cNvSpPr txBox="1"/>
          <p:nvPr/>
        </p:nvSpPr>
        <p:spPr>
          <a:xfrm>
            <a:off x="6192520" y="57321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3" name="テキストボックス 93"/>
          <p:cNvSpPr txBox="1"/>
          <p:nvPr/>
        </p:nvSpPr>
        <p:spPr>
          <a:xfrm>
            <a:off x="6205220" y="529526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4" name="テキストボックス 94"/>
          <p:cNvSpPr txBox="1"/>
          <p:nvPr/>
        </p:nvSpPr>
        <p:spPr>
          <a:xfrm>
            <a:off x="727710" y="5655310"/>
            <a:ext cx="65151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法人用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5" name="八角形 96"/>
          <p:cNvSpPr/>
          <p:nvPr/>
        </p:nvSpPr>
        <p:spPr>
          <a:xfrm>
            <a:off x="1923415" y="5726430"/>
            <a:ext cx="1348105" cy="24955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1392555" y="523113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7" name="八角形 98"/>
          <p:cNvSpPr/>
          <p:nvPr/>
        </p:nvSpPr>
        <p:spPr>
          <a:xfrm>
            <a:off x="4043680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8" name="八角形 100"/>
          <p:cNvSpPr/>
          <p:nvPr/>
        </p:nvSpPr>
        <p:spPr>
          <a:xfrm>
            <a:off x="1925955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9" name="テキストボックス 101"/>
          <p:cNvSpPr txBox="1"/>
          <p:nvPr/>
        </p:nvSpPr>
        <p:spPr>
          <a:xfrm>
            <a:off x="469900" y="5210810"/>
            <a:ext cx="90805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ユーザー用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1" name="テキストボックス 104"/>
          <p:cNvSpPr txBox="1"/>
          <p:nvPr/>
        </p:nvSpPr>
        <p:spPr>
          <a:xfrm>
            <a:off x="9473565" y="3420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2" name="テキストボックス 106"/>
          <p:cNvSpPr txBox="1"/>
          <p:nvPr/>
        </p:nvSpPr>
        <p:spPr>
          <a:xfrm>
            <a:off x="11057890" y="39300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3" name="テキストボックス 107"/>
          <p:cNvSpPr txBox="1"/>
          <p:nvPr/>
        </p:nvSpPr>
        <p:spPr>
          <a:xfrm>
            <a:off x="11057890" y="427799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4" name="テキストボックス 108"/>
          <p:cNvSpPr txBox="1"/>
          <p:nvPr/>
        </p:nvSpPr>
        <p:spPr>
          <a:xfrm>
            <a:off x="7458075" y="4296410"/>
            <a:ext cx="47625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5" name="テキストボックス 109"/>
          <p:cNvSpPr txBox="1"/>
          <p:nvPr/>
        </p:nvSpPr>
        <p:spPr>
          <a:xfrm>
            <a:off x="7313930" y="3347720"/>
            <a:ext cx="39306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6" name="テキストボックス 110"/>
          <p:cNvSpPr txBox="1"/>
          <p:nvPr/>
        </p:nvSpPr>
        <p:spPr>
          <a:xfrm>
            <a:off x="7153275" y="2080260"/>
            <a:ext cx="30480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7" name="テキストボックス 111"/>
          <p:cNvSpPr txBox="1"/>
          <p:nvPr/>
        </p:nvSpPr>
        <p:spPr>
          <a:xfrm>
            <a:off x="6263005" y="185674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8" name="テキストボックス 112"/>
          <p:cNvSpPr txBox="1"/>
          <p:nvPr/>
        </p:nvSpPr>
        <p:spPr>
          <a:xfrm>
            <a:off x="10991215" y="271970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9" name="テキストボックス 113"/>
          <p:cNvSpPr txBox="1"/>
          <p:nvPr/>
        </p:nvSpPr>
        <p:spPr>
          <a:xfrm>
            <a:off x="9478645" y="351155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0" name="テキストボックス 114"/>
          <p:cNvSpPr txBox="1"/>
          <p:nvPr/>
        </p:nvSpPr>
        <p:spPr>
          <a:xfrm>
            <a:off x="11057890" y="405638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1" name="テキストボックス 115"/>
          <p:cNvSpPr txBox="1"/>
          <p:nvPr/>
        </p:nvSpPr>
        <p:spPr>
          <a:xfrm>
            <a:off x="11057890" y="439674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2" name="テキストボックス 116"/>
          <p:cNvSpPr txBox="1"/>
          <p:nvPr/>
        </p:nvSpPr>
        <p:spPr>
          <a:xfrm>
            <a:off x="4237355" y="23818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4" name="八角形 120"/>
          <p:cNvSpPr/>
          <p:nvPr/>
        </p:nvSpPr>
        <p:spPr>
          <a:xfrm>
            <a:off x="4041140" y="5728335"/>
            <a:ext cx="1348105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5" name="テキストボックス 121"/>
          <p:cNvSpPr txBox="1"/>
          <p:nvPr/>
        </p:nvSpPr>
        <p:spPr>
          <a:xfrm>
            <a:off x="7223760" y="5197475"/>
            <a:ext cx="3217545" cy="382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ja-JP">
                <a:latin typeface="ＭＳ 明朝" charset="-128"/>
                <a:ea typeface="ＭＳ 明朝" charset="-128"/>
              </a:rPr>
              <a:t>※</a:t>
            </a:r>
            <a:r>
              <a:rPr lang="ja-JP" altLang="en-US">
                <a:latin typeface="ＭＳ 明朝" charset="-128"/>
                <a:ea typeface="ＭＳ 明朝" charset="-128"/>
              </a:rPr>
              <a:t>無地・機能なし</a:t>
            </a:r>
            <a:r>
              <a:rPr lang="en-US" altLang="ja-JP">
                <a:latin typeface="ＭＳ 明朝" charset="-128"/>
                <a:ea typeface="ＭＳ 明朝" charset="-128"/>
                <a:sym typeface="Arial" charset="0"/>
              </a:rPr>
              <a:t>※</a:t>
            </a:r>
            <a:endParaRPr lang="ja-JP" altLang="en-US">
              <a:latin typeface="ＭＳ 明朝" charset="-128"/>
              <a:ea typeface="ＭＳ 明朝" charset="-128"/>
            </a:endParaRPr>
          </a:p>
        </p:txBody>
      </p:sp>
      <p:cxnSp>
        <p:nvCxnSpPr>
          <p:cNvPr id="3" name="カギ線コネクタ 2"/>
          <p:cNvCxnSpPr>
            <a:stCxn id="3076" idx="2"/>
          </p:cNvCxnSpPr>
          <p:nvPr/>
        </p:nvCxnSpPr>
        <p:spPr>
          <a:xfrm rot="5400000">
            <a:off x="9670415" y="2847340"/>
            <a:ext cx="481965" cy="67373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845820" y="2393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AmericanExpress </a:t>
            </a:r>
            <a:r>
              <a:rPr lang="ja-JP" altLang="en-US" sz="2400"/>
              <a:t>画面遷移図</a:t>
            </a:r>
            <a:endParaRPr lang="ja-JP" altLang="en-US" sz="2400"/>
          </a:p>
        </p:txBody>
      </p:sp>
      <p:sp>
        <p:nvSpPr>
          <p:cNvPr id="2" name="四角形 51"/>
          <p:cNvSpPr/>
          <p:nvPr/>
        </p:nvSpPr>
        <p:spPr>
          <a:xfrm>
            <a:off x="9709785" y="471678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登録情報変更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8" name="直線矢印コネクタ 7"/>
          <p:cNvCxnSpPr>
            <a:endCxn id="3105" idx="1"/>
          </p:cNvCxnSpPr>
          <p:nvPr/>
        </p:nvCxnSpPr>
        <p:spPr>
          <a:xfrm>
            <a:off x="9362440" y="4501515"/>
            <a:ext cx="34226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ボックス 106"/>
          <p:cNvSpPr txBox="1"/>
          <p:nvPr/>
        </p:nvSpPr>
        <p:spPr>
          <a:xfrm>
            <a:off x="11057890" y="46805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ボックス 114"/>
          <p:cNvSpPr txBox="1"/>
          <p:nvPr/>
        </p:nvSpPr>
        <p:spPr>
          <a:xfrm>
            <a:off x="11057890" y="483552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四角形 51"/>
          <p:cNvSpPr/>
          <p:nvPr/>
        </p:nvSpPr>
        <p:spPr>
          <a:xfrm>
            <a:off x="3028950" y="454596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22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1392555" y="4518660"/>
            <a:ext cx="16465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/>
              <a:t>一部フッターの問い合わせボタンより遷移可能</a:t>
            </a:r>
            <a:endParaRPr lang="ja-JP" altLang="en-US" sz="1000"/>
          </a:p>
        </p:txBody>
      </p:sp>
      <p:sp>
        <p:nvSpPr>
          <p:cNvPr id="6" name="四角形 49"/>
          <p:cNvSpPr/>
          <p:nvPr/>
        </p:nvSpPr>
        <p:spPr>
          <a:xfrm>
            <a:off x="2839720" y="3561080"/>
            <a:ext cx="1346835" cy="339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クレジットカード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登録者利用情報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" name="四角形 56"/>
          <p:cNvSpPr/>
          <p:nvPr/>
        </p:nvSpPr>
        <p:spPr>
          <a:xfrm>
            <a:off x="2838450" y="3189605"/>
            <a:ext cx="1348105" cy="316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11.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返品・返金依頼確認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5" name="カギ線コネクタ 14"/>
          <p:cNvCxnSpPr>
            <a:stCxn id="3110" idx="2"/>
            <a:endCxn id="3102" idx="3"/>
          </p:cNvCxnSpPr>
          <p:nvPr/>
        </p:nvCxnSpPr>
        <p:spPr>
          <a:xfrm rot="5400000">
            <a:off x="3067050" y="2372995"/>
            <a:ext cx="350520" cy="7327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2" name="四角形 49"/>
          <p:cNvSpPr/>
          <p:nvPr/>
        </p:nvSpPr>
        <p:spPr>
          <a:xfrm>
            <a:off x="1529080" y="2788920"/>
            <a:ext cx="1346835" cy="250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10.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法人メイン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8" name="テキストボックス 102"/>
          <p:cNvSpPr txBox="1"/>
          <p:nvPr/>
        </p:nvSpPr>
        <p:spPr>
          <a:xfrm>
            <a:off x="2813050" y="2912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1" name="テキストボックス 118"/>
          <p:cNvSpPr txBox="1"/>
          <p:nvPr/>
        </p:nvSpPr>
        <p:spPr>
          <a:xfrm>
            <a:off x="4150360" y="336613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8" name="テキストボックス 102"/>
          <p:cNvSpPr txBox="1"/>
          <p:nvPr/>
        </p:nvSpPr>
        <p:spPr>
          <a:xfrm>
            <a:off x="4149725" y="32581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9" name="テキストボックス 118"/>
          <p:cNvSpPr txBox="1"/>
          <p:nvPr/>
        </p:nvSpPr>
        <p:spPr>
          <a:xfrm>
            <a:off x="2815590" y="3010535"/>
            <a:ext cx="28384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" name="四角形 47"/>
          <p:cNvSpPr/>
          <p:nvPr/>
        </p:nvSpPr>
        <p:spPr>
          <a:xfrm>
            <a:off x="5840730" y="2698115"/>
            <a:ext cx="139573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16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承認待ち法人情報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0" name="カギ線コネクタ 29"/>
          <p:cNvCxnSpPr>
            <a:stCxn id="3082" idx="0"/>
            <a:endCxn id="3077" idx="0"/>
          </p:cNvCxnSpPr>
          <p:nvPr/>
        </p:nvCxnSpPr>
        <p:spPr>
          <a:xfrm rot="16200000">
            <a:off x="5625465" y="-1458595"/>
            <a:ext cx="3175" cy="6354445"/>
          </a:xfrm>
          <a:prstGeom prst="bentConnector3">
            <a:avLst>
              <a:gd name="adj1" fmla="val 756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073" idx="2"/>
            <a:endCxn id="3081" idx="0"/>
          </p:cNvCxnSpPr>
          <p:nvPr/>
        </p:nvCxnSpPr>
        <p:spPr>
          <a:xfrm>
            <a:off x="5625465" y="1121410"/>
            <a:ext cx="0" cy="5969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625465" y="3956050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82" idx="2"/>
            <a:endCxn id="3110" idx="1"/>
          </p:cNvCxnSpPr>
          <p:nvPr/>
        </p:nvCxnSpPr>
        <p:spPr>
          <a:xfrm rot="5400000" flipV="1">
            <a:off x="2524760" y="1983740"/>
            <a:ext cx="332740" cy="48577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3076" idx="1"/>
          </p:cNvCxnSpPr>
          <p:nvPr/>
        </p:nvCxnSpPr>
        <p:spPr>
          <a:xfrm rot="10800000">
            <a:off x="9011285" y="2061210"/>
            <a:ext cx="464185" cy="65341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ボックス 110"/>
          <p:cNvSpPr txBox="1"/>
          <p:nvPr/>
        </p:nvSpPr>
        <p:spPr>
          <a:xfrm>
            <a:off x="7092950" y="2564130"/>
            <a:ext cx="30670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3" name="テキストボックス 110"/>
          <p:cNvSpPr txBox="1"/>
          <p:nvPr/>
        </p:nvSpPr>
        <p:spPr>
          <a:xfrm>
            <a:off x="7475220" y="3597275"/>
            <a:ext cx="30480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7" name="カギ線コネクタ 16"/>
          <p:cNvCxnSpPr>
            <a:stCxn id="3081" idx="2"/>
            <a:endCxn id="3107" idx="1"/>
          </p:cNvCxnSpPr>
          <p:nvPr/>
        </p:nvCxnSpPr>
        <p:spPr>
          <a:xfrm rot="5400000" flipV="1">
            <a:off x="4539615" y="3146425"/>
            <a:ext cx="2386965" cy="21526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362440" y="4090035"/>
            <a:ext cx="347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077" idx="2"/>
          </p:cNvCxnSpPr>
          <p:nvPr/>
        </p:nvCxnSpPr>
        <p:spPr>
          <a:xfrm>
            <a:off x="8803005" y="2060575"/>
            <a:ext cx="1270" cy="1194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3102" idx="0"/>
          </p:cNvCxnSpPr>
          <p:nvPr/>
        </p:nvCxnSpPr>
        <p:spPr>
          <a:xfrm>
            <a:off x="2202815" y="2061210"/>
            <a:ext cx="0" cy="727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641975" y="3425190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625465" y="2912745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616575" y="2381885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四角形 47"/>
          <p:cNvSpPr/>
          <p:nvPr/>
        </p:nvSpPr>
        <p:spPr>
          <a:xfrm>
            <a:off x="7313930" y="2697480"/>
            <a:ext cx="139573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17.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承認待ち法人詳細情報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2" name="四角形 47"/>
          <p:cNvSpPr/>
          <p:nvPr/>
        </p:nvSpPr>
        <p:spPr>
          <a:xfrm>
            <a:off x="7539355" y="3785870"/>
            <a:ext cx="168783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20</a:t>
            </a:r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承認待ちユーザー詳細情報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カギ線コネクタ 33"/>
          <p:cNvCxnSpPr/>
          <p:nvPr/>
        </p:nvCxnSpPr>
        <p:spPr>
          <a:xfrm rot="5400000" flipV="1">
            <a:off x="8888730" y="4073525"/>
            <a:ext cx="1280795" cy="3479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4" idx="0"/>
            <a:endCxn id="31" idx="0"/>
          </p:cNvCxnSpPr>
          <p:nvPr/>
        </p:nvCxnSpPr>
        <p:spPr>
          <a:xfrm rot="16200000">
            <a:off x="7274560" y="1960880"/>
            <a:ext cx="3175" cy="1473200"/>
          </a:xfrm>
          <a:prstGeom prst="bentConnector3">
            <a:avLst>
              <a:gd name="adj1" fmla="val 457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100" idx="0"/>
            <a:endCxn id="32" idx="0"/>
          </p:cNvCxnSpPr>
          <p:nvPr/>
        </p:nvCxnSpPr>
        <p:spPr>
          <a:xfrm rot="16200000">
            <a:off x="7520623" y="2923223"/>
            <a:ext cx="3175" cy="1725295"/>
          </a:xfrm>
          <a:prstGeom prst="bentConnector3">
            <a:avLst>
              <a:gd name="adj1" fmla="val 4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4150360" y="3561080"/>
            <a:ext cx="438150" cy="351790"/>
            <a:chOff x="6536" y="5608"/>
            <a:chExt cx="690" cy="554"/>
          </a:xfrm>
        </p:grpSpPr>
        <p:sp>
          <p:nvSpPr>
            <p:cNvPr id="3143" name="テキストボックス 118"/>
            <p:cNvSpPr txBox="1"/>
            <p:nvPr/>
          </p:nvSpPr>
          <p:spPr>
            <a:xfrm>
              <a:off x="6536" y="5826"/>
              <a:ext cx="691" cy="33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46" name="テキストボックス 45"/>
            <p:cNvSpPr txBox="1"/>
            <p:nvPr/>
          </p:nvSpPr>
          <p:spPr>
            <a:xfrm>
              <a:off x="6536" y="5608"/>
              <a:ext cx="475" cy="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ja-JP" altLang="en-US" sz="800">
                  <a:latin typeface="Arial" pitchFamily="34" charset="0"/>
                  <a:ea typeface="ＭＳ Ｐゴシック" pitchFamily="50" charset="-128"/>
                  <a:sym typeface="+mn-ea"/>
                </a:rPr>
                <a:t>●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49" name="四角形 49"/>
          <p:cNvSpPr/>
          <p:nvPr/>
        </p:nvSpPr>
        <p:spPr>
          <a:xfrm>
            <a:off x="2839720" y="3958590"/>
            <a:ext cx="1346835" cy="339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13.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法人登録情報変更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2200910" y="3053080"/>
            <a:ext cx="637540" cy="1088390"/>
            <a:chOff x="3466" y="4808"/>
            <a:chExt cx="1004" cy="1714"/>
          </a:xfrm>
        </p:grpSpPr>
        <p:cxnSp>
          <p:nvCxnSpPr>
            <p:cNvPr id="27" name="直線矢印コネクタ 26"/>
            <p:cNvCxnSpPr>
              <a:stCxn id="14" idx="1"/>
            </p:cNvCxnSpPr>
            <p:nvPr/>
          </p:nvCxnSpPr>
          <p:spPr>
            <a:xfrm>
              <a:off x="3470" y="5272"/>
              <a:ext cx="100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グループ化 55"/>
            <p:cNvGrpSpPr/>
            <p:nvPr/>
          </p:nvGrpSpPr>
          <p:grpSpPr>
            <a:xfrm>
              <a:off x="3466" y="4808"/>
              <a:ext cx="1003" cy="1714"/>
              <a:chOff x="3469" y="4787"/>
              <a:chExt cx="1003" cy="1714"/>
            </a:xfrm>
          </p:grpSpPr>
          <p:cxnSp>
            <p:nvCxnSpPr>
              <p:cNvPr id="48" name="直線矢印コネクタ 47"/>
              <p:cNvCxnSpPr/>
              <p:nvPr/>
            </p:nvCxnSpPr>
            <p:spPr>
              <a:xfrm>
                <a:off x="3472" y="5882"/>
                <a:ext cx="1000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/>
              <p:nvPr/>
            </p:nvCxnSpPr>
            <p:spPr>
              <a:xfrm>
                <a:off x="3472" y="6501"/>
                <a:ext cx="1000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>
                <a:stCxn id="3102" idx="2"/>
              </p:cNvCxnSpPr>
              <p:nvPr/>
            </p:nvCxnSpPr>
            <p:spPr>
              <a:xfrm>
                <a:off x="3469" y="4787"/>
                <a:ext cx="3" cy="1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グループ化 58"/>
          <p:cNvGrpSpPr/>
          <p:nvPr/>
        </p:nvGrpSpPr>
        <p:grpSpPr>
          <a:xfrm>
            <a:off x="4157980" y="3951605"/>
            <a:ext cx="438150" cy="351790"/>
            <a:chOff x="6536" y="5608"/>
            <a:chExt cx="690" cy="554"/>
          </a:xfrm>
        </p:grpSpPr>
        <p:sp>
          <p:nvSpPr>
            <p:cNvPr id="60" name="テキストボックス 118"/>
            <p:cNvSpPr txBox="1"/>
            <p:nvPr/>
          </p:nvSpPr>
          <p:spPr>
            <a:xfrm>
              <a:off x="6536" y="5826"/>
              <a:ext cx="691" cy="33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1" name="テキストボックス 60"/>
            <p:cNvSpPr txBox="1"/>
            <p:nvPr/>
          </p:nvSpPr>
          <p:spPr>
            <a:xfrm>
              <a:off x="6536" y="5608"/>
              <a:ext cx="475" cy="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ja-JP" altLang="en-US" sz="800">
                  <a:latin typeface="Arial" pitchFamily="34" charset="0"/>
                  <a:ea typeface="ＭＳ Ｐゴシック" pitchFamily="50" charset="-128"/>
                  <a:sym typeface="+mn-ea"/>
                </a:rPr>
                <a:t>●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Kingsoft Office WPP</Application>
  <PresentationFormat>宽屏</PresentationFormat>
  <Paragraphs>141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23</cp:revision>
  <dcterms:created xsi:type="dcterms:W3CDTF">2016-06-16T04:08:00Z</dcterms:created>
  <dcterms:modified xsi:type="dcterms:W3CDTF">2016-09-08T05:54:48Z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