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750" y="666115"/>
            <a:ext cx="1155319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①当該サイト新規会員登録画面の項目を変更する</a:t>
            </a:r>
            <a:r>
              <a:rPr lang="ja-JP" altLang="en-US"/>
              <a:t>（下図参照）</a:t>
            </a:r>
            <a:endParaRPr lang="ja-JP" altLang="en-US"/>
          </a:p>
          <a:p>
            <a:r>
              <a:rPr lang="ja-JP" altLang="en-US"/>
              <a:t>②新規会員登録及びログイン時、「</a:t>
            </a:r>
            <a:r>
              <a:rPr lang="en-US" altLang="ja-JP"/>
              <a:t>OpenConnect</a:t>
            </a:r>
            <a:r>
              <a:rPr lang="ja-JP" altLang="en-US"/>
              <a:t>」サイトのデータベースに接続するよう、</a:t>
            </a:r>
            <a:r>
              <a:rPr lang="en-US" altLang="ja-JP"/>
              <a:t>	</a:t>
            </a:r>
            <a:endParaRPr lang="en-US" altLang="ja-JP"/>
          </a:p>
          <a:p>
            <a:r>
              <a:rPr lang="ja-JP" altLang="en-US"/>
              <a:t>　　それぞれの</a:t>
            </a:r>
            <a:r>
              <a:rPr lang="en-US" altLang="ja-JP"/>
              <a:t>Action</a:t>
            </a:r>
            <a:r>
              <a:rPr lang="ja-JP" altLang="en-US"/>
              <a:t>及び</a:t>
            </a:r>
            <a:r>
              <a:rPr lang="en-US" altLang="ja-JP"/>
              <a:t>DAO</a:t>
            </a:r>
            <a:r>
              <a:rPr lang="ja-JP" altLang="en-US"/>
              <a:t>クラスを変更する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/>
              <a:t>BaseBallTicket</a:t>
            </a:r>
            <a:r>
              <a:rPr lang="ja-JP" altLang="en-US"/>
              <a:t>サイトと</a:t>
            </a:r>
            <a:r>
              <a:rPr lang="ja-JP" altLang="en-US">
                <a:sym typeface="+mn-ea"/>
              </a:rPr>
              <a:t>「</a:t>
            </a:r>
            <a:r>
              <a:rPr lang="en-US" altLang="ja-JP">
                <a:sym typeface="+mn-ea"/>
              </a:rPr>
              <a:t>OpenConnect</a:t>
            </a:r>
            <a:r>
              <a:rPr lang="ja-JP" altLang="en-US">
                <a:sym typeface="+mn-ea"/>
              </a:rPr>
              <a:t>」サイトとの</a:t>
            </a:r>
            <a:r>
              <a:rPr lang="en-US" altLang="ja-JP">
                <a:sym typeface="+mn-ea"/>
              </a:rPr>
              <a:t>ID</a:t>
            </a:r>
            <a:r>
              <a:rPr lang="ja-JP" altLang="en-US">
                <a:sym typeface="+mn-ea"/>
              </a:rPr>
              <a:t>統合を実現する</a:t>
            </a:r>
            <a:endParaRPr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5072380" y="3039110"/>
            <a:ext cx="569595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1" name="テキストボックス 10"/>
          <p:cNvSpPr txBox="1"/>
          <p:nvPr/>
        </p:nvSpPr>
        <p:spPr>
          <a:xfrm>
            <a:off x="258445" y="1560830"/>
            <a:ext cx="46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endParaRPr lang="ja-JP" altLang="en-US"/>
          </a:p>
        </p:txBody>
      </p:sp>
      <p:pic>
        <p:nvPicPr>
          <p:cNvPr id="13" name="図形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1612265"/>
            <a:ext cx="4090670" cy="4690110"/>
          </a:xfrm>
          <a:prstGeom prst="rect">
            <a:avLst/>
          </a:prstGeom>
        </p:spPr>
      </p:pic>
      <p:pic>
        <p:nvPicPr>
          <p:cNvPr id="15" name="図形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15" y="1964690"/>
            <a:ext cx="4217670" cy="2562225"/>
          </a:xfrm>
          <a:prstGeom prst="rect">
            <a:avLst/>
          </a:prstGeom>
        </p:spPr>
      </p:pic>
      <p:pic>
        <p:nvPicPr>
          <p:cNvPr id="20" name="図形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3371850"/>
            <a:ext cx="1419225" cy="171450"/>
          </a:xfrm>
          <a:prstGeom prst="rect">
            <a:avLst/>
          </a:prstGeom>
        </p:spPr>
      </p:pic>
      <p:pic>
        <p:nvPicPr>
          <p:cNvPr id="22" name="図形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3209925"/>
            <a:ext cx="666750" cy="400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Kingsoft Office WPP</Application>
  <PresentationFormat>宽屏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15</cp:revision>
  <dcterms:created xsi:type="dcterms:W3CDTF">2016-03-28T10:14:00Z</dcterms:created>
  <dcterms:modified xsi:type="dcterms:W3CDTF">2016-07-19T08:01:20Z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