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5531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①当該サイト新規会員登録画面の項目を増やす（下図参照）</a:t>
            </a:r>
            <a:endParaRPr lang="ja-JP" altLang="en-US"/>
          </a:p>
          <a:p>
            <a:r>
              <a:rPr lang="ja-JP" altLang="en-US"/>
              <a:t>②新規会員登録及びログイン時、「</a:t>
            </a:r>
            <a:r>
              <a:rPr lang="en-US" altLang="ja-JP"/>
              <a:t>OpenConnect</a:t>
            </a:r>
            <a:r>
              <a:rPr lang="ja-JP" altLang="en-US"/>
              <a:t>」サイトのデータベースに接続するよう、</a:t>
            </a:r>
            <a:r>
              <a:rPr lang="en-US" altLang="ja-JP"/>
              <a:t>	</a:t>
            </a:r>
            <a:endParaRPr lang="en-US" altLang="ja-JP"/>
          </a:p>
          <a:p>
            <a:r>
              <a:rPr lang="ja-JP" altLang="en-US"/>
              <a:t>　　それぞれの</a:t>
            </a:r>
            <a:r>
              <a:rPr lang="en-US" altLang="ja-JP"/>
              <a:t>Action</a:t>
            </a:r>
            <a:r>
              <a:rPr lang="ja-JP" altLang="en-US"/>
              <a:t>及び</a:t>
            </a:r>
            <a:r>
              <a:rPr lang="en-US" altLang="ja-JP"/>
              <a:t>DAO</a:t>
            </a:r>
            <a:r>
              <a:rPr lang="ja-JP" altLang="en-US"/>
              <a:t>クラスを変更する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案件番号</a:t>
            </a:r>
            <a:r>
              <a:rPr lang="en-US" altLang="ja-JP"/>
              <a:t>-0004 chocotime</a:t>
            </a:r>
            <a:r>
              <a:rPr lang="ja-JP" altLang="en-US"/>
              <a:t>サイトと</a:t>
            </a:r>
            <a:r>
              <a:rPr lang="ja-JP" altLang="en-US">
                <a:sym typeface="+mn-ea"/>
              </a:rPr>
              <a:t>「</a:t>
            </a:r>
            <a:r>
              <a:rPr lang="en-US" altLang="ja-JP">
                <a:sym typeface="+mn-ea"/>
              </a:rPr>
              <a:t>OpenConnect</a:t>
            </a:r>
            <a:r>
              <a:rPr lang="ja-JP" altLang="en-US">
                <a:sym typeface="+mn-ea"/>
              </a:rPr>
              <a:t>」サイトとの</a:t>
            </a:r>
            <a:r>
              <a:rPr lang="en-US" altLang="ja-JP">
                <a:sym typeface="+mn-ea"/>
              </a:rPr>
              <a:t>ID</a:t>
            </a:r>
            <a:r>
              <a:rPr lang="ja-JP" altLang="en-US">
                <a:sym typeface="+mn-ea"/>
              </a:rPr>
              <a:t>統合を実現する</a:t>
            </a:r>
            <a:endParaRPr lang="ja-JP" altLang="en-US"/>
          </a:p>
        </p:txBody>
      </p:sp>
      <p:graphicFrame>
        <p:nvGraphicFramePr>
          <p:cNvPr id="3" name="オブジェクト(&amp;O) 2"/>
          <p:cNvGraphicFramePr/>
          <p:nvPr/>
        </p:nvGraphicFramePr>
        <p:xfrm>
          <a:off x="182880" y="2098040"/>
          <a:ext cx="1141984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1410950" imgH="4114800" progId="Paint.Picture">
                  <p:embed/>
                </p:oleObj>
              </mc:Choice>
              <mc:Fallback>
                <p:oleObj name="" r:id="rId1" imgW="11410950" imgH="4114800" progId="Paint.Picture">
                  <p:embed/>
                  <p:pic>
                    <p:nvPicPr>
                      <p:cNvPr id="0" name="図形 11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82880" y="2098040"/>
                        <a:ext cx="1141984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テーマ</vt:lpstr>
      <vt:lpstr>Paint.Picture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12</cp:revision>
  <dcterms:created xsi:type="dcterms:W3CDTF">2016-03-28T10:14:00Z</dcterms:created>
  <dcterms:modified xsi:type="dcterms:W3CDTF">2016-07-22T04:37:08Z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