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テキストボックス 6"/>
          <p:cNvSpPr txBox="1"/>
          <p:nvPr/>
        </p:nvSpPr>
        <p:spPr>
          <a:xfrm>
            <a:off x="784860" y="254000"/>
            <a:ext cx="645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Nagomi </a:t>
            </a:r>
            <a:r>
              <a:rPr lang="ja-JP" altLang="en-US" sz="2400"/>
              <a:t>画面遷移図</a:t>
            </a:r>
            <a:r>
              <a:rPr lang="en-US" altLang="ja-JP" sz="2400"/>
              <a:t>(PC)</a:t>
            </a:r>
            <a:endParaRPr lang="en-US" altLang="ja-JP" sz="2400"/>
          </a:p>
        </p:txBody>
      </p:sp>
      <p:sp>
        <p:nvSpPr>
          <p:cNvPr id="49" name="四角形 2060"/>
          <p:cNvSpPr/>
          <p:nvPr/>
        </p:nvSpPr>
        <p:spPr>
          <a:xfrm>
            <a:off x="288925" y="1689735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>
                <a:latin typeface="Arial" pitchFamily="34" charset="0"/>
                <a:ea typeface="ＭＳ Ｐゴシック" pitchFamily="50" charset="-128"/>
              </a:rPr>
              <a:t>TOP</a:t>
            </a:r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四角形 2060"/>
          <p:cNvSpPr/>
          <p:nvPr/>
        </p:nvSpPr>
        <p:spPr>
          <a:xfrm>
            <a:off x="1724025" y="2388235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ログイン画面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5" name="四角形 2060"/>
          <p:cNvSpPr/>
          <p:nvPr/>
        </p:nvSpPr>
        <p:spPr>
          <a:xfrm>
            <a:off x="3014345" y="1687195"/>
            <a:ext cx="1346835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新規登録画面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62" name="フローチャート：準備 61"/>
          <p:cNvSpPr/>
          <p:nvPr/>
        </p:nvSpPr>
        <p:spPr>
          <a:xfrm>
            <a:off x="1470660" y="3385185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マイページ画面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66" name="直線矢印コネクタ 65"/>
          <p:cNvCxnSpPr>
            <a:stCxn id="49" idx="3"/>
            <a:endCxn id="55" idx="1"/>
          </p:cNvCxnSpPr>
          <p:nvPr/>
        </p:nvCxnSpPr>
        <p:spPr>
          <a:xfrm flipV="1">
            <a:off x="1635760" y="1912620"/>
            <a:ext cx="1378585" cy="25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2362200" y="1892300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0" idx="2"/>
            <a:endCxn id="62" idx="0"/>
          </p:cNvCxnSpPr>
          <p:nvPr/>
        </p:nvCxnSpPr>
        <p:spPr>
          <a:xfrm flipH="1">
            <a:off x="2393950" y="2826385"/>
            <a:ext cx="381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：準備 70"/>
          <p:cNvSpPr/>
          <p:nvPr/>
        </p:nvSpPr>
        <p:spPr>
          <a:xfrm>
            <a:off x="2613660" y="4372610"/>
            <a:ext cx="189484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日帰りツアー画面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72" name="フローチャート：準備 71"/>
          <p:cNvSpPr/>
          <p:nvPr/>
        </p:nvSpPr>
        <p:spPr>
          <a:xfrm>
            <a:off x="2600325" y="5297170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宿泊ツアー画面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3548380" y="4780915"/>
            <a:ext cx="2540" cy="5162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2" idx="2"/>
            <a:endCxn id="72" idx="1"/>
          </p:cNvCxnSpPr>
          <p:nvPr/>
        </p:nvCxnSpPr>
        <p:spPr>
          <a:xfrm rot="5400000" flipV="1">
            <a:off x="1643063" y="4557078"/>
            <a:ext cx="1708150" cy="206375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71" idx="1"/>
          </p:cNvCxnSpPr>
          <p:nvPr/>
        </p:nvCxnSpPr>
        <p:spPr>
          <a:xfrm>
            <a:off x="2374900" y="4584700"/>
            <a:ext cx="23876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フローチャート：準備 79"/>
          <p:cNvSpPr/>
          <p:nvPr/>
        </p:nvSpPr>
        <p:spPr>
          <a:xfrm>
            <a:off x="4822825" y="4372610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日帰り詳細画面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81" name="フローチャート：準備 80"/>
          <p:cNvSpPr/>
          <p:nvPr/>
        </p:nvSpPr>
        <p:spPr>
          <a:xfrm>
            <a:off x="4823460" y="5303520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宿泊詳細画面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83" name="直線矢印コネクタ 82"/>
          <p:cNvCxnSpPr>
            <a:stCxn id="71" idx="3"/>
            <a:endCxn id="80" idx="1"/>
          </p:cNvCxnSpPr>
          <p:nvPr/>
        </p:nvCxnSpPr>
        <p:spPr>
          <a:xfrm>
            <a:off x="4508500" y="4589780"/>
            <a:ext cx="3143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72" idx="3"/>
            <a:endCxn id="81" idx="1"/>
          </p:cNvCxnSpPr>
          <p:nvPr/>
        </p:nvCxnSpPr>
        <p:spPr>
          <a:xfrm>
            <a:off x="4526915" y="5514340"/>
            <a:ext cx="296545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：準備 86"/>
          <p:cNvSpPr/>
          <p:nvPr/>
        </p:nvSpPr>
        <p:spPr>
          <a:xfrm>
            <a:off x="7092315" y="4380865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日帰り予約画面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88" name="フローチャート：準備 87"/>
          <p:cNvSpPr/>
          <p:nvPr/>
        </p:nvSpPr>
        <p:spPr>
          <a:xfrm>
            <a:off x="7074535" y="5306060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  <a:sym typeface="+mn-ea"/>
              </a:rPr>
              <a:t>宿泊予約画面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93" name="フローチャート：準備 92"/>
          <p:cNvSpPr/>
          <p:nvPr/>
        </p:nvSpPr>
        <p:spPr>
          <a:xfrm>
            <a:off x="9287510" y="5305425"/>
            <a:ext cx="192659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900">
                <a:solidFill>
                  <a:schemeClr val="tx1"/>
                </a:solidFill>
              </a:rPr>
              <a:t>宿泊予約確認画面</a:t>
            </a:r>
            <a:endParaRPr lang="ja-JP" altLang="en-US" sz="900">
              <a:solidFill>
                <a:schemeClr val="tx1"/>
              </a:solidFill>
            </a:endParaRPr>
          </a:p>
        </p:txBody>
      </p:sp>
      <p:sp>
        <p:nvSpPr>
          <p:cNvPr id="94" name="フローチャート：準備 93"/>
          <p:cNvSpPr/>
          <p:nvPr/>
        </p:nvSpPr>
        <p:spPr>
          <a:xfrm>
            <a:off x="9288780" y="4370705"/>
            <a:ext cx="201739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900">
                <a:solidFill>
                  <a:schemeClr val="tx1"/>
                </a:solidFill>
                <a:sym typeface="+mn-ea"/>
              </a:rPr>
              <a:t>日帰り予約確認画面</a:t>
            </a:r>
            <a:endParaRPr lang="ja-JP" altLang="en-US" sz="900">
              <a:solidFill>
                <a:schemeClr val="tx1"/>
              </a:solidFill>
            </a:endParaRPr>
          </a:p>
        </p:txBody>
      </p:sp>
      <p:cxnSp>
        <p:nvCxnSpPr>
          <p:cNvPr id="96" name="直線矢印コネクタ 95"/>
          <p:cNvCxnSpPr>
            <a:stCxn id="80" idx="3"/>
            <a:endCxn id="87" idx="1"/>
          </p:cNvCxnSpPr>
          <p:nvPr/>
        </p:nvCxnSpPr>
        <p:spPr>
          <a:xfrm>
            <a:off x="6749415" y="4589780"/>
            <a:ext cx="342900" cy="82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1" idx="3"/>
          </p:cNvCxnSpPr>
          <p:nvPr/>
        </p:nvCxnSpPr>
        <p:spPr>
          <a:xfrm>
            <a:off x="6750050" y="5520690"/>
            <a:ext cx="323850" cy="38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87" idx="3"/>
            <a:endCxn id="94" idx="1"/>
          </p:cNvCxnSpPr>
          <p:nvPr/>
        </p:nvCxnSpPr>
        <p:spPr>
          <a:xfrm flipV="1">
            <a:off x="9018905" y="4587875"/>
            <a:ext cx="269875" cy="101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3"/>
            <a:endCxn id="93" idx="1"/>
          </p:cNvCxnSpPr>
          <p:nvPr/>
        </p:nvCxnSpPr>
        <p:spPr>
          <a:xfrm flipV="1">
            <a:off x="9001125" y="5522595"/>
            <a:ext cx="286385" cy="6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：準備 101"/>
          <p:cNvSpPr/>
          <p:nvPr/>
        </p:nvSpPr>
        <p:spPr>
          <a:xfrm>
            <a:off x="9245600" y="6334125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完了画面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103" name="カギ線コネクタ 102"/>
          <p:cNvCxnSpPr>
            <a:stCxn id="94" idx="3"/>
            <a:endCxn id="102" idx="3"/>
          </p:cNvCxnSpPr>
          <p:nvPr/>
        </p:nvCxnSpPr>
        <p:spPr>
          <a:xfrm flipH="1">
            <a:off x="11091545" y="4587875"/>
            <a:ext cx="214630" cy="1963420"/>
          </a:xfrm>
          <a:prstGeom prst="bentConnector3">
            <a:avLst>
              <a:gd name="adj1" fmla="val -1109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93" idx="3"/>
          </p:cNvCxnSpPr>
          <p:nvPr/>
        </p:nvCxnSpPr>
        <p:spPr>
          <a:xfrm>
            <a:off x="11214100" y="5522595"/>
            <a:ext cx="33020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102" idx="1"/>
            <a:endCxn id="49" idx="2"/>
          </p:cNvCxnSpPr>
          <p:nvPr/>
        </p:nvCxnSpPr>
        <p:spPr>
          <a:xfrm rot="10800000">
            <a:off x="962660" y="2127885"/>
            <a:ext cx="8282940" cy="44234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>
            <a:off x="965200" y="54991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966470" y="4580255"/>
            <a:ext cx="14243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フローチャート：準備 117"/>
          <p:cNvSpPr/>
          <p:nvPr/>
        </p:nvSpPr>
        <p:spPr>
          <a:xfrm>
            <a:off x="9481820" y="1566545"/>
            <a:ext cx="185674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問い合わせ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121" name="フローチャート：準備 120"/>
          <p:cNvSpPr/>
          <p:nvPr/>
        </p:nvSpPr>
        <p:spPr>
          <a:xfrm>
            <a:off x="7608570" y="582295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ログアウト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125" name="フローチャート：準備 124"/>
          <p:cNvSpPr/>
          <p:nvPr/>
        </p:nvSpPr>
        <p:spPr>
          <a:xfrm>
            <a:off x="9476105" y="591185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問い合わせ画面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6716395" y="1041400"/>
            <a:ext cx="3175" cy="2914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カギ線コネクタ 126"/>
          <p:cNvCxnSpPr>
            <a:stCxn id="55" idx="2"/>
            <a:endCxn id="50" idx="3"/>
          </p:cNvCxnSpPr>
          <p:nvPr/>
        </p:nvCxnSpPr>
        <p:spPr>
          <a:xfrm rot="5400000">
            <a:off x="3135313" y="2060893"/>
            <a:ext cx="488315" cy="61722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フローチャート：代替処理 128"/>
          <p:cNvSpPr/>
          <p:nvPr/>
        </p:nvSpPr>
        <p:spPr>
          <a:xfrm>
            <a:off x="5748020" y="3505200"/>
            <a:ext cx="5791200" cy="5461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32" name="フローチャート：準備 131"/>
          <p:cNvSpPr/>
          <p:nvPr/>
        </p:nvSpPr>
        <p:spPr>
          <a:xfrm>
            <a:off x="5756910" y="587375"/>
            <a:ext cx="1845945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マイページ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2" name="フローチャート：準備 1"/>
          <p:cNvSpPr/>
          <p:nvPr/>
        </p:nvSpPr>
        <p:spPr>
          <a:xfrm>
            <a:off x="5739765" y="1322070"/>
            <a:ext cx="185674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登録情報変更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>
            <a:stCxn id="125" idx="2"/>
            <a:endCxn id="118" idx="0"/>
          </p:cNvCxnSpPr>
          <p:nvPr/>
        </p:nvCxnSpPr>
        <p:spPr>
          <a:xfrm>
            <a:off x="10399395" y="999490"/>
            <a:ext cx="10795" cy="5670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：代替処理 4"/>
          <p:cNvSpPr/>
          <p:nvPr/>
        </p:nvSpPr>
        <p:spPr>
          <a:xfrm>
            <a:off x="5662930" y="509905"/>
            <a:ext cx="5791200" cy="5461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フローチャート：準備 5"/>
          <p:cNvSpPr/>
          <p:nvPr/>
        </p:nvSpPr>
        <p:spPr>
          <a:xfrm>
            <a:off x="5803265" y="1968500"/>
            <a:ext cx="1856740" cy="42862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送信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719570" y="1724660"/>
            <a:ext cx="2540" cy="25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：準備 10"/>
          <p:cNvSpPr/>
          <p:nvPr/>
        </p:nvSpPr>
        <p:spPr>
          <a:xfrm>
            <a:off x="8840470" y="3576955"/>
            <a:ext cx="185674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利用規約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13" name="フローチャート：準備 12"/>
          <p:cNvSpPr/>
          <p:nvPr/>
        </p:nvSpPr>
        <p:spPr>
          <a:xfrm>
            <a:off x="6343015" y="3566160"/>
            <a:ext cx="1856740" cy="40830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会社概要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14" name="テキストボックス 13"/>
          <p:cNvSpPr txBox="1"/>
          <p:nvPr/>
        </p:nvSpPr>
        <p:spPr>
          <a:xfrm>
            <a:off x="5873750" y="3047365"/>
            <a:ext cx="5504815" cy="3657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r>
              <a:rPr lang="ja-JP" altLang="en-US"/>
              <a:t>＊フッター　全画面遷移可能</a:t>
            </a:r>
            <a:endParaRPr lang="ja-JP" altLang="en-US"/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5957570" y="52705"/>
            <a:ext cx="5473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＊ヘッダー　ログイン後の画面のみ遷移可能</a:t>
            </a:r>
            <a:endParaRPr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6719570" y="2391410"/>
            <a:ext cx="2540" cy="25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：準備 16"/>
          <p:cNvSpPr/>
          <p:nvPr/>
        </p:nvSpPr>
        <p:spPr>
          <a:xfrm>
            <a:off x="5792470" y="2635250"/>
            <a:ext cx="1856740" cy="428625"/>
          </a:xfrm>
          <a:prstGeom prst="flowChartPreparat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完了</a:t>
            </a:r>
            <a:endParaRPr lang="ja-JP" altLang="en-US" sz="1000">
              <a:solidFill>
                <a:schemeClr val="tx1"/>
              </a:solidFill>
            </a:endParaRPr>
          </a:p>
        </p:txBody>
      </p:sp>
      <p:cxnSp>
        <p:nvCxnSpPr>
          <p:cNvPr id="30" name="カギ線コネクタ 29"/>
          <p:cNvCxnSpPr/>
          <p:nvPr/>
        </p:nvCxnSpPr>
        <p:spPr>
          <a:xfrm rot="10800000">
            <a:off x="5746750" y="791210"/>
            <a:ext cx="35560" cy="2058035"/>
          </a:xfrm>
          <a:prstGeom prst="bentConnector3">
            <a:avLst>
              <a:gd name="adj1" fmla="val 7696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21" idx="0"/>
          </p:cNvCxnSpPr>
          <p:nvPr/>
        </p:nvCxnSpPr>
        <p:spPr>
          <a:xfrm flipV="1">
            <a:off x="8531860" y="381000"/>
            <a:ext cx="1270" cy="20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539615" y="380365"/>
            <a:ext cx="3990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4533900" y="381000"/>
            <a:ext cx="14605" cy="114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920115" y="1523365"/>
            <a:ext cx="3619500" cy="10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909955" y="1544955"/>
            <a:ext cx="10160" cy="137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Kingsoft Office WPP</Application>
  <PresentationFormat>宽屏</PresentationFormat>
  <Paragraphs>50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2016-10-04T08:24:00Z</dcterms:created>
  <dcterms:modified xsi:type="dcterms:W3CDTF">2016-10-17T09:40:27Z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