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テキストボックス 6"/>
          <p:cNvSpPr txBox="1"/>
          <p:nvPr/>
        </p:nvSpPr>
        <p:spPr>
          <a:xfrm>
            <a:off x="8067040" y="666750"/>
            <a:ext cx="2956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/>
              <a:t>Noel </a:t>
            </a:r>
            <a:r>
              <a:rPr lang="ja-JP" altLang="en-US" sz="2800"/>
              <a:t>画面遷移図</a:t>
            </a:r>
            <a:endParaRPr lang="en-US" altLang="ja-JP" sz="2800"/>
          </a:p>
        </p:txBody>
      </p:sp>
      <p:sp>
        <p:nvSpPr>
          <p:cNvPr id="49" name="四角形 2060"/>
          <p:cNvSpPr/>
          <p:nvPr/>
        </p:nvSpPr>
        <p:spPr>
          <a:xfrm>
            <a:off x="313690" y="540385"/>
            <a:ext cx="1346835" cy="4254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>
                <a:latin typeface="Arial" pitchFamily="34" charset="0"/>
                <a:ea typeface="ＭＳ Ｐゴシック" pitchFamily="50" charset="-128"/>
              </a:rPr>
              <a:t>TOP</a:t>
            </a:r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画面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0" name="四角形 2060"/>
          <p:cNvSpPr/>
          <p:nvPr/>
        </p:nvSpPr>
        <p:spPr>
          <a:xfrm>
            <a:off x="322580" y="3357880"/>
            <a:ext cx="1346835" cy="4254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ログイン画面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5" name="四角形 2060"/>
          <p:cNvSpPr/>
          <p:nvPr/>
        </p:nvSpPr>
        <p:spPr>
          <a:xfrm>
            <a:off x="315595" y="4897755"/>
            <a:ext cx="1346835" cy="4254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メイン画面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68" name="直線矢印コネクタ 67"/>
          <p:cNvCxnSpPr>
            <a:stCxn id="49" idx="2"/>
            <a:endCxn id="50" idx="0"/>
          </p:cNvCxnSpPr>
          <p:nvPr/>
        </p:nvCxnSpPr>
        <p:spPr>
          <a:xfrm>
            <a:off x="987425" y="965835"/>
            <a:ext cx="8890" cy="2392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ローチャート：準備 70"/>
          <p:cNvSpPr/>
          <p:nvPr/>
        </p:nvSpPr>
        <p:spPr>
          <a:xfrm>
            <a:off x="2613660" y="3978910"/>
            <a:ext cx="1894840" cy="40830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000">
                <a:solidFill>
                  <a:schemeClr val="tx1"/>
                </a:solidFill>
              </a:rPr>
              <a:t>メニュー一覧画面</a:t>
            </a:r>
            <a:endParaRPr lang="ja-JP" altLang="en-US" sz="1000">
              <a:solidFill>
                <a:schemeClr val="tx1"/>
              </a:solidFill>
            </a:endParaRPr>
          </a:p>
        </p:txBody>
      </p:sp>
      <p:sp>
        <p:nvSpPr>
          <p:cNvPr id="72" name="フローチャート：準備 71"/>
          <p:cNvSpPr/>
          <p:nvPr/>
        </p:nvSpPr>
        <p:spPr>
          <a:xfrm>
            <a:off x="2600325" y="4903470"/>
            <a:ext cx="1926590" cy="40830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900">
                <a:solidFill>
                  <a:schemeClr val="tx1"/>
                </a:solidFill>
              </a:rPr>
              <a:t>季節のケーキ画面</a:t>
            </a:r>
            <a:endParaRPr lang="ja-JP" altLang="en-US" sz="900">
              <a:solidFill>
                <a:schemeClr val="tx1"/>
              </a:solidFill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>
            <a:off x="3548380" y="4387215"/>
            <a:ext cx="2540" cy="51625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フローチャート：準備 80"/>
          <p:cNvSpPr/>
          <p:nvPr/>
        </p:nvSpPr>
        <p:spPr>
          <a:xfrm>
            <a:off x="2602230" y="5757545"/>
            <a:ext cx="1926590" cy="40830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800">
                <a:solidFill>
                  <a:schemeClr val="tx1"/>
                </a:solidFill>
              </a:rPr>
              <a:t>おすすめケーキ画面</a:t>
            </a:r>
            <a:endParaRPr lang="ja-JP" altLang="en-US" sz="800">
              <a:solidFill>
                <a:schemeClr val="tx1"/>
              </a:solidFill>
            </a:endParaRPr>
          </a:p>
        </p:txBody>
      </p:sp>
      <p:cxnSp>
        <p:nvCxnSpPr>
          <p:cNvPr id="83" name="直線矢印コネクタ 82"/>
          <p:cNvCxnSpPr>
            <a:stCxn id="81" idx="3"/>
            <a:endCxn id="88" idx="1"/>
          </p:cNvCxnSpPr>
          <p:nvPr/>
        </p:nvCxnSpPr>
        <p:spPr>
          <a:xfrm flipV="1">
            <a:off x="4528820" y="5092700"/>
            <a:ext cx="1089025" cy="86931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72" idx="2"/>
            <a:endCxn id="81" idx="0"/>
          </p:cNvCxnSpPr>
          <p:nvPr/>
        </p:nvCxnSpPr>
        <p:spPr>
          <a:xfrm>
            <a:off x="3563620" y="5311775"/>
            <a:ext cx="1905" cy="44577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フローチャート：準備 87"/>
          <p:cNvSpPr/>
          <p:nvPr/>
        </p:nvSpPr>
        <p:spPr>
          <a:xfrm>
            <a:off x="5617845" y="4888230"/>
            <a:ext cx="1926590" cy="40830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000">
                <a:solidFill>
                  <a:schemeClr val="tx1"/>
                </a:solidFill>
                <a:sym typeface="+mn-ea"/>
              </a:rPr>
              <a:t>商品詳細画面</a:t>
            </a:r>
            <a:endParaRPr lang="ja-JP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93" name="フローチャート：準備 92"/>
          <p:cNvSpPr/>
          <p:nvPr/>
        </p:nvSpPr>
        <p:spPr>
          <a:xfrm>
            <a:off x="8201660" y="5617845"/>
            <a:ext cx="1926590" cy="40830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900">
                <a:solidFill>
                  <a:schemeClr val="tx1"/>
                </a:solidFill>
              </a:rPr>
              <a:t>購入確認画面</a:t>
            </a:r>
            <a:endParaRPr lang="ja-JP" altLang="en-US" sz="900">
              <a:solidFill>
                <a:schemeClr val="tx1"/>
              </a:solidFill>
            </a:endParaRPr>
          </a:p>
        </p:txBody>
      </p:sp>
      <p:cxnSp>
        <p:nvCxnSpPr>
          <p:cNvPr id="96" name="直線矢印コネクタ 95"/>
          <p:cNvCxnSpPr>
            <a:stCxn id="71" idx="3"/>
            <a:endCxn id="88" idx="1"/>
          </p:cNvCxnSpPr>
          <p:nvPr/>
        </p:nvCxnSpPr>
        <p:spPr>
          <a:xfrm>
            <a:off x="4508500" y="4183380"/>
            <a:ext cx="1109345" cy="9093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88" idx="3"/>
            <a:endCxn id="27" idx="1"/>
          </p:cNvCxnSpPr>
          <p:nvPr/>
        </p:nvCxnSpPr>
        <p:spPr>
          <a:xfrm flipV="1">
            <a:off x="7544435" y="5071110"/>
            <a:ext cx="657225" cy="2159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stCxn id="72" idx="3"/>
            <a:endCxn id="88" idx="1"/>
          </p:cNvCxnSpPr>
          <p:nvPr/>
        </p:nvCxnSpPr>
        <p:spPr>
          <a:xfrm flipV="1">
            <a:off x="4526915" y="5092700"/>
            <a:ext cx="1090930" cy="1524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フローチャート：準備 101"/>
          <p:cNvSpPr/>
          <p:nvPr/>
        </p:nvSpPr>
        <p:spPr>
          <a:xfrm>
            <a:off x="8242935" y="6273800"/>
            <a:ext cx="1845945" cy="40830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000">
                <a:solidFill>
                  <a:schemeClr val="tx1"/>
                </a:solidFill>
              </a:rPr>
              <a:t>完了画面</a:t>
            </a:r>
            <a:endParaRPr lang="ja-JP" altLang="en-US" sz="1000">
              <a:solidFill>
                <a:schemeClr val="tx1"/>
              </a:solidFill>
            </a:endParaRPr>
          </a:p>
        </p:txBody>
      </p:sp>
      <p:sp>
        <p:nvSpPr>
          <p:cNvPr id="132" name="フローチャート：準備 131"/>
          <p:cNvSpPr/>
          <p:nvPr/>
        </p:nvSpPr>
        <p:spPr>
          <a:xfrm>
            <a:off x="8021320" y="1783080"/>
            <a:ext cx="1845945" cy="40830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000">
                <a:solidFill>
                  <a:schemeClr val="tx1"/>
                </a:solidFill>
              </a:rPr>
              <a:t>ログイン</a:t>
            </a:r>
            <a:endParaRPr lang="ja-JP" altLang="en-US" sz="1000">
              <a:solidFill>
                <a:schemeClr val="tx1"/>
              </a:solidFill>
            </a:endParaRPr>
          </a:p>
        </p:txBody>
      </p:sp>
      <p:sp>
        <p:nvSpPr>
          <p:cNvPr id="5" name="フローチャート：代替処理 4"/>
          <p:cNvSpPr/>
          <p:nvPr/>
        </p:nvSpPr>
        <p:spPr>
          <a:xfrm>
            <a:off x="7928610" y="1705610"/>
            <a:ext cx="2172335" cy="5461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5" name="テキストボックス 14"/>
          <p:cNvSpPr txBox="1"/>
          <p:nvPr/>
        </p:nvSpPr>
        <p:spPr>
          <a:xfrm>
            <a:off x="7736205" y="1238250"/>
            <a:ext cx="23202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＊ログイン前</a:t>
            </a:r>
            <a:r>
              <a:rPr lang="ja-JP" altLang="en-US">
                <a:sym typeface="+mn-ea"/>
              </a:rPr>
              <a:t>ヘッダー</a:t>
            </a:r>
            <a:endParaRPr lang="ja-JP" altLang="en-US"/>
          </a:p>
        </p:txBody>
      </p:sp>
      <p:cxnSp>
        <p:nvCxnSpPr>
          <p:cNvPr id="4" name="直線矢印コネクタ 3"/>
          <p:cNvCxnSpPr>
            <a:stCxn id="93" idx="2"/>
            <a:endCxn id="102" idx="0"/>
          </p:cNvCxnSpPr>
          <p:nvPr/>
        </p:nvCxnSpPr>
        <p:spPr>
          <a:xfrm>
            <a:off x="9164955" y="6026150"/>
            <a:ext cx="1270" cy="2476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50" idx="2"/>
            <a:endCxn id="55" idx="0"/>
          </p:cNvCxnSpPr>
          <p:nvPr/>
        </p:nvCxnSpPr>
        <p:spPr>
          <a:xfrm flipH="1">
            <a:off x="989330" y="3783330"/>
            <a:ext cx="6985" cy="11144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5" idx="3"/>
            <a:endCxn id="72" idx="1"/>
          </p:cNvCxnSpPr>
          <p:nvPr/>
        </p:nvCxnSpPr>
        <p:spPr>
          <a:xfrm flipV="1">
            <a:off x="1662430" y="5107940"/>
            <a:ext cx="937895" cy="254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1" idx="1"/>
            <a:endCxn id="55" idx="3"/>
          </p:cNvCxnSpPr>
          <p:nvPr/>
        </p:nvCxnSpPr>
        <p:spPr>
          <a:xfrm flipH="1">
            <a:off x="1662430" y="4183380"/>
            <a:ext cx="951230" cy="9271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55" idx="3"/>
            <a:endCxn id="81" idx="1"/>
          </p:cNvCxnSpPr>
          <p:nvPr/>
        </p:nvCxnSpPr>
        <p:spPr>
          <a:xfrm>
            <a:off x="1662430" y="5110480"/>
            <a:ext cx="939800" cy="8515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4063365" y="231711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02" idx="1"/>
          </p:cNvCxnSpPr>
          <p:nvPr/>
        </p:nvCxnSpPr>
        <p:spPr>
          <a:xfrm>
            <a:off x="989330" y="6455410"/>
            <a:ext cx="7253605" cy="22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endCxn id="55" idx="2"/>
          </p:cNvCxnSpPr>
          <p:nvPr/>
        </p:nvCxnSpPr>
        <p:spPr>
          <a:xfrm flipV="1">
            <a:off x="983615" y="5323205"/>
            <a:ext cx="5715" cy="1143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フローチャート：準備 26"/>
          <p:cNvSpPr/>
          <p:nvPr/>
        </p:nvSpPr>
        <p:spPr>
          <a:xfrm>
            <a:off x="8201660" y="4866640"/>
            <a:ext cx="1926590" cy="40830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900">
                <a:solidFill>
                  <a:schemeClr val="tx1"/>
                </a:solidFill>
              </a:rPr>
              <a:t>カート画面</a:t>
            </a:r>
            <a:endParaRPr lang="ja-JP" altLang="en-US" sz="90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/>
          <p:cNvCxnSpPr>
            <a:stCxn id="27" idx="2"/>
            <a:endCxn id="93" idx="0"/>
          </p:cNvCxnSpPr>
          <p:nvPr/>
        </p:nvCxnSpPr>
        <p:spPr>
          <a:xfrm>
            <a:off x="9164955" y="5274945"/>
            <a:ext cx="0" cy="3429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49" idx="3"/>
          </p:cNvCxnSpPr>
          <p:nvPr/>
        </p:nvCxnSpPr>
        <p:spPr>
          <a:xfrm flipV="1">
            <a:off x="1660525" y="751205"/>
            <a:ext cx="768350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四角形 2060"/>
          <p:cNvSpPr/>
          <p:nvPr/>
        </p:nvSpPr>
        <p:spPr>
          <a:xfrm>
            <a:off x="2407920" y="520700"/>
            <a:ext cx="1346835" cy="4254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管理者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  <a:p>
            <a:pPr lvl="0" algn="ctr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ログイン画面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46" name="テキストボックス 45"/>
          <p:cNvSpPr txBox="1"/>
          <p:nvPr/>
        </p:nvSpPr>
        <p:spPr>
          <a:xfrm>
            <a:off x="4232275" y="2444750"/>
            <a:ext cx="6986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＊ログイン後</a:t>
            </a:r>
            <a:r>
              <a:rPr lang="ja-JP" altLang="en-US">
                <a:sym typeface="+mn-ea"/>
              </a:rPr>
              <a:t>ヘッダー</a:t>
            </a:r>
            <a:r>
              <a:rPr lang="en-US" altLang="ja-JP">
                <a:sym typeface="+mn-ea"/>
              </a:rPr>
              <a:t>(</a:t>
            </a:r>
            <a:r>
              <a:rPr lang="ja-JP" altLang="en-US">
                <a:sym typeface="+mn-ea"/>
              </a:rPr>
              <a:t>ロゴ画像にメイン画面へのリンクを貼る</a:t>
            </a:r>
            <a:r>
              <a:rPr lang="en-US" altLang="ja-JP">
                <a:sym typeface="+mn-ea"/>
              </a:rPr>
              <a:t>)</a:t>
            </a:r>
            <a:endParaRPr lang="en-US" altLang="ja-JP">
              <a:sym typeface="+mn-ea"/>
            </a:endParaRPr>
          </a:p>
        </p:txBody>
      </p:sp>
      <p:sp>
        <p:nvSpPr>
          <p:cNvPr id="47" name="フローチャート：準備 46"/>
          <p:cNvSpPr/>
          <p:nvPr/>
        </p:nvSpPr>
        <p:spPr>
          <a:xfrm>
            <a:off x="8254365" y="2921000"/>
            <a:ext cx="1845945" cy="40830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000">
                <a:solidFill>
                  <a:schemeClr val="tx1"/>
                </a:solidFill>
              </a:rPr>
              <a:t>カート</a:t>
            </a:r>
            <a:endParaRPr lang="ja-JP" altLang="en-US" sz="1000">
              <a:solidFill>
                <a:schemeClr val="tx1"/>
              </a:solidFill>
            </a:endParaRPr>
          </a:p>
        </p:txBody>
      </p:sp>
      <p:sp>
        <p:nvSpPr>
          <p:cNvPr id="48" name="フローチャート：準備 47"/>
          <p:cNvSpPr/>
          <p:nvPr/>
        </p:nvSpPr>
        <p:spPr>
          <a:xfrm>
            <a:off x="10100945" y="2919095"/>
            <a:ext cx="1845945" cy="40830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000">
                <a:solidFill>
                  <a:schemeClr val="tx1"/>
                </a:solidFill>
                <a:sym typeface="+mn-ea"/>
              </a:rPr>
              <a:t>問い合わせ</a:t>
            </a:r>
            <a:endParaRPr lang="ja-JP" altLang="en-US" sz="10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51" name="直線矢印コネクタ 50"/>
          <p:cNvCxnSpPr>
            <a:stCxn id="52" idx="2"/>
            <a:endCxn id="53" idx="0"/>
          </p:cNvCxnSpPr>
          <p:nvPr/>
        </p:nvCxnSpPr>
        <p:spPr>
          <a:xfrm>
            <a:off x="7305040" y="3323590"/>
            <a:ext cx="8890" cy="3479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フローチャート：準備 51"/>
          <p:cNvSpPr/>
          <p:nvPr/>
        </p:nvSpPr>
        <p:spPr>
          <a:xfrm>
            <a:off x="6381750" y="2915285"/>
            <a:ext cx="1845945" cy="40830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000">
                <a:solidFill>
                  <a:schemeClr val="tx1"/>
                </a:solidFill>
              </a:rPr>
              <a:t>マイページ</a:t>
            </a:r>
            <a:endParaRPr lang="ja-JP" altLang="en-US" sz="1000">
              <a:solidFill>
                <a:schemeClr val="tx1"/>
              </a:solidFill>
            </a:endParaRPr>
          </a:p>
        </p:txBody>
      </p:sp>
      <p:sp>
        <p:nvSpPr>
          <p:cNvPr id="53" name="フローチャート：準備 52"/>
          <p:cNvSpPr/>
          <p:nvPr/>
        </p:nvSpPr>
        <p:spPr>
          <a:xfrm>
            <a:off x="6385560" y="3671570"/>
            <a:ext cx="1856740" cy="40830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000">
                <a:solidFill>
                  <a:schemeClr val="tx1"/>
                </a:solidFill>
              </a:rPr>
              <a:t>マイページ画面</a:t>
            </a:r>
            <a:endParaRPr lang="ja-JP" altLang="en-US" sz="1000">
              <a:solidFill>
                <a:schemeClr val="tx1"/>
              </a:solidFill>
            </a:endParaRPr>
          </a:p>
          <a:p>
            <a:pPr algn="ctr"/>
            <a:r>
              <a:rPr lang="en-US" altLang="ja-JP" sz="1000">
                <a:solidFill>
                  <a:schemeClr val="tx1"/>
                </a:solidFill>
              </a:rPr>
              <a:t>(</a:t>
            </a:r>
            <a:r>
              <a:rPr lang="ja-JP" altLang="en-US" sz="1000">
                <a:solidFill>
                  <a:schemeClr val="tx1"/>
                </a:solidFill>
              </a:rPr>
              <a:t>購入履歴等</a:t>
            </a:r>
            <a:r>
              <a:rPr lang="en-US" altLang="ja-JP" sz="1000">
                <a:solidFill>
                  <a:schemeClr val="tx1"/>
                </a:solidFill>
              </a:rPr>
              <a:t>)</a:t>
            </a:r>
            <a:endParaRPr lang="en-US" altLang="ja-JP" sz="1000">
              <a:solidFill>
                <a:schemeClr val="tx1"/>
              </a:solidFill>
            </a:endParaRPr>
          </a:p>
        </p:txBody>
      </p:sp>
      <p:cxnSp>
        <p:nvCxnSpPr>
          <p:cNvPr id="54" name="直線矢印コネクタ 53"/>
          <p:cNvCxnSpPr>
            <a:stCxn id="48" idx="2"/>
            <a:endCxn id="57" idx="0"/>
          </p:cNvCxnSpPr>
          <p:nvPr/>
        </p:nvCxnSpPr>
        <p:spPr>
          <a:xfrm>
            <a:off x="11024235" y="3327400"/>
            <a:ext cx="0" cy="33210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：代替処理 55"/>
          <p:cNvSpPr/>
          <p:nvPr/>
        </p:nvSpPr>
        <p:spPr>
          <a:xfrm>
            <a:off x="4319270" y="2859405"/>
            <a:ext cx="7674610" cy="5461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57" name="フローチャート：準備 56"/>
          <p:cNvSpPr/>
          <p:nvPr/>
        </p:nvSpPr>
        <p:spPr>
          <a:xfrm>
            <a:off x="10100945" y="3659505"/>
            <a:ext cx="1845945" cy="40830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800">
                <a:solidFill>
                  <a:schemeClr val="tx1"/>
                </a:solidFill>
              </a:rPr>
              <a:t>問い合わせ入力画面</a:t>
            </a:r>
            <a:endParaRPr lang="ja-JP" altLang="en-US" sz="800">
              <a:solidFill>
                <a:schemeClr val="tx1"/>
              </a:solidFill>
            </a:endParaRPr>
          </a:p>
        </p:txBody>
      </p:sp>
      <p:sp>
        <p:nvSpPr>
          <p:cNvPr id="58" name="フローチャート：準備 57"/>
          <p:cNvSpPr/>
          <p:nvPr/>
        </p:nvSpPr>
        <p:spPr>
          <a:xfrm>
            <a:off x="10099675" y="4339590"/>
            <a:ext cx="1856740" cy="42862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000">
                <a:solidFill>
                  <a:schemeClr val="tx1"/>
                </a:solidFill>
              </a:rPr>
              <a:t>送信完了画面</a:t>
            </a:r>
            <a:endParaRPr lang="ja-JP" altLang="en-US" sz="1000">
              <a:solidFill>
                <a:schemeClr val="tx1"/>
              </a:solidFill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 flipH="1">
            <a:off x="11028045" y="4058920"/>
            <a:ext cx="635" cy="3022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58" idx="1"/>
            <a:endCxn id="57" idx="1"/>
          </p:cNvCxnSpPr>
          <p:nvPr/>
        </p:nvCxnSpPr>
        <p:spPr>
          <a:xfrm rot="10800000" flipH="1">
            <a:off x="10099675" y="3863340"/>
            <a:ext cx="3175" cy="690245"/>
          </a:xfrm>
          <a:prstGeom prst="bentConnector3">
            <a:avLst>
              <a:gd name="adj1" fmla="val -187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フローチャート：準備 63"/>
          <p:cNvSpPr/>
          <p:nvPr/>
        </p:nvSpPr>
        <p:spPr>
          <a:xfrm>
            <a:off x="4540250" y="2915920"/>
            <a:ext cx="1845945" cy="40830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000">
                <a:solidFill>
                  <a:schemeClr val="tx1"/>
                </a:solidFill>
              </a:rPr>
              <a:t>ログアウト</a:t>
            </a:r>
            <a:endParaRPr lang="ja-JP" altLang="en-US" sz="1000">
              <a:solidFill>
                <a:schemeClr val="tx1"/>
              </a:solidFill>
            </a:endParaRPr>
          </a:p>
        </p:txBody>
      </p:sp>
      <p:cxnSp>
        <p:nvCxnSpPr>
          <p:cNvPr id="65" name="直線矢印コネクタ 64"/>
          <p:cNvCxnSpPr>
            <a:stCxn id="47" idx="2"/>
            <a:endCxn id="27" idx="0"/>
          </p:cNvCxnSpPr>
          <p:nvPr/>
        </p:nvCxnSpPr>
        <p:spPr>
          <a:xfrm flipH="1">
            <a:off x="9164955" y="3329305"/>
            <a:ext cx="12700" cy="1537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45" idx="2"/>
          </p:cNvCxnSpPr>
          <p:nvPr/>
        </p:nvCxnSpPr>
        <p:spPr>
          <a:xfrm>
            <a:off x="3081655" y="946150"/>
            <a:ext cx="3175" cy="2813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四角形 2060"/>
          <p:cNvSpPr/>
          <p:nvPr/>
        </p:nvSpPr>
        <p:spPr>
          <a:xfrm>
            <a:off x="2418715" y="1229995"/>
            <a:ext cx="1346835" cy="4254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管理者</a:t>
            </a:r>
            <a:r>
              <a:rPr lang="en-US" altLang="ja-JP" sz="1000">
                <a:latin typeface="Arial" pitchFamily="34" charset="0"/>
                <a:ea typeface="ＭＳ Ｐゴシック" pitchFamily="50" charset="-128"/>
              </a:rPr>
              <a:t>TOP</a:t>
            </a:r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画面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75" name="四角形 2060"/>
          <p:cNvSpPr/>
          <p:nvPr/>
        </p:nvSpPr>
        <p:spPr>
          <a:xfrm>
            <a:off x="1530350" y="1885950"/>
            <a:ext cx="1346835" cy="4254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変更</a:t>
            </a:r>
            <a:r>
              <a:rPr lang="en-US" altLang="ja-JP" sz="1000">
                <a:latin typeface="Arial" pitchFamily="34" charset="0"/>
                <a:ea typeface="ＭＳ Ｐゴシック" pitchFamily="50" charset="-128"/>
              </a:rPr>
              <a:t>/</a:t>
            </a:r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追加画面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76" name="四角形 2060"/>
          <p:cNvSpPr/>
          <p:nvPr/>
        </p:nvSpPr>
        <p:spPr>
          <a:xfrm>
            <a:off x="3265805" y="1896745"/>
            <a:ext cx="1346835" cy="4254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削除画面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77" name="四角形 2060"/>
          <p:cNvSpPr/>
          <p:nvPr/>
        </p:nvSpPr>
        <p:spPr>
          <a:xfrm>
            <a:off x="2430145" y="2551430"/>
            <a:ext cx="1346835" cy="4254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完了画面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78" name="直線矢印コネクタ 77"/>
          <p:cNvCxnSpPr>
            <a:stCxn id="73" idx="2"/>
            <a:endCxn id="76" idx="0"/>
          </p:cNvCxnSpPr>
          <p:nvPr/>
        </p:nvCxnSpPr>
        <p:spPr>
          <a:xfrm>
            <a:off x="3092450" y="1655445"/>
            <a:ext cx="847090" cy="2413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75" idx="0"/>
            <a:endCxn id="73" idx="2"/>
          </p:cNvCxnSpPr>
          <p:nvPr/>
        </p:nvCxnSpPr>
        <p:spPr>
          <a:xfrm flipV="1">
            <a:off x="2204085" y="1655445"/>
            <a:ext cx="888365" cy="23050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76" idx="2"/>
            <a:endCxn id="77" idx="0"/>
          </p:cNvCxnSpPr>
          <p:nvPr/>
        </p:nvCxnSpPr>
        <p:spPr>
          <a:xfrm flipH="1">
            <a:off x="3103880" y="2322195"/>
            <a:ext cx="835660" cy="2292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stCxn id="75" idx="2"/>
            <a:endCxn id="77" idx="0"/>
          </p:cNvCxnSpPr>
          <p:nvPr/>
        </p:nvCxnSpPr>
        <p:spPr>
          <a:xfrm>
            <a:off x="2204085" y="2311400"/>
            <a:ext cx="899795" cy="240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矢印コネクタ 1"/>
          <p:cNvCxnSpPr>
            <a:stCxn id="73" idx="1"/>
            <a:endCxn id="49" idx="3"/>
          </p:cNvCxnSpPr>
          <p:nvPr/>
        </p:nvCxnSpPr>
        <p:spPr>
          <a:xfrm flipH="1" flipV="1">
            <a:off x="1660525" y="753110"/>
            <a:ext cx="758190" cy="689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カギ線コネクタ 8"/>
          <p:cNvCxnSpPr>
            <a:endCxn id="73" idx="1"/>
          </p:cNvCxnSpPr>
          <p:nvPr/>
        </p:nvCxnSpPr>
        <p:spPr>
          <a:xfrm rot="16200000">
            <a:off x="1229360" y="1563370"/>
            <a:ext cx="1310005" cy="106807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endCxn id="77" idx="1"/>
          </p:cNvCxnSpPr>
          <p:nvPr/>
        </p:nvCxnSpPr>
        <p:spPr>
          <a:xfrm>
            <a:off x="1338580" y="2761615"/>
            <a:ext cx="1091565" cy="2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四角形 2060"/>
          <p:cNvSpPr/>
          <p:nvPr/>
        </p:nvSpPr>
        <p:spPr>
          <a:xfrm>
            <a:off x="5065395" y="1873885"/>
            <a:ext cx="1484630" cy="4254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問い合わせ確認</a:t>
            </a:r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画面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  <a:p>
            <a:pPr lvl="0" algn="ctr"/>
            <a:r>
              <a:rPr lang="en-US" altLang="ja-JP" sz="1000">
                <a:latin typeface="Arial" pitchFamily="34" charset="0"/>
                <a:ea typeface="ＭＳ Ｐゴシック" pitchFamily="50" charset="-128"/>
              </a:rPr>
              <a:t>(</a:t>
            </a:r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返信ボタンでメーラー起動</a:t>
            </a:r>
            <a:r>
              <a:rPr lang="en-US" altLang="ja-JP" sz="1000">
                <a:latin typeface="Arial" pitchFamily="34" charset="0"/>
                <a:ea typeface="ＭＳ Ｐゴシック" pitchFamily="50" charset="-128"/>
              </a:rPr>
              <a:t>)</a:t>
            </a:r>
            <a:endParaRPr lang="en-US" altLang="ja-JP" sz="1000"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6" name="直線矢印コネクタ 5"/>
          <p:cNvCxnSpPr>
            <a:stCxn id="73" idx="3"/>
            <a:endCxn id="3" idx="0"/>
          </p:cNvCxnSpPr>
          <p:nvPr/>
        </p:nvCxnSpPr>
        <p:spPr>
          <a:xfrm>
            <a:off x="3765550" y="1442720"/>
            <a:ext cx="2042160" cy="43116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Kingsoft Office WPP</Application>
  <PresentationFormat>宽屏</PresentationFormat>
  <Paragraphs>57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internousdev</cp:lastModifiedBy>
  <cp:revision>37</cp:revision>
  <dcterms:created xsi:type="dcterms:W3CDTF">2016-10-04T08:24:00Z</dcterms:created>
  <dcterms:modified xsi:type="dcterms:W3CDTF">2016-10-27T09:04:35Z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