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四角形 2060"/>
          <p:cNvSpPr/>
          <p:nvPr/>
        </p:nvSpPr>
        <p:spPr>
          <a:xfrm>
            <a:off x="5294630" y="19221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メイン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845820" y="2393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Rewrite </a:t>
            </a:r>
            <a:r>
              <a:rPr lang="ja-JP" altLang="en-US" sz="2400"/>
              <a:t>画面遷移図</a:t>
            </a:r>
            <a:endParaRPr lang="ja-JP" altLang="en-US" sz="2400"/>
          </a:p>
        </p:txBody>
      </p:sp>
      <p:sp>
        <p:nvSpPr>
          <p:cNvPr id="39" name="四角形 2060"/>
          <p:cNvSpPr/>
          <p:nvPr/>
        </p:nvSpPr>
        <p:spPr>
          <a:xfrm>
            <a:off x="6174105" y="8680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フッター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0" name="四角形 2060"/>
          <p:cNvSpPr/>
          <p:nvPr/>
        </p:nvSpPr>
        <p:spPr>
          <a:xfrm>
            <a:off x="4462780" y="8712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ヘッダー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2" name="四角形 2060"/>
          <p:cNvSpPr/>
          <p:nvPr/>
        </p:nvSpPr>
        <p:spPr>
          <a:xfrm>
            <a:off x="4535805" y="449707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6.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ジャンルセレクト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3" name="四角形 2060"/>
          <p:cNvSpPr/>
          <p:nvPr/>
        </p:nvSpPr>
        <p:spPr>
          <a:xfrm>
            <a:off x="3272155" y="215709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新規登録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4" name="四角形 2060"/>
          <p:cNvSpPr/>
          <p:nvPr/>
        </p:nvSpPr>
        <p:spPr>
          <a:xfrm>
            <a:off x="3275330" y="15792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4.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ログイン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5" name="四角形 2060"/>
          <p:cNvSpPr/>
          <p:nvPr/>
        </p:nvSpPr>
        <p:spPr>
          <a:xfrm>
            <a:off x="6136005" y="4494530"/>
            <a:ext cx="126111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記事ページ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6" name="四角形 2060"/>
          <p:cNvSpPr/>
          <p:nvPr/>
        </p:nvSpPr>
        <p:spPr>
          <a:xfrm>
            <a:off x="7155180" y="31826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9.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ユーザー管理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7" name="四角形 2060"/>
          <p:cNvSpPr/>
          <p:nvPr/>
        </p:nvSpPr>
        <p:spPr>
          <a:xfrm>
            <a:off x="10549255" y="32048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サイト記事管理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8" name="四角形 2060"/>
          <p:cNvSpPr/>
          <p:nvPr/>
        </p:nvSpPr>
        <p:spPr>
          <a:xfrm>
            <a:off x="8618855" y="31794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10.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レビュー管理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9" name="四角形 2060"/>
          <p:cNvSpPr/>
          <p:nvPr/>
        </p:nvSpPr>
        <p:spPr>
          <a:xfrm>
            <a:off x="8612505" y="17729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管理人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四角形 2060"/>
          <p:cNvSpPr/>
          <p:nvPr/>
        </p:nvSpPr>
        <p:spPr>
          <a:xfrm>
            <a:off x="8650605" y="130619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15.AboutUs</a:t>
            </a:r>
            <a:endParaRPr lang="en-US" altLang="ja-JP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1" name="四角形 2060"/>
          <p:cNvSpPr/>
          <p:nvPr/>
        </p:nvSpPr>
        <p:spPr>
          <a:xfrm>
            <a:off x="2424430" y="482409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14.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レビュー履歴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2" name="四角形 2060"/>
          <p:cNvSpPr/>
          <p:nvPr/>
        </p:nvSpPr>
        <p:spPr>
          <a:xfrm>
            <a:off x="1770380" y="37128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3" name="四角形 2060"/>
          <p:cNvSpPr/>
          <p:nvPr/>
        </p:nvSpPr>
        <p:spPr>
          <a:xfrm>
            <a:off x="906780" y="481457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ユーザー情報変更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4" name="四角形 2060"/>
          <p:cNvSpPr/>
          <p:nvPr/>
        </p:nvSpPr>
        <p:spPr>
          <a:xfrm>
            <a:off x="8644255" y="87122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16.ContactUs</a:t>
            </a:r>
            <a:endParaRPr lang="en-US" altLang="ja-JP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56" name="カギ線コネクタ 55"/>
          <p:cNvCxnSpPr>
            <a:stCxn id="40" idx="1"/>
            <a:endCxn id="44" idx="0"/>
          </p:cNvCxnSpPr>
          <p:nvPr/>
        </p:nvCxnSpPr>
        <p:spPr>
          <a:xfrm rot="10800000" flipV="1">
            <a:off x="3949065" y="1042670"/>
            <a:ext cx="513715" cy="536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>
            <a:off x="7520940" y="1039495"/>
            <a:ext cx="1099185" cy="922655"/>
          </a:xfrm>
          <a:prstGeom prst="bentConnector3">
            <a:avLst>
              <a:gd name="adj1" fmla="val 50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50" idx="1"/>
          </p:cNvCxnSpPr>
          <p:nvPr/>
        </p:nvCxnSpPr>
        <p:spPr>
          <a:xfrm>
            <a:off x="8086725" y="1466850"/>
            <a:ext cx="5638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39" idx="3"/>
            <a:endCxn id="54" idx="1"/>
          </p:cNvCxnSpPr>
          <p:nvPr/>
        </p:nvCxnSpPr>
        <p:spPr>
          <a:xfrm>
            <a:off x="7520940" y="1039495"/>
            <a:ext cx="112331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9" idx="2"/>
            <a:endCxn id="47" idx="0"/>
          </p:cNvCxnSpPr>
          <p:nvPr/>
        </p:nvCxnSpPr>
        <p:spPr>
          <a:xfrm rot="5400000" flipV="1">
            <a:off x="9709785" y="1691640"/>
            <a:ext cx="1089660" cy="1936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9" idx="2"/>
            <a:endCxn id="48" idx="0"/>
          </p:cNvCxnSpPr>
          <p:nvPr/>
        </p:nvCxnSpPr>
        <p:spPr>
          <a:xfrm>
            <a:off x="9286240" y="2115185"/>
            <a:ext cx="6350" cy="106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endCxn id="46" idx="0"/>
          </p:cNvCxnSpPr>
          <p:nvPr/>
        </p:nvCxnSpPr>
        <p:spPr>
          <a:xfrm rot="10800000" flipV="1">
            <a:off x="7828915" y="2660650"/>
            <a:ext cx="1558290" cy="521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4" idx="2"/>
            <a:endCxn id="43" idx="0"/>
          </p:cNvCxnSpPr>
          <p:nvPr/>
        </p:nvCxnSpPr>
        <p:spPr>
          <a:xfrm flipH="1">
            <a:off x="3945890" y="1921510"/>
            <a:ext cx="317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43" idx="3"/>
            <a:endCxn id="3073" idx="1"/>
          </p:cNvCxnSpPr>
          <p:nvPr/>
        </p:nvCxnSpPr>
        <p:spPr>
          <a:xfrm flipV="1">
            <a:off x="4618990" y="2093595"/>
            <a:ext cx="675640" cy="234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40" idx="3"/>
            <a:endCxn id="39" idx="1"/>
          </p:cNvCxnSpPr>
          <p:nvPr/>
        </p:nvCxnSpPr>
        <p:spPr>
          <a:xfrm flipV="1">
            <a:off x="5809615" y="1039495"/>
            <a:ext cx="36449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52" idx="2"/>
            <a:endCxn id="51" idx="0"/>
          </p:cNvCxnSpPr>
          <p:nvPr/>
        </p:nvCxnSpPr>
        <p:spPr>
          <a:xfrm rot="5400000" flipV="1">
            <a:off x="2386648" y="4112578"/>
            <a:ext cx="768985" cy="65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52" idx="2"/>
            <a:endCxn id="53" idx="0"/>
          </p:cNvCxnSpPr>
          <p:nvPr/>
        </p:nvCxnSpPr>
        <p:spPr>
          <a:xfrm rot="5400000">
            <a:off x="1632585" y="4003040"/>
            <a:ext cx="759460" cy="86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3073" idx="2"/>
            <a:endCxn id="42" idx="0"/>
          </p:cNvCxnSpPr>
          <p:nvPr/>
        </p:nvCxnSpPr>
        <p:spPr>
          <a:xfrm rot="5400000">
            <a:off x="4472623" y="3001328"/>
            <a:ext cx="2232660" cy="758825"/>
          </a:xfrm>
          <a:prstGeom prst="bentConnector3">
            <a:avLst>
              <a:gd name="adj1" fmla="val 49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3073" idx="2"/>
            <a:endCxn id="45" idx="0"/>
          </p:cNvCxnSpPr>
          <p:nvPr/>
        </p:nvCxnSpPr>
        <p:spPr>
          <a:xfrm rot="5400000" flipV="1">
            <a:off x="5252403" y="2980373"/>
            <a:ext cx="2230120" cy="798195"/>
          </a:xfrm>
          <a:prstGeom prst="bentConnector3">
            <a:avLst>
              <a:gd name="adj1" fmla="val 49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40" idx="1"/>
            <a:endCxn id="52" idx="0"/>
          </p:cNvCxnSpPr>
          <p:nvPr/>
        </p:nvCxnSpPr>
        <p:spPr>
          <a:xfrm rot="10800000" flipV="1">
            <a:off x="2443480" y="1042035"/>
            <a:ext cx="2018665" cy="2670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Kingsoft Office WPP</Application>
  <PresentationFormat>宽屏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2016-08-04T06:59:00Z</dcterms:created>
  <dcterms:modified xsi:type="dcterms:W3CDTF">2016-08-04T07:43:01Z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