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5531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①当該サイト新規会員登録画面の都道府県選択できるようにする</a:t>
            </a:r>
            <a:r>
              <a:rPr lang="ja-JP" altLang="en-US"/>
              <a:t>（下図参照）</a:t>
            </a:r>
            <a:endParaRPr lang="ja-JP" altLang="en-US"/>
          </a:p>
          <a:p>
            <a:r>
              <a:rPr lang="ja-JP" altLang="en-US"/>
              <a:t>②新規会員登録及びログイン時、「</a:t>
            </a:r>
            <a:r>
              <a:rPr lang="en-US" altLang="ja-JP"/>
              <a:t>OpenConnect</a:t>
            </a:r>
            <a:r>
              <a:rPr lang="ja-JP" altLang="en-US"/>
              <a:t>」サイトのデータベースに接続するよう、</a:t>
            </a:r>
            <a:r>
              <a:rPr lang="en-US" altLang="ja-JP"/>
              <a:t>	</a:t>
            </a:r>
            <a:endParaRPr lang="en-US" altLang="ja-JP"/>
          </a:p>
          <a:p>
            <a:r>
              <a:rPr lang="ja-JP" altLang="en-US"/>
              <a:t>　　それぞれの</a:t>
            </a:r>
            <a:r>
              <a:rPr lang="en-US" altLang="ja-JP"/>
              <a:t>Action</a:t>
            </a:r>
            <a:r>
              <a:rPr lang="ja-JP" altLang="en-US"/>
              <a:t>及び</a:t>
            </a:r>
            <a:r>
              <a:rPr lang="en-US" altLang="ja-JP"/>
              <a:t>DAO</a:t>
            </a:r>
            <a:r>
              <a:rPr lang="ja-JP" altLang="en-US"/>
              <a:t>クラスを変更する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案件番号</a:t>
            </a:r>
            <a:r>
              <a:rPr lang="en-US" altLang="ja-JP"/>
              <a:t>-0002 kinnosawa</a:t>
            </a:r>
            <a:r>
              <a:rPr lang="ja-JP" altLang="en-US"/>
              <a:t>サイトと</a:t>
            </a:r>
            <a:r>
              <a:rPr lang="ja-JP" altLang="en-US">
                <a:sym typeface="+mn-ea"/>
              </a:rPr>
              <a:t>「</a:t>
            </a:r>
            <a:r>
              <a:rPr lang="en-US" altLang="ja-JP">
                <a:sym typeface="+mn-ea"/>
              </a:rPr>
              <a:t>OpenConnect</a:t>
            </a:r>
            <a:r>
              <a:rPr lang="ja-JP" altLang="en-US">
                <a:sym typeface="+mn-ea"/>
              </a:rPr>
              <a:t>」サイトとの</a:t>
            </a:r>
            <a:r>
              <a:rPr lang="en-US" altLang="ja-JP">
                <a:sym typeface="+mn-ea"/>
              </a:rPr>
              <a:t>ID</a:t>
            </a:r>
            <a:r>
              <a:rPr lang="ja-JP" altLang="en-US">
                <a:sym typeface="+mn-ea"/>
              </a:rPr>
              <a:t>統合を実現する</a:t>
            </a:r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5518785" y="3362325"/>
            <a:ext cx="835660" cy="140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467995" y="213233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endParaRPr lang="ja-JP" altLang="en-US"/>
          </a:p>
        </p:txBody>
      </p:sp>
      <p:pic>
        <p:nvPicPr>
          <p:cNvPr id="12" name="図形 11" descr="kinnosawa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1750060"/>
            <a:ext cx="3160395" cy="4676775"/>
          </a:xfrm>
          <a:prstGeom prst="rect">
            <a:avLst/>
          </a:prstGeom>
        </p:spPr>
      </p:pic>
      <p:pic>
        <p:nvPicPr>
          <p:cNvPr id="13" name="図形 12" descr="kinnosawa変更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5" y="1279525"/>
            <a:ext cx="3426460" cy="5032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13</cp:revision>
  <dcterms:created xsi:type="dcterms:W3CDTF">2016-03-28T10:14:00Z</dcterms:created>
  <dcterms:modified xsi:type="dcterms:W3CDTF">2016-07-20T07:17:49Z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