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5750" y="666115"/>
            <a:ext cx="1155319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①当該サイト新規会員登録画面の項目を増やす（下図参照）</a:t>
            </a:r>
            <a:endParaRPr lang="ja-JP" altLang="en-US"/>
          </a:p>
          <a:p>
            <a:r>
              <a:rPr lang="ja-JP" altLang="en-US"/>
              <a:t>②新規会員登録及びログイン時、「</a:t>
            </a:r>
            <a:r>
              <a:rPr lang="en-US" altLang="ja-JP"/>
              <a:t>OpenConnect</a:t>
            </a:r>
            <a:r>
              <a:rPr lang="ja-JP" altLang="en-US"/>
              <a:t>」サイトのデータベースに接続するよう、</a:t>
            </a:r>
            <a:r>
              <a:rPr lang="en-US" altLang="ja-JP"/>
              <a:t>	</a:t>
            </a:r>
            <a:endParaRPr lang="en-US" altLang="ja-JP"/>
          </a:p>
          <a:p>
            <a:r>
              <a:rPr lang="ja-JP" altLang="en-US"/>
              <a:t>　　それぞれの</a:t>
            </a:r>
            <a:r>
              <a:rPr lang="en-US" altLang="ja-JP"/>
              <a:t>Action</a:t>
            </a:r>
            <a:r>
              <a:rPr lang="ja-JP" altLang="en-US"/>
              <a:t>及び</a:t>
            </a:r>
            <a:r>
              <a:rPr lang="en-US" altLang="ja-JP"/>
              <a:t>DAO</a:t>
            </a:r>
            <a:r>
              <a:rPr lang="ja-JP" altLang="en-US"/>
              <a:t>クラスを変更する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案件番号</a:t>
            </a:r>
            <a:r>
              <a:rPr lang="en-US" altLang="ja-JP"/>
              <a:t>-0001 </a:t>
            </a:r>
            <a:r>
              <a:rPr lang="en-US" altLang="ja-JP"/>
              <a:t>BaseBallTicket</a:t>
            </a:r>
            <a:r>
              <a:rPr lang="ja-JP" altLang="en-US"/>
              <a:t>サイトと</a:t>
            </a:r>
            <a:r>
              <a:rPr lang="ja-JP" altLang="en-US">
                <a:sym typeface="+mn-ea"/>
              </a:rPr>
              <a:t>「</a:t>
            </a:r>
            <a:r>
              <a:rPr lang="en-US" altLang="ja-JP">
                <a:sym typeface="+mn-ea"/>
              </a:rPr>
              <a:t>OpenConnect</a:t>
            </a:r>
            <a:r>
              <a:rPr lang="ja-JP" altLang="en-US">
                <a:sym typeface="+mn-ea"/>
              </a:rPr>
              <a:t>」サイトとの</a:t>
            </a:r>
            <a:r>
              <a:rPr lang="en-US" altLang="ja-JP">
                <a:sym typeface="+mn-ea"/>
              </a:rPr>
              <a:t>ID</a:t>
            </a:r>
            <a:r>
              <a:rPr lang="ja-JP" altLang="en-US">
                <a:sym typeface="+mn-ea"/>
              </a:rPr>
              <a:t>統合を実現する</a:t>
            </a:r>
            <a:endParaRPr lang="ja-JP" altLang="en-US"/>
          </a:p>
        </p:txBody>
      </p:sp>
      <p:pic>
        <p:nvPicPr>
          <p:cNvPr id="2" name="図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4620" y="1685290"/>
            <a:ext cx="4478655" cy="4812030"/>
          </a:xfrm>
          <a:prstGeom prst="rect">
            <a:avLst/>
          </a:prstGeom>
        </p:spPr>
      </p:pic>
      <p:pic>
        <p:nvPicPr>
          <p:cNvPr id="4" name="図形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" y="2564765"/>
            <a:ext cx="4082415" cy="3916680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>
            <a:off x="5518785" y="3362325"/>
            <a:ext cx="835660" cy="1409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1" name="テキストボックス 10"/>
          <p:cNvSpPr txBox="1"/>
          <p:nvPr/>
        </p:nvSpPr>
        <p:spPr>
          <a:xfrm>
            <a:off x="467995" y="2132330"/>
            <a:ext cx="465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①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Kingsoft Office WPP</Application>
  <PresentationFormat>宽屏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岡野真生</cp:lastModifiedBy>
  <cp:revision>11</cp:revision>
  <dcterms:created xsi:type="dcterms:W3CDTF">2016-03-28T10:14:00Z</dcterms:created>
  <dcterms:modified xsi:type="dcterms:W3CDTF">2016-07-14T07:04:00Z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