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OpenConnect</a:t>
            </a:r>
            <a:r>
              <a:rPr lang="ja-JP" altLang="en-US"/>
              <a:t>サイト　データベース設計変更</a:t>
            </a:r>
            <a:endParaRPr lang="ja-JP" altLang="en-US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525" y="2736215"/>
            <a:ext cx="3846830" cy="2608580"/>
          </a:xfrm>
          <a:prstGeom prst="rect">
            <a:avLst/>
          </a:prstGeom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2157095"/>
            <a:ext cx="4795520" cy="418020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157480" y="723265"/>
            <a:ext cx="1147508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r>
              <a:rPr lang="en-US" altLang="ja-JP"/>
              <a:t>internousdev</a:t>
            </a:r>
            <a:r>
              <a:rPr lang="ja-JP" altLang="en-US"/>
              <a:t>チームのチャットページにて、ハンドルネームを使用するため、当該サイトのデータベース内にある</a:t>
            </a:r>
            <a:r>
              <a:rPr lang="en-US" altLang="ja-JP"/>
              <a:t>	</a:t>
            </a:r>
            <a:endParaRPr lang="en-US" altLang="ja-JP"/>
          </a:p>
          <a:p>
            <a:r>
              <a:rPr lang="ja-JP" altLang="en-US"/>
              <a:t>　　「</a:t>
            </a:r>
            <a:r>
              <a:rPr lang="en-US" altLang="ja-JP"/>
              <a:t>user</a:t>
            </a:r>
            <a:r>
              <a:rPr lang="ja-JP" altLang="en-US"/>
              <a:t>」テーブルに「ハンドルネーム（物理名</a:t>
            </a:r>
            <a:r>
              <a:rPr lang="en-US" altLang="ja-JP"/>
              <a:t>handle_name</a:t>
            </a:r>
            <a:r>
              <a:rPr lang="ja-JP" altLang="en-US"/>
              <a:t>）」というカラムを追加</a:t>
            </a:r>
            <a:endParaRPr lang="ja-JP" altLang="en-US"/>
          </a:p>
          <a:p>
            <a:r>
              <a:rPr lang="ja-JP" altLang="en-US"/>
              <a:t>②当該サイトのデータベース内にある「</a:t>
            </a:r>
            <a:r>
              <a:rPr lang="en-US" altLang="ja-JP"/>
              <a:t>site</a:t>
            </a:r>
            <a:r>
              <a:rPr lang="ja-JP" altLang="en-US"/>
              <a:t>」テーブルにおいて、カラム「グループ」の物理名が「</a:t>
            </a:r>
            <a:r>
              <a:rPr lang="en-US" altLang="ja-JP"/>
              <a:t>group</a:t>
            </a:r>
            <a:r>
              <a:rPr lang="ja-JP" altLang="en-US"/>
              <a:t>」であったが、</a:t>
            </a:r>
            <a:endParaRPr lang="ja-JP" altLang="en-US"/>
          </a:p>
          <a:p>
            <a:r>
              <a:rPr lang="en-US" altLang="ja-JP"/>
              <a:t>      sql</a:t>
            </a:r>
            <a:r>
              <a:rPr lang="ja-JP" altLang="en-US"/>
              <a:t>の</a:t>
            </a:r>
            <a:r>
              <a:rPr lang="en-US" altLang="ja-JP"/>
              <a:t>group by</a:t>
            </a:r>
            <a:r>
              <a:rPr lang="ja-JP" altLang="en-US"/>
              <a:t>句として処理されるため、物理名を「</a:t>
            </a:r>
            <a:r>
              <a:rPr lang="en-US" altLang="ja-JP"/>
              <a:t>genre</a:t>
            </a:r>
            <a:r>
              <a:rPr lang="ja-JP" altLang="en-US"/>
              <a:t>」に変更</a:t>
            </a:r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516255" y="213233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endParaRPr lang="en-US" altLang="ja-JP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6915150" y="2180590"/>
            <a:ext cx="56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②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Kingsoft Office WPP</Application>
  <PresentationFormat>宽屏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岡野真生</cp:lastModifiedBy>
  <cp:revision>18</cp:revision>
  <dcterms:created xsi:type="dcterms:W3CDTF">2016-03-28T10:14:00Z</dcterms:created>
  <dcterms:modified xsi:type="dcterms:W3CDTF">2016-07-21T08:04:11Z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