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図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5705" y="1464945"/>
            <a:ext cx="7238365" cy="4647565"/>
          </a:xfrm>
          <a:prstGeom prst="rect">
            <a:avLst/>
          </a:prstGeom>
        </p:spPr>
      </p:pic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当該サイトの購入確認画面にてクレジットカードによる買い物が実現できていない。</a:t>
            </a:r>
            <a:endParaRPr lang="ja-JP" altLang="en-US"/>
          </a:p>
          <a:p>
            <a:r>
              <a:rPr lang="ja-JP" altLang="en-US"/>
              <a:t>その為、今回、クレジットカード機能を新しく追加する。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/>
              <a:t>baseballTicket</a:t>
            </a:r>
            <a:r>
              <a:rPr lang="ja-JP" altLang="en-US"/>
              <a:t>サイト改修内容</a:t>
            </a:r>
            <a:endParaRPr lang="ja-JP" altLang="en-US"/>
          </a:p>
        </p:txBody>
      </p:sp>
      <p:sp>
        <p:nvSpPr>
          <p:cNvPr id="10" name="四角形 9"/>
          <p:cNvSpPr/>
          <p:nvPr/>
        </p:nvSpPr>
        <p:spPr>
          <a:xfrm>
            <a:off x="5417820" y="5233670"/>
            <a:ext cx="1307465" cy="46101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Kingsoft Office WPP</Application>
  <PresentationFormat>宽屏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岡野真生</cp:lastModifiedBy>
  <cp:revision>2</cp:revision>
  <dcterms:created xsi:type="dcterms:W3CDTF">2016-03-28T10:14:00Z</dcterms:created>
  <dcterms:modified xsi:type="dcterms:W3CDTF">2016-07-12T01:49:24Z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