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角丸四角形 11"/>
          <p:cNvSpPr/>
          <p:nvPr/>
        </p:nvSpPr>
        <p:spPr>
          <a:xfrm>
            <a:off x="1237615" y="4186555"/>
            <a:ext cx="3275965" cy="760730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pattFill prst="pct5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073" name="四角形 2060"/>
          <p:cNvSpPr/>
          <p:nvPr/>
        </p:nvSpPr>
        <p:spPr>
          <a:xfrm>
            <a:off x="4951730" y="77914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5" name="四角形 3"/>
          <p:cNvSpPr/>
          <p:nvPr/>
        </p:nvSpPr>
        <p:spPr>
          <a:xfrm>
            <a:off x="9282430" y="3937635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6..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カード情報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6" name="四角形 5"/>
          <p:cNvSpPr/>
          <p:nvPr/>
        </p:nvSpPr>
        <p:spPr>
          <a:xfrm>
            <a:off x="9476105" y="2486025"/>
            <a:ext cx="1544955" cy="4578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3.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クレジットカード発行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新規申し込みページ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7" name="四角形 6"/>
          <p:cNvSpPr/>
          <p:nvPr/>
        </p:nvSpPr>
        <p:spPr>
          <a:xfrm>
            <a:off x="8128635" y="171831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2.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ユーザートップ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8" name="四角形 7"/>
          <p:cNvSpPr/>
          <p:nvPr/>
        </p:nvSpPr>
        <p:spPr>
          <a:xfrm>
            <a:off x="6201410" y="257048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法人会員情報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9" name="四角形 8"/>
          <p:cNvSpPr/>
          <p:nvPr/>
        </p:nvSpPr>
        <p:spPr>
          <a:xfrm>
            <a:off x="6201410" y="3938905"/>
            <a:ext cx="181038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問い合わせ内容確認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80" name="四角形 10"/>
          <p:cNvSpPr/>
          <p:nvPr/>
        </p:nvSpPr>
        <p:spPr>
          <a:xfrm>
            <a:off x="6201410" y="3254375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ユーザー会員情報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81" name="四角形 9"/>
          <p:cNvSpPr/>
          <p:nvPr/>
        </p:nvSpPr>
        <p:spPr>
          <a:xfrm>
            <a:off x="4951730" y="171831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12.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管理人トップ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82" name="四角形 12"/>
          <p:cNvSpPr/>
          <p:nvPr/>
        </p:nvSpPr>
        <p:spPr>
          <a:xfrm>
            <a:off x="1774190" y="171831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8.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83" name="四角形 14"/>
          <p:cNvSpPr/>
          <p:nvPr/>
        </p:nvSpPr>
        <p:spPr>
          <a:xfrm>
            <a:off x="2928620" y="3235325"/>
            <a:ext cx="1348105" cy="7226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法人メイン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900">
                <a:latin typeface="Arial" pitchFamily="34" charset="0"/>
                <a:ea typeface="ＭＳ Ｐゴシック" pitchFamily="50" charset="-128"/>
              </a:rPr>
              <a:t>クレジットカード</a:t>
            </a:r>
            <a:endParaRPr lang="ja-JP" altLang="en-US" sz="900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900">
                <a:latin typeface="Arial" pitchFamily="34" charset="0"/>
                <a:ea typeface="ＭＳ Ｐゴシック" pitchFamily="50" charset="-128"/>
              </a:rPr>
              <a:t>登録者利用情報</a:t>
            </a:r>
            <a:endParaRPr lang="ja-JP" altLang="en-US" sz="9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84" name="四角形 15"/>
          <p:cNvSpPr/>
          <p:nvPr/>
        </p:nvSpPr>
        <p:spPr>
          <a:xfrm>
            <a:off x="2928620" y="257302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加盟店申し込み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7" name="カギ線コネクタ 16"/>
          <p:cNvCxnSpPr>
            <a:stCxn id="3073" idx="2"/>
            <a:endCxn id="3082" idx="0"/>
          </p:cNvCxnSpPr>
          <p:nvPr/>
        </p:nvCxnSpPr>
        <p:spPr>
          <a:xfrm rot="5400000">
            <a:off x="3642360" y="-170180"/>
            <a:ext cx="596900" cy="31788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endCxn id="3077" idx="0"/>
          </p:cNvCxnSpPr>
          <p:nvPr/>
        </p:nvCxnSpPr>
        <p:spPr>
          <a:xfrm>
            <a:off x="5530850" y="1422400"/>
            <a:ext cx="3174365" cy="2959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endCxn id="3081" idx="0"/>
          </p:cNvCxnSpPr>
          <p:nvPr/>
        </p:nvCxnSpPr>
        <p:spPr>
          <a:xfrm>
            <a:off x="5530850" y="1377950"/>
            <a:ext cx="0" cy="340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endCxn id="3109" idx="1"/>
          </p:cNvCxnSpPr>
          <p:nvPr/>
        </p:nvCxnSpPr>
        <p:spPr>
          <a:xfrm rot="5400000" flipV="1">
            <a:off x="1731645" y="2394585"/>
            <a:ext cx="1536065" cy="86804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3081" idx="2"/>
            <a:endCxn id="3079" idx="1"/>
          </p:cNvCxnSpPr>
          <p:nvPr/>
        </p:nvCxnSpPr>
        <p:spPr>
          <a:xfrm rot="5400000" flipV="1">
            <a:off x="4794250" y="2797810"/>
            <a:ext cx="2050415" cy="57594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3077" idx="2"/>
            <a:endCxn id="3074" idx="1"/>
          </p:cNvCxnSpPr>
          <p:nvPr/>
        </p:nvCxnSpPr>
        <p:spPr>
          <a:xfrm rot="5400000" flipV="1">
            <a:off x="7579995" y="3185160"/>
            <a:ext cx="2731135" cy="4826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3082" idx="2"/>
            <a:endCxn id="3084" idx="1"/>
          </p:cNvCxnSpPr>
          <p:nvPr/>
        </p:nvCxnSpPr>
        <p:spPr>
          <a:xfrm rot="5400000" flipV="1">
            <a:off x="2249805" y="2162175"/>
            <a:ext cx="683260" cy="4794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3081" idx="2"/>
            <a:endCxn id="3078" idx="1"/>
          </p:cNvCxnSpPr>
          <p:nvPr/>
        </p:nvCxnSpPr>
        <p:spPr>
          <a:xfrm rot="5400000" flipV="1">
            <a:off x="5476875" y="2114550"/>
            <a:ext cx="683260" cy="57594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3081" idx="2"/>
            <a:endCxn id="3080" idx="1"/>
          </p:cNvCxnSpPr>
          <p:nvPr/>
        </p:nvCxnSpPr>
        <p:spPr>
          <a:xfrm rot="5400000" flipV="1">
            <a:off x="5135245" y="2456180"/>
            <a:ext cx="1366520" cy="57594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/>
          <p:nvPr/>
        </p:nvCxnSpPr>
        <p:spPr>
          <a:xfrm rot="5400000" flipV="1">
            <a:off x="8907145" y="2146935"/>
            <a:ext cx="654685" cy="4826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3077" idx="2"/>
            <a:endCxn id="3075" idx="1"/>
          </p:cNvCxnSpPr>
          <p:nvPr/>
        </p:nvCxnSpPr>
        <p:spPr>
          <a:xfrm rot="5400000" flipV="1">
            <a:off x="7922895" y="2843530"/>
            <a:ext cx="2047875" cy="4826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6" name="テキストボックス 42"/>
          <p:cNvSpPr txBox="1"/>
          <p:nvPr/>
        </p:nvSpPr>
        <p:spPr>
          <a:xfrm>
            <a:off x="1416685" y="4982845"/>
            <a:ext cx="4424045" cy="287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200">
                <a:latin typeface="Arial" pitchFamily="34" charset="0"/>
                <a:ea typeface="ＭＳ Ｐゴシック" pitchFamily="50" charset="-128"/>
              </a:rPr>
              <a:t>ヘッダー　</a:t>
            </a:r>
            <a:endParaRPr lang="ja-JP" altLang="en-US" sz="12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97" name="テキストボックス 44"/>
          <p:cNvSpPr txBox="1"/>
          <p:nvPr/>
        </p:nvSpPr>
        <p:spPr>
          <a:xfrm>
            <a:off x="6549390" y="4970145"/>
            <a:ext cx="1833880" cy="287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200">
                <a:latin typeface="Arial" pitchFamily="34" charset="0"/>
                <a:ea typeface="ＭＳ Ｐゴシック" pitchFamily="50" charset="-128"/>
              </a:rPr>
              <a:t>フッター</a:t>
            </a:r>
            <a:endParaRPr lang="ja-JP" altLang="en-US" sz="12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99" name="四角形 46"/>
          <p:cNvSpPr/>
          <p:nvPr/>
        </p:nvSpPr>
        <p:spPr>
          <a:xfrm>
            <a:off x="6203950" y="257302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法人会員情報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0" name="四角形 47"/>
          <p:cNvSpPr/>
          <p:nvPr/>
        </p:nvSpPr>
        <p:spPr>
          <a:xfrm>
            <a:off x="6203950" y="3938905"/>
            <a:ext cx="180975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問い合わせ内容確認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1" name="四角形 48"/>
          <p:cNvSpPr/>
          <p:nvPr/>
        </p:nvSpPr>
        <p:spPr>
          <a:xfrm>
            <a:off x="6203950" y="325628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ユーザー会員情報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2" name="四角形 49"/>
          <p:cNvSpPr/>
          <p:nvPr/>
        </p:nvSpPr>
        <p:spPr>
          <a:xfrm>
            <a:off x="2931160" y="3235325"/>
            <a:ext cx="1346835" cy="7226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法人メイン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900">
                <a:latin typeface="Arial" pitchFamily="34" charset="0"/>
                <a:ea typeface="ＭＳ Ｐゴシック" pitchFamily="50" charset="-128"/>
              </a:rPr>
              <a:t>クレジットカード</a:t>
            </a:r>
            <a:endParaRPr lang="ja-JP" altLang="en-US" sz="900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900">
                <a:latin typeface="Arial" pitchFamily="34" charset="0"/>
                <a:ea typeface="ＭＳ Ｐゴシック" pitchFamily="50" charset="-128"/>
              </a:rPr>
              <a:t>登録者利用情報</a:t>
            </a:r>
            <a:endParaRPr lang="ja-JP" altLang="en-US" sz="9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3" name="四角形 50"/>
          <p:cNvSpPr/>
          <p:nvPr/>
        </p:nvSpPr>
        <p:spPr>
          <a:xfrm>
            <a:off x="2931160" y="257302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加盟店申し込み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5" name="四角形 52"/>
          <p:cNvSpPr/>
          <p:nvPr/>
        </p:nvSpPr>
        <p:spPr>
          <a:xfrm>
            <a:off x="9277350" y="433705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5..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購入・支払い履歴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6" name="四角形 53"/>
          <p:cNvSpPr/>
          <p:nvPr/>
        </p:nvSpPr>
        <p:spPr>
          <a:xfrm>
            <a:off x="6205220" y="257302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14.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法人会員情報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7" name="四角形 54"/>
          <p:cNvSpPr/>
          <p:nvPr/>
        </p:nvSpPr>
        <p:spPr>
          <a:xfrm>
            <a:off x="6205220" y="3938905"/>
            <a:ext cx="181165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15.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問い合わせ内容確認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8" name="四角形 55"/>
          <p:cNvSpPr/>
          <p:nvPr/>
        </p:nvSpPr>
        <p:spPr>
          <a:xfrm>
            <a:off x="6205220" y="325628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13.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ユーザー会員情報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9" name="四角形 56"/>
          <p:cNvSpPr/>
          <p:nvPr/>
        </p:nvSpPr>
        <p:spPr>
          <a:xfrm>
            <a:off x="2933700" y="3235325"/>
            <a:ext cx="1348105" cy="7226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10.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法人メイン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900">
                <a:latin typeface="Arial" pitchFamily="34" charset="0"/>
                <a:ea typeface="ＭＳ Ｐゴシック" pitchFamily="50" charset="-128"/>
              </a:rPr>
              <a:t>クレジットカード</a:t>
            </a:r>
            <a:endParaRPr lang="ja-JP" altLang="en-US" sz="900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900">
                <a:latin typeface="Arial" pitchFamily="34" charset="0"/>
                <a:ea typeface="ＭＳ Ｐゴシック" pitchFamily="50" charset="-128"/>
              </a:rPr>
              <a:t>登録者利用情報</a:t>
            </a:r>
            <a:endParaRPr lang="ja-JP" altLang="en-US" sz="9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0" name="四角形 57"/>
          <p:cNvSpPr/>
          <p:nvPr/>
        </p:nvSpPr>
        <p:spPr>
          <a:xfrm>
            <a:off x="2922270" y="257302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9.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加盟店申し込み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" name="四角形 4"/>
          <p:cNvSpPr/>
          <p:nvPr/>
        </p:nvSpPr>
        <p:spPr>
          <a:xfrm>
            <a:off x="8035290" y="3254375"/>
            <a:ext cx="154051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fontAlgn="base"/>
            <a:r>
              <a:rPr lang="en-US" altLang="ja-JP" sz="1000" b="1" strike="noStrike" noProof="1">
                <a:latin typeface="Arial" pitchFamily="34" charset="0"/>
                <a:ea typeface="ＭＳ Ｐゴシック" pitchFamily="50" charset="-128"/>
                <a:cs typeface="+mn-ea"/>
              </a:rPr>
              <a:t>4.</a:t>
            </a:r>
            <a:r>
              <a:rPr lang="ja-JP" altLang="en-US" sz="1000" b="1" strike="noStrike" noProof="1">
                <a:latin typeface="Arial" pitchFamily="34" charset="0"/>
                <a:ea typeface="ＭＳ Ｐゴシック" pitchFamily="50" charset="-128"/>
                <a:cs typeface="+mn-ea"/>
              </a:rPr>
              <a:t>ユーザーメイン</a:t>
            </a:r>
            <a:endParaRPr lang="ja-JP" altLang="en-US" sz="1000" b="1" strike="noStrike" noProof="1">
              <a:latin typeface="Arial" pitchFamily="34" charset="0"/>
              <a:ea typeface="ＭＳ Ｐゴシック" pitchFamily="50" charset="-128"/>
              <a:cs typeface="+mn-ea"/>
            </a:endParaRPr>
          </a:p>
        </p:txBody>
      </p:sp>
      <p:sp>
        <p:nvSpPr>
          <p:cNvPr id="3112" name="テキストボックス 59"/>
          <p:cNvSpPr txBox="1"/>
          <p:nvPr/>
        </p:nvSpPr>
        <p:spPr>
          <a:xfrm>
            <a:off x="3983990" y="6099175"/>
            <a:ext cx="1765300" cy="574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ログインボタン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モーダル表示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遷移先・・・トップ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3" name="テキストボックス 62"/>
          <p:cNvSpPr txBox="1"/>
          <p:nvPr/>
        </p:nvSpPr>
        <p:spPr>
          <a:xfrm>
            <a:off x="1891665" y="6099175"/>
            <a:ext cx="2696845" cy="574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退会ボタン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  <a:sym typeface="Arial" charset="0"/>
              </a:rPr>
              <a:t>モーダル表示</a:t>
            </a:r>
            <a:endParaRPr lang="ja-JP" altLang="en-US" sz="1000">
              <a:latin typeface="Arial" pitchFamily="34" charset="0"/>
              <a:ea typeface="ＭＳ Ｐゴシック" pitchFamily="50" charset="-128"/>
              <a:sym typeface="Arial" charset="0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遷移先なし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4" name="テキストボックス 70"/>
          <p:cNvSpPr txBox="1"/>
          <p:nvPr/>
        </p:nvSpPr>
        <p:spPr>
          <a:xfrm>
            <a:off x="9391015" y="6115050"/>
            <a:ext cx="2202815" cy="4146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問い合わせボタン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遷移先・・・問い合わせ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5" name="テキストボックス 78"/>
          <p:cNvSpPr txBox="1"/>
          <p:nvPr/>
        </p:nvSpPr>
        <p:spPr>
          <a:xfrm>
            <a:off x="9382760" y="188722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6" name="テキストボックス 79"/>
          <p:cNvSpPr txBox="1"/>
          <p:nvPr/>
        </p:nvSpPr>
        <p:spPr>
          <a:xfrm>
            <a:off x="3028950" y="188722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7" name="テキストボックス 81"/>
          <p:cNvSpPr txBox="1"/>
          <p:nvPr/>
        </p:nvSpPr>
        <p:spPr>
          <a:xfrm>
            <a:off x="6201410" y="94805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539230" y="5231130"/>
            <a:ext cx="4518660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85" name="角丸四角形 84"/>
          <p:cNvSpPr/>
          <p:nvPr/>
        </p:nvSpPr>
        <p:spPr>
          <a:xfrm>
            <a:off x="6536055" y="5674360"/>
            <a:ext cx="4515485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87" name="角丸四角形 86"/>
          <p:cNvSpPr/>
          <p:nvPr/>
        </p:nvSpPr>
        <p:spPr>
          <a:xfrm>
            <a:off x="1390650" y="5670550"/>
            <a:ext cx="4518660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3121" name="八角形 37"/>
          <p:cNvSpPr/>
          <p:nvPr/>
        </p:nvSpPr>
        <p:spPr>
          <a:xfrm>
            <a:off x="9382760" y="5692775"/>
            <a:ext cx="1346835" cy="340360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2" name="テキストボックス 92"/>
          <p:cNvSpPr txBox="1"/>
          <p:nvPr/>
        </p:nvSpPr>
        <p:spPr>
          <a:xfrm>
            <a:off x="6192520" y="573214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3" name="テキストボックス 93"/>
          <p:cNvSpPr txBox="1"/>
          <p:nvPr/>
        </p:nvSpPr>
        <p:spPr>
          <a:xfrm>
            <a:off x="6205220" y="529526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4" name="テキストボックス 94"/>
          <p:cNvSpPr txBox="1"/>
          <p:nvPr/>
        </p:nvSpPr>
        <p:spPr>
          <a:xfrm>
            <a:off x="727710" y="5655310"/>
            <a:ext cx="651510" cy="351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●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法人用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5" name="八角形 96"/>
          <p:cNvSpPr/>
          <p:nvPr/>
        </p:nvSpPr>
        <p:spPr>
          <a:xfrm>
            <a:off x="1923415" y="5726430"/>
            <a:ext cx="1348105" cy="24955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退会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1392555" y="5231130"/>
            <a:ext cx="4515485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3127" name="八角形 98"/>
          <p:cNvSpPr/>
          <p:nvPr/>
        </p:nvSpPr>
        <p:spPr>
          <a:xfrm>
            <a:off x="4043680" y="5290185"/>
            <a:ext cx="1346835" cy="24828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ログアウト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8" name="八角形 100"/>
          <p:cNvSpPr/>
          <p:nvPr/>
        </p:nvSpPr>
        <p:spPr>
          <a:xfrm>
            <a:off x="1925955" y="5290185"/>
            <a:ext cx="1346835" cy="24828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退会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9" name="テキストボックス 101"/>
          <p:cNvSpPr txBox="1"/>
          <p:nvPr/>
        </p:nvSpPr>
        <p:spPr>
          <a:xfrm>
            <a:off x="469900" y="5210810"/>
            <a:ext cx="908050" cy="351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ユーザー用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0" name="テキストボックス 102"/>
          <p:cNvSpPr txBox="1"/>
          <p:nvPr/>
        </p:nvSpPr>
        <p:spPr>
          <a:xfrm>
            <a:off x="4185285" y="359537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●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1" name="テキストボックス 104"/>
          <p:cNvSpPr txBox="1"/>
          <p:nvPr/>
        </p:nvSpPr>
        <p:spPr>
          <a:xfrm>
            <a:off x="9473565" y="342074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2" name="テキストボックス 106"/>
          <p:cNvSpPr txBox="1"/>
          <p:nvPr/>
        </p:nvSpPr>
        <p:spPr>
          <a:xfrm>
            <a:off x="10627995" y="393001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3" name="テキストボックス 107"/>
          <p:cNvSpPr txBox="1"/>
          <p:nvPr/>
        </p:nvSpPr>
        <p:spPr>
          <a:xfrm>
            <a:off x="10616565" y="427799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4" name="テキストボックス 108"/>
          <p:cNvSpPr txBox="1"/>
          <p:nvPr/>
        </p:nvSpPr>
        <p:spPr>
          <a:xfrm>
            <a:off x="7936865" y="410845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5" name="テキストボックス 109"/>
          <p:cNvSpPr txBox="1"/>
          <p:nvPr/>
        </p:nvSpPr>
        <p:spPr>
          <a:xfrm>
            <a:off x="7532370" y="340868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6" name="テキストボックス 110"/>
          <p:cNvSpPr txBox="1"/>
          <p:nvPr/>
        </p:nvSpPr>
        <p:spPr>
          <a:xfrm>
            <a:off x="7511415" y="270827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7" name="テキストボックス 111"/>
          <p:cNvSpPr txBox="1"/>
          <p:nvPr/>
        </p:nvSpPr>
        <p:spPr>
          <a:xfrm>
            <a:off x="6263005" y="185674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8" name="テキストボックス 112"/>
          <p:cNvSpPr txBox="1"/>
          <p:nvPr/>
        </p:nvSpPr>
        <p:spPr>
          <a:xfrm>
            <a:off x="10991215" y="271970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9" name="テキストボックス 113"/>
          <p:cNvSpPr txBox="1"/>
          <p:nvPr/>
        </p:nvSpPr>
        <p:spPr>
          <a:xfrm>
            <a:off x="9478645" y="351155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0" name="テキストボックス 114"/>
          <p:cNvSpPr txBox="1"/>
          <p:nvPr/>
        </p:nvSpPr>
        <p:spPr>
          <a:xfrm>
            <a:off x="10626090" y="405193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1" name="テキストボックス 115"/>
          <p:cNvSpPr txBox="1"/>
          <p:nvPr/>
        </p:nvSpPr>
        <p:spPr>
          <a:xfrm>
            <a:off x="10615930" y="440563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2" name="テキストボックス 116"/>
          <p:cNvSpPr txBox="1"/>
          <p:nvPr/>
        </p:nvSpPr>
        <p:spPr>
          <a:xfrm>
            <a:off x="4177030" y="275653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3" name="テキストボックス 118"/>
          <p:cNvSpPr txBox="1"/>
          <p:nvPr/>
        </p:nvSpPr>
        <p:spPr>
          <a:xfrm>
            <a:off x="4168140" y="375793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4" name="八角形 120"/>
          <p:cNvSpPr/>
          <p:nvPr/>
        </p:nvSpPr>
        <p:spPr>
          <a:xfrm>
            <a:off x="4041140" y="5728335"/>
            <a:ext cx="1348105" cy="25082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ログアウト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5" name="テキストボックス 121"/>
          <p:cNvSpPr txBox="1"/>
          <p:nvPr/>
        </p:nvSpPr>
        <p:spPr>
          <a:xfrm>
            <a:off x="7223760" y="5197475"/>
            <a:ext cx="3217545" cy="3829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ja-JP">
                <a:latin typeface="ＭＳ 明朝" charset="-128"/>
                <a:ea typeface="ＭＳ 明朝" charset="-128"/>
              </a:rPr>
              <a:t>※</a:t>
            </a:r>
            <a:r>
              <a:rPr lang="ja-JP" altLang="en-US">
                <a:latin typeface="ＭＳ 明朝" charset="-128"/>
                <a:ea typeface="ＭＳ 明朝" charset="-128"/>
              </a:rPr>
              <a:t>無地・機能なし</a:t>
            </a:r>
            <a:r>
              <a:rPr lang="en-US" altLang="ja-JP">
                <a:latin typeface="ＭＳ 明朝" charset="-128"/>
                <a:ea typeface="ＭＳ 明朝" charset="-128"/>
                <a:sym typeface="Arial" charset="0"/>
              </a:rPr>
              <a:t>※</a:t>
            </a:r>
            <a:endParaRPr lang="ja-JP" altLang="en-US">
              <a:latin typeface="ＭＳ 明朝" charset="-128"/>
              <a:ea typeface="ＭＳ 明朝" charset="-128"/>
            </a:endParaRPr>
          </a:p>
        </p:txBody>
      </p:sp>
      <p:cxnSp>
        <p:nvCxnSpPr>
          <p:cNvPr id="3" name="カギ線コネクタ 2"/>
          <p:cNvCxnSpPr>
            <a:stCxn id="3076" idx="2"/>
          </p:cNvCxnSpPr>
          <p:nvPr/>
        </p:nvCxnSpPr>
        <p:spPr>
          <a:xfrm rot="5400000">
            <a:off x="9670415" y="2847340"/>
            <a:ext cx="481965" cy="67373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/>
          <p:cNvCxnSpPr>
            <a:stCxn id="3110" idx="2"/>
            <a:endCxn id="3109" idx="0"/>
          </p:cNvCxnSpPr>
          <p:nvPr/>
        </p:nvCxnSpPr>
        <p:spPr>
          <a:xfrm>
            <a:off x="3596640" y="2915285"/>
            <a:ext cx="11430" cy="3200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845820" y="239395"/>
            <a:ext cx="6459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400"/>
              <a:t>visa </a:t>
            </a:r>
            <a:r>
              <a:rPr lang="ja-JP" altLang="en-US" sz="2400"/>
              <a:t>画面遷移図</a:t>
            </a:r>
            <a:endParaRPr lang="ja-JP" altLang="en-US" sz="2400"/>
          </a:p>
        </p:txBody>
      </p:sp>
      <p:sp>
        <p:nvSpPr>
          <p:cNvPr id="2" name="四角形 51"/>
          <p:cNvSpPr/>
          <p:nvPr/>
        </p:nvSpPr>
        <p:spPr>
          <a:xfrm>
            <a:off x="9274175" y="470916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7.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登録情報変更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8690610" y="4493260"/>
            <a:ext cx="477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ボックス 106"/>
          <p:cNvSpPr txBox="1"/>
          <p:nvPr/>
        </p:nvSpPr>
        <p:spPr>
          <a:xfrm>
            <a:off x="10606405" y="466280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ボックス 114"/>
          <p:cNvSpPr txBox="1"/>
          <p:nvPr/>
        </p:nvSpPr>
        <p:spPr>
          <a:xfrm>
            <a:off x="10604500" y="478472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四角形 51"/>
          <p:cNvSpPr/>
          <p:nvPr/>
        </p:nvSpPr>
        <p:spPr>
          <a:xfrm>
            <a:off x="2966720" y="4370705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11.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ボックス 12"/>
          <p:cNvSpPr txBox="1"/>
          <p:nvPr/>
        </p:nvSpPr>
        <p:spPr>
          <a:xfrm>
            <a:off x="1372235" y="4338320"/>
            <a:ext cx="164655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000"/>
              <a:t>一部フッターの問い合わせボタンより遷移可能</a:t>
            </a:r>
            <a:endParaRPr lang="ja-JP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Kingsoft Office WPP</Application>
  <PresentationFormat>宽屏</PresentationFormat>
  <Paragraphs>136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8</cp:revision>
  <dcterms:created xsi:type="dcterms:W3CDTF">2016-06-16T04:08:00Z</dcterms:created>
  <dcterms:modified xsi:type="dcterms:W3CDTF">2016-06-17T01:29:10Z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