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四角形 5126"/>
          <p:cNvSpPr/>
          <p:nvPr/>
        </p:nvSpPr>
        <p:spPr>
          <a:xfrm>
            <a:off x="854710" y="313690"/>
            <a:ext cx="10627995" cy="590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t"/>
          <a:p>
            <a:pPr lvl="0"/>
            <a:endParaRPr lang="ja-JP" altLang="en-US" sz="1600" b="0" dirty="0">
              <a:latin typeface="ヒラギノ角ゴ Pro W6" charset="-128"/>
              <a:ea typeface="ヒラギノ角ゴ Pro W6" charset="-128"/>
            </a:endParaRPr>
          </a:p>
        </p:txBody>
      </p:sp>
      <p:grpSp>
        <p:nvGrpSpPr>
          <p:cNvPr id="15367" name="グループ化 61"/>
          <p:cNvGrpSpPr/>
          <p:nvPr/>
        </p:nvGrpSpPr>
        <p:grpSpPr>
          <a:xfrm>
            <a:off x="7493000" y="2312988"/>
            <a:ext cx="2933700" cy="1860550"/>
            <a:chOff x="9046" y="2059"/>
            <a:chExt cx="4620" cy="2929"/>
          </a:xfrm>
        </p:grpSpPr>
        <p:sp>
          <p:nvSpPr>
            <p:cNvPr id="17" name="四角形 16"/>
            <p:cNvSpPr/>
            <p:nvPr/>
          </p:nvSpPr>
          <p:spPr>
            <a:xfrm>
              <a:off x="10465" y="2059"/>
              <a:ext cx="1773" cy="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管理者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ログイン画面</a:t>
              </a:r>
              <a:endParaRPr lang="ja-JP" altLang="en-US" sz="1200" b="0" strike="noStrike" noProof="1"/>
            </a:p>
          </p:txBody>
        </p:sp>
        <p:sp>
          <p:nvSpPr>
            <p:cNvPr id="18" name="四角形 17"/>
            <p:cNvSpPr/>
            <p:nvPr/>
          </p:nvSpPr>
          <p:spPr>
            <a:xfrm>
              <a:off x="10465" y="3210"/>
              <a:ext cx="1773" cy="609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メインページ</a:t>
              </a:r>
              <a:endParaRPr lang="ja-JP" altLang="en-US" sz="1200" b="0" strike="noStrike" noProof="1"/>
            </a:p>
          </p:txBody>
        </p:sp>
        <p:sp>
          <p:nvSpPr>
            <p:cNvPr id="19" name="四角形 18"/>
            <p:cNvSpPr/>
            <p:nvPr/>
          </p:nvSpPr>
          <p:spPr>
            <a:xfrm>
              <a:off x="9046" y="4376"/>
              <a:ext cx="1334" cy="61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売上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確認画面</a:t>
              </a:r>
              <a:endParaRPr lang="ja-JP" altLang="en-US" sz="1200" b="0" strike="noStrike" noProof="1"/>
            </a:p>
          </p:txBody>
        </p:sp>
        <p:sp>
          <p:nvSpPr>
            <p:cNvPr id="22" name="四角形 21"/>
            <p:cNvSpPr/>
            <p:nvPr/>
          </p:nvSpPr>
          <p:spPr>
            <a:xfrm>
              <a:off x="10689" y="4376"/>
              <a:ext cx="1334" cy="61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お問合せ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一覧</a:t>
              </a:r>
              <a:endParaRPr lang="ja-JP" altLang="en-US" sz="1200" b="0" strike="noStrike" noProof="1"/>
            </a:p>
          </p:txBody>
        </p:sp>
        <p:sp>
          <p:nvSpPr>
            <p:cNvPr id="23" name="四角形 22"/>
            <p:cNvSpPr/>
            <p:nvPr/>
          </p:nvSpPr>
          <p:spPr>
            <a:xfrm>
              <a:off x="12332" y="4376"/>
              <a:ext cx="1334" cy="61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900" b="0" strike="noStrike" noProof="1"/>
                <a:t>商品確認</a:t>
              </a:r>
              <a:endParaRPr lang="ja-JP" altLang="en-US" sz="900" b="0" strike="noStrike" noProof="1"/>
            </a:p>
            <a:p>
              <a:pPr algn="ctr" fontAlgn="base"/>
              <a:r>
                <a:rPr lang="ja-JP" altLang="en-US" sz="900" b="0" strike="noStrike" noProof="1"/>
                <a:t>・追加・削除</a:t>
              </a:r>
              <a:endParaRPr lang="ja-JP" altLang="en-US" sz="900" b="0" strike="noStrike" noProof="1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11348" y="2690"/>
              <a:ext cx="7" cy="519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>
              <a:off x="11348" y="3838"/>
              <a:ext cx="8" cy="546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endCxn id="19" idx="0"/>
            </p:cNvCxnSpPr>
            <p:nvPr/>
          </p:nvCxnSpPr>
          <p:spPr>
            <a:xfrm flipH="1">
              <a:off x="9713" y="3833"/>
              <a:ext cx="1280" cy="544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endCxn id="23" idx="0"/>
            </p:cNvCxnSpPr>
            <p:nvPr/>
          </p:nvCxnSpPr>
          <p:spPr>
            <a:xfrm>
              <a:off x="11758" y="3830"/>
              <a:ext cx="1241" cy="546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77" name="テキストボックス 33"/>
          <p:cNvSpPr txBox="1"/>
          <p:nvPr/>
        </p:nvSpPr>
        <p:spPr>
          <a:xfrm>
            <a:off x="1858963" y="1754188"/>
            <a:ext cx="107188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ja-JP" altLang="en-US" sz="1400" b="0">
                <a:latin typeface="ＭＳ Ｐ明朝" charset="-128"/>
                <a:ea typeface="ＭＳ Ｐ明朝" charset="-128"/>
              </a:rPr>
              <a:t>消費者画面</a:t>
            </a:r>
            <a:endParaRPr lang="ja-JP" altLang="en-US" sz="1400" b="0">
              <a:latin typeface="ＭＳ Ｐ明朝" charset="-128"/>
              <a:ea typeface="ＭＳ Ｐ明朝" charset="-128"/>
            </a:endParaRPr>
          </a:p>
        </p:txBody>
      </p:sp>
      <p:sp>
        <p:nvSpPr>
          <p:cNvPr id="15378" name="テキストボックス 34"/>
          <p:cNvSpPr txBox="1"/>
          <p:nvPr/>
        </p:nvSpPr>
        <p:spPr>
          <a:xfrm>
            <a:off x="8185150" y="1754188"/>
            <a:ext cx="107188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ja-JP" altLang="en-US" sz="1400" b="0">
                <a:latin typeface="ＭＳ Ｐ明朝" charset="-128"/>
                <a:ea typeface="ＭＳ Ｐ明朝" charset="-128"/>
              </a:rPr>
              <a:t>管理者画面</a:t>
            </a:r>
            <a:endParaRPr lang="ja-JP" altLang="en-US" sz="1400" b="0">
              <a:latin typeface="ＭＳ Ｐ明朝" charset="-128"/>
              <a:ea typeface="ＭＳ Ｐ明朝" charset="-128"/>
            </a:endParaRPr>
          </a:p>
        </p:txBody>
      </p:sp>
      <p:grpSp>
        <p:nvGrpSpPr>
          <p:cNvPr id="15379" name="グループ化 70"/>
          <p:cNvGrpSpPr/>
          <p:nvPr/>
        </p:nvGrpSpPr>
        <p:grpSpPr>
          <a:xfrm>
            <a:off x="2139950" y="2536825"/>
            <a:ext cx="5159375" cy="3509963"/>
            <a:chOff x="970" y="3996"/>
            <a:chExt cx="8125" cy="5527"/>
          </a:xfrm>
        </p:grpSpPr>
        <p:sp>
          <p:nvSpPr>
            <p:cNvPr id="5" name="四角形 4"/>
            <p:cNvSpPr/>
            <p:nvPr/>
          </p:nvSpPr>
          <p:spPr>
            <a:xfrm>
              <a:off x="986" y="5226"/>
              <a:ext cx="1773" cy="60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メインページ</a:t>
              </a:r>
              <a:endParaRPr lang="ja-JP" altLang="en-US" sz="1200" b="0" strike="noStrike" noProof="1"/>
            </a:p>
          </p:txBody>
        </p:sp>
        <p:sp>
          <p:nvSpPr>
            <p:cNvPr id="6" name="四角形 5"/>
            <p:cNvSpPr/>
            <p:nvPr/>
          </p:nvSpPr>
          <p:spPr>
            <a:xfrm>
              <a:off x="983" y="7684"/>
              <a:ext cx="1773" cy="60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カート</a:t>
              </a:r>
              <a:endParaRPr lang="ja-JP" altLang="en-US" sz="1200" b="0" strike="noStrike" noProof="1"/>
            </a:p>
          </p:txBody>
        </p:sp>
        <p:sp>
          <p:nvSpPr>
            <p:cNvPr id="9" name="四角形 8"/>
            <p:cNvSpPr/>
            <p:nvPr/>
          </p:nvSpPr>
          <p:spPr>
            <a:xfrm>
              <a:off x="978" y="6455"/>
              <a:ext cx="1773" cy="60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商品詳細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ページ</a:t>
              </a:r>
              <a:endParaRPr lang="ja-JP" altLang="en-US" sz="1200" b="0" strike="noStrike" noProof="1"/>
            </a:p>
          </p:txBody>
        </p:sp>
        <p:cxnSp>
          <p:nvCxnSpPr>
            <p:cNvPr id="16" name="直線矢印コネクタ 15"/>
            <p:cNvCxnSpPr>
              <a:stCxn id="2" idx="2"/>
              <a:endCxn id="5" idx="0"/>
            </p:cNvCxnSpPr>
            <p:nvPr/>
          </p:nvCxnSpPr>
          <p:spPr>
            <a:xfrm flipH="1">
              <a:off x="1828" y="4605"/>
              <a:ext cx="9" cy="621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四角形 1"/>
            <p:cNvSpPr/>
            <p:nvPr/>
          </p:nvSpPr>
          <p:spPr>
            <a:xfrm>
              <a:off x="986" y="3996"/>
              <a:ext cx="1791" cy="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トップページ</a:t>
              </a:r>
              <a:endParaRPr lang="ja-JP" altLang="en-US" sz="1200" b="0" strike="noStrike" noProof="1"/>
            </a:p>
          </p:txBody>
        </p:sp>
        <p:sp>
          <p:nvSpPr>
            <p:cNvPr id="10" name="四角形 9"/>
            <p:cNvSpPr/>
            <p:nvPr/>
          </p:nvSpPr>
          <p:spPr>
            <a:xfrm>
              <a:off x="970" y="8915"/>
              <a:ext cx="1773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商品購入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画面</a:t>
              </a:r>
              <a:endParaRPr lang="ja-JP" altLang="en-US" sz="1200" b="0" strike="noStrike" noProof="1"/>
            </a:p>
          </p:txBody>
        </p:sp>
        <p:sp>
          <p:nvSpPr>
            <p:cNvPr id="11" name="四角形 10"/>
            <p:cNvSpPr/>
            <p:nvPr/>
          </p:nvSpPr>
          <p:spPr>
            <a:xfrm>
              <a:off x="3088" y="8915"/>
              <a:ext cx="1772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情報入力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画面</a:t>
              </a:r>
              <a:endParaRPr lang="ja-JP" altLang="en-US" sz="1200" b="0" strike="noStrike" noProof="1"/>
            </a:p>
          </p:txBody>
        </p:sp>
        <p:sp>
          <p:nvSpPr>
            <p:cNvPr id="12" name="四角形 11"/>
            <p:cNvSpPr/>
            <p:nvPr/>
          </p:nvSpPr>
          <p:spPr>
            <a:xfrm>
              <a:off x="5206" y="8915"/>
              <a:ext cx="1772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情報確認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画面</a:t>
              </a:r>
              <a:endParaRPr lang="ja-JP" altLang="en-US" sz="1200" b="0" strike="noStrike" noProof="1"/>
            </a:p>
          </p:txBody>
        </p:sp>
        <p:sp>
          <p:nvSpPr>
            <p:cNvPr id="13" name="四角形 12"/>
            <p:cNvSpPr/>
            <p:nvPr/>
          </p:nvSpPr>
          <p:spPr>
            <a:xfrm>
              <a:off x="7323" y="8915"/>
              <a:ext cx="1772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購入完了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画面</a:t>
              </a:r>
              <a:endParaRPr lang="ja-JP" altLang="en-US" sz="1200" b="0" strike="noStrike" noProof="1"/>
            </a:p>
          </p:txBody>
        </p:sp>
        <p:cxnSp>
          <p:nvCxnSpPr>
            <p:cNvPr id="33" name="直線矢印コネクタ 32"/>
            <p:cNvCxnSpPr/>
            <p:nvPr/>
          </p:nvCxnSpPr>
          <p:spPr>
            <a:xfrm>
              <a:off x="2743" y="9219"/>
              <a:ext cx="345" cy="0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>
              <a:off x="1828" y="5826"/>
              <a:ext cx="7" cy="623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H="1">
              <a:off x="1828" y="7090"/>
              <a:ext cx="10" cy="623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H="1">
              <a:off x="1828" y="8308"/>
              <a:ext cx="10" cy="623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4865" y="9217"/>
              <a:ext cx="345" cy="0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6978" y="9217"/>
              <a:ext cx="345" cy="0"/>
            </a:xfrm>
            <a:prstGeom prst="straightConnector1">
              <a:avLst/>
            </a:prstGeom>
            <a:ln>
              <a:headEnd type="arrow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四角形 2"/>
          <p:cNvSpPr/>
          <p:nvPr/>
        </p:nvSpPr>
        <p:spPr>
          <a:xfrm>
            <a:off x="3506788" y="1987550"/>
            <a:ext cx="3849688" cy="365125"/>
          </a:xfrm>
          <a:prstGeom prst="rect">
            <a:avLst/>
          </a:prstGeom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ja-JP" sz="1200" b="0" strike="noStrike" noProof="1">
                <a:solidFill>
                  <a:schemeClr val="tx1"/>
                </a:solidFill>
              </a:rPr>
              <a:t>※</a:t>
            </a:r>
            <a:r>
              <a:rPr lang="ja-JP" altLang="en-US" sz="1200" b="0" strike="noStrike" noProof="1">
                <a:solidFill>
                  <a:schemeClr val="tx1"/>
                </a:solidFill>
              </a:rPr>
              <a:t>ヘッダーとサイドバーのリンク先はいつでも遷移できる</a:t>
            </a:r>
            <a:endParaRPr lang="ja-JP" altLang="en-US" sz="1200" b="0" strike="noStrike" noProof="1">
              <a:solidFill>
                <a:schemeClr val="tx1"/>
              </a:solidFill>
            </a:endParaRPr>
          </a:p>
        </p:txBody>
      </p:sp>
      <p:grpSp>
        <p:nvGrpSpPr>
          <p:cNvPr id="15396" name="グループ化 69"/>
          <p:cNvGrpSpPr/>
          <p:nvPr/>
        </p:nvGrpSpPr>
        <p:grpSpPr>
          <a:xfrm>
            <a:off x="3506788" y="3927475"/>
            <a:ext cx="2659062" cy="1347788"/>
            <a:chOff x="3343" y="5927"/>
            <a:chExt cx="4186" cy="2123"/>
          </a:xfrm>
        </p:grpSpPr>
        <p:sp>
          <p:nvSpPr>
            <p:cNvPr id="8" name="四角形 7"/>
            <p:cNvSpPr/>
            <p:nvPr/>
          </p:nvSpPr>
          <p:spPr>
            <a:xfrm>
              <a:off x="3551" y="7237"/>
              <a:ext cx="1773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ログイン</a:t>
              </a:r>
              <a:endParaRPr lang="en-US" altLang="ja-JP" sz="1200" b="0" strike="noStrike" noProof="1"/>
            </a:p>
            <a:p>
              <a:pPr algn="ctr" fontAlgn="base"/>
              <a:r>
                <a:rPr lang="en-US" altLang="ja-JP" sz="1200" b="0" strike="noStrike" noProof="1"/>
                <a:t>(</a:t>
              </a:r>
              <a:r>
                <a:rPr lang="ja-JP" altLang="en-US" sz="1200" b="0" strike="noStrike" noProof="1"/>
                <a:t>ログアウト</a:t>
              </a:r>
              <a:r>
                <a:rPr lang="en-US" altLang="ja-JP" sz="1200" b="0" strike="noStrike" noProof="1"/>
                <a:t>)</a:t>
              </a:r>
              <a:endParaRPr lang="en-US" altLang="ja-JP" sz="1200" b="0" strike="noStrike" noProof="1"/>
            </a:p>
          </p:txBody>
        </p:sp>
        <p:sp>
          <p:nvSpPr>
            <p:cNvPr id="7" name="四角形 6"/>
            <p:cNvSpPr/>
            <p:nvPr/>
          </p:nvSpPr>
          <p:spPr>
            <a:xfrm>
              <a:off x="5521" y="7237"/>
              <a:ext cx="1773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カテゴリー別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/>
                <a:t>ページ</a:t>
              </a:r>
              <a:endParaRPr lang="ja-JP" altLang="en-US" sz="1200" b="0" strike="noStrike" noProof="1"/>
            </a:p>
          </p:txBody>
        </p:sp>
        <p:sp>
          <p:nvSpPr>
            <p:cNvPr id="60" name="四角形 7"/>
            <p:cNvSpPr/>
            <p:nvPr/>
          </p:nvSpPr>
          <p:spPr>
            <a:xfrm>
              <a:off x="3553" y="6418"/>
              <a:ext cx="1775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マイページ</a:t>
              </a:r>
              <a:endParaRPr lang="ja-JP" altLang="en-US" sz="1200" b="0" strike="noStrike" noProof="1"/>
            </a:p>
          </p:txBody>
        </p:sp>
        <p:sp>
          <p:nvSpPr>
            <p:cNvPr id="61" name="四角形 7"/>
            <p:cNvSpPr/>
            <p:nvPr/>
          </p:nvSpPr>
          <p:spPr>
            <a:xfrm>
              <a:off x="5521" y="6418"/>
              <a:ext cx="1773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カート</a:t>
              </a:r>
              <a:endParaRPr lang="ja-JP" altLang="en-US" sz="1200" b="0" strike="noStrike" noProof="1"/>
            </a:p>
          </p:txBody>
        </p:sp>
        <p:sp>
          <p:nvSpPr>
            <p:cNvPr id="63" name="四角形 17"/>
            <p:cNvSpPr/>
            <p:nvPr/>
          </p:nvSpPr>
          <p:spPr>
            <a:xfrm>
              <a:off x="3343" y="6238"/>
              <a:ext cx="4186" cy="181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ja-JP" altLang="en-US" sz="1200" b="0" strike="noStrike" noProof="1"/>
            </a:p>
          </p:txBody>
        </p:sp>
        <p:sp>
          <p:nvSpPr>
            <p:cNvPr id="65" name="四角形 7"/>
            <p:cNvSpPr/>
            <p:nvPr/>
          </p:nvSpPr>
          <p:spPr>
            <a:xfrm>
              <a:off x="3679" y="5927"/>
              <a:ext cx="1523" cy="4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サイドバー</a:t>
              </a:r>
              <a:endParaRPr lang="ja-JP" altLang="en-US" sz="1200" b="0" strike="noStrike" noProof="1"/>
            </a:p>
          </p:txBody>
        </p:sp>
      </p:grpSp>
      <p:grpSp>
        <p:nvGrpSpPr>
          <p:cNvPr id="15403" name="グループ化 50"/>
          <p:cNvGrpSpPr/>
          <p:nvPr/>
        </p:nvGrpSpPr>
        <p:grpSpPr>
          <a:xfrm>
            <a:off x="3506788" y="2427288"/>
            <a:ext cx="3884612" cy="1374775"/>
            <a:chOff x="4033" y="6571"/>
            <a:chExt cx="6116" cy="2165"/>
          </a:xfrm>
        </p:grpSpPr>
        <p:sp>
          <p:nvSpPr>
            <p:cNvPr id="15" name="四角形 7"/>
            <p:cNvSpPr/>
            <p:nvPr/>
          </p:nvSpPr>
          <p:spPr>
            <a:xfrm>
              <a:off x="8178" y="7152"/>
              <a:ext cx="1772" cy="607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カート</a:t>
              </a:r>
              <a:endParaRPr lang="ja-JP" altLang="en-US" sz="1200" b="0" strike="noStrike" noProof="1"/>
            </a:p>
          </p:txBody>
        </p:sp>
        <p:sp>
          <p:nvSpPr>
            <p:cNvPr id="20" name="四角形 6"/>
            <p:cNvSpPr/>
            <p:nvPr/>
          </p:nvSpPr>
          <p:spPr>
            <a:xfrm>
              <a:off x="5142" y="7917"/>
              <a:ext cx="1773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マイページ</a:t>
              </a:r>
              <a:endParaRPr lang="ja-JP" altLang="en-US" sz="1200" b="0" strike="noStrike" noProof="1"/>
            </a:p>
          </p:txBody>
        </p:sp>
        <p:sp>
          <p:nvSpPr>
            <p:cNvPr id="27" name="四角形 7"/>
            <p:cNvSpPr/>
            <p:nvPr/>
          </p:nvSpPr>
          <p:spPr>
            <a:xfrm>
              <a:off x="4243" y="7152"/>
              <a:ext cx="1775" cy="607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トップページ</a:t>
              </a:r>
              <a:endParaRPr lang="ja-JP" altLang="en-US" sz="1200" b="0" strike="noStrike" noProof="1"/>
            </a:p>
          </p:txBody>
        </p:sp>
        <p:sp>
          <p:nvSpPr>
            <p:cNvPr id="35" name="四角形 7"/>
            <p:cNvSpPr/>
            <p:nvPr/>
          </p:nvSpPr>
          <p:spPr>
            <a:xfrm>
              <a:off x="6210" y="7152"/>
              <a:ext cx="1772" cy="607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>
                  <a:sym typeface="+mn-ea"/>
                </a:rPr>
                <a:t>カテゴリー別</a:t>
              </a:r>
              <a:endParaRPr lang="ja-JP" altLang="en-US" sz="1200" b="0" strike="noStrike" noProof="1"/>
            </a:p>
            <a:p>
              <a:pPr algn="ctr" fontAlgn="base"/>
              <a:r>
                <a:rPr lang="ja-JP" altLang="en-US" sz="1200" b="0" strike="noStrike" noProof="1">
                  <a:sym typeface="+mn-ea"/>
                </a:rPr>
                <a:t>ページ</a:t>
              </a:r>
              <a:endParaRPr lang="ja-JP" altLang="en-US" sz="1200" b="0" strike="noStrike" noProof="1"/>
            </a:p>
          </p:txBody>
        </p:sp>
        <p:sp>
          <p:nvSpPr>
            <p:cNvPr id="37" name="四角形 17"/>
            <p:cNvSpPr/>
            <p:nvPr/>
          </p:nvSpPr>
          <p:spPr>
            <a:xfrm>
              <a:off x="4033" y="6826"/>
              <a:ext cx="6117" cy="19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ja-JP" altLang="en-US" sz="1200" b="0" strike="noStrike" noProof="1"/>
            </a:p>
          </p:txBody>
        </p:sp>
        <p:sp>
          <p:nvSpPr>
            <p:cNvPr id="46" name="四角形 7"/>
            <p:cNvSpPr/>
            <p:nvPr/>
          </p:nvSpPr>
          <p:spPr>
            <a:xfrm>
              <a:off x="4423" y="6571"/>
              <a:ext cx="1356" cy="4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ヘッダー</a:t>
              </a:r>
              <a:endParaRPr lang="ja-JP" altLang="en-US" sz="1200" b="0" strike="noStrike" noProof="1"/>
            </a:p>
          </p:txBody>
        </p:sp>
        <p:sp>
          <p:nvSpPr>
            <p:cNvPr id="48" name="四角形 6"/>
            <p:cNvSpPr/>
            <p:nvPr/>
          </p:nvSpPr>
          <p:spPr>
            <a:xfrm>
              <a:off x="7120" y="7923"/>
              <a:ext cx="1773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ログイン</a:t>
              </a:r>
              <a:endParaRPr lang="ja-JP" altLang="en-US" sz="1200" b="0" strike="noStrike" noProof="1"/>
            </a:p>
            <a:p>
              <a:pPr algn="ctr" fontAlgn="base"/>
              <a:r>
                <a:rPr lang="en-US" altLang="ja-JP" sz="1200" b="0" strike="noStrike" noProof="1"/>
                <a:t>(</a:t>
              </a:r>
              <a:r>
                <a:rPr lang="ja-JP" altLang="en-US" sz="1200" b="0" strike="noStrike" noProof="1"/>
                <a:t>ログアウト</a:t>
              </a:r>
              <a:r>
                <a:rPr lang="en-US" altLang="ja-JP" sz="1200" b="0" strike="noStrike" noProof="1"/>
                <a:t>)</a:t>
              </a:r>
              <a:endParaRPr lang="en-US" altLang="ja-JP" sz="1200" b="0" strike="noStrike" noProof="1"/>
            </a:p>
          </p:txBody>
        </p:sp>
      </p:grpSp>
      <p:grpSp>
        <p:nvGrpSpPr>
          <p:cNvPr id="15411" name="グループ化 67"/>
          <p:cNvGrpSpPr/>
          <p:nvPr/>
        </p:nvGrpSpPr>
        <p:grpSpPr>
          <a:xfrm>
            <a:off x="6359525" y="4448175"/>
            <a:ext cx="1409700" cy="827088"/>
            <a:chOff x="4647" y="6620"/>
            <a:chExt cx="2222" cy="1303"/>
          </a:xfrm>
        </p:grpSpPr>
        <p:sp>
          <p:nvSpPr>
            <p:cNvPr id="62" name="四角形 7"/>
            <p:cNvSpPr/>
            <p:nvPr/>
          </p:nvSpPr>
          <p:spPr>
            <a:xfrm>
              <a:off x="4857" y="7111"/>
              <a:ext cx="1775" cy="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問合わせ</a:t>
              </a:r>
              <a:endParaRPr lang="ja-JP" altLang="en-US" sz="1200" b="0" strike="noStrike" noProof="1"/>
            </a:p>
          </p:txBody>
        </p:sp>
        <p:sp>
          <p:nvSpPr>
            <p:cNvPr id="66" name="四角形 17"/>
            <p:cNvSpPr/>
            <p:nvPr/>
          </p:nvSpPr>
          <p:spPr>
            <a:xfrm>
              <a:off x="4647" y="6931"/>
              <a:ext cx="2223" cy="99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ja-JP" altLang="en-US" sz="1200" b="0" strike="noStrike" noProof="1"/>
            </a:p>
          </p:txBody>
        </p:sp>
        <p:sp>
          <p:nvSpPr>
            <p:cNvPr id="67" name="四角形 7"/>
            <p:cNvSpPr/>
            <p:nvPr/>
          </p:nvSpPr>
          <p:spPr>
            <a:xfrm>
              <a:off x="4983" y="6620"/>
              <a:ext cx="1523" cy="4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ja-JP" altLang="en-US" sz="1200" b="0" strike="noStrike" noProof="1"/>
                <a:t>フッター</a:t>
              </a:r>
              <a:endParaRPr lang="ja-JP" altLang="en-US" sz="1200" b="0" strike="noStrik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Kingsoft Office WPP</Application>
  <PresentationFormat>宽屏</PresentationFormat>
  <Paragraphs>71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internousdev</cp:lastModifiedBy>
  <cp:revision>5</cp:revision>
  <dcterms:created xsi:type="dcterms:W3CDTF">2015-12-11T07:38:00Z</dcterms:created>
  <dcterms:modified xsi:type="dcterms:W3CDTF">2017-01-04T02:59:34Z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