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グループ化 50"/>
          <p:cNvGrpSpPr/>
          <p:nvPr/>
        </p:nvGrpSpPr>
        <p:grpSpPr>
          <a:xfrm>
            <a:off x="8188325" y="1021080"/>
            <a:ext cx="3258820" cy="2066925"/>
            <a:chOff x="12895" y="1608"/>
            <a:chExt cx="5132" cy="3255"/>
          </a:xfrm>
        </p:grpSpPr>
        <p:sp>
          <p:nvSpPr>
            <p:cNvPr id="17" name="角丸四角形 16"/>
            <p:cNvSpPr/>
            <p:nvPr/>
          </p:nvSpPr>
          <p:spPr>
            <a:xfrm>
              <a:off x="14471" y="1608"/>
              <a:ext cx="1970" cy="67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ja-JP" altLang="en-US" sz="1200"/>
                <a:t>管理者</a:t>
              </a:r>
              <a:endParaRPr lang="ja-JP" altLang="en-US" sz="1200"/>
            </a:p>
            <a:p>
              <a:pPr algn="ctr"/>
              <a:r>
                <a:rPr lang="ja-JP" altLang="en-US" sz="1200"/>
                <a:t>ログイン画面</a:t>
              </a:r>
              <a:endParaRPr lang="ja-JP" altLang="en-US" sz="1200"/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14471" y="2887"/>
              <a:ext cx="1970" cy="67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ja-JP" altLang="en-US" sz="1200"/>
                <a:t>メインページ</a:t>
              </a:r>
              <a:endParaRPr lang="ja-JP" altLang="en-US" sz="1200"/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12895" y="4183"/>
              <a:ext cx="1482" cy="68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ja-JP" altLang="en-US" sz="1200"/>
                <a:t>売上</a:t>
              </a:r>
              <a:endParaRPr lang="ja-JP" altLang="en-US" sz="1200"/>
            </a:p>
            <a:p>
              <a:pPr algn="ctr"/>
              <a:r>
                <a:rPr lang="ja-JP" altLang="en-US" sz="1200"/>
                <a:t>確認画面</a:t>
              </a:r>
              <a:endParaRPr lang="ja-JP" altLang="en-US" sz="1200"/>
            </a:p>
          </p:txBody>
        </p:sp>
        <p:sp>
          <p:nvSpPr>
            <p:cNvPr id="22" name="角丸四角形 21"/>
            <p:cNvSpPr/>
            <p:nvPr/>
          </p:nvSpPr>
          <p:spPr>
            <a:xfrm>
              <a:off x="14720" y="4183"/>
              <a:ext cx="1482" cy="68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ja-JP" altLang="en-US" sz="1200"/>
                <a:t>お問合せ</a:t>
              </a:r>
              <a:endParaRPr lang="ja-JP" altLang="en-US" sz="1200"/>
            </a:p>
            <a:p>
              <a:pPr algn="ctr"/>
              <a:r>
                <a:rPr lang="ja-JP" altLang="en-US" sz="1200"/>
                <a:t>一覧</a:t>
              </a:r>
              <a:endParaRPr lang="ja-JP" altLang="en-US" sz="1200"/>
            </a:p>
          </p:txBody>
        </p:sp>
        <p:sp>
          <p:nvSpPr>
            <p:cNvPr id="23" name="角丸四角形 22"/>
            <p:cNvSpPr/>
            <p:nvPr/>
          </p:nvSpPr>
          <p:spPr>
            <a:xfrm>
              <a:off x="16545" y="4183"/>
              <a:ext cx="1482" cy="68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ja-JP" altLang="en-US" sz="800"/>
                <a:t>商品</a:t>
              </a:r>
              <a:endParaRPr lang="ja-JP" altLang="en-US" sz="800"/>
            </a:p>
            <a:p>
              <a:pPr algn="ctr"/>
              <a:r>
                <a:rPr lang="ja-JP" altLang="en-US" sz="800"/>
                <a:t>確認・追加・削除</a:t>
              </a:r>
              <a:endParaRPr lang="ja-JP" altLang="en-US" sz="800"/>
            </a:p>
          </p:txBody>
        </p:sp>
        <p:cxnSp>
          <p:nvCxnSpPr>
            <p:cNvPr id="28" name="直線矢印コネクタ 27"/>
            <p:cNvCxnSpPr/>
            <p:nvPr/>
          </p:nvCxnSpPr>
          <p:spPr>
            <a:xfrm>
              <a:off x="15452" y="2310"/>
              <a:ext cx="8" cy="5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矢印コネクタ 28"/>
            <p:cNvCxnSpPr/>
            <p:nvPr/>
          </p:nvCxnSpPr>
          <p:spPr>
            <a:xfrm>
              <a:off x="15452" y="3585"/>
              <a:ext cx="9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矢印コネクタ 29"/>
            <p:cNvCxnSpPr>
              <a:endCxn id="19" idx="0"/>
            </p:cNvCxnSpPr>
            <p:nvPr/>
          </p:nvCxnSpPr>
          <p:spPr>
            <a:xfrm flipH="1">
              <a:off x="13636" y="3579"/>
              <a:ext cx="1422" cy="60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矢印コネクタ 30"/>
            <p:cNvCxnSpPr>
              <a:endCxn id="23" idx="0"/>
            </p:cNvCxnSpPr>
            <p:nvPr/>
          </p:nvCxnSpPr>
          <p:spPr>
            <a:xfrm>
              <a:off x="15907" y="3576"/>
              <a:ext cx="1379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7" name="直線コネクタ 36"/>
          <p:cNvCxnSpPr/>
          <p:nvPr/>
        </p:nvCxnSpPr>
        <p:spPr>
          <a:xfrm>
            <a:off x="7720330" y="952500"/>
            <a:ext cx="30163" cy="51179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グループ化 49"/>
          <p:cNvGrpSpPr/>
          <p:nvPr/>
        </p:nvGrpSpPr>
        <p:grpSpPr>
          <a:xfrm>
            <a:off x="1353820" y="1297940"/>
            <a:ext cx="5982335" cy="4568190"/>
            <a:chOff x="1380" y="2596"/>
            <a:chExt cx="9421" cy="7194"/>
          </a:xfrm>
        </p:grpSpPr>
        <p:sp>
          <p:nvSpPr>
            <p:cNvPr id="4" name="角丸四角形 3"/>
            <p:cNvSpPr/>
            <p:nvPr/>
          </p:nvSpPr>
          <p:spPr>
            <a:xfrm>
              <a:off x="1919" y="3685"/>
              <a:ext cx="1991" cy="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ja-JP" altLang="en-US" sz="1200"/>
                <a:t>ログイン画面</a:t>
              </a:r>
              <a:endParaRPr lang="ja-JP" altLang="en-US" sz="1200"/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1937" y="4773"/>
              <a:ext cx="1970" cy="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ja-JP" altLang="en-US" sz="1200"/>
                <a:t>メインページ</a:t>
              </a:r>
              <a:endParaRPr lang="ja-JP" altLang="en-US" sz="1200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1934" y="8037"/>
              <a:ext cx="1970" cy="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ja-JP" altLang="en-US" sz="1200"/>
                <a:t>カート</a:t>
              </a:r>
              <a:endParaRPr lang="ja-JP" altLang="en-US" sz="1200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1931" y="5861"/>
              <a:ext cx="1970" cy="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ja-JP" altLang="en-US" sz="1200"/>
                <a:t>カテゴリー別</a:t>
              </a:r>
              <a:endParaRPr lang="ja-JP" altLang="en-US" sz="1200"/>
            </a:p>
            <a:p>
              <a:pPr algn="ctr"/>
              <a:r>
                <a:rPr lang="ja-JP" altLang="en-US" sz="1200"/>
                <a:t>ページ</a:t>
              </a:r>
              <a:endParaRPr lang="ja-JP" altLang="en-US" sz="1200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4254" y="4771"/>
              <a:ext cx="1970" cy="67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ja-JP" altLang="en-US" sz="1200"/>
                <a:t>マイページ</a:t>
              </a:r>
              <a:endParaRPr lang="ja-JP" altLang="en-US" sz="120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1928" y="6949"/>
              <a:ext cx="1970" cy="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ja-JP" altLang="en-US" sz="1200"/>
                <a:t>商品詳細</a:t>
              </a:r>
              <a:endParaRPr lang="ja-JP" altLang="en-US" sz="1200"/>
            </a:p>
            <a:p>
              <a:pPr algn="ctr"/>
              <a:r>
                <a:rPr lang="ja-JP" altLang="en-US" sz="1200"/>
                <a:t>ページ</a:t>
              </a:r>
              <a:endParaRPr lang="ja-JP" altLang="en-US" sz="1200"/>
            </a:p>
          </p:txBody>
        </p:sp>
        <p:cxnSp>
          <p:nvCxnSpPr>
            <p:cNvPr id="16" name="直線矢印コネクタ 15"/>
            <p:cNvCxnSpPr>
              <a:stCxn id="2" idx="2"/>
            </p:cNvCxnSpPr>
            <p:nvPr/>
          </p:nvCxnSpPr>
          <p:spPr>
            <a:xfrm flipH="1">
              <a:off x="2876" y="3273"/>
              <a:ext cx="11" cy="4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>
              <a:stCxn id="13" idx="0"/>
            </p:cNvCxnSpPr>
            <p:nvPr/>
          </p:nvCxnSpPr>
          <p:spPr>
            <a:xfrm flipH="1" flipV="1">
              <a:off x="3885" y="5411"/>
              <a:ext cx="5934" cy="370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角丸四角形 1"/>
            <p:cNvSpPr/>
            <p:nvPr/>
          </p:nvSpPr>
          <p:spPr>
            <a:xfrm>
              <a:off x="1925" y="2596"/>
              <a:ext cx="1990" cy="67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ja-JP" altLang="en-US" sz="1200"/>
                <a:t>トップページ</a:t>
              </a:r>
              <a:endParaRPr lang="ja-JP" altLang="en-US" sz="1200"/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919" y="9114"/>
              <a:ext cx="8883" cy="676"/>
              <a:chOff x="1919" y="9081"/>
              <a:chExt cx="9351" cy="712"/>
            </a:xfrm>
          </p:grpSpPr>
          <p:sp>
            <p:nvSpPr>
              <p:cNvPr id="10" name="角丸四角形 9"/>
              <p:cNvSpPr/>
              <p:nvPr/>
            </p:nvSpPr>
            <p:spPr>
              <a:xfrm>
                <a:off x="1919" y="9081"/>
                <a:ext cx="2074" cy="713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ja-JP" altLang="en-US" sz="1200"/>
                  <a:t>商品購入画面</a:t>
                </a:r>
                <a:endParaRPr lang="ja-JP" altLang="en-US" sz="1200"/>
              </a:p>
            </p:txBody>
          </p:sp>
          <p:sp>
            <p:nvSpPr>
              <p:cNvPr id="11" name="角丸四角形 10"/>
              <p:cNvSpPr/>
              <p:nvPr/>
            </p:nvSpPr>
            <p:spPr>
              <a:xfrm>
                <a:off x="4346" y="9081"/>
                <a:ext cx="2073" cy="713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ja-JP" altLang="en-US" sz="1200"/>
                  <a:t>情報入力画面</a:t>
                </a:r>
                <a:endParaRPr lang="ja-JP" altLang="en-US" sz="1200"/>
              </a:p>
            </p:txBody>
          </p:sp>
          <p:sp>
            <p:nvSpPr>
              <p:cNvPr id="12" name="角丸四角形 11"/>
              <p:cNvSpPr/>
              <p:nvPr/>
            </p:nvSpPr>
            <p:spPr>
              <a:xfrm>
                <a:off x="6772" y="9081"/>
                <a:ext cx="2073" cy="713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ja-JP" altLang="en-US" sz="1200"/>
                  <a:t>情報確認画面</a:t>
                </a:r>
                <a:endParaRPr lang="ja-JP" altLang="en-US" sz="1200"/>
              </a:p>
            </p:txBody>
          </p:sp>
          <p:sp>
            <p:nvSpPr>
              <p:cNvPr id="13" name="角丸四角形 12"/>
              <p:cNvSpPr/>
              <p:nvPr/>
            </p:nvSpPr>
            <p:spPr>
              <a:xfrm>
                <a:off x="9198" y="9081"/>
                <a:ext cx="2073" cy="713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ja-JP" altLang="en-US" sz="1200"/>
                  <a:t>購入完了画面</a:t>
                </a:r>
                <a:endParaRPr lang="ja-JP" altLang="en-US" sz="1200"/>
              </a:p>
            </p:txBody>
          </p:sp>
          <p:cxnSp>
            <p:nvCxnSpPr>
              <p:cNvPr id="33" name="直線矢印コネクタ 32"/>
              <p:cNvCxnSpPr/>
              <p:nvPr/>
            </p:nvCxnSpPr>
            <p:spPr>
              <a:xfrm flipV="1">
                <a:off x="3993" y="9435"/>
                <a:ext cx="357" cy="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/>
              <p:cNvCxnSpPr/>
              <p:nvPr/>
            </p:nvCxnSpPr>
            <p:spPr>
              <a:xfrm flipV="1">
                <a:off x="6419" y="9431"/>
                <a:ext cx="357" cy="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矢印コネクタ 14"/>
              <p:cNvCxnSpPr/>
              <p:nvPr/>
            </p:nvCxnSpPr>
            <p:spPr>
              <a:xfrm flipV="1">
                <a:off x="8845" y="9427"/>
                <a:ext cx="357" cy="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直線矢印コネクタ 20"/>
            <p:cNvCxnSpPr/>
            <p:nvPr/>
          </p:nvCxnSpPr>
          <p:spPr>
            <a:xfrm flipV="1">
              <a:off x="3915" y="5108"/>
              <a:ext cx="339" cy="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/>
            <p:nvPr/>
          </p:nvCxnSpPr>
          <p:spPr>
            <a:xfrm flipH="1">
              <a:off x="2876" y="4368"/>
              <a:ext cx="11" cy="4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/>
            <p:nvPr/>
          </p:nvCxnSpPr>
          <p:spPr>
            <a:xfrm flipH="1">
              <a:off x="2876" y="5449"/>
              <a:ext cx="11" cy="4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矢印コネクタ 39"/>
            <p:cNvCxnSpPr/>
            <p:nvPr/>
          </p:nvCxnSpPr>
          <p:spPr>
            <a:xfrm flipH="1">
              <a:off x="2876" y="6544"/>
              <a:ext cx="11" cy="4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矢印コネクタ 40"/>
            <p:cNvCxnSpPr/>
            <p:nvPr/>
          </p:nvCxnSpPr>
          <p:spPr>
            <a:xfrm flipH="1">
              <a:off x="2876" y="7625"/>
              <a:ext cx="11" cy="4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矢印コネクタ 41"/>
            <p:cNvCxnSpPr/>
            <p:nvPr/>
          </p:nvCxnSpPr>
          <p:spPr>
            <a:xfrm flipH="1">
              <a:off x="2876" y="8720"/>
              <a:ext cx="11" cy="4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9" name="グループ化 48"/>
            <p:cNvGrpSpPr/>
            <p:nvPr/>
          </p:nvGrpSpPr>
          <p:grpSpPr>
            <a:xfrm>
              <a:off x="1380" y="4020"/>
              <a:ext cx="539" cy="5441"/>
              <a:chOff x="1380" y="4020"/>
              <a:chExt cx="539" cy="5441"/>
            </a:xfrm>
          </p:grpSpPr>
          <p:cxnSp>
            <p:nvCxnSpPr>
              <p:cNvPr id="45" name="直線矢印コネクタ 44"/>
              <p:cNvCxnSpPr/>
              <p:nvPr/>
            </p:nvCxnSpPr>
            <p:spPr>
              <a:xfrm flipV="1">
                <a:off x="1393" y="4020"/>
                <a:ext cx="526" cy="6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線矢印コネクタ 45"/>
              <p:cNvCxnSpPr/>
              <p:nvPr/>
            </p:nvCxnSpPr>
            <p:spPr>
              <a:xfrm>
                <a:off x="1394" y="4023"/>
                <a:ext cx="9" cy="5438"/>
              </a:xfrm>
              <a:prstGeom prst="straightConnector1">
                <a:avLst/>
              </a:prstGeom>
              <a:ln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線矢印コネクタ 47"/>
              <p:cNvCxnSpPr/>
              <p:nvPr/>
            </p:nvCxnSpPr>
            <p:spPr>
              <a:xfrm flipV="1">
                <a:off x="1380" y="9454"/>
                <a:ext cx="526" cy="6"/>
              </a:xfrm>
              <a:prstGeom prst="straightConnector1">
                <a:avLst/>
              </a:prstGeom>
              <a:ln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テキストボックス 51"/>
          <p:cNvSpPr txBox="1"/>
          <p:nvPr/>
        </p:nvSpPr>
        <p:spPr>
          <a:xfrm>
            <a:off x="958215" y="6059805"/>
            <a:ext cx="42144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/>
              <a:t>※</a:t>
            </a:r>
            <a:r>
              <a:rPr lang="ja-JP" altLang="en-US"/>
              <a:t>どのページからもカートに遷移できる</a:t>
            </a:r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arrow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Kingsoft Presentation</Application>
  <PresentationFormat>宽屏</PresentationFormat>
  <Paragraphs>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ＭＳ Ｐゴシック</vt:lpstr>
      <vt:lpstr>Wingdings</vt:lpstr>
      <vt:lpstr>ＭＳ Ｐゴシック</vt:lpstr>
      <vt:lpstr>Calibri</vt:lpstr>
      <vt:lpstr>Microsoft YaHei</vt:lpstr>
      <vt:lpstr>Calibri Light</vt:lpstr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internousdev</dc:creator>
  <cp:lastModifiedBy>internousdev</cp:lastModifiedBy>
  <cp:revision>3</cp:revision>
  <dcterms:created xsi:type="dcterms:W3CDTF">2016-12-26T08:25:00Z</dcterms:created>
  <dcterms:modified xsi:type="dcterms:W3CDTF">2016-12-27T02:57:53Z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1041-10.8.0.5727</vt:lpwstr>
  </property>
</Properties>
</file>