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/>
            </a:gs>
            <a:gs pos="0">
              <a:schemeClr val="accent1">
                <a:lumMod val="45000"/>
                <a:lumOff val="5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C0251-DE73-4DC9-B613-4A197C0B610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A5F6-FF52-44AB-AA0A-174641A2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515" y="-44518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THE IMPORTANCE OF CYBERSECURITY</a:t>
            </a:r>
            <a:endParaRPr lang="en-US" sz="6600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07183" y="578120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Britannic Bold" panose="020B0903060703020204" pitchFamily="34" charset="0"/>
              </a:rPr>
              <a:t>Prepared By:-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Syed </a:t>
            </a:r>
            <a:r>
              <a:rPr lang="en-US" dirty="0" err="1" smtClean="0">
                <a:latin typeface="Britannic Bold" panose="020B0903060703020204" pitchFamily="34" charset="0"/>
              </a:rPr>
              <a:t>Badar</a:t>
            </a:r>
            <a:r>
              <a:rPr lang="en-US" dirty="0" smtClean="0">
                <a:latin typeface="Britannic Bold" panose="020B0903060703020204" pitchFamily="34" charset="0"/>
              </a:rPr>
              <a:t> Ali Naqvi</a:t>
            </a:r>
            <a:br>
              <a:rPr lang="en-US" dirty="0" smtClean="0">
                <a:latin typeface="Britannic Bold" panose="020B0903060703020204" pitchFamily="34" charset="0"/>
              </a:rPr>
            </a:br>
            <a:r>
              <a:rPr lang="en-US" dirty="0" smtClean="0">
                <a:latin typeface="Britannic Bold" panose="020B0903060703020204" pitchFamily="34" charset="0"/>
              </a:rPr>
              <a:t>24K-3079</a:t>
            </a:r>
            <a:endParaRPr lang="en-US" dirty="0">
              <a:latin typeface="Britannic Bold" panose="020B0903060703020204" pitchFamily="34" charset="0"/>
            </a:endParaRPr>
          </a:p>
        </p:txBody>
      </p:sp>
      <p:pic>
        <p:nvPicPr>
          <p:cNvPr id="1026" name="Picture 2" descr="Cyber Security Symbol Digital Padlock on a Dark Blue Background Signifying  Technology for Fraud | Premium AI-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9" y="1942420"/>
            <a:ext cx="4666664" cy="4666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24 Cybersecurity Trends: 5 Essential Steps to Protect Your Busin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3" b="9117"/>
          <a:stretch/>
        </p:blipFill>
        <p:spPr bwMode="auto">
          <a:xfrm>
            <a:off x="5362445" y="1942420"/>
            <a:ext cx="6125160" cy="3761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8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What is </a:t>
            </a:r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Cybersecurity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44" y="1500188"/>
            <a:ext cx="5172456" cy="48053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Cybersecurity refers to the practice of protecting systems, networks, and data from cyber attacks. It involves a combination of technologies, processes, and practices designed to guard against unauthorized access, data breaches, and other online threats.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Why It Is Crucial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Individuals, businesses, and governments rely on online systems for everything from banking to healthcare, making cybersecurity essential to prevent financial loss, identity theft, and national security threats.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Network Security Dia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690688"/>
            <a:ext cx="5933784" cy="3898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3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Common Cybersecurity Threats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Malware:</a:t>
            </a:r>
            <a:r>
              <a:rPr lang="en-US" dirty="0" smtClean="0"/>
              <a:t> Malicious software, such as viruses, worms, or </a:t>
            </a:r>
            <a:r>
              <a:rPr lang="en-US" dirty="0" err="1" smtClean="0"/>
              <a:t>trojans</a:t>
            </a:r>
            <a:r>
              <a:rPr lang="en-US" dirty="0" smtClean="0"/>
              <a:t>, designed to damage or disrupt systems, steal sensitive information, or spy on users.</a:t>
            </a:r>
          </a:p>
          <a:p>
            <a:r>
              <a:rPr lang="en-US" b="1" dirty="0" smtClean="0"/>
              <a:t>Phishing:</a:t>
            </a:r>
            <a:r>
              <a:rPr lang="en-US" dirty="0" smtClean="0"/>
              <a:t> Fraudulent attempts to obtain sensitive information (like passwords or credit card details) by disguising as trustworthy entities, usually through email.</a:t>
            </a:r>
          </a:p>
          <a:p>
            <a:r>
              <a:rPr lang="en-US" b="1" dirty="0" smtClean="0"/>
              <a:t>Ransomware:</a:t>
            </a:r>
            <a:r>
              <a:rPr lang="en-US" dirty="0" smtClean="0"/>
              <a:t> A type of malware that encrypts the victim’s data and demands a ransom payment to restore access.</a:t>
            </a:r>
          </a:p>
          <a:p>
            <a:r>
              <a:rPr lang="en-US" b="1" dirty="0" err="1" smtClean="0"/>
              <a:t>DDoS</a:t>
            </a:r>
            <a:r>
              <a:rPr lang="en-US" b="1" dirty="0" smtClean="0"/>
              <a:t> Attacks (Distributed Denial of Service):</a:t>
            </a:r>
            <a:r>
              <a:rPr lang="en-US" dirty="0" smtClean="0"/>
              <a:t> An attack where multiple systems overwhelm a server or website, making it inaccessible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Statistics and Real-Life Examples of Cybersecurity Breaches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87354"/>
            <a:ext cx="107061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Equifax Data Breach (2017):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147 million people’s sensitive information (including Social Security numbers) was compromised.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Consequence: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Financial loss and severe damage to Equifax’s reputation.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Yahoo Data Breach (2013-2014):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billion accounts were affected by two separate breaches.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Consequence: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user trust was lost, and Yahoo’s valuation plummeted.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WannaCry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Ransomware Attack (2017):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Targeted organizations worldwide, including hospitals and businesses.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Consequence: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estimated $4 billion in damages, disrupting critical services like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4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4128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Why Cybersecurity Must Be a Priority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219200"/>
            <a:ext cx="6667500" cy="5486400"/>
          </a:xfrm>
        </p:spPr>
        <p:txBody>
          <a:bodyPr>
            <a:normAutofit fontScale="92500"/>
          </a:bodyPr>
          <a:lstStyle/>
          <a:p>
            <a:r>
              <a:rPr lang="en-US" sz="2500" b="1" dirty="0" smtClean="0"/>
              <a:t>For Individuals:</a:t>
            </a:r>
            <a:endParaRPr lang="en-US" sz="2500" dirty="0" smtClean="0"/>
          </a:p>
          <a:p>
            <a:pPr lvl="1"/>
            <a:r>
              <a:rPr lang="en-US" sz="2500" dirty="0" smtClean="0"/>
              <a:t>Protects personal data such as bank information, medical records, and private communications.</a:t>
            </a:r>
          </a:p>
          <a:p>
            <a:pPr lvl="1"/>
            <a:r>
              <a:rPr lang="en-US" sz="2500" dirty="0" smtClean="0"/>
              <a:t>Prevents identity theft and financial fraud.</a:t>
            </a:r>
          </a:p>
          <a:p>
            <a:r>
              <a:rPr lang="en-US" sz="2500" b="1" dirty="0" smtClean="0"/>
              <a:t>For Organizations:</a:t>
            </a:r>
            <a:endParaRPr lang="en-US" sz="2500" dirty="0" smtClean="0"/>
          </a:p>
          <a:p>
            <a:pPr lvl="1"/>
            <a:r>
              <a:rPr lang="en-US" sz="2500" dirty="0" smtClean="0"/>
              <a:t>Prevents costly data breaches that can result in both financial loss and loss of consumer trust.</a:t>
            </a:r>
          </a:p>
          <a:p>
            <a:pPr lvl="1"/>
            <a:r>
              <a:rPr lang="en-US" sz="2500" dirty="0" smtClean="0"/>
              <a:t>Ensures business continuity and protects intellectual property.</a:t>
            </a:r>
          </a:p>
          <a:p>
            <a:r>
              <a:rPr lang="en-US" sz="2500" b="1" dirty="0" smtClean="0"/>
              <a:t>For Governments:</a:t>
            </a:r>
            <a:endParaRPr lang="en-US" sz="2500" dirty="0" smtClean="0"/>
          </a:p>
          <a:p>
            <a:pPr lvl="1"/>
            <a:r>
              <a:rPr lang="en-US" sz="2500" dirty="0" smtClean="0"/>
              <a:t>Safeguards national security from cyber espionage and critical infrastructure attacks.</a:t>
            </a:r>
          </a:p>
          <a:p>
            <a:pPr lvl="1"/>
            <a:r>
              <a:rPr lang="en-US" sz="2500" dirty="0" smtClean="0"/>
              <a:t>Protects citizens’ personal data in government databases.</a:t>
            </a:r>
          </a:p>
          <a:p>
            <a:endParaRPr lang="en-US" dirty="0"/>
          </a:p>
        </p:txBody>
      </p:sp>
      <p:pic>
        <p:nvPicPr>
          <p:cNvPr id="5" name="Picture 2" descr="Data Breaches and Cyber Attacks Quarterly Review: Q2 2023 - IT Governance  UK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r="16808"/>
          <a:stretch/>
        </p:blipFill>
        <p:spPr bwMode="auto">
          <a:xfrm>
            <a:off x="7029450" y="1219200"/>
            <a:ext cx="4935399" cy="4629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87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Best Practices in Cybersecurity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04954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Strong, Unique Passwords: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using easily guessed passwords. Incorporate a mix of letters, numbers, and symbols.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Two-Factor Authentication (2FA):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an extra layer of security by requiring a second form of authentication (like a mobile code).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Software and Systems Updated: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updates patch known vulnerabilities that hackers could exploit.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Wary of Phishing Attempts: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verify the legitimacy of emails and links before clicking.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286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Interactive Quiz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684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Question 1:</a:t>
            </a:r>
            <a:r>
              <a:rPr lang="en-US" dirty="0" smtClean="0"/>
              <a:t> What is the primary purpose of cybersecurity?</a:t>
            </a:r>
          </a:p>
          <a:p>
            <a:r>
              <a:rPr lang="en-US" dirty="0" smtClean="0"/>
              <a:t>A) To protect physical buildings.</a:t>
            </a:r>
          </a:p>
          <a:p>
            <a:r>
              <a:rPr lang="en-US" dirty="0" smtClean="0"/>
              <a:t>B) To protect systems, networks, and data from attacks.</a:t>
            </a:r>
          </a:p>
          <a:p>
            <a:r>
              <a:rPr lang="en-US" dirty="0" smtClean="0"/>
              <a:t>C) To create passwords.</a:t>
            </a:r>
          </a:p>
          <a:p>
            <a:r>
              <a:rPr lang="en-US" b="1" dirty="0" smtClean="0"/>
              <a:t>Question 2:</a:t>
            </a:r>
            <a:r>
              <a:rPr lang="en-US" dirty="0" smtClean="0"/>
              <a:t> Which of the following is a type of malware?</a:t>
            </a:r>
          </a:p>
          <a:p>
            <a:r>
              <a:rPr lang="en-US" dirty="0" smtClean="0"/>
              <a:t>A) Phishing</a:t>
            </a:r>
          </a:p>
          <a:p>
            <a:r>
              <a:rPr lang="en-US" dirty="0" smtClean="0"/>
              <a:t>B) Ransomware</a:t>
            </a:r>
          </a:p>
          <a:p>
            <a:r>
              <a:rPr lang="en-US" dirty="0" smtClean="0"/>
              <a:t>C) Firewall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What is the role of two-factor authentication?</a:t>
            </a:r>
          </a:p>
          <a:p>
            <a:r>
              <a:rPr lang="en-US" dirty="0" smtClean="0"/>
              <a:t>A) To slow down hackers</a:t>
            </a:r>
          </a:p>
          <a:p>
            <a:r>
              <a:rPr lang="en-US" dirty="0" smtClean="0"/>
              <a:t>B) To provide an additional layer of security</a:t>
            </a:r>
          </a:p>
          <a:p>
            <a:r>
              <a:rPr lang="en-US" dirty="0" smtClean="0"/>
              <a:t>C) To generate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itannic Bold" panose="020B0903060703020204" pitchFamily="34" charset="0"/>
              </a:rPr>
              <a:t>Summary and Conclusion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Cybersecurity is critical for safeguarding individuals, organizations, and governments from ever-evolving threats in the digital world.</a:t>
            </a:r>
          </a:p>
          <a:p>
            <a:r>
              <a:rPr lang="en-US" dirty="0" smtClean="0"/>
              <a:t>It is essential to adopt best practices and remain vigilant, as cyber attacks can lead to severe consequences, both financially and in terms of reputation.</a:t>
            </a:r>
          </a:p>
          <a:p>
            <a:r>
              <a:rPr lang="en-US" dirty="0" smtClean="0"/>
              <a:t>With emerging threats like AI-driven attacks and quantum computing, cybersecurity must evolve to meet new challenges.</a:t>
            </a:r>
          </a:p>
          <a:p>
            <a:r>
              <a:rPr lang="en-US" b="1" dirty="0" smtClean="0"/>
              <a:t>Final Message</a:t>
            </a:r>
            <a:r>
              <a:rPr lang="en-US" dirty="0" smtClean="0"/>
              <a:t>: Always stay proactive and informed to protect yourself and your data in the digital landscape.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9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646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Office Theme</vt:lpstr>
      <vt:lpstr>THE IMPORTANCE OF CYBERSECURITY</vt:lpstr>
      <vt:lpstr>What is Cybersecurity?</vt:lpstr>
      <vt:lpstr>Common Cybersecurity Threats</vt:lpstr>
      <vt:lpstr>Statistics and Real-Life Examples of Cybersecurity Breaches</vt:lpstr>
      <vt:lpstr>Why Cybersecurity Must Be a Priority</vt:lpstr>
      <vt:lpstr>Best Practices in Cybersecurity</vt:lpstr>
      <vt:lpstr>Interactive Quiz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CYBERSECURITY</dc:title>
  <dc:creator>Syed Badar.Ali.Naqvi.</dc:creator>
  <cp:lastModifiedBy>Syed Badar.Ali.Naqvi.</cp:lastModifiedBy>
  <cp:revision>4</cp:revision>
  <dcterms:created xsi:type="dcterms:W3CDTF">2024-10-01T07:37:41Z</dcterms:created>
  <dcterms:modified xsi:type="dcterms:W3CDTF">2024-10-01T07:56:35Z</dcterms:modified>
</cp:coreProperties>
</file>