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4809-C1AE-4249-921C-1022C1109C40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E8A49-A635-4AC6-A969-02D9CDB5032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Components of ICT</a:t>
          </a:r>
        </a:p>
      </dgm:t>
    </dgm:pt>
    <dgm:pt modelId="{7CDE72E1-3E59-4F50-BC81-F7637CD9C80A}" type="parTrans" cxnId="{F1A9B988-8F39-41EA-89E8-CC015CFB5A3B}">
      <dgm:prSet/>
      <dgm:spPr/>
      <dgm:t>
        <a:bodyPr/>
        <a:lstStyle/>
        <a:p>
          <a:endParaRPr lang="en-US"/>
        </a:p>
      </dgm:t>
    </dgm:pt>
    <dgm:pt modelId="{649E3C59-727F-4D0F-B27F-ABCA3B1B06B4}" type="sibTrans" cxnId="{F1A9B988-8F39-41EA-89E8-CC015CFB5A3B}">
      <dgm:prSet/>
      <dgm:spPr/>
      <dgm:t>
        <a:bodyPr/>
        <a:lstStyle/>
        <a:p>
          <a:endParaRPr lang="en-US"/>
        </a:p>
      </dgm:t>
    </dgm:pt>
    <dgm:pt modelId="{DBEF7B4F-3495-4022-B84B-7C500C008EA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Impact of ICT on Society</a:t>
          </a:r>
        </a:p>
      </dgm:t>
    </dgm:pt>
    <dgm:pt modelId="{4BD223F2-ED2B-4A4B-8F37-D60B1EFEDE16}" type="parTrans" cxnId="{06C2D13B-6B6D-4542-B3B3-D6EEBE16E4E0}">
      <dgm:prSet/>
      <dgm:spPr/>
      <dgm:t>
        <a:bodyPr/>
        <a:lstStyle/>
        <a:p>
          <a:endParaRPr lang="en-US"/>
        </a:p>
      </dgm:t>
    </dgm:pt>
    <dgm:pt modelId="{F472F580-F3E8-4AB3-AF52-1876A193ACC7}" type="sibTrans" cxnId="{06C2D13B-6B6D-4542-B3B3-D6EEBE16E4E0}">
      <dgm:prSet/>
      <dgm:spPr/>
      <dgm:t>
        <a:bodyPr/>
        <a:lstStyle/>
        <a:p>
          <a:endParaRPr lang="en-US"/>
        </a:p>
      </dgm:t>
    </dgm:pt>
    <dgm:pt modelId="{FE5D032B-6A50-493D-9CB9-A4EC17BB21A5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ICT in Business and Education</a:t>
          </a:r>
          <a:endParaRPr lang="en-US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gm:t>
    </dgm:pt>
    <dgm:pt modelId="{C85D0529-889D-4CE0-AC68-E5F3FEDE8F24}" type="parTrans" cxnId="{4E5FDF91-D968-4FD7-919F-8C7F5D2EF43E}">
      <dgm:prSet/>
      <dgm:spPr/>
      <dgm:t>
        <a:bodyPr/>
        <a:lstStyle/>
        <a:p>
          <a:endParaRPr lang="en-US"/>
        </a:p>
      </dgm:t>
    </dgm:pt>
    <dgm:pt modelId="{A2CDC2E2-1562-4709-8C45-87808277C18F}" type="sibTrans" cxnId="{4E5FDF91-D968-4FD7-919F-8C7F5D2EF43E}">
      <dgm:prSet/>
      <dgm:spPr/>
      <dgm:t>
        <a:bodyPr/>
        <a:lstStyle/>
        <a:p>
          <a:endParaRPr lang="en-US"/>
        </a:p>
      </dgm:t>
    </dgm:pt>
    <dgm:pt modelId="{3E190C23-A57B-42AA-9289-5033D45EA84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Challenges in ICT</a:t>
          </a:r>
        </a:p>
      </dgm:t>
    </dgm:pt>
    <dgm:pt modelId="{42DBF018-1EA9-43AF-839E-5657D7231940}" type="parTrans" cxnId="{4EF6B858-9EE4-4FE2-94AC-CD2F5384ECA6}">
      <dgm:prSet/>
      <dgm:spPr/>
      <dgm:t>
        <a:bodyPr/>
        <a:lstStyle/>
        <a:p>
          <a:endParaRPr lang="en-US"/>
        </a:p>
      </dgm:t>
    </dgm:pt>
    <dgm:pt modelId="{DEEBEBD5-201B-4074-A44D-64985CDA8705}" type="sibTrans" cxnId="{4EF6B858-9EE4-4FE2-94AC-CD2F5384ECA6}">
      <dgm:prSet/>
      <dgm:spPr/>
      <dgm:t>
        <a:bodyPr/>
        <a:lstStyle/>
        <a:p>
          <a:endParaRPr lang="en-US"/>
        </a:p>
      </dgm:t>
    </dgm:pt>
    <dgm:pt modelId="{FCA1A50F-241D-4A66-B9C6-A5E39C1D530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Future Trends</a:t>
          </a:r>
          <a:endParaRPr lang="en-US" dirty="0"/>
        </a:p>
      </dgm:t>
    </dgm:pt>
    <dgm:pt modelId="{034D2389-9101-458C-842E-BCD612270D5B}" type="parTrans" cxnId="{B9CAD36F-51C5-454D-9665-794787F76C24}">
      <dgm:prSet/>
      <dgm:spPr/>
      <dgm:t>
        <a:bodyPr/>
        <a:lstStyle/>
        <a:p>
          <a:endParaRPr lang="en-US"/>
        </a:p>
      </dgm:t>
    </dgm:pt>
    <dgm:pt modelId="{6192A893-CBFD-4C3E-8B29-6B565B3A6F7A}" type="sibTrans" cxnId="{B9CAD36F-51C5-454D-9665-794787F76C24}">
      <dgm:prSet/>
      <dgm:spPr/>
      <dgm:t>
        <a:bodyPr/>
        <a:lstStyle/>
        <a:p>
          <a:endParaRPr lang="en-US"/>
        </a:p>
      </dgm:t>
    </dgm:pt>
    <dgm:pt modelId="{BC6DB565-7669-4AE0-B851-96F04E283CBB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Introduction</a:t>
          </a:r>
        </a:p>
      </dgm:t>
    </dgm:pt>
    <dgm:pt modelId="{27625EBA-6B88-4786-BBE3-B1419357D64E}" type="parTrans" cxnId="{126F190A-B45A-462E-9B3F-2061637E809A}">
      <dgm:prSet/>
      <dgm:spPr/>
      <dgm:t>
        <a:bodyPr/>
        <a:lstStyle/>
        <a:p>
          <a:endParaRPr lang="en-US"/>
        </a:p>
      </dgm:t>
    </dgm:pt>
    <dgm:pt modelId="{1218DF73-C5B3-470F-BD1A-7591CC6DDB66}" type="sibTrans" cxnId="{126F190A-B45A-462E-9B3F-2061637E809A}">
      <dgm:prSet/>
      <dgm:spPr/>
      <dgm:t>
        <a:bodyPr/>
        <a:lstStyle/>
        <a:p>
          <a:endParaRPr lang="en-US"/>
        </a:p>
      </dgm:t>
    </dgm:pt>
    <dgm:pt modelId="{587DCB25-C047-497A-AA9C-348654304F0F}">
      <dgm:prSet/>
      <dgm:spPr/>
      <dgm:t>
        <a:bodyPr/>
        <a:lstStyle/>
        <a:p>
          <a:r>
            <a: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Conclusion</a:t>
          </a:r>
          <a:endParaRPr lang="en-US" dirty="0"/>
        </a:p>
      </dgm:t>
    </dgm:pt>
    <dgm:pt modelId="{3D9C99BA-EFA0-47DF-A409-030F1F8227EC}" type="parTrans" cxnId="{EFEB0793-7E7A-4BE4-8308-2600B6ACD656}">
      <dgm:prSet/>
      <dgm:spPr/>
      <dgm:t>
        <a:bodyPr/>
        <a:lstStyle/>
        <a:p>
          <a:endParaRPr lang="en-US"/>
        </a:p>
      </dgm:t>
    </dgm:pt>
    <dgm:pt modelId="{08446D34-529E-4513-9C78-A022D48FEAF4}" type="sibTrans" cxnId="{EFEB0793-7E7A-4BE4-8308-2600B6ACD656}">
      <dgm:prSet/>
      <dgm:spPr/>
      <dgm:t>
        <a:bodyPr/>
        <a:lstStyle/>
        <a:p>
          <a:endParaRPr lang="en-US"/>
        </a:p>
      </dgm:t>
    </dgm:pt>
    <dgm:pt modelId="{5D7279E7-DBC1-4F44-A21D-2C74BF268071}" type="pres">
      <dgm:prSet presAssocID="{957C4809-C1AE-4249-921C-1022C1109C40}" presName="diagram" presStyleCnt="0">
        <dgm:presLayoutVars>
          <dgm:dir/>
          <dgm:resizeHandles val="exact"/>
        </dgm:presLayoutVars>
      </dgm:prSet>
      <dgm:spPr/>
    </dgm:pt>
    <dgm:pt modelId="{8B144E46-ACCA-41DD-A9EA-6B26FD422CA2}" type="pres">
      <dgm:prSet presAssocID="{E7AE8A49-A635-4AC6-A969-02D9CDB5032F}" presName="node" presStyleLbl="node1" presStyleIdx="0" presStyleCnt="7" custLinFactX="9253" custLinFactNeighborX="100000" custLinFactNeighborY="-171">
        <dgm:presLayoutVars>
          <dgm:bulletEnabled val="1"/>
        </dgm:presLayoutVars>
      </dgm:prSet>
      <dgm:spPr/>
    </dgm:pt>
    <dgm:pt modelId="{19528C1F-F93C-409F-809D-D4092230AE22}" type="pres">
      <dgm:prSet presAssocID="{649E3C59-727F-4D0F-B27F-ABCA3B1B06B4}" presName="sibTrans" presStyleCnt="0"/>
      <dgm:spPr/>
    </dgm:pt>
    <dgm:pt modelId="{122521DA-A75C-4CE3-AE02-48A6F4EB7184}" type="pres">
      <dgm:prSet presAssocID="{DBEF7B4F-3495-4022-B84B-7C500C008EA0}" presName="node" presStyleLbl="node1" presStyleIdx="1" presStyleCnt="7" custLinFactX="13454" custLinFactNeighborX="100000" custLinFactNeighborY="-1081">
        <dgm:presLayoutVars>
          <dgm:bulletEnabled val="1"/>
        </dgm:presLayoutVars>
      </dgm:prSet>
      <dgm:spPr/>
    </dgm:pt>
    <dgm:pt modelId="{753345BB-3637-4303-BCB7-902704A3BB55}" type="pres">
      <dgm:prSet presAssocID="{F472F580-F3E8-4AB3-AF52-1876A193ACC7}" presName="sibTrans" presStyleCnt="0"/>
      <dgm:spPr/>
    </dgm:pt>
    <dgm:pt modelId="{1C7B76B8-3458-49CB-AA6D-7D7CB82DBA73}" type="pres">
      <dgm:prSet presAssocID="{FE5D032B-6A50-493D-9CB9-A4EC17BB21A5}" presName="node" presStyleLbl="node1" presStyleIdx="2" presStyleCnt="7" custLinFactX="-100000" custLinFactY="18357" custLinFactNeighborX="-120690" custLinFactNeighborY="100000">
        <dgm:presLayoutVars>
          <dgm:bulletEnabled val="1"/>
        </dgm:presLayoutVars>
      </dgm:prSet>
      <dgm:spPr/>
    </dgm:pt>
    <dgm:pt modelId="{225759BC-64CC-4D2A-A62D-11E376D992C8}" type="pres">
      <dgm:prSet presAssocID="{A2CDC2E2-1562-4709-8C45-87808277C18F}" presName="sibTrans" presStyleCnt="0"/>
      <dgm:spPr/>
    </dgm:pt>
    <dgm:pt modelId="{90BDFB01-5062-4C1B-974C-610A60FE03B5}" type="pres">
      <dgm:prSet presAssocID="{3E190C23-A57B-42AA-9289-5033D45EA84E}" presName="node" presStyleLbl="node1" presStyleIdx="3" presStyleCnt="7" custLinFactX="10891" custLinFactNeighborX="100000" custLinFactNeighborY="1">
        <dgm:presLayoutVars>
          <dgm:bulletEnabled val="1"/>
        </dgm:presLayoutVars>
      </dgm:prSet>
      <dgm:spPr/>
    </dgm:pt>
    <dgm:pt modelId="{E9DE35BF-59A0-4798-A6C1-228522EB94DD}" type="pres">
      <dgm:prSet presAssocID="{DEEBEBD5-201B-4074-A44D-64985CDA8705}" presName="sibTrans" presStyleCnt="0"/>
      <dgm:spPr/>
    </dgm:pt>
    <dgm:pt modelId="{D9F5676F-A8DC-4A2E-9395-D6D3DB438C4E}" type="pres">
      <dgm:prSet presAssocID="{FCA1A50F-241D-4A66-B9C6-A5E39C1D5306}" presName="node" presStyleLbl="node1" presStyleIdx="4" presStyleCnt="7" custLinFactX="14715" custLinFactNeighborX="100000" custLinFactNeighborY="2885">
        <dgm:presLayoutVars>
          <dgm:bulletEnabled val="1"/>
        </dgm:presLayoutVars>
      </dgm:prSet>
      <dgm:spPr/>
    </dgm:pt>
    <dgm:pt modelId="{AE693AD5-A6CE-475C-8EF7-794C6F30ACC9}" type="pres">
      <dgm:prSet presAssocID="{6192A893-CBFD-4C3E-8B29-6B565B3A6F7A}" presName="sibTrans" presStyleCnt="0"/>
      <dgm:spPr/>
    </dgm:pt>
    <dgm:pt modelId="{35E65AE6-A7BE-453B-9AF1-BD116A4F9562}" type="pres">
      <dgm:prSet presAssocID="{BC6DB565-7669-4AE0-B851-96F04E283CBB}" presName="node" presStyleLbl="node1" presStyleIdx="5" presStyleCnt="7" custLinFactX="-100000" custLinFactY="-18357" custLinFactNeighborX="-120690" custLinFactNeighborY="-100000">
        <dgm:presLayoutVars>
          <dgm:bulletEnabled val="1"/>
        </dgm:presLayoutVars>
      </dgm:prSet>
      <dgm:spPr/>
    </dgm:pt>
    <dgm:pt modelId="{494895C0-455B-4A3B-9037-3ABEB704AFCC}" type="pres">
      <dgm:prSet presAssocID="{1218DF73-C5B3-470F-BD1A-7591CC6DDB66}" presName="sibTrans" presStyleCnt="0"/>
      <dgm:spPr/>
    </dgm:pt>
    <dgm:pt modelId="{AA1B614E-333A-4443-B25B-8BB6FA10C1A8}" type="pres">
      <dgm:prSet presAssocID="{587DCB25-C047-497A-AA9C-348654304F0F}" presName="node" presStyleLbl="node1" presStyleIdx="6" presStyleCnt="7">
        <dgm:presLayoutVars>
          <dgm:bulletEnabled val="1"/>
        </dgm:presLayoutVars>
      </dgm:prSet>
      <dgm:spPr/>
    </dgm:pt>
  </dgm:ptLst>
  <dgm:cxnLst>
    <dgm:cxn modelId="{126F190A-B45A-462E-9B3F-2061637E809A}" srcId="{957C4809-C1AE-4249-921C-1022C1109C40}" destId="{BC6DB565-7669-4AE0-B851-96F04E283CBB}" srcOrd="5" destOrd="0" parTransId="{27625EBA-6B88-4786-BBE3-B1419357D64E}" sibTransId="{1218DF73-C5B3-470F-BD1A-7591CC6DDB66}"/>
    <dgm:cxn modelId="{1AA9C210-B286-4DC6-87CB-A2248E08BC86}" type="presOf" srcId="{587DCB25-C047-497A-AA9C-348654304F0F}" destId="{AA1B614E-333A-4443-B25B-8BB6FA10C1A8}" srcOrd="0" destOrd="0" presId="urn:microsoft.com/office/officeart/2005/8/layout/default"/>
    <dgm:cxn modelId="{06C2D13B-6B6D-4542-B3B3-D6EEBE16E4E0}" srcId="{957C4809-C1AE-4249-921C-1022C1109C40}" destId="{DBEF7B4F-3495-4022-B84B-7C500C008EA0}" srcOrd="1" destOrd="0" parTransId="{4BD223F2-ED2B-4A4B-8F37-D60B1EFEDE16}" sibTransId="{F472F580-F3E8-4AB3-AF52-1876A193ACC7}"/>
    <dgm:cxn modelId="{6E1ED348-7B77-417F-8F75-4576713B05E1}" type="presOf" srcId="{FE5D032B-6A50-493D-9CB9-A4EC17BB21A5}" destId="{1C7B76B8-3458-49CB-AA6D-7D7CB82DBA73}" srcOrd="0" destOrd="0" presId="urn:microsoft.com/office/officeart/2005/8/layout/default"/>
    <dgm:cxn modelId="{B9CAD36F-51C5-454D-9665-794787F76C24}" srcId="{957C4809-C1AE-4249-921C-1022C1109C40}" destId="{FCA1A50F-241D-4A66-B9C6-A5E39C1D5306}" srcOrd="4" destOrd="0" parTransId="{034D2389-9101-458C-842E-BCD612270D5B}" sibTransId="{6192A893-CBFD-4C3E-8B29-6B565B3A6F7A}"/>
    <dgm:cxn modelId="{FB8F2D53-1800-4AD6-989F-B72EC67F231C}" type="presOf" srcId="{BC6DB565-7669-4AE0-B851-96F04E283CBB}" destId="{35E65AE6-A7BE-453B-9AF1-BD116A4F9562}" srcOrd="0" destOrd="0" presId="urn:microsoft.com/office/officeart/2005/8/layout/default"/>
    <dgm:cxn modelId="{5DF84575-B377-4BC8-980F-C582E2DEE308}" type="presOf" srcId="{DBEF7B4F-3495-4022-B84B-7C500C008EA0}" destId="{122521DA-A75C-4CE3-AE02-48A6F4EB7184}" srcOrd="0" destOrd="0" presId="urn:microsoft.com/office/officeart/2005/8/layout/default"/>
    <dgm:cxn modelId="{4EF6B858-9EE4-4FE2-94AC-CD2F5384ECA6}" srcId="{957C4809-C1AE-4249-921C-1022C1109C40}" destId="{3E190C23-A57B-42AA-9289-5033D45EA84E}" srcOrd="3" destOrd="0" parTransId="{42DBF018-1EA9-43AF-839E-5657D7231940}" sibTransId="{DEEBEBD5-201B-4074-A44D-64985CDA8705}"/>
    <dgm:cxn modelId="{F1A9B988-8F39-41EA-89E8-CC015CFB5A3B}" srcId="{957C4809-C1AE-4249-921C-1022C1109C40}" destId="{E7AE8A49-A635-4AC6-A969-02D9CDB5032F}" srcOrd="0" destOrd="0" parTransId="{7CDE72E1-3E59-4F50-BC81-F7637CD9C80A}" sibTransId="{649E3C59-727F-4D0F-B27F-ABCA3B1B06B4}"/>
    <dgm:cxn modelId="{4E5FDF91-D968-4FD7-919F-8C7F5D2EF43E}" srcId="{957C4809-C1AE-4249-921C-1022C1109C40}" destId="{FE5D032B-6A50-493D-9CB9-A4EC17BB21A5}" srcOrd="2" destOrd="0" parTransId="{C85D0529-889D-4CE0-AC68-E5F3FEDE8F24}" sibTransId="{A2CDC2E2-1562-4709-8C45-87808277C18F}"/>
    <dgm:cxn modelId="{EFEB0793-7E7A-4BE4-8308-2600B6ACD656}" srcId="{957C4809-C1AE-4249-921C-1022C1109C40}" destId="{587DCB25-C047-497A-AA9C-348654304F0F}" srcOrd="6" destOrd="0" parTransId="{3D9C99BA-EFA0-47DF-A409-030F1F8227EC}" sibTransId="{08446D34-529E-4513-9C78-A022D48FEAF4}"/>
    <dgm:cxn modelId="{CD88D093-FDAD-41C7-9242-5FD78D87918E}" type="presOf" srcId="{957C4809-C1AE-4249-921C-1022C1109C40}" destId="{5D7279E7-DBC1-4F44-A21D-2C74BF268071}" srcOrd="0" destOrd="0" presId="urn:microsoft.com/office/officeart/2005/8/layout/default"/>
    <dgm:cxn modelId="{1F0D7E9E-C470-4490-AC1E-4A7A2F705A63}" type="presOf" srcId="{3E190C23-A57B-42AA-9289-5033D45EA84E}" destId="{90BDFB01-5062-4C1B-974C-610A60FE03B5}" srcOrd="0" destOrd="0" presId="urn:microsoft.com/office/officeart/2005/8/layout/default"/>
    <dgm:cxn modelId="{95A0D7E3-2BFE-4559-8F58-0BAC26F9F661}" type="presOf" srcId="{FCA1A50F-241D-4A66-B9C6-A5E39C1D5306}" destId="{D9F5676F-A8DC-4A2E-9395-D6D3DB438C4E}" srcOrd="0" destOrd="0" presId="urn:microsoft.com/office/officeart/2005/8/layout/default"/>
    <dgm:cxn modelId="{8428DFE4-C70C-41F7-B944-242BF40D6B2B}" type="presOf" srcId="{E7AE8A49-A635-4AC6-A969-02D9CDB5032F}" destId="{8B144E46-ACCA-41DD-A9EA-6B26FD422CA2}" srcOrd="0" destOrd="0" presId="urn:microsoft.com/office/officeart/2005/8/layout/default"/>
    <dgm:cxn modelId="{ACB2AFC1-B7B1-4AA5-8206-971F2561D75A}" type="presParOf" srcId="{5D7279E7-DBC1-4F44-A21D-2C74BF268071}" destId="{8B144E46-ACCA-41DD-A9EA-6B26FD422CA2}" srcOrd="0" destOrd="0" presId="urn:microsoft.com/office/officeart/2005/8/layout/default"/>
    <dgm:cxn modelId="{D95F1A97-E8D4-4F48-BFD1-E780DF8ED9F0}" type="presParOf" srcId="{5D7279E7-DBC1-4F44-A21D-2C74BF268071}" destId="{19528C1F-F93C-409F-809D-D4092230AE22}" srcOrd="1" destOrd="0" presId="urn:microsoft.com/office/officeart/2005/8/layout/default"/>
    <dgm:cxn modelId="{69CED0B2-6E1B-4738-A372-8D87B62FD1E5}" type="presParOf" srcId="{5D7279E7-DBC1-4F44-A21D-2C74BF268071}" destId="{122521DA-A75C-4CE3-AE02-48A6F4EB7184}" srcOrd="2" destOrd="0" presId="urn:microsoft.com/office/officeart/2005/8/layout/default"/>
    <dgm:cxn modelId="{E504C380-F387-45B6-A7D8-19D7703493AE}" type="presParOf" srcId="{5D7279E7-DBC1-4F44-A21D-2C74BF268071}" destId="{753345BB-3637-4303-BCB7-902704A3BB55}" srcOrd="3" destOrd="0" presId="urn:microsoft.com/office/officeart/2005/8/layout/default"/>
    <dgm:cxn modelId="{92EDFC2A-5451-4BC7-97A3-832DB90E25E5}" type="presParOf" srcId="{5D7279E7-DBC1-4F44-A21D-2C74BF268071}" destId="{1C7B76B8-3458-49CB-AA6D-7D7CB82DBA73}" srcOrd="4" destOrd="0" presId="urn:microsoft.com/office/officeart/2005/8/layout/default"/>
    <dgm:cxn modelId="{CD74EB1E-AE60-4C3E-9A68-1A23D17DB5C0}" type="presParOf" srcId="{5D7279E7-DBC1-4F44-A21D-2C74BF268071}" destId="{225759BC-64CC-4D2A-A62D-11E376D992C8}" srcOrd="5" destOrd="0" presId="urn:microsoft.com/office/officeart/2005/8/layout/default"/>
    <dgm:cxn modelId="{66CC141A-D0AF-4FF2-9394-16DB4EF7B405}" type="presParOf" srcId="{5D7279E7-DBC1-4F44-A21D-2C74BF268071}" destId="{90BDFB01-5062-4C1B-974C-610A60FE03B5}" srcOrd="6" destOrd="0" presId="urn:microsoft.com/office/officeart/2005/8/layout/default"/>
    <dgm:cxn modelId="{9BC8E216-9E64-41C2-AB45-F68954913E7F}" type="presParOf" srcId="{5D7279E7-DBC1-4F44-A21D-2C74BF268071}" destId="{E9DE35BF-59A0-4798-A6C1-228522EB94DD}" srcOrd="7" destOrd="0" presId="urn:microsoft.com/office/officeart/2005/8/layout/default"/>
    <dgm:cxn modelId="{1B9EBA4D-D2F3-4D65-9D12-DCB06DF7EEE7}" type="presParOf" srcId="{5D7279E7-DBC1-4F44-A21D-2C74BF268071}" destId="{D9F5676F-A8DC-4A2E-9395-D6D3DB438C4E}" srcOrd="8" destOrd="0" presId="urn:microsoft.com/office/officeart/2005/8/layout/default"/>
    <dgm:cxn modelId="{39B5660F-F447-4E00-B90B-C63E33340299}" type="presParOf" srcId="{5D7279E7-DBC1-4F44-A21D-2C74BF268071}" destId="{AE693AD5-A6CE-475C-8EF7-794C6F30ACC9}" srcOrd="9" destOrd="0" presId="urn:microsoft.com/office/officeart/2005/8/layout/default"/>
    <dgm:cxn modelId="{F65C0C7B-5CA2-4B79-8302-065B7BC5872C}" type="presParOf" srcId="{5D7279E7-DBC1-4F44-A21D-2C74BF268071}" destId="{35E65AE6-A7BE-453B-9AF1-BD116A4F9562}" srcOrd="10" destOrd="0" presId="urn:microsoft.com/office/officeart/2005/8/layout/default"/>
    <dgm:cxn modelId="{AFDA9DC9-723A-4730-AEC3-02D8D4C7534D}" type="presParOf" srcId="{5D7279E7-DBC1-4F44-A21D-2C74BF268071}" destId="{494895C0-455B-4A3B-9037-3ABEB704AFCC}" srcOrd="11" destOrd="0" presId="urn:microsoft.com/office/officeart/2005/8/layout/default"/>
    <dgm:cxn modelId="{3FD9D45A-E400-41E7-ACD8-7597AECCBFBA}" type="presParOf" srcId="{5D7279E7-DBC1-4F44-A21D-2C74BF268071}" destId="{AA1B614E-333A-4443-B25B-8BB6FA10C1A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DBBF0E-1BEC-489B-9B7F-C2C518B02FD4}" type="doc">
      <dgm:prSet loTypeId="urn:microsoft.com/office/officeart/2005/8/layout/pyramid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7BF74B-4325-415C-845D-48FCE9C13BF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Hardware</a:t>
          </a:r>
          <a:r>
            <a:rPr lang="en-US" dirty="0"/>
            <a:t>: Computers, mobile devices, servers.</a:t>
          </a:r>
        </a:p>
      </dgm:t>
    </dgm:pt>
    <dgm:pt modelId="{60D1D876-4D80-4EF5-BADE-C56A40F53D81}" type="parTrans" cxnId="{DC7E3E9D-84B0-4CFF-A5D3-9034961ECF5A}">
      <dgm:prSet/>
      <dgm:spPr/>
      <dgm:t>
        <a:bodyPr/>
        <a:lstStyle/>
        <a:p>
          <a:endParaRPr lang="en-US"/>
        </a:p>
      </dgm:t>
    </dgm:pt>
    <dgm:pt modelId="{3F35156C-0D49-4A98-A105-9F0E8472EE78}" type="sibTrans" cxnId="{DC7E3E9D-84B0-4CFF-A5D3-9034961ECF5A}">
      <dgm:prSet/>
      <dgm:spPr/>
      <dgm:t>
        <a:bodyPr/>
        <a:lstStyle/>
        <a:p>
          <a:endParaRPr lang="en-US"/>
        </a:p>
      </dgm:t>
    </dgm:pt>
    <dgm:pt modelId="{B80F0A9B-DDDD-4BBB-A516-4BB8AE73E89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1" dirty="0"/>
            <a:t>Telecommunication Networks</a:t>
          </a:r>
          <a:r>
            <a:rPr lang="en-US" sz="1600" dirty="0"/>
            <a:t>: The internet, broadband, 4G/5G networks.</a:t>
          </a:r>
        </a:p>
      </dgm:t>
    </dgm:pt>
    <dgm:pt modelId="{1D60EA1A-ACF3-4FAF-BEE0-11802DEF8ED2}" type="parTrans" cxnId="{F8FC4892-F948-4336-AC24-CA78794342BB}">
      <dgm:prSet/>
      <dgm:spPr/>
      <dgm:t>
        <a:bodyPr/>
        <a:lstStyle/>
        <a:p>
          <a:endParaRPr lang="en-US"/>
        </a:p>
      </dgm:t>
    </dgm:pt>
    <dgm:pt modelId="{41948F05-1FDC-4531-8A80-FB7FE2A3FBED}" type="sibTrans" cxnId="{F8FC4892-F948-4336-AC24-CA78794342BB}">
      <dgm:prSet/>
      <dgm:spPr/>
      <dgm:t>
        <a:bodyPr/>
        <a:lstStyle/>
        <a:p>
          <a:endParaRPr lang="en-US"/>
        </a:p>
      </dgm:t>
    </dgm:pt>
    <dgm:pt modelId="{CAA00803-D471-40D0-A226-2106DE2C89A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Software</a:t>
          </a:r>
          <a:r>
            <a:rPr lang="en-US" dirty="0"/>
            <a:t>: Operating systems, applications.</a:t>
          </a:r>
        </a:p>
      </dgm:t>
    </dgm:pt>
    <dgm:pt modelId="{C9054C5C-B9D3-4E49-AE50-1723F17DF23F}" type="parTrans" cxnId="{C74E7681-9CB9-4566-9792-E6696FBF5B7E}">
      <dgm:prSet/>
      <dgm:spPr/>
      <dgm:t>
        <a:bodyPr/>
        <a:lstStyle/>
        <a:p>
          <a:endParaRPr lang="en-US"/>
        </a:p>
      </dgm:t>
    </dgm:pt>
    <dgm:pt modelId="{9738DD9B-0046-4CD2-AA23-EBDA4F68DC8D}" type="sibTrans" cxnId="{C74E7681-9CB9-4566-9792-E6696FBF5B7E}">
      <dgm:prSet/>
      <dgm:spPr/>
      <dgm:t>
        <a:bodyPr/>
        <a:lstStyle/>
        <a:p>
          <a:endParaRPr lang="en-US"/>
        </a:p>
      </dgm:t>
    </dgm:pt>
    <dgm:pt modelId="{D7ECFB0C-1ECA-4337-B781-3ABFDB08E13E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800" b="1" dirty="0"/>
            <a:t>Data Management Systems</a:t>
          </a:r>
          <a:r>
            <a:rPr lang="en-US" sz="1800" dirty="0"/>
            <a:t>: Cloud computing, databases</a:t>
          </a:r>
        </a:p>
      </dgm:t>
    </dgm:pt>
    <dgm:pt modelId="{666C83CF-77D6-4623-A77A-6E0A7C0916F5}" type="parTrans" cxnId="{C6B30E1E-1C3E-4885-9B3D-52134FF9EC49}">
      <dgm:prSet/>
      <dgm:spPr/>
      <dgm:t>
        <a:bodyPr/>
        <a:lstStyle/>
        <a:p>
          <a:endParaRPr lang="en-US"/>
        </a:p>
      </dgm:t>
    </dgm:pt>
    <dgm:pt modelId="{88FF45B7-0648-4613-BE27-921FC689E3CB}" type="sibTrans" cxnId="{C6B30E1E-1C3E-4885-9B3D-52134FF9EC49}">
      <dgm:prSet/>
      <dgm:spPr/>
      <dgm:t>
        <a:bodyPr/>
        <a:lstStyle/>
        <a:p>
          <a:endParaRPr lang="en-US"/>
        </a:p>
      </dgm:t>
    </dgm:pt>
    <dgm:pt modelId="{8B1F943C-4209-4D24-B2FB-403CC4B3DBC3}" type="pres">
      <dgm:prSet presAssocID="{84DBBF0E-1BEC-489B-9B7F-C2C518B02FD4}" presName="compositeShape" presStyleCnt="0">
        <dgm:presLayoutVars>
          <dgm:chMax val="9"/>
          <dgm:dir/>
          <dgm:resizeHandles val="exact"/>
        </dgm:presLayoutVars>
      </dgm:prSet>
      <dgm:spPr/>
    </dgm:pt>
    <dgm:pt modelId="{2FD870DE-2238-4D64-8389-3F79A987FA76}" type="pres">
      <dgm:prSet presAssocID="{84DBBF0E-1BEC-489B-9B7F-C2C518B02FD4}" presName="triangle1" presStyleLbl="node1" presStyleIdx="0" presStyleCnt="4">
        <dgm:presLayoutVars>
          <dgm:bulletEnabled val="1"/>
        </dgm:presLayoutVars>
      </dgm:prSet>
      <dgm:spPr/>
    </dgm:pt>
    <dgm:pt modelId="{6B3E99D0-7C23-41FF-8F10-910888DAEC57}" type="pres">
      <dgm:prSet presAssocID="{84DBBF0E-1BEC-489B-9B7F-C2C518B02FD4}" presName="triangle2" presStyleLbl="node1" presStyleIdx="1" presStyleCnt="4">
        <dgm:presLayoutVars>
          <dgm:bulletEnabled val="1"/>
        </dgm:presLayoutVars>
      </dgm:prSet>
      <dgm:spPr/>
    </dgm:pt>
    <dgm:pt modelId="{ED08DFCA-8C5B-4D30-BDD9-5AD5AB3241C9}" type="pres">
      <dgm:prSet presAssocID="{84DBBF0E-1BEC-489B-9B7F-C2C518B02FD4}" presName="triangle3" presStyleLbl="node1" presStyleIdx="2" presStyleCnt="4" custLinFactNeighborY="0">
        <dgm:presLayoutVars>
          <dgm:bulletEnabled val="1"/>
        </dgm:presLayoutVars>
      </dgm:prSet>
      <dgm:spPr/>
    </dgm:pt>
    <dgm:pt modelId="{6BC5EA84-F495-4847-9D4B-B2A5C949C650}" type="pres">
      <dgm:prSet presAssocID="{84DBBF0E-1BEC-489B-9B7F-C2C518B02FD4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B9C83313-B98A-43B5-B1DF-83EDAA3E848E}" type="presOf" srcId="{B80F0A9B-DDDD-4BBB-A516-4BB8AE73E893}" destId="{6B3E99D0-7C23-41FF-8F10-910888DAEC57}" srcOrd="0" destOrd="0" presId="urn:microsoft.com/office/officeart/2005/8/layout/pyramid4"/>
    <dgm:cxn modelId="{C6B30E1E-1C3E-4885-9B3D-52134FF9EC49}" srcId="{84DBBF0E-1BEC-489B-9B7F-C2C518B02FD4}" destId="{D7ECFB0C-1ECA-4337-B781-3ABFDB08E13E}" srcOrd="3" destOrd="0" parTransId="{666C83CF-77D6-4623-A77A-6E0A7C0916F5}" sibTransId="{88FF45B7-0648-4613-BE27-921FC689E3CB}"/>
    <dgm:cxn modelId="{6D5A9724-209E-47C4-90FA-118B5A1B3555}" type="presOf" srcId="{84DBBF0E-1BEC-489B-9B7F-C2C518B02FD4}" destId="{8B1F943C-4209-4D24-B2FB-403CC4B3DBC3}" srcOrd="0" destOrd="0" presId="urn:microsoft.com/office/officeart/2005/8/layout/pyramid4"/>
    <dgm:cxn modelId="{DBE5F129-0F88-44CC-9D70-E490B43B8E6B}" type="presOf" srcId="{D7ECFB0C-1ECA-4337-B781-3ABFDB08E13E}" destId="{6BC5EA84-F495-4847-9D4B-B2A5C949C650}" srcOrd="0" destOrd="0" presId="urn:microsoft.com/office/officeart/2005/8/layout/pyramid4"/>
    <dgm:cxn modelId="{C74E7681-9CB9-4566-9792-E6696FBF5B7E}" srcId="{84DBBF0E-1BEC-489B-9B7F-C2C518B02FD4}" destId="{CAA00803-D471-40D0-A226-2106DE2C89A9}" srcOrd="2" destOrd="0" parTransId="{C9054C5C-B9D3-4E49-AE50-1723F17DF23F}" sibTransId="{9738DD9B-0046-4CD2-AA23-EBDA4F68DC8D}"/>
    <dgm:cxn modelId="{F8FC4892-F948-4336-AC24-CA78794342BB}" srcId="{84DBBF0E-1BEC-489B-9B7F-C2C518B02FD4}" destId="{B80F0A9B-DDDD-4BBB-A516-4BB8AE73E893}" srcOrd="1" destOrd="0" parTransId="{1D60EA1A-ACF3-4FAF-BEE0-11802DEF8ED2}" sibTransId="{41948F05-1FDC-4531-8A80-FB7FE2A3FBED}"/>
    <dgm:cxn modelId="{DC7E3E9D-84B0-4CFF-A5D3-9034961ECF5A}" srcId="{84DBBF0E-1BEC-489B-9B7F-C2C518B02FD4}" destId="{477BF74B-4325-415C-845D-48FCE9C13BF6}" srcOrd="0" destOrd="0" parTransId="{60D1D876-4D80-4EF5-BADE-C56A40F53D81}" sibTransId="{3F35156C-0D49-4A98-A105-9F0E8472EE78}"/>
    <dgm:cxn modelId="{C8C556CA-C750-4C4A-A344-5E97BA217BFC}" type="presOf" srcId="{477BF74B-4325-415C-845D-48FCE9C13BF6}" destId="{2FD870DE-2238-4D64-8389-3F79A987FA76}" srcOrd="0" destOrd="0" presId="urn:microsoft.com/office/officeart/2005/8/layout/pyramid4"/>
    <dgm:cxn modelId="{BBAB0BCC-31AF-47F3-8548-9A0DC3647BE5}" type="presOf" srcId="{CAA00803-D471-40D0-A226-2106DE2C89A9}" destId="{ED08DFCA-8C5B-4D30-BDD9-5AD5AB3241C9}" srcOrd="0" destOrd="0" presId="urn:microsoft.com/office/officeart/2005/8/layout/pyramid4"/>
    <dgm:cxn modelId="{7517551D-8829-43AA-A772-CDB099DFA4C5}" type="presParOf" srcId="{8B1F943C-4209-4D24-B2FB-403CC4B3DBC3}" destId="{2FD870DE-2238-4D64-8389-3F79A987FA76}" srcOrd="0" destOrd="0" presId="urn:microsoft.com/office/officeart/2005/8/layout/pyramid4"/>
    <dgm:cxn modelId="{A53FC6C3-7897-42A6-882B-FBF19D730145}" type="presParOf" srcId="{8B1F943C-4209-4D24-B2FB-403CC4B3DBC3}" destId="{6B3E99D0-7C23-41FF-8F10-910888DAEC57}" srcOrd="1" destOrd="0" presId="urn:microsoft.com/office/officeart/2005/8/layout/pyramid4"/>
    <dgm:cxn modelId="{EE55E141-9AE3-455F-A479-6B9BD7DC9DAA}" type="presParOf" srcId="{8B1F943C-4209-4D24-B2FB-403CC4B3DBC3}" destId="{ED08DFCA-8C5B-4D30-BDD9-5AD5AB3241C9}" srcOrd="2" destOrd="0" presId="urn:microsoft.com/office/officeart/2005/8/layout/pyramid4"/>
    <dgm:cxn modelId="{B35F57B5-AE08-475C-BBBD-9B4D12DD49E7}" type="presParOf" srcId="{8B1F943C-4209-4D24-B2FB-403CC4B3DBC3}" destId="{6BC5EA84-F495-4847-9D4B-B2A5C949C650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92ABE3-398C-4426-A1EE-28265A43D2CA}" type="doc">
      <dgm:prSet loTypeId="urn:microsoft.com/office/officeart/2005/8/layout/cycle7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7F944-793E-4EE5-8F8E-75F66A39D63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E-commerce</a:t>
          </a:r>
          <a:r>
            <a:rPr lang="en-US" dirty="0"/>
            <a:t>: Online shopping, payment systems.</a:t>
          </a:r>
        </a:p>
      </dgm:t>
    </dgm:pt>
    <dgm:pt modelId="{D2E63D3B-E7FB-4E90-ABE2-CB04AC71F7F1}" type="parTrans" cxnId="{50948DD0-377D-4F33-9E57-E83FFD51A5AA}">
      <dgm:prSet/>
      <dgm:spPr/>
      <dgm:t>
        <a:bodyPr/>
        <a:lstStyle/>
        <a:p>
          <a:endParaRPr lang="en-US"/>
        </a:p>
      </dgm:t>
    </dgm:pt>
    <dgm:pt modelId="{7BFA5BA4-1C37-4C58-AB88-F1AB0AA20007}" type="sibTrans" cxnId="{50948DD0-377D-4F33-9E57-E83FFD51A5AA}">
      <dgm:prSet/>
      <dgm:spPr/>
      <dgm:t>
        <a:bodyPr/>
        <a:lstStyle/>
        <a:p>
          <a:endParaRPr lang="en-US"/>
        </a:p>
      </dgm:t>
    </dgm:pt>
    <dgm:pt modelId="{CB817541-F33B-45CD-B854-E60B8BD9BC4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Data Analysis</a:t>
          </a:r>
          <a:r>
            <a:rPr lang="en-US" dirty="0"/>
            <a:t>: Big Data, AI, decision-making.</a:t>
          </a:r>
        </a:p>
      </dgm:t>
    </dgm:pt>
    <dgm:pt modelId="{46FE9BB5-A023-42C9-84E1-28C9835AB0CA}" type="parTrans" cxnId="{BD8894F1-7342-4228-BC25-2859036657E1}">
      <dgm:prSet/>
      <dgm:spPr/>
      <dgm:t>
        <a:bodyPr/>
        <a:lstStyle/>
        <a:p>
          <a:endParaRPr lang="en-US"/>
        </a:p>
      </dgm:t>
    </dgm:pt>
    <dgm:pt modelId="{00F9E62B-F38F-4EF5-9BA4-73029E833F89}" type="sibTrans" cxnId="{BD8894F1-7342-4228-BC25-2859036657E1}">
      <dgm:prSet/>
      <dgm:spPr/>
      <dgm:t>
        <a:bodyPr/>
        <a:lstStyle/>
        <a:p>
          <a:endParaRPr lang="en-US"/>
        </a:p>
      </dgm:t>
    </dgm:pt>
    <dgm:pt modelId="{FA750697-468B-44AF-8B9E-024B69AADDF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Communication</a:t>
          </a:r>
          <a:r>
            <a:rPr lang="en-US" dirty="0"/>
            <a:t>: Emails, video conferencing, VoIP.</a:t>
          </a:r>
        </a:p>
      </dgm:t>
    </dgm:pt>
    <dgm:pt modelId="{7F21FBBD-8C07-4939-A626-507C85C1340E}" type="parTrans" cxnId="{C2E6E712-B491-483E-AC4C-8ABF66537385}">
      <dgm:prSet/>
      <dgm:spPr/>
      <dgm:t>
        <a:bodyPr/>
        <a:lstStyle/>
        <a:p>
          <a:endParaRPr lang="en-US"/>
        </a:p>
      </dgm:t>
    </dgm:pt>
    <dgm:pt modelId="{2F0078E3-4601-43ED-9273-3547D539E7D8}" type="sibTrans" cxnId="{C2E6E712-B491-483E-AC4C-8ABF66537385}">
      <dgm:prSet/>
      <dgm:spPr/>
      <dgm:t>
        <a:bodyPr/>
        <a:lstStyle/>
        <a:p>
          <a:endParaRPr lang="en-US"/>
        </a:p>
      </dgm:t>
    </dgm:pt>
    <dgm:pt modelId="{717E566B-CD34-4867-A5FA-7D9FB79C459C}" type="pres">
      <dgm:prSet presAssocID="{A392ABE3-398C-4426-A1EE-28265A43D2CA}" presName="Name0" presStyleCnt="0">
        <dgm:presLayoutVars>
          <dgm:dir/>
          <dgm:resizeHandles val="exact"/>
        </dgm:presLayoutVars>
      </dgm:prSet>
      <dgm:spPr/>
    </dgm:pt>
    <dgm:pt modelId="{B6CEEF7F-0BD5-403F-BAC0-3EDCB5CCD7BD}" type="pres">
      <dgm:prSet presAssocID="{8C97F944-793E-4EE5-8F8E-75F66A39D63E}" presName="node" presStyleLbl="node1" presStyleIdx="0" presStyleCnt="3">
        <dgm:presLayoutVars>
          <dgm:bulletEnabled val="1"/>
        </dgm:presLayoutVars>
      </dgm:prSet>
      <dgm:spPr/>
    </dgm:pt>
    <dgm:pt modelId="{3D558D57-E121-451A-B575-EE522D01F3E4}" type="pres">
      <dgm:prSet presAssocID="{7BFA5BA4-1C37-4C58-AB88-F1AB0AA20007}" presName="sibTrans" presStyleLbl="sibTrans2D1" presStyleIdx="0" presStyleCnt="3" custScaleX="183778"/>
      <dgm:spPr/>
    </dgm:pt>
    <dgm:pt modelId="{9BA68877-B321-498D-819A-B6C267113B1D}" type="pres">
      <dgm:prSet presAssocID="{7BFA5BA4-1C37-4C58-AB88-F1AB0AA20007}" presName="connectorText" presStyleLbl="sibTrans2D1" presStyleIdx="0" presStyleCnt="3"/>
      <dgm:spPr/>
    </dgm:pt>
    <dgm:pt modelId="{33C4EB8A-1A4E-4032-9E89-6FC7A2481C08}" type="pres">
      <dgm:prSet presAssocID="{CB817541-F33B-45CD-B854-E60B8BD9BC4A}" presName="node" presStyleLbl="node1" presStyleIdx="1" presStyleCnt="3">
        <dgm:presLayoutVars>
          <dgm:bulletEnabled val="1"/>
        </dgm:presLayoutVars>
      </dgm:prSet>
      <dgm:spPr/>
    </dgm:pt>
    <dgm:pt modelId="{DD3DDA4D-66CC-4A61-8164-D6DC5481BD34}" type="pres">
      <dgm:prSet presAssocID="{00F9E62B-F38F-4EF5-9BA4-73029E833F89}" presName="sibTrans" presStyleLbl="sibTrans2D1" presStyleIdx="1" presStyleCnt="3" custScaleX="119128"/>
      <dgm:spPr/>
    </dgm:pt>
    <dgm:pt modelId="{F707DF0D-7A09-485E-A693-200340F2A8B9}" type="pres">
      <dgm:prSet presAssocID="{00F9E62B-F38F-4EF5-9BA4-73029E833F89}" presName="connectorText" presStyleLbl="sibTrans2D1" presStyleIdx="1" presStyleCnt="3"/>
      <dgm:spPr/>
    </dgm:pt>
    <dgm:pt modelId="{761CC46B-DA8F-4945-B99E-33626D9970F6}" type="pres">
      <dgm:prSet presAssocID="{FA750697-468B-44AF-8B9E-024B69AADDF9}" presName="node" presStyleLbl="node1" presStyleIdx="2" presStyleCnt="3">
        <dgm:presLayoutVars>
          <dgm:bulletEnabled val="1"/>
        </dgm:presLayoutVars>
      </dgm:prSet>
      <dgm:spPr/>
    </dgm:pt>
    <dgm:pt modelId="{26EFC63E-2FAA-430F-AA1F-65632171B197}" type="pres">
      <dgm:prSet presAssocID="{2F0078E3-4601-43ED-9273-3547D539E7D8}" presName="sibTrans" presStyleLbl="sibTrans2D1" presStyleIdx="2" presStyleCnt="3" custScaleX="186707"/>
      <dgm:spPr/>
    </dgm:pt>
    <dgm:pt modelId="{AA669821-5AEF-4BEC-89F0-ECA00788B6E4}" type="pres">
      <dgm:prSet presAssocID="{2F0078E3-4601-43ED-9273-3547D539E7D8}" presName="connectorText" presStyleLbl="sibTrans2D1" presStyleIdx="2" presStyleCnt="3"/>
      <dgm:spPr/>
    </dgm:pt>
  </dgm:ptLst>
  <dgm:cxnLst>
    <dgm:cxn modelId="{C2E6E712-B491-483E-AC4C-8ABF66537385}" srcId="{A392ABE3-398C-4426-A1EE-28265A43D2CA}" destId="{FA750697-468B-44AF-8B9E-024B69AADDF9}" srcOrd="2" destOrd="0" parTransId="{7F21FBBD-8C07-4939-A626-507C85C1340E}" sibTransId="{2F0078E3-4601-43ED-9273-3547D539E7D8}"/>
    <dgm:cxn modelId="{E4E91514-4FF2-4B8B-9675-089DDB263848}" type="presOf" srcId="{7BFA5BA4-1C37-4C58-AB88-F1AB0AA20007}" destId="{3D558D57-E121-451A-B575-EE522D01F3E4}" srcOrd="0" destOrd="0" presId="urn:microsoft.com/office/officeart/2005/8/layout/cycle7"/>
    <dgm:cxn modelId="{13896F64-4DFB-4F0C-A01E-352EC758F88C}" type="presOf" srcId="{FA750697-468B-44AF-8B9E-024B69AADDF9}" destId="{761CC46B-DA8F-4945-B99E-33626D9970F6}" srcOrd="0" destOrd="0" presId="urn:microsoft.com/office/officeart/2005/8/layout/cycle7"/>
    <dgm:cxn modelId="{64ED6D66-11EB-4CA5-80A2-B2CB15BE9C3A}" type="presOf" srcId="{00F9E62B-F38F-4EF5-9BA4-73029E833F89}" destId="{F707DF0D-7A09-485E-A693-200340F2A8B9}" srcOrd="1" destOrd="0" presId="urn:microsoft.com/office/officeart/2005/8/layout/cycle7"/>
    <dgm:cxn modelId="{88CFE650-C80E-4D60-8677-5DA177E28961}" type="presOf" srcId="{A392ABE3-398C-4426-A1EE-28265A43D2CA}" destId="{717E566B-CD34-4867-A5FA-7D9FB79C459C}" srcOrd="0" destOrd="0" presId="urn:microsoft.com/office/officeart/2005/8/layout/cycle7"/>
    <dgm:cxn modelId="{4C3A7AA1-F4F4-43B0-9017-89735EBCC671}" type="presOf" srcId="{8C97F944-793E-4EE5-8F8E-75F66A39D63E}" destId="{B6CEEF7F-0BD5-403F-BAC0-3EDCB5CCD7BD}" srcOrd="0" destOrd="0" presId="urn:microsoft.com/office/officeart/2005/8/layout/cycle7"/>
    <dgm:cxn modelId="{5ADC97B2-4F31-4F8D-AD5C-65DFDA16305A}" type="presOf" srcId="{7BFA5BA4-1C37-4C58-AB88-F1AB0AA20007}" destId="{9BA68877-B321-498D-819A-B6C267113B1D}" srcOrd="1" destOrd="0" presId="urn:microsoft.com/office/officeart/2005/8/layout/cycle7"/>
    <dgm:cxn modelId="{47F1ACC3-E4BF-4C45-9AAF-1602E9F11386}" type="presOf" srcId="{00F9E62B-F38F-4EF5-9BA4-73029E833F89}" destId="{DD3DDA4D-66CC-4A61-8164-D6DC5481BD34}" srcOrd="0" destOrd="0" presId="urn:microsoft.com/office/officeart/2005/8/layout/cycle7"/>
    <dgm:cxn modelId="{50948DD0-377D-4F33-9E57-E83FFD51A5AA}" srcId="{A392ABE3-398C-4426-A1EE-28265A43D2CA}" destId="{8C97F944-793E-4EE5-8F8E-75F66A39D63E}" srcOrd="0" destOrd="0" parTransId="{D2E63D3B-E7FB-4E90-ABE2-CB04AC71F7F1}" sibTransId="{7BFA5BA4-1C37-4C58-AB88-F1AB0AA20007}"/>
    <dgm:cxn modelId="{F6E81DD6-074C-4488-BD81-A0B156BABD63}" type="presOf" srcId="{2F0078E3-4601-43ED-9273-3547D539E7D8}" destId="{AA669821-5AEF-4BEC-89F0-ECA00788B6E4}" srcOrd="1" destOrd="0" presId="urn:microsoft.com/office/officeart/2005/8/layout/cycle7"/>
    <dgm:cxn modelId="{224F3DE5-F78D-45DC-8720-1D919CB6921D}" type="presOf" srcId="{2F0078E3-4601-43ED-9273-3547D539E7D8}" destId="{26EFC63E-2FAA-430F-AA1F-65632171B197}" srcOrd="0" destOrd="0" presId="urn:microsoft.com/office/officeart/2005/8/layout/cycle7"/>
    <dgm:cxn modelId="{62099AEA-35CF-4688-AD5A-07EE6F255465}" type="presOf" srcId="{CB817541-F33B-45CD-B854-E60B8BD9BC4A}" destId="{33C4EB8A-1A4E-4032-9E89-6FC7A2481C08}" srcOrd="0" destOrd="0" presId="urn:microsoft.com/office/officeart/2005/8/layout/cycle7"/>
    <dgm:cxn modelId="{BD8894F1-7342-4228-BC25-2859036657E1}" srcId="{A392ABE3-398C-4426-A1EE-28265A43D2CA}" destId="{CB817541-F33B-45CD-B854-E60B8BD9BC4A}" srcOrd="1" destOrd="0" parTransId="{46FE9BB5-A023-42C9-84E1-28C9835AB0CA}" sibTransId="{00F9E62B-F38F-4EF5-9BA4-73029E833F89}"/>
    <dgm:cxn modelId="{1B7A9F36-6F6D-4D89-AB24-3155F198F7AC}" type="presParOf" srcId="{717E566B-CD34-4867-A5FA-7D9FB79C459C}" destId="{B6CEEF7F-0BD5-403F-BAC0-3EDCB5CCD7BD}" srcOrd="0" destOrd="0" presId="urn:microsoft.com/office/officeart/2005/8/layout/cycle7"/>
    <dgm:cxn modelId="{39ED595F-D5B9-4648-A52E-8C152856115E}" type="presParOf" srcId="{717E566B-CD34-4867-A5FA-7D9FB79C459C}" destId="{3D558D57-E121-451A-B575-EE522D01F3E4}" srcOrd="1" destOrd="0" presId="urn:microsoft.com/office/officeart/2005/8/layout/cycle7"/>
    <dgm:cxn modelId="{5C60A95D-ADDC-4062-8B93-2153CFEB10BF}" type="presParOf" srcId="{3D558D57-E121-451A-B575-EE522D01F3E4}" destId="{9BA68877-B321-498D-819A-B6C267113B1D}" srcOrd="0" destOrd="0" presId="urn:microsoft.com/office/officeart/2005/8/layout/cycle7"/>
    <dgm:cxn modelId="{5CFB1FD9-4029-45B1-8DDC-815B9AE385A8}" type="presParOf" srcId="{717E566B-CD34-4867-A5FA-7D9FB79C459C}" destId="{33C4EB8A-1A4E-4032-9E89-6FC7A2481C08}" srcOrd="2" destOrd="0" presId="urn:microsoft.com/office/officeart/2005/8/layout/cycle7"/>
    <dgm:cxn modelId="{DA9F7F0C-D686-44C7-8B32-A5B695D49502}" type="presParOf" srcId="{717E566B-CD34-4867-A5FA-7D9FB79C459C}" destId="{DD3DDA4D-66CC-4A61-8164-D6DC5481BD34}" srcOrd="3" destOrd="0" presId="urn:microsoft.com/office/officeart/2005/8/layout/cycle7"/>
    <dgm:cxn modelId="{E5AE5007-9227-4981-BA40-D49387241881}" type="presParOf" srcId="{DD3DDA4D-66CC-4A61-8164-D6DC5481BD34}" destId="{F707DF0D-7A09-485E-A693-200340F2A8B9}" srcOrd="0" destOrd="0" presId="urn:microsoft.com/office/officeart/2005/8/layout/cycle7"/>
    <dgm:cxn modelId="{00613538-E03B-44A6-95DE-0E37C3440F96}" type="presParOf" srcId="{717E566B-CD34-4867-A5FA-7D9FB79C459C}" destId="{761CC46B-DA8F-4945-B99E-33626D9970F6}" srcOrd="4" destOrd="0" presId="urn:microsoft.com/office/officeart/2005/8/layout/cycle7"/>
    <dgm:cxn modelId="{53890E30-41EB-4413-8DCE-7BA3992E34BC}" type="presParOf" srcId="{717E566B-CD34-4867-A5FA-7D9FB79C459C}" destId="{26EFC63E-2FAA-430F-AA1F-65632171B197}" srcOrd="5" destOrd="0" presId="urn:microsoft.com/office/officeart/2005/8/layout/cycle7"/>
    <dgm:cxn modelId="{35AE2BBF-7DCF-42EA-A61B-7A586913CB77}" type="presParOf" srcId="{26EFC63E-2FAA-430F-AA1F-65632171B197}" destId="{AA669821-5AEF-4BEC-89F0-ECA00788B6E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44E46-ACCA-41DD-A9EA-6B26FD422CA2}">
      <dsp:nvSpPr>
        <dsp:cNvPr id="0" name=""/>
        <dsp:cNvSpPr/>
      </dsp:nvSpPr>
      <dsp:spPr>
        <a:xfrm>
          <a:off x="3782373" y="0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Components of ICT</a:t>
          </a:r>
        </a:p>
      </dsp:txBody>
      <dsp:txXfrm>
        <a:off x="3782373" y="0"/>
        <a:ext cx="2744132" cy="1646479"/>
      </dsp:txXfrm>
    </dsp:sp>
    <dsp:sp modelId="{122521DA-A75C-4CE3-AE02-48A6F4EB7184}">
      <dsp:nvSpPr>
        <dsp:cNvPr id="0" name=""/>
        <dsp:cNvSpPr/>
      </dsp:nvSpPr>
      <dsp:spPr>
        <a:xfrm>
          <a:off x="6916199" y="0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Impact of ICT on Society</a:t>
          </a:r>
        </a:p>
      </dsp:txBody>
      <dsp:txXfrm>
        <a:off x="6916199" y="0"/>
        <a:ext cx="2744132" cy="1646479"/>
      </dsp:txXfrm>
    </dsp:sp>
    <dsp:sp modelId="{1C7B76B8-3458-49CB-AA6D-7D7CB82DBA73}">
      <dsp:nvSpPr>
        <dsp:cNvPr id="0" name=""/>
        <dsp:cNvSpPr/>
      </dsp:nvSpPr>
      <dsp:spPr>
        <a:xfrm>
          <a:off x="765392" y="1951538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ICT in Business and Education</a:t>
          </a:r>
          <a:endParaRPr lang="en-US" sz="3100" kern="1200" dirty="0">
            <a:latin typeface="ADLaM Display" panose="02010000000000000000" pitchFamily="2" charset="0"/>
            <a:ea typeface="ADLaM Display" panose="02010000000000000000" pitchFamily="2" charset="0"/>
            <a:cs typeface="ADLaM Display" panose="02010000000000000000" pitchFamily="2" charset="0"/>
          </a:endParaRPr>
        </a:p>
      </dsp:txBody>
      <dsp:txXfrm>
        <a:off x="765392" y="1951538"/>
        <a:ext cx="2744132" cy="1646479"/>
      </dsp:txXfrm>
    </dsp:sp>
    <dsp:sp modelId="{90BDFB01-5062-4C1B-974C-610A60FE03B5}">
      <dsp:nvSpPr>
        <dsp:cNvPr id="0" name=""/>
        <dsp:cNvSpPr/>
      </dsp:nvSpPr>
      <dsp:spPr>
        <a:xfrm>
          <a:off x="3827322" y="1923724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Challenges in ICT</a:t>
          </a:r>
        </a:p>
      </dsp:txBody>
      <dsp:txXfrm>
        <a:off x="3827322" y="1923724"/>
        <a:ext cx="2744132" cy="1646479"/>
      </dsp:txXfrm>
    </dsp:sp>
    <dsp:sp modelId="{D9F5676F-A8DC-4A2E-9395-D6D3DB438C4E}">
      <dsp:nvSpPr>
        <dsp:cNvPr id="0" name=""/>
        <dsp:cNvSpPr/>
      </dsp:nvSpPr>
      <dsp:spPr>
        <a:xfrm>
          <a:off x="6950803" y="1971208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Future Trends</a:t>
          </a:r>
          <a:endParaRPr lang="en-US" sz="3100" kern="1200" dirty="0"/>
        </a:p>
      </dsp:txBody>
      <dsp:txXfrm>
        <a:off x="6950803" y="1971208"/>
        <a:ext cx="2744132" cy="1646479"/>
      </dsp:txXfrm>
    </dsp:sp>
    <dsp:sp modelId="{35E65AE6-A7BE-453B-9AF1-BD116A4F9562}">
      <dsp:nvSpPr>
        <dsp:cNvPr id="0" name=""/>
        <dsp:cNvSpPr/>
      </dsp:nvSpPr>
      <dsp:spPr>
        <a:xfrm>
          <a:off x="765392" y="0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Introduction</a:t>
          </a:r>
        </a:p>
      </dsp:txBody>
      <dsp:txXfrm>
        <a:off x="765392" y="0"/>
        <a:ext cx="2744132" cy="1646479"/>
      </dsp:txXfrm>
    </dsp:sp>
    <dsp:sp modelId="{AA1B614E-333A-4443-B25B-8BB6FA10C1A8}">
      <dsp:nvSpPr>
        <dsp:cNvPr id="0" name=""/>
        <dsp:cNvSpPr/>
      </dsp:nvSpPr>
      <dsp:spPr>
        <a:xfrm>
          <a:off x="3802871" y="3844600"/>
          <a:ext cx="2744132" cy="16464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Conclusion</a:t>
          </a:r>
          <a:endParaRPr lang="en-US" sz="3100" kern="1200" dirty="0"/>
        </a:p>
      </dsp:txBody>
      <dsp:txXfrm>
        <a:off x="3802871" y="3844600"/>
        <a:ext cx="2744132" cy="1646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870DE-2238-4D64-8389-3F79A987FA76}">
      <dsp:nvSpPr>
        <dsp:cNvPr id="0" name=""/>
        <dsp:cNvSpPr/>
      </dsp:nvSpPr>
      <dsp:spPr>
        <a:xfrm>
          <a:off x="3078188" y="0"/>
          <a:ext cx="3077564" cy="30775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/>
            <a:t>Hardware</a:t>
          </a:r>
          <a:r>
            <a:rPr lang="en-US" sz="1900" kern="1200" dirty="0"/>
            <a:t>: Computers, mobile devices, servers.</a:t>
          </a:r>
        </a:p>
      </dsp:txBody>
      <dsp:txXfrm>
        <a:off x="3847579" y="1538782"/>
        <a:ext cx="1538782" cy="1538782"/>
      </dsp:txXfrm>
    </dsp:sp>
    <dsp:sp modelId="{6B3E99D0-7C23-41FF-8F10-910888DAEC57}">
      <dsp:nvSpPr>
        <dsp:cNvPr id="0" name=""/>
        <dsp:cNvSpPr/>
      </dsp:nvSpPr>
      <dsp:spPr>
        <a:xfrm>
          <a:off x="1539406" y="3077564"/>
          <a:ext cx="3077564" cy="30775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Telecommunication Networks</a:t>
          </a:r>
          <a:r>
            <a:rPr lang="en-US" sz="1600" kern="1200" dirty="0"/>
            <a:t>: The internet, broadband, 4G/5G networks.</a:t>
          </a:r>
        </a:p>
      </dsp:txBody>
      <dsp:txXfrm>
        <a:off x="2308797" y="4616346"/>
        <a:ext cx="1538782" cy="1538782"/>
      </dsp:txXfrm>
    </dsp:sp>
    <dsp:sp modelId="{ED08DFCA-8C5B-4D30-BDD9-5AD5AB3241C9}">
      <dsp:nvSpPr>
        <dsp:cNvPr id="0" name=""/>
        <dsp:cNvSpPr/>
      </dsp:nvSpPr>
      <dsp:spPr>
        <a:xfrm rot="10800000">
          <a:off x="3078188" y="3077564"/>
          <a:ext cx="3077564" cy="30775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1" kern="1200" dirty="0"/>
            <a:t>Software</a:t>
          </a:r>
          <a:r>
            <a:rPr lang="en-US" sz="1900" kern="1200" dirty="0"/>
            <a:t>: Operating systems, applications.</a:t>
          </a:r>
        </a:p>
      </dsp:txBody>
      <dsp:txXfrm rot="10800000">
        <a:off x="3847579" y="3077564"/>
        <a:ext cx="1538782" cy="1538782"/>
      </dsp:txXfrm>
    </dsp:sp>
    <dsp:sp modelId="{6BC5EA84-F495-4847-9D4B-B2A5C949C650}">
      <dsp:nvSpPr>
        <dsp:cNvPr id="0" name=""/>
        <dsp:cNvSpPr/>
      </dsp:nvSpPr>
      <dsp:spPr>
        <a:xfrm>
          <a:off x="4616970" y="3077564"/>
          <a:ext cx="3077564" cy="307756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b="1" kern="1200" dirty="0"/>
            <a:t>Data Management Systems</a:t>
          </a:r>
          <a:r>
            <a:rPr lang="en-US" sz="1800" kern="1200" dirty="0"/>
            <a:t>: Cloud computing, databases</a:t>
          </a:r>
        </a:p>
      </dsp:txBody>
      <dsp:txXfrm>
        <a:off x="5386361" y="4616346"/>
        <a:ext cx="1538782" cy="15387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EEF7F-0BD5-403F-BAC0-3EDCB5CCD7BD}">
      <dsp:nvSpPr>
        <dsp:cNvPr id="0" name=""/>
        <dsp:cNvSpPr/>
      </dsp:nvSpPr>
      <dsp:spPr>
        <a:xfrm>
          <a:off x="3938386" y="1636"/>
          <a:ext cx="2398151" cy="11990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kern="1200" dirty="0"/>
            <a:t>E-commerce</a:t>
          </a:r>
          <a:r>
            <a:rPr lang="en-US" sz="2200" kern="1200" dirty="0"/>
            <a:t>: Online shopping, payment systems.</a:t>
          </a:r>
        </a:p>
      </dsp:txBody>
      <dsp:txXfrm>
        <a:off x="3973506" y="36756"/>
        <a:ext cx="2327911" cy="1128835"/>
      </dsp:txXfrm>
    </dsp:sp>
    <dsp:sp modelId="{3D558D57-E121-451A-B575-EE522D01F3E4}">
      <dsp:nvSpPr>
        <dsp:cNvPr id="0" name=""/>
        <dsp:cNvSpPr/>
      </dsp:nvSpPr>
      <dsp:spPr>
        <a:xfrm rot="3600000">
          <a:off x="4978205" y="2107068"/>
          <a:ext cx="2299669" cy="41967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04108" y="2191003"/>
        <a:ext cx="2047863" cy="251806"/>
      </dsp:txXfrm>
    </dsp:sp>
    <dsp:sp modelId="{33C4EB8A-1A4E-4032-9E89-6FC7A2481C08}">
      <dsp:nvSpPr>
        <dsp:cNvPr id="0" name=""/>
        <dsp:cNvSpPr/>
      </dsp:nvSpPr>
      <dsp:spPr>
        <a:xfrm>
          <a:off x="5919543" y="3433101"/>
          <a:ext cx="2398151" cy="11990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kern="1200" dirty="0"/>
            <a:t>Data Analysis</a:t>
          </a:r>
          <a:r>
            <a:rPr lang="en-US" sz="2200" kern="1200" dirty="0"/>
            <a:t>: Big Data, AI, decision-making.</a:t>
          </a:r>
        </a:p>
      </dsp:txBody>
      <dsp:txXfrm>
        <a:off x="5954663" y="3468221"/>
        <a:ext cx="2327911" cy="1128835"/>
      </dsp:txXfrm>
    </dsp:sp>
    <dsp:sp modelId="{DD3DDA4D-66CC-4A61-8164-D6DC5481BD34}">
      <dsp:nvSpPr>
        <dsp:cNvPr id="0" name=""/>
        <dsp:cNvSpPr/>
      </dsp:nvSpPr>
      <dsp:spPr>
        <a:xfrm rot="10800000">
          <a:off x="4392119" y="3822801"/>
          <a:ext cx="1490684" cy="41967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10800000">
        <a:off x="4518022" y="3906736"/>
        <a:ext cx="1238878" cy="251806"/>
      </dsp:txXfrm>
    </dsp:sp>
    <dsp:sp modelId="{761CC46B-DA8F-4945-B99E-33626D9970F6}">
      <dsp:nvSpPr>
        <dsp:cNvPr id="0" name=""/>
        <dsp:cNvSpPr/>
      </dsp:nvSpPr>
      <dsp:spPr>
        <a:xfrm>
          <a:off x="1957229" y="3433101"/>
          <a:ext cx="2398151" cy="11990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kern="1200" dirty="0"/>
            <a:t>Communication</a:t>
          </a:r>
          <a:r>
            <a:rPr lang="en-US" sz="2200" kern="1200" dirty="0"/>
            <a:t>: Emails, video conferencing, VoIP.</a:t>
          </a:r>
        </a:p>
      </dsp:txBody>
      <dsp:txXfrm>
        <a:off x="1992349" y="3468221"/>
        <a:ext cx="2327911" cy="1128835"/>
      </dsp:txXfrm>
    </dsp:sp>
    <dsp:sp modelId="{26EFC63E-2FAA-430F-AA1F-65632171B197}">
      <dsp:nvSpPr>
        <dsp:cNvPr id="0" name=""/>
        <dsp:cNvSpPr/>
      </dsp:nvSpPr>
      <dsp:spPr>
        <a:xfrm rot="18000000">
          <a:off x="2978723" y="2107068"/>
          <a:ext cx="2336320" cy="419676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3104626" y="2191003"/>
        <a:ext cx="2084514" cy="2518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4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8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4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56000">
              <a:schemeClr val="accent1">
                <a:lumMod val="97000"/>
                <a:lumOff val="3000"/>
                <a:alpha val="84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3E15-9843-4D5C-AE1D-702408281D52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5BFB-CF93-4C64-A9CF-B516D560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6A36-7898-7800-147B-DF63C16FB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9" y="301908"/>
            <a:ext cx="9144000" cy="211361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ptos ExtraBold" panose="020F0502020204030204" pitchFamily="34" charset="0"/>
              </a:rPr>
              <a:t>The Role of Information and Communication Technologies in Modern Society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38E7-A315-1030-9E0E-553BEAA39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586" y="4015721"/>
            <a:ext cx="5286533" cy="95726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386E23-7D7D-F490-E3CA-178B443E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00" y="2660755"/>
            <a:ext cx="6505748" cy="3730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E21CC-D14B-5C8F-57F5-9221EBBE9BB1}"/>
              </a:ext>
            </a:extLst>
          </p:cNvPr>
          <p:cNvSpPr txBox="1"/>
          <p:nvPr/>
        </p:nvSpPr>
        <p:spPr>
          <a:xfrm>
            <a:off x="9014085" y="5542821"/>
            <a:ext cx="297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Presented by:-</a:t>
            </a:r>
          </a:p>
          <a:p>
            <a:r>
              <a:rPr lang="en-US" sz="2400" b="1" dirty="0">
                <a:latin typeface="Abadi" panose="020B0604020104020204" pitchFamily="34" charset="0"/>
              </a:rPr>
              <a:t>Syed Badar Ali Naqvi</a:t>
            </a:r>
            <a:br>
              <a:rPr lang="en-US" sz="2400" b="1" dirty="0">
                <a:latin typeface="Abadi" panose="020B0604020104020204" pitchFamily="34" charset="0"/>
              </a:rPr>
            </a:br>
            <a:r>
              <a:rPr lang="en-US" sz="2400" b="1" dirty="0">
                <a:latin typeface="Abadi" panose="020B0604020104020204" pitchFamily="34" charset="0"/>
              </a:rPr>
              <a:t>24K-3079</a:t>
            </a:r>
          </a:p>
        </p:txBody>
      </p:sp>
      <p:pic>
        <p:nvPicPr>
          <p:cNvPr id="1028" name="Picture 4" descr="Connectivity specialists for IoT machines | ICT Group">
            <a:extLst>
              <a:ext uri="{FF2B5EF4-FFF2-40B4-BE49-F238E27FC236}">
                <a16:creationId xmlns:a16="http://schemas.microsoft.com/office/drawing/2014/main" id="{5CDCEC9F-6CA6-1EA9-77BB-1FFBFC5D4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797" y="2677659"/>
            <a:ext cx="3882453" cy="2720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76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094D-DE6C-1C0D-7E8C-7A23F7ED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8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ptos ExtraBold" panose="020B0004020202020204" pitchFamily="34" charset="0"/>
              </a:rPr>
              <a:t>Content:-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D425-62EC-54D2-D7D5-2994E2D2E54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-1439055" y="5456421"/>
            <a:ext cx="164892" cy="3201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06F7159-960E-8FC8-83A1-9433EB0AF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368980"/>
              </p:ext>
            </p:extLst>
          </p:nvPr>
        </p:nvGraphicFramePr>
        <p:xfrm>
          <a:off x="1153826" y="1049311"/>
          <a:ext cx="10349876" cy="549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291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2D07-7C0A-3749-3611-E9FE9C91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0163-11EC-A7AB-CD7B-23B5CC9F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“ICT refers to technologies that provide access to information through telecommunications, including the internet, wireless networks, cell phones, computers, software, and other media.”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What Is Wi-Fi? - Definition and Types - Cisco">
            <a:extLst>
              <a:ext uri="{FF2B5EF4-FFF2-40B4-BE49-F238E27FC236}">
                <a16:creationId xmlns:a16="http://schemas.microsoft.com/office/drawing/2014/main" id="{DFEDE1FB-BA64-9C37-FD81-F2B57F1A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14352"/>
            <a:ext cx="7028201" cy="377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6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1E3D-A2F3-1C0B-1513-D28478C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ICT:-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583D-07B1-C8C7-CA7D-C3D6CE99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8744" y="53633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8B41AD-18FD-002C-B919-D4C5D3EDE8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820108"/>
              </p:ext>
            </p:extLst>
          </p:nvPr>
        </p:nvGraphicFramePr>
        <p:xfrm>
          <a:off x="1605196" y="337747"/>
          <a:ext cx="9233941" cy="6155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9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ACDA-9AAD-8005-7489-12C3889E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ICT on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A8C3-7E84-B201-91AD-7C4CEE99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positive and negative effects of ICT: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E61DD-C897-6CE4-63F1-277F244C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36558"/>
              </p:ext>
            </p:extLst>
          </p:nvPr>
        </p:nvGraphicFramePr>
        <p:xfrm>
          <a:off x="982687" y="2501900"/>
          <a:ext cx="10585750" cy="241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2875">
                  <a:extLst>
                    <a:ext uri="{9D8B030D-6E8A-4147-A177-3AD203B41FA5}">
                      <a16:colId xmlns:a16="http://schemas.microsoft.com/office/drawing/2014/main" val="2877799851"/>
                    </a:ext>
                  </a:extLst>
                </a:gridCol>
                <a:gridCol w="5292875">
                  <a:extLst>
                    <a:ext uri="{9D8B030D-6E8A-4147-A177-3AD203B41FA5}">
                      <a16:colId xmlns:a16="http://schemas.microsoft.com/office/drawing/2014/main" val="464482029"/>
                    </a:ext>
                  </a:extLst>
                </a:gridCol>
              </a:tblGrid>
              <a:tr h="482975">
                <a:tc>
                  <a:txBody>
                    <a:bodyPr/>
                    <a:lstStyle/>
                    <a:p>
                      <a:r>
                        <a:rPr lang="en-US" b="1" dirty="0"/>
                        <a:t>Positive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12073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r>
                        <a:rPr lang="en-US" dirty="0"/>
                        <a:t>Global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683982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r>
                        <a:rPr lang="en-US" dirty="0"/>
                        <a:t>Increased access to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Privacy concerns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791508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r>
                        <a:rPr lang="en-US" dirty="0"/>
                        <a:t>Improved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Cybersecurity 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842281"/>
                  </a:ext>
                </a:extLst>
              </a:tr>
              <a:tr h="482975">
                <a:tc>
                  <a:txBody>
                    <a:bodyPr/>
                    <a:lstStyle/>
                    <a:p>
                      <a:r>
                        <a:rPr lang="en-US" dirty="0"/>
                        <a:t>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2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1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7167-2757-3404-35E7-3C1BDAD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D453-39E7-0468-F8D3-CF5A54FE8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businesses leverage ICT for: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948E721-C271-AF8F-2FF3-8F6EBA433C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416792"/>
              </p:ext>
            </p:extLst>
          </p:nvPr>
        </p:nvGraphicFramePr>
        <p:xfrm>
          <a:off x="967699" y="1859059"/>
          <a:ext cx="10274924" cy="4633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53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035D-8937-CEA1-00E4-884A9D8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F1E3-7411-75A0-60DB-30958C5E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0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182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ADLaM Display</vt:lpstr>
      <vt:lpstr>Aptos ExtraBold</vt:lpstr>
      <vt:lpstr>Arial</vt:lpstr>
      <vt:lpstr>Calibri</vt:lpstr>
      <vt:lpstr>Calibri Light</vt:lpstr>
      <vt:lpstr>Office 2013 - 2022 Theme</vt:lpstr>
      <vt:lpstr>The Role of Information and Communication Technologies in Modern Society</vt:lpstr>
      <vt:lpstr>Content:-</vt:lpstr>
      <vt:lpstr>Introduction to ICT</vt:lpstr>
      <vt:lpstr>Components of ICT:-</vt:lpstr>
      <vt:lpstr>Impact of ICT on Society</vt:lpstr>
      <vt:lpstr>ICT in Business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Badar Ali Naqvi</dc:creator>
  <cp:lastModifiedBy>Syed Badar Ali Naqvi</cp:lastModifiedBy>
  <cp:revision>1</cp:revision>
  <dcterms:created xsi:type="dcterms:W3CDTF">2024-09-28T15:06:22Z</dcterms:created>
  <dcterms:modified xsi:type="dcterms:W3CDTF">2024-09-28T16:32:54Z</dcterms:modified>
</cp:coreProperties>
</file>