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0" d="100"/>
          <a:sy n="60" d="100"/>
        </p:scale>
        <p:origin x="1140" y="-1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7C4809-C1AE-4249-921C-1022C1109C40}" type="doc">
      <dgm:prSet loTypeId="urn:microsoft.com/office/officeart/2005/8/layout/vList2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7AE8A49-A635-4AC6-A969-02D9CDB5032F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rPr>
            <a:t>Components of ICT</a:t>
          </a:r>
        </a:p>
      </dgm:t>
    </dgm:pt>
    <dgm:pt modelId="{7CDE72E1-3E59-4F50-BC81-F7637CD9C80A}" type="parTrans" cxnId="{F1A9B988-8F39-41EA-89E8-CC015CFB5A3B}">
      <dgm:prSet/>
      <dgm:spPr/>
      <dgm:t>
        <a:bodyPr/>
        <a:lstStyle/>
        <a:p>
          <a:endParaRPr lang="en-US"/>
        </a:p>
      </dgm:t>
    </dgm:pt>
    <dgm:pt modelId="{649E3C59-727F-4D0F-B27F-ABCA3B1B06B4}" type="sibTrans" cxnId="{F1A9B988-8F39-41EA-89E8-CC015CFB5A3B}">
      <dgm:prSet/>
      <dgm:spPr/>
      <dgm:t>
        <a:bodyPr/>
        <a:lstStyle/>
        <a:p>
          <a:endParaRPr lang="en-US"/>
        </a:p>
      </dgm:t>
    </dgm:pt>
    <dgm:pt modelId="{DBEF7B4F-3495-4022-B84B-7C500C008EA0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rPr>
            <a:t>Impact of ICT on Society</a:t>
          </a:r>
        </a:p>
      </dgm:t>
    </dgm:pt>
    <dgm:pt modelId="{4BD223F2-ED2B-4A4B-8F37-D60B1EFEDE16}" type="parTrans" cxnId="{06C2D13B-6B6D-4542-B3B3-D6EEBE16E4E0}">
      <dgm:prSet/>
      <dgm:spPr/>
      <dgm:t>
        <a:bodyPr/>
        <a:lstStyle/>
        <a:p>
          <a:endParaRPr lang="en-US"/>
        </a:p>
      </dgm:t>
    </dgm:pt>
    <dgm:pt modelId="{F472F580-F3E8-4AB3-AF52-1876A193ACC7}" type="sibTrans" cxnId="{06C2D13B-6B6D-4542-B3B3-D6EEBE16E4E0}">
      <dgm:prSet/>
      <dgm:spPr/>
      <dgm:t>
        <a:bodyPr/>
        <a:lstStyle/>
        <a:p>
          <a:endParaRPr lang="en-US"/>
        </a:p>
      </dgm:t>
    </dgm:pt>
    <dgm:pt modelId="{FE5D032B-6A50-493D-9CB9-A4EC17BB21A5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rPr>
            <a:t>ICT in Business and Education</a:t>
          </a:r>
        </a:p>
      </dgm:t>
    </dgm:pt>
    <dgm:pt modelId="{C85D0529-889D-4CE0-AC68-E5F3FEDE8F24}" type="parTrans" cxnId="{4E5FDF91-D968-4FD7-919F-8C7F5D2EF43E}">
      <dgm:prSet/>
      <dgm:spPr/>
      <dgm:t>
        <a:bodyPr/>
        <a:lstStyle/>
        <a:p>
          <a:endParaRPr lang="en-US"/>
        </a:p>
      </dgm:t>
    </dgm:pt>
    <dgm:pt modelId="{A2CDC2E2-1562-4709-8C45-87808277C18F}" type="sibTrans" cxnId="{4E5FDF91-D968-4FD7-919F-8C7F5D2EF43E}">
      <dgm:prSet/>
      <dgm:spPr/>
      <dgm:t>
        <a:bodyPr/>
        <a:lstStyle/>
        <a:p>
          <a:endParaRPr lang="en-US"/>
        </a:p>
      </dgm:t>
    </dgm:pt>
    <dgm:pt modelId="{3E190C23-A57B-42AA-9289-5033D45EA84E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rPr>
            <a:t>Challenges in ICT</a:t>
          </a:r>
        </a:p>
      </dgm:t>
    </dgm:pt>
    <dgm:pt modelId="{42DBF018-1EA9-43AF-839E-5657D7231940}" type="parTrans" cxnId="{4EF6B858-9EE4-4FE2-94AC-CD2F5384ECA6}">
      <dgm:prSet/>
      <dgm:spPr/>
      <dgm:t>
        <a:bodyPr/>
        <a:lstStyle/>
        <a:p>
          <a:endParaRPr lang="en-US"/>
        </a:p>
      </dgm:t>
    </dgm:pt>
    <dgm:pt modelId="{DEEBEBD5-201B-4074-A44D-64985CDA8705}" type="sibTrans" cxnId="{4EF6B858-9EE4-4FE2-94AC-CD2F5384ECA6}">
      <dgm:prSet/>
      <dgm:spPr/>
      <dgm:t>
        <a:bodyPr/>
        <a:lstStyle/>
        <a:p>
          <a:endParaRPr lang="en-US"/>
        </a:p>
      </dgm:t>
    </dgm:pt>
    <dgm:pt modelId="{FCA1A50F-241D-4A66-B9C6-A5E39C1D5306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rPr>
            <a:t>Future Trends</a:t>
          </a:r>
          <a:endParaRPr lang="en-US" dirty="0"/>
        </a:p>
      </dgm:t>
    </dgm:pt>
    <dgm:pt modelId="{034D2389-9101-458C-842E-BCD612270D5B}" type="parTrans" cxnId="{B9CAD36F-51C5-454D-9665-794787F76C24}">
      <dgm:prSet/>
      <dgm:spPr/>
      <dgm:t>
        <a:bodyPr/>
        <a:lstStyle/>
        <a:p>
          <a:endParaRPr lang="en-US"/>
        </a:p>
      </dgm:t>
    </dgm:pt>
    <dgm:pt modelId="{6192A893-CBFD-4C3E-8B29-6B565B3A6F7A}" type="sibTrans" cxnId="{B9CAD36F-51C5-454D-9665-794787F76C24}">
      <dgm:prSet/>
      <dgm:spPr/>
      <dgm:t>
        <a:bodyPr/>
        <a:lstStyle/>
        <a:p>
          <a:endParaRPr lang="en-US"/>
        </a:p>
      </dgm:t>
    </dgm:pt>
    <dgm:pt modelId="{BC6DB565-7669-4AE0-B851-96F04E283CBB}">
      <dgm:prSet/>
      <dgm:spPr/>
      <dgm:t>
        <a:bodyPr/>
        <a:lstStyle/>
        <a:p>
          <a:r>
            <a:rPr lang="en-US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rPr>
            <a:t>Introduction</a:t>
          </a:r>
        </a:p>
      </dgm:t>
    </dgm:pt>
    <dgm:pt modelId="{27625EBA-6B88-4786-BBE3-B1419357D64E}" type="parTrans" cxnId="{126F190A-B45A-462E-9B3F-2061637E809A}">
      <dgm:prSet/>
      <dgm:spPr/>
      <dgm:t>
        <a:bodyPr/>
        <a:lstStyle/>
        <a:p>
          <a:endParaRPr lang="en-US"/>
        </a:p>
      </dgm:t>
    </dgm:pt>
    <dgm:pt modelId="{1218DF73-C5B3-470F-BD1A-7591CC6DDB66}" type="sibTrans" cxnId="{126F190A-B45A-462E-9B3F-2061637E809A}">
      <dgm:prSet/>
      <dgm:spPr/>
      <dgm:t>
        <a:bodyPr/>
        <a:lstStyle/>
        <a:p>
          <a:endParaRPr lang="en-US"/>
        </a:p>
      </dgm:t>
    </dgm:pt>
    <dgm:pt modelId="{587DCB25-C047-497A-AA9C-348654304F0F}">
      <dgm:prSet/>
      <dgm:spPr/>
      <dgm:t>
        <a:bodyPr/>
        <a:lstStyle/>
        <a:p>
          <a:r>
            <a:rPr lang="en-US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rPr>
            <a:t>Conclusion</a:t>
          </a:r>
          <a:endParaRPr lang="en-US" dirty="0"/>
        </a:p>
      </dgm:t>
    </dgm:pt>
    <dgm:pt modelId="{3D9C99BA-EFA0-47DF-A409-030F1F8227EC}" type="parTrans" cxnId="{EFEB0793-7E7A-4BE4-8308-2600B6ACD656}">
      <dgm:prSet/>
      <dgm:spPr/>
      <dgm:t>
        <a:bodyPr/>
        <a:lstStyle/>
        <a:p>
          <a:endParaRPr lang="en-US"/>
        </a:p>
      </dgm:t>
    </dgm:pt>
    <dgm:pt modelId="{08446D34-529E-4513-9C78-A022D48FEAF4}" type="sibTrans" cxnId="{EFEB0793-7E7A-4BE4-8308-2600B6ACD656}">
      <dgm:prSet/>
      <dgm:spPr/>
      <dgm:t>
        <a:bodyPr/>
        <a:lstStyle/>
        <a:p>
          <a:endParaRPr lang="en-US"/>
        </a:p>
      </dgm:t>
    </dgm:pt>
    <dgm:pt modelId="{41FE82E9-A469-4982-B1C6-207C8B75C950}" type="pres">
      <dgm:prSet presAssocID="{957C4809-C1AE-4249-921C-1022C1109C40}" presName="linear" presStyleCnt="0">
        <dgm:presLayoutVars>
          <dgm:animLvl val="lvl"/>
          <dgm:resizeHandles val="exact"/>
        </dgm:presLayoutVars>
      </dgm:prSet>
      <dgm:spPr/>
    </dgm:pt>
    <dgm:pt modelId="{AC3B5AB9-7C3E-428B-876A-FA2350F2223B}" type="pres">
      <dgm:prSet presAssocID="{E7AE8A49-A635-4AC6-A969-02D9CDB5032F}" presName="parentText" presStyleLbl="node1" presStyleIdx="0" presStyleCnt="7" custLinFactY="164966" custLinFactNeighborY="200000">
        <dgm:presLayoutVars>
          <dgm:chMax val="0"/>
          <dgm:bulletEnabled val="1"/>
        </dgm:presLayoutVars>
      </dgm:prSet>
      <dgm:spPr/>
    </dgm:pt>
    <dgm:pt modelId="{6D916F0F-FE05-4005-878B-4F3883F759E6}" type="pres">
      <dgm:prSet presAssocID="{649E3C59-727F-4D0F-B27F-ABCA3B1B06B4}" presName="spacer" presStyleCnt="0"/>
      <dgm:spPr/>
    </dgm:pt>
    <dgm:pt modelId="{84370FB1-C962-42F3-B407-8E309E1EB014}" type="pres">
      <dgm:prSet presAssocID="{DBEF7B4F-3495-4022-B84B-7C500C008EA0}" presName="parentText" presStyleLbl="node1" presStyleIdx="1" presStyleCnt="7" custLinFactY="150000" custLinFactNeighborY="200000">
        <dgm:presLayoutVars>
          <dgm:chMax val="0"/>
          <dgm:bulletEnabled val="1"/>
        </dgm:presLayoutVars>
      </dgm:prSet>
      <dgm:spPr/>
    </dgm:pt>
    <dgm:pt modelId="{787EAD4E-0BF9-45F6-BC36-2A1BE71B620B}" type="pres">
      <dgm:prSet presAssocID="{F472F580-F3E8-4AB3-AF52-1876A193ACC7}" presName="spacer" presStyleCnt="0"/>
      <dgm:spPr/>
    </dgm:pt>
    <dgm:pt modelId="{EFA8DA9E-FB54-44E5-9DB8-EDF9075B79A3}" type="pres">
      <dgm:prSet presAssocID="{FE5D032B-6A50-493D-9CB9-A4EC17BB21A5}" presName="parentText" presStyleLbl="node1" presStyleIdx="2" presStyleCnt="7" custLinFactY="129248" custLinFactNeighborY="200000">
        <dgm:presLayoutVars>
          <dgm:chMax val="0"/>
          <dgm:bulletEnabled val="1"/>
        </dgm:presLayoutVars>
      </dgm:prSet>
      <dgm:spPr/>
    </dgm:pt>
    <dgm:pt modelId="{2D2069D3-4A66-4B7B-9B62-906550A2BAEE}" type="pres">
      <dgm:prSet presAssocID="{A2CDC2E2-1562-4709-8C45-87808277C18F}" presName="spacer" presStyleCnt="0"/>
      <dgm:spPr/>
    </dgm:pt>
    <dgm:pt modelId="{AC234F22-A98C-4697-9974-F5A739102CF7}" type="pres">
      <dgm:prSet presAssocID="{3E190C23-A57B-42AA-9289-5033D45EA84E}" presName="parentText" presStyleLbl="node1" presStyleIdx="3" presStyleCnt="7" custLinFactY="113310" custLinFactNeighborY="200000">
        <dgm:presLayoutVars>
          <dgm:chMax val="0"/>
          <dgm:bulletEnabled val="1"/>
        </dgm:presLayoutVars>
      </dgm:prSet>
      <dgm:spPr/>
    </dgm:pt>
    <dgm:pt modelId="{944E3560-3A1A-4B6D-87E9-6495EBD7D522}" type="pres">
      <dgm:prSet presAssocID="{DEEBEBD5-201B-4074-A44D-64985CDA8705}" presName="spacer" presStyleCnt="0"/>
      <dgm:spPr/>
    </dgm:pt>
    <dgm:pt modelId="{BE53B58A-B7BD-4793-B037-9AA5296AB7C6}" type="pres">
      <dgm:prSet presAssocID="{FCA1A50F-241D-4A66-B9C6-A5E39C1D5306}" presName="parentText" presStyleLbl="node1" presStyleIdx="4" presStyleCnt="7" custLinFactY="103500" custLinFactNeighborY="200000">
        <dgm:presLayoutVars>
          <dgm:chMax val="0"/>
          <dgm:bulletEnabled val="1"/>
        </dgm:presLayoutVars>
      </dgm:prSet>
      <dgm:spPr/>
    </dgm:pt>
    <dgm:pt modelId="{2F044373-9A67-4B15-9BEE-A88137E604E7}" type="pres">
      <dgm:prSet presAssocID="{6192A893-CBFD-4C3E-8B29-6B565B3A6F7A}" presName="spacer" presStyleCnt="0"/>
      <dgm:spPr/>
    </dgm:pt>
    <dgm:pt modelId="{FD6ABC5F-A50C-49A4-AD92-DD2619C9BE9E}" type="pres">
      <dgm:prSet presAssocID="{BC6DB565-7669-4AE0-B851-96F04E283CBB}" presName="parentText" presStyleLbl="node1" presStyleIdx="5" presStyleCnt="7" custLinFactY="-414292" custLinFactNeighborY="-500000">
        <dgm:presLayoutVars>
          <dgm:chMax val="0"/>
          <dgm:bulletEnabled val="1"/>
        </dgm:presLayoutVars>
      </dgm:prSet>
      <dgm:spPr/>
    </dgm:pt>
    <dgm:pt modelId="{98F8F2C5-1D64-44A1-82FD-0B46ED5F2BA7}" type="pres">
      <dgm:prSet presAssocID="{1218DF73-C5B3-470F-BD1A-7591CC6DDB66}" presName="spacer" presStyleCnt="0"/>
      <dgm:spPr/>
    </dgm:pt>
    <dgm:pt modelId="{F7B3F863-1A94-4540-9A87-C0D39B5E3740}" type="pres">
      <dgm:prSet presAssocID="{587DCB25-C047-497A-AA9C-348654304F0F}" presName="parentText" presStyleLbl="node1" presStyleIdx="6" presStyleCnt="7" custLinFactY="8417" custLinFactNeighborY="100000">
        <dgm:presLayoutVars>
          <dgm:chMax val="0"/>
          <dgm:bulletEnabled val="1"/>
        </dgm:presLayoutVars>
      </dgm:prSet>
      <dgm:spPr/>
    </dgm:pt>
  </dgm:ptLst>
  <dgm:cxnLst>
    <dgm:cxn modelId="{126F190A-B45A-462E-9B3F-2061637E809A}" srcId="{957C4809-C1AE-4249-921C-1022C1109C40}" destId="{BC6DB565-7669-4AE0-B851-96F04E283CBB}" srcOrd="5" destOrd="0" parTransId="{27625EBA-6B88-4786-BBE3-B1419357D64E}" sibTransId="{1218DF73-C5B3-470F-BD1A-7591CC6DDB66}"/>
    <dgm:cxn modelId="{E548F121-1483-45BD-A0AC-5CA9DC2AC7D6}" type="presOf" srcId="{957C4809-C1AE-4249-921C-1022C1109C40}" destId="{41FE82E9-A469-4982-B1C6-207C8B75C950}" srcOrd="0" destOrd="0" presId="urn:microsoft.com/office/officeart/2005/8/layout/vList2"/>
    <dgm:cxn modelId="{06C2D13B-6B6D-4542-B3B3-D6EEBE16E4E0}" srcId="{957C4809-C1AE-4249-921C-1022C1109C40}" destId="{DBEF7B4F-3495-4022-B84B-7C500C008EA0}" srcOrd="1" destOrd="0" parTransId="{4BD223F2-ED2B-4A4B-8F37-D60B1EFEDE16}" sibTransId="{F472F580-F3E8-4AB3-AF52-1876A193ACC7}"/>
    <dgm:cxn modelId="{B18BDD5C-6A1A-44CE-9293-D43D13FCE623}" type="presOf" srcId="{E7AE8A49-A635-4AC6-A969-02D9CDB5032F}" destId="{AC3B5AB9-7C3E-428B-876A-FA2350F2223B}" srcOrd="0" destOrd="0" presId="urn:microsoft.com/office/officeart/2005/8/layout/vList2"/>
    <dgm:cxn modelId="{83629442-D291-40FD-BA84-4C559C9C7062}" type="presOf" srcId="{3E190C23-A57B-42AA-9289-5033D45EA84E}" destId="{AC234F22-A98C-4697-9974-F5A739102CF7}" srcOrd="0" destOrd="0" presId="urn:microsoft.com/office/officeart/2005/8/layout/vList2"/>
    <dgm:cxn modelId="{B9CAD36F-51C5-454D-9665-794787F76C24}" srcId="{957C4809-C1AE-4249-921C-1022C1109C40}" destId="{FCA1A50F-241D-4A66-B9C6-A5E39C1D5306}" srcOrd="4" destOrd="0" parTransId="{034D2389-9101-458C-842E-BCD612270D5B}" sibTransId="{6192A893-CBFD-4C3E-8B29-6B565B3A6F7A}"/>
    <dgm:cxn modelId="{4EF6B858-9EE4-4FE2-94AC-CD2F5384ECA6}" srcId="{957C4809-C1AE-4249-921C-1022C1109C40}" destId="{3E190C23-A57B-42AA-9289-5033D45EA84E}" srcOrd="3" destOrd="0" parTransId="{42DBF018-1EA9-43AF-839E-5657D7231940}" sibTransId="{DEEBEBD5-201B-4074-A44D-64985CDA8705}"/>
    <dgm:cxn modelId="{1C3ABC87-AA15-4608-9AB5-E0636BC5F317}" type="presOf" srcId="{FE5D032B-6A50-493D-9CB9-A4EC17BB21A5}" destId="{EFA8DA9E-FB54-44E5-9DB8-EDF9075B79A3}" srcOrd="0" destOrd="0" presId="urn:microsoft.com/office/officeart/2005/8/layout/vList2"/>
    <dgm:cxn modelId="{F1A9B988-8F39-41EA-89E8-CC015CFB5A3B}" srcId="{957C4809-C1AE-4249-921C-1022C1109C40}" destId="{E7AE8A49-A635-4AC6-A969-02D9CDB5032F}" srcOrd="0" destOrd="0" parTransId="{7CDE72E1-3E59-4F50-BC81-F7637CD9C80A}" sibTransId="{649E3C59-727F-4D0F-B27F-ABCA3B1B06B4}"/>
    <dgm:cxn modelId="{4E5FDF91-D968-4FD7-919F-8C7F5D2EF43E}" srcId="{957C4809-C1AE-4249-921C-1022C1109C40}" destId="{FE5D032B-6A50-493D-9CB9-A4EC17BB21A5}" srcOrd="2" destOrd="0" parTransId="{C85D0529-889D-4CE0-AC68-E5F3FEDE8F24}" sibTransId="{A2CDC2E2-1562-4709-8C45-87808277C18F}"/>
    <dgm:cxn modelId="{EFEB0793-7E7A-4BE4-8308-2600B6ACD656}" srcId="{957C4809-C1AE-4249-921C-1022C1109C40}" destId="{587DCB25-C047-497A-AA9C-348654304F0F}" srcOrd="6" destOrd="0" parTransId="{3D9C99BA-EFA0-47DF-A409-030F1F8227EC}" sibTransId="{08446D34-529E-4513-9C78-A022D48FEAF4}"/>
    <dgm:cxn modelId="{BEF0009B-A3F9-454A-A413-138B4D1ADC4C}" type="presOf" srcId="{BC6DB565-7669-4AE0-B851-96F04E283CBB}" destId="{FD6ABC5F-A50C-49A4-AD92-DD2619C9BE9E}" srcOrd="0" destOrd="0" presId="urn:microsoft.com/office/officeart/2005/8/layout/vList2"/>
    <dgm:cxn modelId="{A3D8479B-5D3D-4400-8CE3-BE826A9C9EFF}" type="presOf" srcId="{DBEF7B4F-3495-4022-B84B-7C500C008EA0}" destId="{84370FB1-C962-42F3-B407-8E309E1EB014}" srcOrd="0" destOrd="0" presId="urn:microsoft.com/office/officeart/2005/8/layout/vList2"/>
    <dgm:cxn modelId="{7F6F889D-F5CF-4146-8406-961BAB1F6495}" type="presOf" srcId="{587DCB25-C047-497A-AA9C-348654304F0F}" destId="{F7B3F863-1A94-4540-9A87-C0D39B5E3740}" srcOrd="0" destOrd="0" presId="urn:microsoft.com/office/officeart/2005/8/layout/vList2"/>
    <dgm:cxn modelId="{F8399DE7-2287-4126-A0B6-E7AB841A1E77}" type="presOf" srcId="{FCA1A50F-241D-4A66-B9C6-A5E39C1D5306}" destId="{BE53B58A-B7BD-4793-B037-9AA5296AB7C6}" srcOrd="0" destOrd="0" presId="urn:microsoft.com/office/officeart/2005/8/layout/vList2"/>
    <dgm:cxn modelId="{B00B2A90-93AD-4390-AD85-1297250A933A}" type="presParOf" srcId="{41FE82E9-A469-4982-B1C6-207C8B75C950}" destId="{AC3B5AB9-7C3E-428B-876A-FA2350F2223B}" srcOrd="0" destOrd="0" presId="urn:microsoft.com/office/officeart/2005/8/layout/vList2"/>
    <dgm:cxn modelId="{198E7F86-A0AE-4B34-9643-84A83E285E91}" type="presParOf" srcId="{41FE82E9-A469-4982-B1C6-207C8B75C950}" destId="{6D916F0F-FE05-4005-878B-4F3883F759E6}" srcOrd="1" destOrd="0" presId="urn:microsoft.com/office/officeart/2005/8/layout/vList2"/>
    <dgm:cxn modelId="{5E1D36DA-CCAD-4414-9349-E2BDA3942C12}" type="presParOf" srcId="{41FE82E9-A469-4982-B1C6-207C8B75C950}" destId="{84370FB1-C962-42F3-B407-8E309E1EB014}" srcOrd="2" destOrd="0" presId="urn:microsoft.com/office/officeart/2005/8/layout/vList2"/>
    <dgm:cxn modelId="{F47EFE09-043E-44CB-92CB-ED7FE92D8731}" type="presParOf" srcId="{41FE82E9-A469-4982-B1C6-207C8B75C950}" destId="{787EAD4E-0BF9-45F6-BC36-2A1BE71B620B}" srcOrd="3" destOrd="0" presId="urn:microsoft.com/office/officeart/2005/8/layout/vList2"/>
    <dgm:cxn modelId="{BD83CF47-5CE7-42C4-A3A8-29C47CFA3347}" type="presParOf" srcId="{41FE82E9-A469-4982-B1C6-207C8B75C950}" destId="{EFA8DA9E-FB54-44E5-9DB8-EDF9075B79A3}" srcOrd="4" destOrd="0" presId="urn:microsoft.com/office/officeart/2005/8/layout/vList2"/>
    <dgm:cxn modelId="{988278C8-D89D-4116-84E0-B6E102B86EE7}" type="presParOf" srcId="{41FE82E9-A469-4982-B1C6-207C8B75C950}" destId="{2D2069D3-4A66-4B7B-9B62-906550A2BAEE}" srcOrd="5" destOrd="0" presId="urn:microsoft.com/office/officeart/2005/8/layout/vList2"/>
    <dgm:cxn modelId="{A0AEEDC6-AF7C-4184-AC49-604CA476D5C1}" type="presParOf" srcId="{41FE82E9-A469-4982-B1C6-207C8B75C950}" destId="{AC234F22-A98C-4697-9974-F5A739102CF7}" srcOrd="6" destOrd="0" presId="urn:microsoft.com/office/officeart/2005/8/layout/vList2"/>
    <dgm:cxn modelId="{027BA1BA-08AD-4488-B05F-B712D3AAFD37}" type="presParOf" srcId="{41FE82E9-A469-4982-B1C6-207C8B75C950}" destId="{944E3560-3A1A-4B6D-87E9-6495EBD7D522}" srcOrd="7" destOrd="0" presId="urn:microsoft.com/office/officeart/2005/8/layout/vList2"/>
    <dgm:cxn modelId="{CEC1A145-2159-4961-A961-B44E10A64975}" type="presParOf" srcId="{41FE82E9-A469-4982-B1C6-207C8B75C950}" destId="{BE53B58A-B7BD-4793-B037-9AA5296AB7C6}" srcOrd="8" destOrd="0" presId="urn:microsoft.com/office/officeart/2005/8/layout/vList2"/>
    <dgm:cxn modelId="{A331EDFB-2048-4518-8508-2D42C4A284C1}" type="presParOf" srcId="{41FE82E9-A469-4982-B1C6-207C8B75C950}" destId="{2F044373-9A67-4B15-9BEE-A88137E604E7}" srcOrd="9" destOrd="0" presId="urn:microsoft.com/office/officeart/2005/8/layout/vList2"/>
    <dgm:cxn modelId="{D9AE0041-CD87-46AD-9E36-5F1A7855AA43}" type="presParOf" srcId="{41FE82E9-A469-4982-B1C6-207C8B75C950}" destId="{FD6ABC5F-A50C-49A4-AD92-DD2619C9BE9E}" srcOrd="10" destOrd="0" presId="urn:microsoft.com/office/officeart/2005/8/layout/vList2"/>
    <dgm:cxn modelId="{CB436145-5F34-41E9-882A-E75FFE33217D}" type="presParOf" srcId="{41FE82E9-A469-4982-B1C6-207C8B75C950}" destId="{98F8F2C5-1D64-44A1-82FD-0B46ED5F2BA7}" srcOrd="11" destOrd="0" presId="urn:microsoft.com/office/officeart/2005/8/layout/vList2"/>
    <dgm:cxn modelId="{786109D4-5FEE-4736-97AE-D44F1829ADD9}" type="presParOf" srcId="{41FE82E9-A469-4982-B1C6-207C8B75C950}" destId="{F7B3F863-1A94-4540-9A87-C0D39B5E3740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4DBBF0E-1BEC-489B-9B7F-C2C518B02FD4}" type="doc">
      <dgm:prSet loTypeId="urn:microsoft.com/office/officeart/2005/8/layout/pyramid4" loCatId="relationship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7BF74B-4325-415C-845D-48FCE9C13BF6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 dirty="0"/>
            <a:t>Hardware</a:t>
          </a:r>
          <a:r>
            <a:rPr lang="en-US" dirty="0"/>
            <a:t>: Computers, mobile devices, servers.</a:t>
          </a:r>
        </a:p>
      </dgm:t>
    </dgm:pt>
    <dgm:pt modelId="{60D1D876-4D80-4EF5-BADE-C56A40F53D81}" type="parTrans" cxnId="{DC7E3E9D-84B0-4CFF-A5D3-9034961ECF5A}">
      <dgm:prSet/>
      <dgm:spPr/>
      <dgm:t>
        <a:bodyPr/>
        <a:lstStyle/>
        <a:p>
          <a:endParaRPr lang="en-US"/>
        </a:p>
      </dgm:t>
    </dgm:pt>
    <dgm:pt modelId="{3F35156C-0D49-4A98-A105-9F0E8472EE78}" type="sibTrans" cxnId="{DC7E3E9D-84B0-4CFF-A5D3-9034961ECF5A}">
      <dgm:prSet/>
      <dgm:spPr/>
      <dgm:t>
        <a:bodyPr/>
        <a:lstStyle/>
        <a:p>
          <a:endParaRPr lang="en-US"/>
        </a:p>
      </dgm:t>
    </dgm:pt>
    <dgm:pt modelId="{B80F0A9B-DDDD-4BBB-A516-4BB8AE73E893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600" b="1" dirty="0"/>
            <a:t>Telecommunication Networks</a:t>
          </a:r>
          <a:r>
            <a:rPr lang="en-US" sz="1600" dirty="0"/>
            <a:t>: The internet, broadband, 4G/5G networks.</a:t>
          </a:r>
        </a:p>
      </dgm:t>
    </dgm:pt>
    <dgm:pt modelId="{1D60EA1A-ACF3-4FAF-BEE0-11802DEF8ED2}" type="parTrans" cxnId="{F8FC4892-F948-4336-AC24-CA78794342BB}">
      <dgm:prSet/>
      <dgm:spPr/>
      <dgm:t>
        <a:bodyPr/>
        <a:lstStyle/>
        <a:p>
          <a:endParaRPr lang="en-US"/>
        </a:p>
      </dgm:t>
    </dgm:pt>
    <dgm:pt modelId="{41948F05-1FDC-4531-8A80-FB7FE2A3FBED}" type="sibTrans" cxnId="{F8FC4892-F948-4336-AC24-CA78794342BB}">
      <dgm:prSet/>
      <dgm:spPr/>
      <dgm:t>
        <a:bodyPr/>
        <a:lstStyle/>
        <a:p>
          <a:endParaRPr lang="en-US"/>
        </a:p>
      </dgm:t>
    </dgm:pt>
    <dgm:pt modelId="{CAA00803-D471-40D0-A226-2106DE2C89A9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 dirty="0"/>
            <a:t>Software</a:t>
          </a:r>
          <a:r>
            <a:rPr lang="en-US" dirty="0"/>
            <a:t>: Operating systems, applications.</a:t>
          </a:r>
        </a:p>
      </dgm:t>
    </dgm:pt>
    <dgm:pt modelId="{C9054C5C-B9D3-4E49-AE50-1723F17DF23F}" type="parTrans" cxnId="{C74E7681-9CB9-4566-9792-E6696FBF5B7E}">
      <dgm:prSet/>
      <dgm:spPr/>
      <dgm:t>
        <a:bodyPr/>
        <a:lstStyle/>
        <a:p>
          <a:endParaRPr lang="en-US"/>
        </a:p>
      </dgm:t>
    </dgm:pt>
    <dgm:pt modelId="{9738DD9B-0046-4CD2-AA23-EBDA4F68DC8D}" type="sibTrans" cxnId="{C74E7681-9CB9-4566-9792-E6696FBF5B7E}">
      <dgm:prSet/>
      <dgm:spPr/>
      <dgm:t>
        <a:bodyPr/>
        <a:lstStyle/>
        <a:p>
          <a:endParaRPr lang="en-US"/>
        </a:p>
      </dgm:t>
    </dgm:pt>
    <dgm:pt modelId="{D7ECFB0C-1ECA-4337-B781-3ABFDB08E13E}">
      <dgm:prSet phldrT="[Text]" custT="1"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sz="1800" b="1" dirty="0"/>
            <a:t>Data Management Systems</a:t>
          </a:r>
          <a:r>
            <a:rPr lang="en-US" sz="1800" dirty="0"/>
            <a:t>: Cloud computing, databases</a:t>
          </a:r>
        </a:p>
      </dgm:t>
    </dgm:pt>
    <dgm:pt modelId="{666C83CF-77D6-4623-A77A-6E0A7C0916F5}" type="parTrans" cxnId="{C6B30E1E-1C3E-4885-9B3D-52134FF9EC49}">
      <dgm:prSet/>
      <dgm:spPr/>
      <dgm:t>
        <a:bodyPr/>
        <a:lstStyle/>
        <a:p>
          <a:endParaRPr lang="en-US"/>
        </a:p>
      </dgm:t>
    </dgm:pt>
    <dgm:pt modelId="{88FF45B7-0648-4613-BE27-921FC689E3CB}" type="sibTrans" cxnId="{C6B30E1E-1C3E-4885-9B3D-52134FF9EC49}">
      <dgm:prSet/>
      <dgm:spPr/>
      <dgm:t>
        <a:bodyPr/>
        <a:lstStyle/>
        <a:p>
          <a:endParaRPr lang="en-US"/>
        </a:p>
      </dgm:t>
    </dgm:pt>
    <dgm:pt modelId="{8B1F943C-4209-4D24-B2FB-403CC4B3DBC3}" type="pres">
      <dgm:prSet presAssocID="{84DBBF0E-1BEC-489B-9B7F-C2C518B02FD4}" presName="compositeShape" presStyleCnt="0">
        <dgm:presLayoutVars>
          <dgm:chMax val="9"/>
          <dgm:dir/>
          <dgm:resizeHandles val="exact"/>
        </dgm:presLayoutVars>
      </dgm:prSet>
      <dgm:spPr/>
    </dgm:pt>
    <dgm:pt modelId="{2FD870DE-2238-4D64-8389-3F79A987FA76}" type="pres">
      <dgm:prSet presAssocID="{84DBBF0E-1BEC-489B-9B7F-C2C518B02FD4}" presName="triangle1" presStyleLbl="node1" presStyleIdx="0" presStyleCnt="4">
        <dgm:presLayoutVars>
          <dgm:bulletEnabled val="1"/>
        </dgm:presLayoutVars>
      </dgm:prSet>
      <dgm:spPr/>
    </dgm:pt>
    <dgm:pt modelId="{6B3E99D0-7C23-41FF-8F10-910888DAEC57}" type="pres">
      <dgm:prSet presAssocID="{84DBBF0E-1BEC-489B-9B7F-C2C518B02FD4}" presName="triangle2" presStyleLbl="node1" presStyleIdx="1" presStyleCnt="4">
        <dgm:presLayoutVars>
          <dgm:bulletEnabled val="1"/>
        </dgm:presLayoutVars>
      </dgm:prSet>
      <dgm:spPr/>
    </dgm:pt>
    <dgm:pt modelId="{ED08DFCA-8C5B-4D30-BDD9-5AD5AB3241C9}" type="pres">
      <dgm:prSet presAssocID="{84DBBF0E-1BEC-489B-9B7F-C2C518B02FD4}" presName="triangle3" presStyleLbl="node1" presStyleIdx="2" presStyleCnt="4" custLinFactNeighborY="0">
        <dgm:presLayoutVars>
          <dgm:bulletEnabled val="1"/>
        </dgm:presLayoutVars>
      </dgm:prSet>
      <dgm:spPr/>
    </dgm:pt>
    <dgm:pt modelId="{6BC5EA84-F495-4847-9D4B-B2A5C949C650}" type="pres">
      <dgm:prSet presAssocID="{84DBBF0E-1BEC-489B-9B7F-C2C518B02FD4}" presName="triangle4" presStyleLbl="node1" presStyleIdx="3" presStyleCnt="4">
        <dgm:presLayoutVars>
          <dgm:bulletEnabled val="1"/>
        </dgm:presLayoutVars>
      </dgm:prSet>
      <dgm:spPr/>
    </dgm:pt>
  </dgm:ptLst>
  <dgm:cxnLst>
    <dgm:cxn modelId="{B9C83313-B98A-43B5-B1DF-83EDAA3E848E}" type="presOf" srcId="{B80F0A9B-DDDD-4BBB-A516-4BB8AE73E893}" destId="{6B3E99D0-7C23-41FF-8F10-910888DAEC57}" srcOrd="0" destOrd="0" presId="urn:microsoft.com/office/officeart/2005/8/layout/pyramid4"/>
    <dgm:cxn modelId="{C6B30E1E-1C3E-4885-9B3D-52134FF9EC49}" srcId="{84DBBF0E-1BEC-489B-9B7F-C2C518B02FD4}" destId="{D7ECFB0C-1ECA-4337-B781-3ABFDB08E13E}" srcOrd="3" destOrd="0" parTransId="{666C83CF-77D6-4623-A77A-6E0A7C0916F5}" sibTransId="{88FF45B7-0648-4613-BE27-921FC689E3CB}"/>
    <dgm:cxn modelId="{6D5A9724-209E-47C4-90FA-118B5A1B3555}" type="presOf" srcId="{84DBBF0E-1BEC-489B-9B7F-C2C518B02FD4}" destId="{8B1F943C-4209-4D24-B2FB-403CC4B3DBC3}" srcOrd="0" destOrd="0" presId="urn:microsoft.com/office/officeart/2005/8/layout/pyramid4"/>
    <dgm:cxn modelId="{DBE5F129-0F88-44CC-9D70-E490B43B8E6B}" type="presOf" srcId="{D7ECFB0C-1ECA-4337-B781-3ABFDB08E13E}" destId="{6BC5EA84-F495-4847-9D4B-B2A5C949C650}" srcOrd="0" destOrd="0" presId="urn:microsoft.com/office/officeart/2005/8/layout/pyramid4"/>
    <dgm:cxn modelId="{C74E7681-9CB9-4566-9792-E6696FBF5B7E}" srcId="{84DBBF0E-1BEC-489B-9B7F-C2C518B02FD4}" destId="{CAA00803-D471-40D0-A226-2106DE2C89A9}" srcOrd="2" destOrd="0" parTransId="{C9054C5C-B9D3-4E49-AE50-1723F17DF23F}" sibTransId="{9738DD9B-0046-4CD2-AA23-EBDA4F68DC8D}"/>
    <dgm:cxn modelId="{F8FC4892-F948-4336-AC24-CA78794342BB}" srcId="{84DBBF0E-1BEC-489B-9B7F-C2C518B02FD4}" destId="{B80F0A9B-DDDD-4BBB-A516-4BB8AE73E893}" srcOrd="1" destOrd="0" parTransId="{1D60EA1A-ACF3-4FAF-BEE0-11802DEF8ED2}" sibTransId="{41948F05-1FDC-4531-8A80-FB7FE2A3FBED}"/>
    <dgm:cxn modelId="{DC7E3E9D-84B0-4CFF-A5D3-9034961ECF5A}" srcId="{84DBBF0E-1BEC-489B-9B7F-C2C518B02FD4}" destId="{477BF74B-4325-415C-845D-48FCE9C13BF6}" srcOrd="0" destOrd="0" parTransId="{60D1D876-4D80-4EF5-BADE-C56A40F53D81}" sibTransId="{3F35156C-0D49-4A98-A105-9F0E8472EE78}"/>
    <dgm:cxn modelId="{C8C556CA-C750-4C4A-A344-5E97BA217BFC}" type="presOf" srcId="{477BF74B-4325-415C-845D-48FCE9C13BF6}" destId="{2FD870DE-2238-4D64-8389-3F79A987FA76}" srcOrd="0" destOrd="0" presId="urn:microsoft.com/office/officeart/2005/8/layout/pyramid4"/>
    <dgm:cxn modelId="{BBAB0BCC-31AF-47F3-8548-9A0DC3647BE5}" type="presOf" srcId="{CAA00803-D471-40D0-A226-2106DE2C89A9}" destId="{ED08DFCA-8C5B-4D30-BDD9-5AD5AB3241C9}" srcOrd="0" destOrd="0" presId="urn:microsoft.com/office/officeart/2005/8/layout/pyramid4"/>
    <dgm:cxn modelId="{7517551D-8829-43AA-A772-CDB099DFA4C5}" type="presParOf" srcId="{8B1F943C-4209-4D24-B2FB-403CC4B3DBC3}" destId="{2FD870DE-2238-4D64-8389-3F79A987FA76}" srcOrd="0" destOrd="0" presId="urn:microsoft.com/office/officeart/2005/8/layout/pyramid4"/>
    <dgm:cxn modelId="{A53FC6C3-7897-42A6-882B-FBF19D730145}" type="presParOf" srcId="{8B1F943C-4209-4D24-B2FB-403CC4B3DBC3}" destId="{6B3E99D0-7C23-41FF-8F10-910888DAEC57}" srcOrd="1" destOrd="0" presId="urn:microsoft.com/office/officeart/2005/8/layout/pyramid4"/>
    <dgm:cxn modelId="{EE55E141-9AE3-455F-A479-6B9BD7DC9DAA}" type="presParOf" srcId="{8B1F943C-4209-4D24-B2FB-403CC4B3DBC3}" destId="{ED08DFCA-8C5B-4D30-BDD9-5AD5AB3241C9}" srcOrd="2" destOrd="0" presId="urn:microsoft.com/office/officeart/2005/8/layout/pyramid4"/>
    <dgm:cxn modelId="{B35F57B5-AE08-475C-BBBD-9B4D12DD49E7}" type="presParOf" srcId="{8B1F943C-4209-4D24-B2FB-403CC4B3DBC3}" destId="{6BC5EA84-F495-4847-9D4B-B2A5C949C650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392ABE3-398C-4426-A1EE-28265A43D2CA}" type="doc">
      <dgm:prSet loTypeId="urn:microsoft.com/office/officeart/2005/8/layout/cycle8" loCatId="cycle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C97F944-793E-4EE5-8F8E-75F66A39D63E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 dirty="0"/>
            <a:t>E-commerce</a:t>
          </a:r>
          <a:r>
            <a:rPr lang="en-US" dirty="0"/>
            <a:t>: Online shopping, payment systems.</a:t>
          </a:r>
        </a:p>
      </dgm:t>
    </dgm:pt>
    <dgm:pt modelId="{D2E63D3B-E7FB-4E90-ABE2-CB04AC71F7F1}" type="parTrans" cxnId="{50948DD0-377D-4F33-9E57-E83FFD51A5AA}">
      <dgm:prSet/>
      <dgm:spPr/>
      <dgm:t>
        <a:bodyPr/>
        <a:lstStyle/>
        <a:p>
          <a:endParaRPr lang="en-US"/>
        </a:p>
      </dgm:t>
    </dgm:pt>
    <dgm:pt modelId="{7BFA5BA4-1C37-4C58-AB88-F1AB0AA20007}" type="sibTrans" cxnId="{50948DD0-377D-4F33-9E57-E83FFD51A5AA}">
      <dgm:prSet/>
      <dgm:spPr/>
      <dgm:t>
        <a:bodyPr/>
        <a:lstStyle/>
        <a:p>
          <a:endParaRPr lang="en-US"/>
        </a:p>
      </dgm:t>
    </dgm:pt>
    <dgm:pt modelId="{CB817541-F33B-45CD-B854-E60B8BD9BC4A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 dirty="0"/>
            <a:t>Data Analysis</a:t>
          </a:r>
          <a:r>
            <a:rPr lang="en-US" dirty="0"/>
            <a:t>: Big Data, AI, decision-making.</a:t>
          </a:r>
        </a:p>
      </dgm:t>
    </dgm:pt>
    <dgm:pt modelId="{46FE9BB5-A023-42C9-84E1-28C9835AB0CA}" type="parTrans" cxnId="{BD8894F1-7342-4228-BC25-2859036657E1}">
      <dgm:prSet/>
      <dgm:spPr/>
      <dgm:t>
        <a:bodyPr/>
        <a:lstStyle/>
        <a:p>
          <a:endParaRPr lang="en-US"/>
        </a:p>
      </dgm:t>
    </dgm:pt>
    <dgm:pt modelId="{00F9E62B-F38F-4EF5-9BA4-73029E833F89}" type="sibTrans" cxnId="{BD8894F1-7342-4228-BC25-2859036657E1}">
      <dgm:prSet/>
      <dgm:spPr/>
      <dgm:t>
        <a:bodyPr/>
        <a:lstStyle/>
        <a:p>
          <a:endParaRPr lang="en-US"/>
        </a:p>
      </dgm:t>
    </dgm:pt>
    <dgm:pt modelId="{FA750697-468B-44AF-8B9E-024B69AADDF9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 dirty="0"/>
            <a:t>Communication</a:t>
          </a:r>
          <a:r>
            <a:rPr lang="en-US" dirty="0"/>
            <a:t>: Emails, video conferencing, VoIP.</a:t>
          </a:r>
        </a:p>
      </dgm:t>
    </dgm:pt>
    <dgm:pt modelId="{7F21FBBD-8C07-4939-A626-507C85C1340E}" type="parTrans" cxnId="{C2E6E712-B491-483E-AC4C-8ABF66537385}">
      <dgm:prSet/>
      <dgm:spPr/>
      <dgm:t>
        <a:bodyPr/>
        <a:lstStyle/>
        <a:p>
          <a:endParaRPr lang="en-US"/>
        </a:p>
      </dgm:t>
    </dgm:pt>
    <dgm:pt modelId="{2F0078E3-4601-43ED-9273-3547D539E7D8}" type="sibTrans" cxnId="{C2E6E712-B491-483E-AC4C-8ABF66537385}">
      <dgm:prSet/>
      <dgm:spPr/>
      <dgm:t>
        <a:bodyPr/>
        <a:lstStyle/>
        <a:p>
          <a:endParaRPr lang="en-US"/>
        </a:p>
      </dgm:t>
    </dgm:pt>
    <dgm:pt modelId="{7BEF241A-146A-4CC0-B6F1-6DBECCD00269}" type="pres">
      <dgm:prSet presAssocID="{A392ABE3-398C-4426-A1EE-28265A43D2CA}" presName="compositeShape" presStyleCnt="0">
        <dgm:presLayoutVars>
          <dgm:chMax val="7"/>
          <dgm:dir/>
          <dgm:resizeHandles val="exact"/>
        </dgm:presLayoutVars>
      </dgm:prSet>
      <dgm:spPr/>
    </dgm:pt>
    <dgm:pt modelId="{69145480-AD3D-416A-B748-5EA6F29A5E09}" type="pres">
      <dgm:prSet presAssocID="{A392ABE3-398C-4426-A1EE-28265A43D2CA}" presName="wedge1" presStyleLbl="node1" presStyleIdx="0" presStyleCnt="3"/>
      <dgm:spPr/>
    </dgm:pt>
    <dgm:pt modelId="{E7DFF82D-C432-4BD1-9560-F971A852B568}" type="pres">
      <dgm:prSet presAssocID="{A392ABE3-398C-4426-A1EE-28265A43D2CA}" presName="dummy1a" presStyleCnt="0"/>
      <dgm:spPr/>
    </dgm:pt>
    <dgm:pt modelId="{128C6B91-31E1-4116-8046-EACAF3E33DAD}" type="pres">
      <dgm:prSet presAssocID="{A392ABE3-398C-4426-A1EE-28265A43D2CA}" presName="dummy1b" presStyleCnt="0"/>
      <dgm:spPr/>
    </dgm:pt>
    <dgm:pt modelId="{BC8D91EE-D437-44AB-9536-39A83BAF554E}" type="pres">
      <dgm:prSet presAssocID="{A392ABE3-398C-4426-A1EE-28265A43D2CA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774CCF36-F1A2-45E9-9925-24656BC1B44D}" type="pres">
      <dgm:prSet presAssocID="{A392ABE3-398C-4426-A1EE-28265A43D2CA}" presName="wedge2" presStyleLbl="node1" presStyleIdx="1" presStyleCnt="3"/>
      <dgm:spPr/>
    </dgm:pt>
    <dgm:pt modelId="{011BBF9A-6B9B-4B1F-A67B-85BF5D8D54EB}" type="pres">
      <dgm:prSet presAssocID="{A392ABE3-398C-4426-A1EE-28265A43D2CA}" presName="dummy2a" presStyleCnt="0"/>
      <dgm:spPr/>
    </dgm:pt>
    <dgm:pt modelId="{35F10952-2C0C-4FC3-9F31-1603FF1D67A3}" type="pres">
      <dgm:prSet presAssocID="{A392ABE3-398C-4426-A1EE-28265A43D2CA}" presName="dummy2b" presStyleCnt="0"/>
      <dgm:spPr/>
    </dgm:pt>
    <dgm:pt modelId="{7123D7B9-18A6-41B9-9FD3-FC5CE70040E4}" type="pres">
      <dgm:prSet presAssocID="{A392ABE3-398C-4426-A1EE-28265A43D2CA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0CB48AD8-18E7-41CE-ACB9-7200CC2AD640}" type="pres">
      <dgm:prSet presAssocID="{A392ABE3-398C-4426-A1EE-28265A43D2CA}" presName="wedge3" presStyleLbl="node1" presStyleIdx="2" presStyleCnt="3"/>
      <dgm:spPr/>
    </dgm:pt>
    <dgm:pt modelId="{D036F045-9F02-410C-AFE5-4F783DDDB41B}" type="pres">
      <dgm:prSet presAssocID="{A392ABE3-398C-4426-A1EE-28265A43D2CA}" presName="dummy3a" presStyleCnt="0"/>
      <dgm:spPr/>
    </dgm:pt>
    <dgm:pt modelId="{EE3DC21D-55AA-4785-9881-FE61EB3647E2}" type="pres">
      <dgm:prSet presAssocID="{A392ABE3-398C-4426-A1EE-28265A43D2CA}" presName="dummy3b" presStyleCnt="0"/>
      <dgm:spPr/>
    </dgm:pt>
    <dgm:pt modelId="{71425557-8EE1-4E50-A504-2F915F7ECABD}" type="pres">
      <dgm:prSet presAssocID="{A392ABE3-398C-4426-A1EE-28265A43D2CA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390811F8-25D0-4B80-BD74-AF5C1648C67B}" type="pres">
      <dgm:prSet presAssocID="{7BFA5BA4-1C37-4C58-AB88-F1AB0AA20007}" presName="arrowWedge1" presStyleLbl="fgSibTrans2D1" presStyleIdx="0" presStyleCnt="3"/>
      <dgm:spPr/>
    </dgm:pt>
    <dgm:pt modelId="{19684D93-12D2-4509-BCCC-611502C6B389}" type="pres">
      <dgm:prSet presAssocID="{00F9E62B-F38F-4EF5-9BA4-73029E833F89}" presName="arrowWedge2" presStyleLbl="fgSibTrans2D1" presStyleIdx="1" presStyleCnt="3"/>
      <dgm:spPr/>
    </dgm:pt>
    <dgm:pt modelId="{37118D6C-ACF4-4EEB-93CE-291352962ACD}" type="pres">
      <dgm:prSet presAssocID="{2F0078E3-4601-43ED-9273-3547D539E7D8}" presName="arrowWedge3" presStyleLbl="fgSibTrans2D1" presStyleIdx="2" presStyleCnt="3"/>
      <dgm:spPr/>
    </dgm:pt>
  </dgm:ptLst>
  <dgm:cxnLst>
    <dgm:cxn modelId="{46181600-090C-4B3A-9A26-66DA2124B7EF}" type="presOf" srcId="{CB817541-F33B-45CD-B854-E60B8BD9BC4A}" destId="{774CCF36-F1A2-45E9-9925-24656BC1B44D}" srcOrd="0" destOrd="0" presId="urn:microsoft.com/office/officeart/2005/8/layout/cycle8"/>
    <dgm:cxn modelId="{C2E6E712-B491-483E-AC4C-8ABF66537385}" srcId="{A392ABE3-398C-4426-A1EE-28265A43D2CA}" destId="{FA750697-468B-44AF-8B9E-024B69AADDF9}" srcOrd="2" destOrd="0" parTransId="{7F21FBBD-8C07-4939-A626-507C85C1340E}" sibTransId="{2F0078E3-4601-43ED-9273-3547D539E7D8}"/>
    <dgm:cxn modelId="{DACFC21F-BB4D-4A1D-B59D-5AC6FCA5EF4B}" type="presOf" srcId="{CB817541-F33B-45CD-B854-E60B8BD9BC4A}" destId="{7123D7B9-18A6-41B9-9FD3-FC5CE70040E4}" srcOrd="1" destOrd="0" presId="urn:microsoft.com/office/officeart/2005/8/layout/cycle8"/>
    <dgm:cxn modelId="{C87D7A22-EB5D-423B-96D1-3349A05C8DC6}" type="presOf" srcId="{8C97F944-793E-4EE5-8F8E-75F66A39D63E}" destId="{69145480-AD3D-416A-B748-5EA6F29A5E09}" srcOrd="0" destOrd="0" presId="urn:microsoft.com/office/officeart/2005/8/layout/cycle8"/>
    <dgm:cxn modelId="{5DE0B539-A802-4916-9584-09F0AC8745BD}" type="presOf" srcId="{8C97F944-793E-4EE5-8F8E-75F66A39D63E}" destId="{BC8D91EE-D437-44AB-9536-39A83BAF554E}" srcOrd="1" destOrd="0" presId="urn:microsoft.com/office/officeart/2005/8/layout/cycle8"/>
    <dgm:cxn modelId="{FA03A380-60A6-4FC1-BB71-2B01E91D9CDA}" type="presOf" srcId="{A392ABE3-398C-4426-A1EE-28265A43D2CA}" destId="{7BEF241A-146A-4CC0-B6F1-6DBECCD00269}" srcOrd="0" destOrd="0" presId="urn:microsoft.com/office/officeart/2005/8/layout/cycle8"/>
    <dgm:cxn modelId="{86A99FA7-BC9F-44E8-BEC4-5395CAB47795}" type="presOf" srcId="{FA750697-468B-44AF-8B9E-024B69AADDF9}" destId="{0CB48AD8-18E7-41CE-ACB9-7200CC2AD640}" srcOrd="0" destOrd="0" presId="urn:microsoft.com/office/officeart/2005/8/layout/cycle8"/>
    <dgm:cxn modelId="{50948DD0-377D-4F33-9E57-E83FFD51A5AA}" srcId="{A392ABE3-398C-4426-A1EE-28265A43D2CA}" destId="{8C97F944-793E-4EE5-8F8E-75F66A39D63E}" srcOrd="0" destOrd="0" parTransId="{D2E63D3B-E7FB-4E90-ABE2-CB04AC71F7F1}" sibTransId="{7BFA5BA4-1C37-4C58-AB88-F1AB0AA20007}"/>
    <dgm:cxn modelId="{07A22EE0-1E58-4499-8C02-C8F1EE038CDE}" type="presOf" srcId="{FA750697-468B-44AF-8B9E-024B69AADDF9}" destId="{71425557-8EE1-4E50-A504-2F915F7ECABD}" srcOrd="1" destOrd="0" presId="urn:microsoft.com/office/officeart/2005/8/layout/cycle8"/>
    <dgm:cxn modelId="{BD8894F1-7342-4228-BC25-2859036657E1}" srcId="{A392ABE3-398C-4426-A1EE-28265A43D2CA}" destId="{CB817541-F33B-45CD-B854-E60B8BD9BC4A}" srcOrd="1" destOrd="0" parTransId="{46FE9BB5-A023-42C9-84E1-28C9835AB0CA}" sibTransId="{00F9E62B-F38F-4EF5-9BA4-73029E833F89}"/>
    <dgm:cxn modelId="{19064BEE-8B61-4052-B15C-B4322DC71C8E}" type="presParOf" srcId="{7BEF241A-146A-4CC0-B6F1-6DBECCD00269}" destId="{69145480-AD3D-416A-B748-5EA6F29A5E09}" srcOrd="0" destOrd="0" presId="urn:microsoft.com/office/officeart/2005/8/layout/cycle8"/>
    <dgm:cxn modelId="{4AA96436-60A5-4A78-A6E0-995EFCB35ED2}" type="presParOf" srcId="{7BEF241A-146A-4CC0-B6F1-6DBECCD00269}" destId="{E7DFF82D-C432-4BD1-9560-F971A852B568}" srcOrd="1" destOrd="0" presId="urn:microsoft.com/office/officeart/2005/8/layout/cycle8"/>
    <dgm:cxn modelId="{4F3C3E49-FA91-45DD-B6B9-00CE900360EF}" type="presParOf" srcId="{7BEF241A-146A-4CC0-B6F1-6DBECCD00269}" destId="{128C6B91-31E1-4116-8046-EACAF3E33DAD}" srcOrd="2" destOrd="0" presId="urn:microsoft.com/office/officeart/2005/8/layout/cycle8"/>
    <dgm:cxn modelId="{BC1464B4-9481-43AD-8633-8AE1D5C52357}" type="presParOf" srcId="{7BEF241A-146A-4CC0-B6F1-6DBECCD00269}" destId="{BC8D91EE-D437-44AB-9536-39A83BAF554E}" srcOrd="3" destOrd="0" presId="urn:microsoft.com/office/officeart/2005/8/layout/cycle8"/>
    <dgm:cxn modelId="{C4D0D2C5-973B-4E5E-9661-C7DAA7DE3229}" type="presParOf" srcId="{7BEF241A-146A-4CC0-B6F1-6DBECCD00269}" destId="{774CCF36-F1A2-45E9-9925-24656BC1B44D}" srcOrd="4" destOrd="0" presId="urn:microsoft.com/office/officeart/2005/8/layout/cycle8"/>
    <dgm:cxn modelId="{F76FF068-8843-4DEA-B1DC-1F56CE8AED94}" type="presParOf" srcId="{7BEF241A-146A-4CC0-B6F1-6DBECCD00269}" destId="{011BBF9A-6B9B-4B1F-A67B-85BF5D8D54EB}" srcOrd="5" destOrd="0" presId="urn:microsoft.com/office/officeart/2005/8/layout/cycle8"/>
    <dgm:cxn modelId="{27FD3DB9-541D-4A88-9D02-DBF0A5330115}" type="presParOf" srcId="{7BEF241A-146A-4CC0-B6F1-6DBECCD00269}" destId="{35F10952-2C0C-4FC3-9F31-1603FF1D67A3}" srcOrd="6" destOrd="0" presId="urn:microsoft.com/office/officeart/2005/8/layout/cycle8"/>
    <dgm:cxn modelId="{38184AB2-E68A-46D3-903D-86884F62569E}" type="presParOf" srcId="{7BEF241A-146A-4CC0-B6F1-6DBECCD00269}" destId="{7123D7B9-18A6-41B9-9FD3-FC5CE70040E4}" srcOrd="7" destOrd="0" presId="urn:microsoft.com/office/officeart/2005/8/layout/cycle8"/>
    <dgm:cxn modelId="{87D9CD31-04BA-428A-8225-232FF73158DA}" type="presParOf" srcId="{7BEF241A-146A-4CC0-B6F1-6DBECCD00269}" destId="{0CB48AD8-18E7-41CE-ACB9-7200CC2AD640}" srcOrd="8" destOrd="0" presId="urn:microsoft.com/office/officeart/2005/8/layout/cycle8"/>
    <dgm:cxn modelId="{EC1BE2A7-DE53-4098-BF2C-8E4338FE433E}" type="presParOf" srcId="{7BEF241A-146A-4CC0-B6F1-6DBECCD00269}" destId="{D036F045-9F02-410C-AFE5-4F783DDDB41B}" srcOrd="9" destOrd="0" presId="urn:microsoft.com/office/officeart/2005/8/layout/cycle8"/>
    <dgm:cxn modelId="{F2C9C105-85E3-46C0-B24F-4D08F4FF2112}" type="presParOf" srcId="{7BEF241A-146A-4CC0-B6F1-6DBECCD00269}" destId="{EE3DC21D-55AA-4785-9881-FE61EB3647E2}" srcOrd="10" destOrd="0" presId="urn:microsoft.com/office/officeart/2005/8/layout/cycle8"/>
    <dgm:cxn modelId="{5EB04978-7C03-48FA-BAD2-20C533969E87}" type="presParOf" srcId="{7BEF241A-146A-4CC0-B6F1-6DBECCD00269}" destId="{71425557-8EE1-4E50-A504-2F915F7ECABD}" srcOrd="11" destOrd="0" presId="urn:microsoft.com/office/officeart/2005/8/layout/cycle8"/>
    <dgm:cxn modelId="{4EDAC87E-9BB3-44F3-9D05-B2073A6E4DE1}" type="presParOf" srcId="{7BEF241A-146A-4CC0-B6F1-6DBECCD00269}" destId="{390811F8-25D0-4B80-BD74-AF5C1648C67B}" srcOrd="12" destOrd="0" presId="urn:microsoft.com/office/officeart/2005/8/layout/cycle8"/>
    <dgm:cxn modelId="{7489338A-8762-4737-B8FA-B1CA948063AC}" type="presParOf" srcId="{7BEF241A-146A-4CC0-B6F1-6DBECCD00269}" destId="{19684D93-12D2-4509-BCCC-611502C6B389}" srcOrd="13" destOrd="0" presId="urn:microsoft.com/office/officeart/2005/8/layout/cycle8"/>
    <dgm:cxn modelId="{F2319EB1-AED8-44BE-863E-0A62E052D3D8}" type="presParOf" srcId="{7BEF241A-146A-4CC0-B6F1-6DBECCD00269}" destId="{37118D6C-ACF4-4EEB-93CE-291352962ACD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3B5AB9-7C3E-428B-876A-FA2350F2223B}">
      <dsp:nvSpPr>
        <dsp:cNvPr id="0" name=""/>
        <dsp:cNvSpPr/>
      </dsp:nvSpPr>
      <dsp:spPr>
        <a:xfrm>
          <a:off x="0" y="1603645"/>
          <a:ext cx="11152723" cy="83011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3300" kern="12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rPr>
            <a:t>Components of ICT</a:t>
          </a:r>
        </a:p>
      </dsp:txBody>
      <dsp:txXfrm>
        <a:off x="40523" y="1644168"/>
        <a:ext cx="11071677" cy="749069"/>
      </dsp:txXfrm>
    </dsp:sp>
    <dsp:sp modelId="{84370FB1-C962-42F3-B407-8E309E1EB014}">
      <dsp:nvSpPr>
        <dsp:cNvPr id="0" name=""/>
        <dsp:cNvSpPr/>
      </dsp:nvSpPr>
      <dsp:spPr>
        <a:xfrm>
          <a:off x="0" y="2404565"/>
          <a:ext cx="11152723" cy="83011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3300" kern="12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rPr>
            <a:t>Impact of ICT on Society</a:t>
          </a:r>
        </a:p>
      </dsp:txBody>
      <dsp:txXfrm>
        <a:off x="40523" y="2445088"/>
        <a:ext cx="11071677" cy="749069"/>
      </dsp:txXfrm>
    </dsp:sp>
    <dsp:sp modelId="{EFA8DA9E-FB54-44E5-9DB8-EDF9075B79A3}">
      <dsp:nvSpPr>
        <dsp:cNvPr id="0" name=""/>
        <dsp:cNvSpPr/>
      </dsp:nvSpPr>
      <dsp:spPr>
        <a:xfrm>
          <a:off x="0" y="3157454"/>
          <a:ext cx="11152723" cy="83011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3300" kern="12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rPr>
            <a:t>ICT in Business and Education</a:t>
          </a:r>
        </a:p>
      </dsp:txBody>
      <dsp:txXfrm>
        <a:off x="40523" y="3197977"/>
        <a:ext cx="11071677" cy="749069"/>
      </dsp:txXfrm>
    </dsp:sp>
    <dsp:sp modelId="{AC234F22-A98C-4697-9974-F5A739102CF7}">
      <dsp:nvSpPr>
        <dsp:cNvPr id="0" name=""/>
        <dsp:cNvSpPr/>
      </dsp:nvSpPr>
      <dsp:spPr>
        <a:xfrm>
          <a:off x="0" y="3950305"/>
          <a:ext cx="11152723" cy="83011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3300" kern="12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rPr>
            <a:t>Challenges in ICT</a:t>
          </a:r>
        </a:p>
      </dsp:txBody>
      <dsp:txXfrm>
        <a:off x="40523" y="3990828"/>
        <a:ext cx="11071677" cy="749069"/>
      </dsp:txXfrm>
    </dsp:sp>
    <dsp:sp modelId="{BE53B58A-B7BD-4793-B037-9AA5296AB7C6}">
      <dsp:nvSpPr>
        <dsp:cNvPr id="0" name=""/>
        <dsp:cNvSpPr/>
      </dsp:nvSpPr>
      <dsp:spPr>
        <a:xfrm>
          <a:off x="0" y="4794026"/>
          <a:ext cx="11152723" cy="83011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3300" kern="12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rPr>
            <a:t>Future Trends</a:t>
          </a:r>
          <a:endParaRPr lang="en-US" sz="3300" kern="1200" dirty="0"/>
        </a:p>
      </dsp:txBody>
      <dsp:txXfrm>
        <a:off x="40523" y="4834549"/>
        <a:ext cx="11071677" cy="749069"/>
      </dsp:txXfrm>
    </dsp:sp>
    <dsp:sp modelId="{FD6ABC5F-A50C-49A4-AD92-DD2619C9BE9E}">
      <dsp:nvSpPr>
        <dsp:cNvPr id="0" name=""/>
        <dsp:cNvSpPr/>
      </dsp:nvSpPr>
      <dsp:spPr>
        <a:xfrm>
          <a:off x="0" y="755632"/>
          <a:ext cx="11152723" cy="83011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rPr>
            <a:t>Introduction</a:t>
          </a:r>
        </a:p>
      </dsp:txBody>
      <dsp:txXfrm>
        <a:off x="40523" y="796155"/>
        <a:ext cx="11071677" cy="749069"/>
      </dsp:txXfrm>
    </dsp:sp>
    <dsp:sp modelId="{F7B3F863-1A94-4540-9A87-C0D39B5E3740}">
      <dsp:nvSpPr>
        <dsp:cNvPr id="0" name=""/>
        <dsp:cNvSpPr/>
      </dsp:nvSpPr>
      <dsp:spPr>
        <a:xfrm>
          <a:off x="0" y="5639245"/>
          <a:ext cx="11152723" cy="83011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rPr>
            <a:t>Conclusion</a:t>
          </a:r>
          <a:endParaRPr lang="en-US" sz="3300" kern="1200" dirty="0"/>
        </a:p>
      </dsp:txBody>
      <dsp:txXfrm>
        <a:off x="40523" y="5679768"/>
        <a:ext cx="11071677" cy="7490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D870DE-2238-4D64-8389-3F79A987FA76}">
      <dsp:nvSpPr>
        <dsp:cNvPr id="0" name=""/>
        <dsp:cNvSpPr/>
      </dsp:nvSpPr>
      <dsp:spPr>
        <a:xfrm>
          <a:off x="3078188" y="0"/>
          <a:ext cx="3077564" cy="3077564"/>
        </a:xfrm>
        <a:prstGeom prst="triangl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900" b="1" kern="1200" dirty="0"/>
            <a:t>Hardware</a:t>
          </a:r>
          <a:r>
            <a:rPr lang="en-US" sz="1900" kern="1200" dirty="0"/>
            <a:t>: Computers, mobile devices, servers.</a:t>
          </a:r>
        </a:p>
      </dsp:txBody>
      <dsp:txXfrm>
        <a:off x="3847579" y="1538782"/>
        <a:ext cx="1538782" cy="1538782"/>
      </dsp:txXfrm>
    </dsp:sp>
    <dsp:sp modelId="{6B3E99D0-7C23-41FF-8F10-910888DAEC57}">
      <dsp:nvSpPr>
        <dsp:cNvPr id="0" name=""/>
        <dsp:cNvSpPr/>
      </dsp:nvSpPr>
      <dsp:spPr>
        <a:xfrm>
          <a:off x="1539406" y="3077564"/>
          <a:ext cx="3077564" cy="3077564"/>
        </a:xfrm>
        <a:prstGeom prst="triangl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b="1" kern="1200" dirty="0"/>
            <a:t>Telecommunication Networks</a:t>
          </a:r>
          <a:r>
            <a:rPr lang="en-US" sz="1600" kern="1200" dirty="0"/>
            <a:t>: The internet, broadband, 4G/5G networks.</a:t>
          </a:r>
        </a:p>
      </dsp:txBody>
      <dsp:txXfrm>
        <a:off x="2308797" y="4616346"/>
        <a:ext cx="1538782" cy="1538782"/>
      </dsp:txXfrm>
    </dsp:sp>
    <dsp:sp modelId="{ED08DFCA-8C5B-4D30-BDD9-5AD5AB3241C9}">
      <dsp:nvSpPr>
        <dsp:cNvPr id="0" name=""/>
        <dsp:cNvSpPr/>
      </dsp:nvSpPr>
      <dsp:spPr>
        <a:xfrm rot="10800000">
          <a:off x="3078188" y="3077564"/>
          <a:ext cx="3077564" cy="3077564"/>
        </a:xfrm>
        <a:prstGeom prst="triangl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900" b="1" kern="1200" dirty="0"/>
            <a:t>Software</a:t>
          </a:r>
          <a:r>
            <a:rPr lang="en-US" sz="1900" kern="1200" dirty="0"/>
            <a:t>: Operating systems, applications.</a:t>
          </a:r>
        </a:p>
      </dsp:txBody>
      <dsp:txXfrm rot="10800000">
        <a:off x="3847579" y="3077564"/>
        <a:ext cx="1538782" cy="1538782"/>
      </dsp:txXfrm>
    </dsp:sp>
    <dsp:sp modelId="{6BC5EA84-F495-4847-9D4B-B2A5C949C650}">
      <dsp:nvSpPr>
        <dsp:cNvPr id="0" name=""/>
        <dsp:cNvSpPr/>
      </dsp:nvSpPr>
      <dsp:spPr>
        <a:xfrm>
          <a:off x="4616970" y="3077564"/>
          <a:ext cx="3077564" cy="3077564"/>
        </a:xfrm>
        <a:prstGeom prst="triangl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800" b="1" kern="1200" dirty="0"/>
            <a:t>Data Management Systems</a:t>
          </a:r>
          <a:r>
            <a:rPr lang="en-US" sz="1800" kern="1200" dirty="0"/>
            <a:t>: Cloud computing, databases</a:t>
          </a:r>
        </a:p>
      </dsp:txBody>
      <dsp:txXfrm>
        <a:off x="5386361" y="4616346"/>
        <a:ext cx="1538782" cy="153878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145480-AD3D-416A-B748-5EA6F29A5E09}">
      <dsp:nvSpPr>
        <dsp:cNvPr id="0" name=""/>
        <dsp:cNvSpPr/>
      </dsp:nvSpPr>
      <dsp:spPr>
        <a:xfrm>
          <a:off x="3699063" y="340570"/>
          <a:ext cx="4401216" cy="4401216"/>
        </a:xfrm>
        <a:prstGeom prst="pie">
          <a:avLst>
            <a:gd name="adj1" fmla="val 16200000"/>
            <a:gd name="adj2" fmla="val 18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700" b="1" kern="1200" dirty="0"/>
            <a:t>E-commerce</a:t>
          </a:r>
          <a:r>
            <a:rPr lang="en-US" sz="1700" kern="1200" dirty="0"/>
            <a:t>: Online shopping, payment systems.</a:t>
          </a:r>
        </a:p>
      </dsp:txBody>
      <dsp:txXfrm>
        <a:off x="6018609" y="1273208"/>
        <a:ext cx="1571862" cy="1309885"/>
      </dsp:txXfrm>
    </dsp:sp>
    <dsp:sp modelId="{774CCF36-F1A2-45E9-9925-24656BC1B44D}">
      <dsp:nvSpPr>
        <dsp:cNvPr id="0" name=""/>
        <dsp:cNvSpPr/>
      </dsp:nvSpPr>
      <dsp:spPr>
        <a:xfrm>
          <a:off x="3608419" y="497756"/>
          <a:ext cx="4401216" cy="4401216"/>
        </a:xfrm>
        <a:prstGeom prst="pie">
          <a:avLst>
            <a:gd name="adj1" fmla="val 1800000"/>
            <a:gd name="adj2" fmla="val 90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700" b="1" kern="1200" dirty="0"/>
            <a:t>Data Analysis</a:t>
          </a:r>
          <a:r>
            <a:rPr lang="en-US" sz="1700" kern="1200" dirty="0"/>
            <a:t>: Big Data, AI, decision-making.</a:t>
          </a:r>
        </a:p>
      </dsp:txBody>
      <dsp:txXfrm>
        <a:off x="4656328" y="3353307"/>
        <a:ext cx="2357794" cy="1152699"/>
      </dsp:txXfrm>
    </dsp:sp>
    <dsp:sp modelId="{0CB48AD8-18E7-41CE-ACB9-7200CC2AD640}">
      <dsp:nvSpPr>
        <dsp:cNvPr id="0" name=""/>
        <dsp:cNvSpPr/>
      </dsp:nvSpPr>
      <dsp:spPr>
        <a:xfrm>
          <a:off x="3517775" y="340570"/>
          <a:ext cx="4401216" cy="4401216"/>
        </a:xfrm>
        <a:prstGeom prst="pie">
          <a:avLst>
            <a:gd name="adj1" fmla="val 90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700" b="1" kern="1200" dirty="0"/>
            <a:t>Communication</a:t>
          </a:r>
          <a:r>
            <a:rPr lang="en-US" sz="1700" kern="1200" dirty="0"/>
            <a:t>: Emails, video conferencing, VoIP.</a:t>
          </a:r>
        </a:p>
      </dsp:txBody>
      <dsp:txXfrm>
        <a:off x="4027582" y="1273208"/>
        <a:ext cx="1571862" cy="1309885"/>
      </dsp:txXfrm>
    </dsp:sp>
    <dsp:sp modelId="{390811F8-25D0-4B80-BD74-AF5C1648C67B}">
      <dsp:nvSpPr>
        <dsp:cNvPr id="0" name=""/>
        <dsp:cNvSpPr/>
      </dsp:nvSpPr>
      <dsp:spPr>
        <a:xfrm>
          <a:off x="3426970" y="68114"/>
          <a:ext cx="4946128" cy="4946128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9684D93-12D2-4509-BCCC-611502C6B389}">
      <dsp:nvSpPr>
        <dsp:cNvPr id="0" name=""/>
        <dsp:cNvSpPr/>
      </dsp:nvSpPr>
      <dsp:spPr>
        <a:xfrm>
          <a:off x="3335963" y="225022"/>
          <a:ext cx="4946128" cy="4946128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7118D6C-ACF4-4EEB-93CE-291352962ACD}">
      <dsp:nvSpPr>
        <dsp:cNvPr id="0" name=""/>
        <dsp:cNvSpPr/>
      </dsp:nvSpPr>
      <dsp:spPr>
        <a:xfrm>
          <a:off x="3244955" y="68114"/>
          <a:ext cx="4946128" cy="4946128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23E15-9843-4D5C-AE1D-702408281D52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E5BFB-CF93-4C64-A9CF-B516D5600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240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23E15-9843-4D5C-AE1D-702408281D52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E5BFB-CF93-4C64-A9CF-B516D5600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141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23E15-9843-4D5C-AE1D-702408281D52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E5BFB-CF93-4C64-A9CF-B516D5600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080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23E15-9843-4D5C-AE1D-702408281D52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E5BFB-CF93-4C64-A9CF-B516D5600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309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23E15-9843-4D5C-AE1D-702408281D52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E5BFB-CF93-4C64-A9CF-B516D5600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518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23E15-9843-4D5C-AE1D-702408281D52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E5BFB-CF93-4C64-A9CF-B516D5600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941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23E15-9843-4D5C-AE1D-702408281D52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E5BFB-CF93-4C64-A9CF-B516D5600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31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23E15-9843-4D5C-AE1D-702408281D52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E5BFB-CF93-4C64-A9CF-B516D5600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357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23E15-9843-4D5C-AE1D-702408281D52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E5BFB-CF93-4C64-A9CF-B516D5600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184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23E15-9843-4D5C-AE1D-702408281D52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E5BFB-CF93-4C64-A9CF-B516D5600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742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23E15-9843-4D5C-AE1D-702408281D52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E5BFB-CF93-4C64-A9CF-B516D5600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088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67000"/>
              </a:schemeClr>
            </a:gs>
            <a:gs pos="56000">
              <a:schemeClr val="accent1">
                <a:lumMod val="97000"/>
                <a:lumOff val="3000"/>
                <a:alpha val="84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23E15-9843-4D5C-AE1D-702408281D52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E5BFB-CF93-4C64-A9CF-B516D5600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269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icVFqOL6GUg?feature=oembed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86A36-7898-7800-147B-DF63C16FB4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9" y="301908"/>
            <a:ext cx="9144000" cy="2113613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Aptos ExtraBold" panose="020F0502020204030204" pitchFamily="34" charset="0"/>
              </a:rPr>
              <a:t>The Role of Information and Communication Technologies in Modern Society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1A38E7-A315-1030-9E0E-553BEAA39F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4586" y="4015721"/>
            <a:ext cx="5286533" cy="957266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F386E23-7D7D-F490-E3CA-178B443E16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710" y="2628900"/>
            <a:ext cx="6505748" cy="37309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2EE21CC-D14B-5C8F-57F5-9221EBBE9BB1}"/>
              </a:ext>
            </a:extLst>
          </p:cNvPr>
          <p:cNvSpPr txBox="1"/>
          <p:nvPr/>
        </p:nvSpPr>
        <p:spPr>
          <a:xfrm>
            <a:off x="9014085" y="5542821"/>
            <a:ext cx="29780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badi" panose="020B0604020104020204" pitchFamily="34" charset="0"/>
              </a:rPr>
              <a:t>Presented by:-</a:t>
            </a:r>
          </a:p>
          <a:p>
            <a:r>
              <a:rPr lang="en-US" sz="2400" b="1" dirty="0">
                <a:latin typeface="Abadi" panose="020B0604020104020204" pitchFamily="34" charset="0"/>
              </a:rPr>
              <a:t>Syed Badar Ali Naqvi</a:t>
            </a:r>
            <a:br>
              <a:rPr lang="en-US" sz="2400" b="1" dirty="0">
                <a:latin typeface="Abadi" panose="020B0604020104020204" pitchFamily="34" charset="0"/>
              </a:rPr>
            </a:br>
            <a:r>
              <a:rPr lang="en-US" sz="2400" b="1" dirty="0">
                <a:latin typeface="Abadi" panose="020B0604020104020204" pitchFamily="34" charset="0"/>
              </a:rPr>
              <a:t>24K-3079</a:t>
            </a:r>
          </a:p>
        </p:txBody>
      </p:sp>
      <p:pic>
        <p:nvPicPr>
          <p:cNvPr id="1028" name="Picture 4" descr="Connectivity specialists for IoT machines | ICT Group">
            <a:extLst>
              <a:ext uri="{FF2B5EF4-FFF2-40B4-BE49-F238E27FC236}">
                <a16:creationId xmlns:a16="http://schemas.microsoft.com/office/drawing/2014/main" id="{5CDCEC9F-6CA6-1EA9-77BB-1FFBFC5D46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0334" y="2618814"/>
            <a:ext cx="3882453" cy="27207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1497673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262E0-454A-3D76-DC0A-5DAAE708F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6688"/>
            <a:ext cx="10515600" cy="1325563"/>
          </a:xfrm>
        </p:spPr>
        <p:txBody>
          <a:bodyPr/>
          <a:lstStyle/>
          <a:p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9BFB1-9F4C-31CF-7F03-61B8C24C0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8953"/>
            <a:ext cx="10515600" cy="435133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ICT has transformed communication, business, and education.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Challenges exist, but future innovations will further integrate ICT into daily life.</a:t>
            </a:r>
          </a:p>
          <a:p>
            <a:endParaRPr lang="en-US" dirty="0"/>
          </a:p>
        </p:txBody>
      </p:sp>
      <p:pic>
        <p:nvPicPr>
          <p:cNvPr id="4098" name="Picture 2" descr="Connected World!!!">
            <a:extLst>
              <a:ext uri="{FF2B5EF4-FFF2-40B4-BE49-F238E27FC236}">
                <a16:creationId xmlns:a16="http://schemas.microsoft.com/office/drawing/2014/main" id="{A79CCDD0-A9AF-4369-4E69-4F184AD89A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362" y="2623789"/>
            <a:ext cx="5816183" cy="40790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506066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5094D-DE6C-1C0D-7E8C-7A23F7EDF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298" y="0"/>
            <a:ext cx="10515600" cy="1325563"/>
          </a:xfrm>
        </p:spPr>
        <p:txBody>
          <a:bodyPr/>
          <a:lstStyle/>
          <a:p>
            <a:endParaRPr lang="en-US" b="1" dirty="0">
              <a:latin typeface="Aptos ExtraBold" panose="020B00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AD425-62EC-54D2-D7D5-2994E2D2E543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 flipV="1">
            <a:off x="-1439055" y="5456421"/>
            <a:ext cx="164892" cy="32012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B06F7159-960E-8FC8-83A1-9433EB0AF9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39906563"/>
              </p:ext>
            </p:extLst>
          </p:nvPr>
        </p:nvGraphicFramePr>
        <p:xfrm>
          <a:off x="519638" y="-143511"/>
          <a:ext cx="11152723" cy="6469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282913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Graphic spid="12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42D07-7C0A-3749-3611-E9FE9C917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Introduction to ICT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40163-11EC-A7AB-CD7B-23B5CC9F8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878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“ICT refers to technologies that provide access to information through telecommunications, including the internet, wireless networks, cell phones, computers, software, and other media.”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2" name="Picture 4" descr="What Is Wi-Fi? - Definition and Types - Cisco">
            <a:extLst>
              <a:ext uri="{FF2B5EF4-FFF2-40B4-BE49-F238E27FC236}">
                <a16:creationId xmlns:a16="http://schemas.microsoft.com/office/drawing/2014/main" id="{DFEDE1FB-BA64-9C37-FD81-F2B57F1AD9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614352"/>
            <a:ext cx="7028201" cy="37727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719365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F1E3D-A2F3-1C0B-1513-D28478C02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Components of ICT:-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0583D-07B1-C8C7-CA7D-C3D6CE997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8744" y="5363304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D8B41AD-18FD-002C-B919-D4C5D3EDE8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07998492"/>
              </p:ext>
            </p:extLst>
          </p:nvPr>
        </p:nvGraphicFramePr>
        <p:xfrm>
          <a:off x="2271623" y="337747"/>
          <a:ext cx="9233941" cy="61551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6795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4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2ACDA-9AAD-8005-7489-12C3889E0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Impact of ICT on Society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7A8C3-7E84-B201-91AD-7C4CEE995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2517"/>
            <a:ext cx="10515600" cy="435133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positive and negative effects of ICT: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short video clip </a:t>
            </a:r>
          </a:p>
          <a:p>
            <a:pPr marL="0" indent="0">
              <a:buNone/>
            </a:pPr>
            <a:r>
              <a:rPr lang="en-US" dirty="0"/>
              <a:t>the influence of</a:t>
            </a:r>
          </a:p>
          <a:p>
            <a:pPr marL="0" indent="0">
              <a:buNone/>
            </a:pPr>
            <a:r>
              <a:rPr lang="en-US" dirty="0"/>
              <a:t> ICT on everyday life:-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87E61DD-C897-6CE4-63F1-277F244C80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2528217"/>
              </p:ext>
            </p:extLst>
          </p:nvPr>
        </p:nvGraphicFramePr>
        <p:xfrm>
          <a:off x="982687" y="2140824"/>
          <a:ext cx="10585750" cy="178075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292875">
                  <a:extLst>
                    <a:ext uri="{9D8B030D-6E8A-4147-A177-3AD203B41FA5}">
                      <a16:colId xmlns:a16="http://schemas.microsoft.com/office/drawing/2014/main" val="2877799851"/>
                    </a:ext>
                  </a:extLst>
                </a:gridCol>
                <a:gridCol w="5292875">
                  <a:extLst>
                    <a:ext uri="{9D8B030D-6E8A-4147-A177-3AD203B41FA5}">
                      <a16:colId xmlns:a16="http://schemas.microsoft.com/office/drawing/2014/main" val="464482029"/>
                    </a:ext>
                  </a:extLst>
                </a:gridCol>
              </a:tblGrid>
              <a:tr h="392425">
                <a:tc>
                  <a:txBody>
                    <a:bodyPr/>
                    <a:lstStyle/>
                    <a:p>
                      <a:r>
                        <a:rPr lang="en-US" b="1" dirty="0"/>
                        <a:t>Positive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5812073"/>
                  </a:ext>
                </a:extLst>
              </a:tr>
              <a:tr h="462777">
                <a:tc>
                  <a:txBody>
                    <a:bodyPr/>
                    <a:lstStyle/>
                    <a:p>
                      <a:r>
                        <a:rPr lang="en-US" dirty="0"/>
                        <a:t>Global communication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Digital divide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683982"/>
                  </a:ext>
                </a:extLst>
              </a:tr>
              <a:tr h="462777">
                <a:tc>
                  <a:txBody>
                    <a:bodyPr/>
                    <a:lstStyle/>
                    <a:p>
                      <a:r>
                        <a:rPr lang="en-US" dirty="0"/>
                        <a:t>Increased access to information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Privacy concerns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791508"/>
                  </a:ext>
                </a:extLst>
              </a:tr>
              <a:tr h="462777">
                <a:tc>
                  <a:txBody>
                    <a:bodyPr/>
                    <a:lstStyle/>
                    <a:p>
                      <a:r>
                        <a:rPr lang="en-US" dirty="0"/>
                        <a:t>Improved healthcare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Cybersecurity threats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842281"/>
                  </a:ext>
                </a:extLst>
              </a:tr>
            </a:tbl>
          </a:graphicData>
        </a:graphic>
      </p:graphicFrame>
      <p:pic>
        <p:nvPicPr>
          <p:cNvPr id="5" name="Online Media 4" title="Impacts Of I.C.T On Our Everyday Life">
            <a:hlinkClick r:id="" action="ppaction://media"/>
            <a:extLst>
              <a:ext uri="{FF2B5EF4-FFF2-40B4-BE49-F238E27FC236}">
                <a16:creationId xmlns:a16="http://schemas.microsoft.com/office/drawing/2014/main" id="{7405A8F1-9E22-1378-E0EF-89B87DAA937A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4158046" y="4371717"/>
            <a:ext cx="4506269" cy="23181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40172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36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  <p:bldLst>
      <p:bldP spid="2" grpId="0"/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C7167-2757-3404-35E7-3C1BDADFB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0174"/>
            <a:ext cx="10515600" cy="1325563"/>
          </a:xfrm>
        </p:spPr>
        <p:txBody>
          <a:bodyPr/>
          <a:lstStyle/>
          <a:p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ICT in Business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CD453-39E7-0468-F8D3-CF5A54FE8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0"/>
            <a:ext cx="10515600" cy="435133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How businesses leverage ICT for: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948E721-C271-AF8F-2FF3-8F6EBA433C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06084782"/>
              </p:ext>
            </p:extLst>
          </p:nvPr>
        </p:nvGraphicFramePr>
        <p:xfrm>
          <a:off x="286972" y="1493173"/>
          <a:ext cx="11618055" cy="52395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44531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9145480-AD3D-416A-B748-5EA6F29A5E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graphicEl>
                                              <a:dgm id="{69145480-AD3D-416A-B748-5EA6F29A5E0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graphicEl>
                                              <a:dgm id="{69145480-AD3D-416A-B748-5EA6F29A5E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graphicEl>
                                              <a:dgm id="{69145480-AD3D-416A-B748-5EA6F29A5E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90811F8-25D0-4B80-BD74-AF5C1648C6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>
                                            <p:graphicEl>
                                              <a:dgm id="{390811F8-25D0-4B80-BD74-AF5C1648C67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graphicEl>
                                              <a:dgm id="{390811F8-25D0-4B80-BD74-AF5C1648C6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graphicEl>
                                              <a:dgm id="{390811F8-25D0-4B80-BD74-AF5C1648C6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74CCF36-F1A2-45E9-9925-24656BC1B4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>
                                            <p:graphicEl>
                                              <a:dgm id="{774CCF36-F1A2-45E9-9925-24656BC1B4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graphicEl>
                                              <a:dgm id="{774CCF36-F1A2-45E9-9925-24656BC1B4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graphicEl>
                                              <a:dgm id="{774CCF36-F1A2-45E9-9925-24656BC1B4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9684D93-12D2-4509-BCCC-611502C6B3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">
                                            <p:graphicEl>
                                              <a:dgm id="{19684D93-12D2-4509-BCCC-611502C6B38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graphicEl>
                                              <a:dgm id="{19684D93-12D2-4509-BCCC-611502C6B3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graphicEl>
                                              <a:dgm id="{19684D93-12D2-4509-BCCC-611502C6B3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CB48AD8-18E7-41CE-ACB9-7200CC2AD6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">
                                            <p:graphicEl>
                                              <a:dgm id="{0CB48AD8-18E7-41CE-ACB9-7200CC2AD64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>
                                            <p:graphicEl>
                                              <a:dgm id="{0CB48AD8-18E7-41CE-ACB9-7200CC2AD6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>
                                            <p:graphicEl>
                                              <a:dgm id="{0CB48AD8-18E7-41CE-ACB9-7200CC2AD6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7118D6C-ACF4-4EEB-93CE-291352962A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graphicEl>
                                              <a:dgm id="{37118D6C-ACF4-4EEB-93CE-291352962AC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graphicEl>
                                              <a:dgm id="{37118D6C-ACF4-4EEB-93CE-291352962A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graphicEl>
                                              <a:dgm id="{37118D6C-ACF4-4EEB-93CE-291352962A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Graphic spid="4" grpId="0">
        <p:bldSub>
          <a:bldDgm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C035D-8937-CEA1-00E4-884A9D83A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ICT in Education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6E45913-D503-10D0-0A34-02CF455EC2A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542909"/>
            <a:ext cx="5007964" cy="3662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Online Learning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E-learning platforms (Coursera, Udemy).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Digital Classrooms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Smartboards, virtual reality, interactive applications.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Collaboration Tools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Google Classroom, Zoom, MS Teams.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7" name="Picture 3" descr="ICT Tools - Javatpoint">
            <a:extLst>
              <a:ext uri="{FF2B5EF4-FFF2-40B4-BE49-F238E27FC236}">
                <a16:creationId xmlns:a16="http://schemas.microsoft.com/office/drawing/2014/main" id="{206A2C4E-9879-5EEF-25EC-CF7675420E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1" t="3009" r="6187" b="763"/>
          <a:stretch/>
        </p:blipFill>
        <p:spPr bwMode="auto">
          <a:xfrm>
            <a:off x="6096000" y="1542909"/>
            <a:ext cx="5816185" cy="448205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192900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B4B1F-5DF9-1C5D-3754-A19573C8A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1776"/>
            <a:ext cx="10515600" cy="1325563"/>
          </a:xfrm>
        </p:spPr>
        <p:txBody>
          <a:bodyPr/>
          <a:lstStyle/>
          <a:p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Challenges of ICT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B24770C-B562-8226-D8A9-8E62D4DBF3C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199" y="1406503"/>
            <a:ext cx="6984604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Cybersecurity Threats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Hacking, phishing, data breaches.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Digital Divide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Inequality in access to technology.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Privacy Concerns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Data surveillance, tracking.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1" name="Picture 3" descr="Chart: The Most Prevalent Forms of Cyber Crime | Statista">
            <a:extLst>
              <a:ext uri="{FF2B5EF4-FFF2-40B4-BE49-F238E27FC236}">
                <a16:creationId xmlns:a16="http://schemas.microsoft.com/office/drawing/2014/main" id="{17FEE68D-BBBD-1774-55C6-870E67D47F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351" y="1782191"/>
            <a:ext cx="4476131" cy="447613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053" name="Picture 5" descr="35 cybersecurity statistics to lose sleep over in 2024">
            <a:extLst>
              <a:ext uri="{FF2B5EF4-FFF2-40B4-BE49-F238E27FC236}">
                <a16:creationId xmlns:a16="http://schemas.microsoft.com/office/drawing/2014/main" id="{64AB8D17-D1C5-4311-1A12-94B200C1C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8" y="2686501"/>
            <a:ext cx="6177197" cy="357182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75598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C5665-9686-99F9-4BA6-2E58EE052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233"/>
            <a:ext cx="10515600" cy="1325563"/>
          </a:xfrm>
        </p:spPr>
        <p:txBody>
          <a:bodyPr/>
          <a:lstStyle/>
          <a:p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Future Trends in ICT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8BB7F6F-CE32-D2C3-EEC6-910BD4C711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330892"/>
            <a:ext cx="8108566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 and Machine Learning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Automating decision-making processes.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5G Networks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Faster internet and connectivity.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Quantum Computing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Revolutionizing data processing speeds.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Internet of Things (IoT)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Smart homes, wearable technology. </a:t>
            </a:r>
          </a:p>
        </p:txBody>
      </p:sp>
      <p:pic>
        <p:nvPicPr>
          <p:cNvPr id="3075" name="Picture 3" descr="Quantum Computing in Artificial Intelligence Around the Corner">
            <a:extLst>
              <a:ext uri="{FF2B5EF4-FFF2-40B4-BE49-F238E27FC236}">
                <a16:creationId xmlns:a16="http://schemas.microsoft.com/office/drawing/2014/main" id="{68C7FCAC-B8ED-0E76-D223-FA90553290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659694"/>
            <a:ext cx="6489882" cy="38331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32371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220965B29FF2C418F28D2D9B84ACDEE" ma:contentTypeVersion="6" ma:contentTypeDescription="Create a new document." ma:contentTypeScope="" ma:versionID="f9ac07a7171976b9551507afb3210c95">
  <xsd:schema xmlns:xsd="http://www.w3.org/2001/XMLSchema" xmlns:xs="http://www.w3.org/2001/XMLSchema" xmlns:p="http://schemas.microsoft.com/office/2006/metadata/properties" xmlns:ns3="2822610e-0168-46ff-92b7-8fdd2acb8391" targetNamespace="http://schemas.microsoft.com/office/2006/metadata/properties" ma:root="true" ma:fieldsID="4f9d028b13b9ce8901bc7d7302020e70" ns3:_="">
    <xsd:import namespace="2822610e-0168-46ff-92b7-8fdd2acb8391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22610e-0168-46ff-92b7-8fdd2acb8391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822610e-0168-46ff-92b7-8fdd2acb8391" xsi:nil="true"/>
  </documentManagement>
</p:properties>
</file>

<file path=customXml/itemProps1.xml><?xml version="1.0" encoding="utf-8"?>
<ds:datastoreItem xmlns:ds="http://schemas.openxmlformats.org/officeDocument/2006/customXml" ds:itemID="{0DC4792C-D759-4EA6-87B1-A377B56776F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822610e-0168-46ff-92b7-8fdd2acb83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5459705-2060-4D69-A829-5107448EFA2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00068A9-412A-49BD-A9B5-1B7FC63D205C}">
  <ds:schemaRefs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2822610e-0168-46ff-92b7-8fdd2acb8391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272</TotalTime>
  <Words>323</Words>
  <Application>Microsoft Office PowerPoint</Application>
  <PresentationFormat>Widescreen</PresentationFormat>
  <Paragraphs>55</Paragraphs>
  <Slides>10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Abadi</vt:lpstr>
      <vt:lpstr>ADLaM Display</vt:lpstr>
      <vt:lpstr>Aptos ExtraBold</vt:lpstr>
      <vt:lpstr>Arial</vt:lpstr>
      <vt:lpstr>Calibri</vt:lpstr>
      <vt:lpstr>Calibri Light</vt:lpstr>
      <vt:lpstr>Office 2013 - 2022 Theme</vt:lpstr>
      <vt:lpstr>The Role of Information and Communication Technologies in Modern Society</vt:lpstr>
      <vt:lpstr>PowerPoint Presentation</vt:lpstr>
      <vt:lpstr>Introduction to ICT</vt:lpstr>
      <vt:lpstr>Components of ICT:-</vt:lpstr>
      <vt:lpstr>Impact of ICT on Society</vt:lpstr>
      <vt:lpstr>ICT in Business</vt:lpstr>
      <vt:lpstr>ICT in Education</vt:lpstr>
      <vt:lpstr>Challenges of ICT</vt:lpstr>
      <vt:lpstr>Future Trends in ICT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Syed Badar Ali Naqvi</dc:creator>
  <cp:lastModifiedBy>Syed Badar Ali Naqvi</cp:lastModifiedBy>
  <cp:revision>2</cp:revision>
  <dcterms:created xsi:type="dcterms:W3CDTF">2024-09-28T15:06:22Z</dcterms:created>
  <dcterms:modified xsi:type="dcterms:W3CDTF">2024-09-30T19:22:14Z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0x0101007220965B29FF2C418F28D2D9B84ACDEE</vt:lpwstr>
  </property>
</Properties>
</file>