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6070600" cy="3422650"/>
  <p:notesSz cx="6070600" cy="3422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3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547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276999"/>
          </a:xfrm>
        </p:spPr>
        <p:txBody>
          <a:bodyPr/>
          <a:lstStyle/>
          <a:p>
            <a:r>
              <a:rPr lang="en-IN" dirty="0" smtClean="0"/>
              <a:t>1-Implied Mode: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16619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In this the operand is specified in the instruction itself.</a:t>
            </a:r>
          </a:p>
          <a:p>
            <a:r>
              <a:rPr lang="en-IN" dirty="0" smtClean="0"/>
              <a:t>In this mode data is 8 (or) 16 bits long.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Zero addressing instruction are designed in this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Ex:-CLC,CMA,CLA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155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38</Words>
  <Application>Microsoft Office PowerPoint</Application>
  <PresentationFormat>Custom</PresentationFormat>
  <Paragraphs>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1-Implied Mode: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SAIRAM</cp:lastModifiedBy>
  <cp:revision>6</cp:revision>
  <dcterms:created xsi:type="dcterms:W3CDTF">2023-08-12T04:45:23Z</dcterms:created>
  <dcterms:modified xsi:type="dcterms:W3CDTF">2023-08-29T05:30:59Z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LastSaved">
    <vt:filetime>2023-08-12T00:00:00Z</vt:filetime>
  </property>
</Properties>
</file>