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metadata" ContentType="application/binary"/>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5"/>
  </p:notesMasterIdLst>
  <p:sldIdLst>
    <p:sldId id="256" r:id="rId2"/>
    <p:sldId id="257" r:id="rId3"/>
    <p:sldId id="310" r:id="rId4"/>
    <p:sldId id="259" r:id="rId5"/>
    <p:sldId id="308" r:id="rId6"/>
    <p:sldId id="309" r:id="rId7"/>
    <p:sldId id="260" r:id="rId8"/>
    <p:sldId id="261" r:id="rId9"/>
    <p:sldId id="262" r:id="rId10"/>
    <p:sldId id="311" r:id="rId11"/>
    <p:sldId id="263"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313" r:id="rId25"/>
    <p:sldId id="314" r:id="rId26"/>
    <p:sldId id="316" r:id="rId27"/>
    <p:sldId id="315"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5" r:id="rId52"/>
    <p:sldId id="306" r:id="rId53"/>
    <p:sldId id="307" r:id="rId54"/>
  </p:sldIdLst>
  <p:sldSz cx="12192000" cy="6858000"/>
  <p:notesSz cx="6858000" cy="9144000"/>
  <p:embeddedFontLst>
    <p:embeddedFont>
      <p:font typeface="Century Gothic" pitchFamily="34" charset="0"/>
      <p:regular r:id="rId56"/>
      <p:bold r:id="rId57"/>
      <p:italic r:id="rId58"/>
      <p:boldItalic r:id="rId59"/>
    </p:embeddedFont>
    <p:embeddedFont>
      <p:font typeface="Cambria" pitchFamily="18" charset="0"/>
      <p:regular r:id="rId60"/>
      <p:bold r:id="rId61"/>
      <p:italic r:id="rId62"/>
      <p:boldItalic r:id="rId63"/>
    </p:embeddedFont>
    <p:embeddedFont>
      <p:font typeface="PT Sans Narrow" charset="0"/>
      <p:regular r:id="rId64"/>
      <p:bold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44" roundtripDataSignature="AMtx7mjzCfFR03mR0IK0g8YOlFX/sxo7Gw=="/>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CFC3C882-F61C-424B-8D8C-07732EF5A8FF}">
  <a:tblStyle styleId="{CFC3C882-F61C-424B-8D8C-07732EF5A8F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6654052-C9CC-4357-BF3A-FBA0648F9AD4}"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A9A4358-7391-4D54-997F-5E6E7E0D2E30}" styleName="Table_2">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1F0EC"/>
          </a:solidFill>
        </a:fill>
      </a:tcStyle>
    </a:wholeTbl>
    <a:band1H>
      <a:tcTxStyle/>
      <a:tcStyle>
        <a:tcBdr/>
        <a:fill>
          <a:solidFill>
            <a:srgbClr val="E1E0D6"/>
          </a:solidFill>
        </a:fill>
      </a:tcStyle>
    </a:band1H>
    <a:band2H>
      <a:tcTxStyle/>
      <a:tcStyle>
        <a:tcBdr/>
      </a:tcStyle>
    </a:band2H>
    <a:band1V>
      <a:tcTxStyle/>
      <a:tcStyle>
        <a:tcBdr/>
        <a:fill>
          <a:solidFill>
            <a:srgbClr val="E1E0D6"/>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558" y="-9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63" Type="http://schemas.openxmlformats.org/officeDocument/2006/relationships/font" Target="fonts/font8.fntdata"/><Relationship Id="rId146"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3.fntdata"/><Relationship Id="rId14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2.fntdata"/><Relationship Id="rId61"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5.fntdata"/><Relationship Id="rId65" Type="http://schemas.openxmlformats.org/officeDocument/2006/relationships/font" Target="fonts/font10.fntdata"/><Relationship Id="rId14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1.fntdata"/><Relationship Id="rId64" Type="http://schemas.openxmlformats.org/officeDocument/2006/relationships/font" Target="fonts/font9.fntdata"/><Relationship Id="rId14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7.fntdata"/><Relationship Id="rId14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3" name="Google Shape;11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1dadcef4b6_0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g11dadcef4b6_0_33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1dadcef4b6_0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g11dadcef4b6_0_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1dadcef4b6_0_2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g11dadcef4b6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1dadcef4b6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1dadcef4b6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1dadcef4b6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g11dadcef4b6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1dadcef4b6_0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g11dadcef4b6_0_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1dadcef4b6_0_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g11dadcef4b6_0_4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1dadcef4b6_0_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g11dadcef4b6_0_4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1dadcef4b6_0_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g11dadcef4b6_0_4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1dadcef4b6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g11dadcef4b6_0_4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17ddf74449_0_7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17ddf74449_0_7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1dadcef4b6_0_10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1dadcef4b6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1dadcef4b6_0_10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1dadcef4b6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1dadcef4b6_0_10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1dadcef4b6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1dadcef4b6_0_1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1dadcef4b6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11dadcef4b6_0_5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11dadcef4b6_0_5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11dadcef4b6_0_8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11dadcef4b6_0_8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11dadcef4b6_0_8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11dadcef4b6_0_8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1dadcef4b6_0_36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1dadcef4b6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1dadcef4b6_0_37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1dadcef4b6_0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1dadcef4b6_0_38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11dadcef4b6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1dadcef4b6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g11dadcef4b6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1dadcef4b6_0_39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1dadcef4b6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11dadcef4b6_0_4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11dadcef4b6_0_4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1dadcef4b6_0_40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11dadcef4b6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1dadcef4b6_0_4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11dadcef4b6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1dadcef4b6_0_4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1dadcef4b6_0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11dadcef4b6_0_4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11dadcef4b6_0_4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1dadcef4b6_0_43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1dadcef4b6_0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1dadcef4b6_0_55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1dadcef4b6_0_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11dadcef4b6_0_56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11dadcef4b6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1dadcef4b6_0_5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1dadcef4b6_0_5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1dadcef4b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g11dadcef4b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11f60ec1dc6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11f60ec1dc6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11dadcef4b6_0_5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9" name="Google Shape;369;g11dadcef4b6_0_57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1dadcef4b6_0_6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5" name="Google Shape;375;g11dadcef4b6_0_6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11dadcef4b6_0_6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1" name="Google Shape;381;g11dadcef4b6_0_6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1dadcef4b6_0_6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7" name="Google Shape;387;g11dadcef4b6_0_67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1dadcef4b6_0_6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4" name="Google Shape;394;g11dadcef4b6_0_6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11dadcef4b6_0_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0" name="Google Shape;400;g11dadcef4b6_0_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11dadcef4b6_0_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6" name="Google Shape;406;g11dadcef4b6_0_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1dadcef4b6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2" name="Google Shape;412;g11dadcef4b6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1dadcef4b6_0_6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8" name="Google Shape;418;g11dadcef4b6_0_6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1dadcef4b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g11dadcef4b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11dadcef4b6_0_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4" name="Google Shape;424;g11dadcef4b6_0_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1f60ec1dc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1f60ec1dc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11f60ec1dc6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11f60ec1dc6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11f60ec1dc6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11f60ec1dc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1dadcef4b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g11dadcef4b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1dadcef4b6_0_3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1dadcef4b6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1dadcef4b6_0_35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11dadcef4b6_0_3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1dadcef4b6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g11dadcef4b6_0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0"/>
          <p:cNvSpPr/>
          <p:nvPr/>
        </p:nvSpPr>
        <p:spPr>
          <a:xfrm>
            <a:off x="0" y="-3175"/>
            <a:ext cx="12192000" cy="5203825"/>
          </a:xfrm>
          <a:custGeom>
            <a:avLst/>
            <a:gdLst/>
            <a:ahLst/>
            <a:cxnLst/>
            <a:rect l="l" t="t" r="r" b="b"/>
            <a:pathLst>
              <a:path w="5760" h="3278" extrusionOk="0">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13" name="Google Shape;13;p10"/>
          <p:cNvSpPr txBox="1">
            <a:spLocks noGrp="1"/>
          </p:cNvSpPr>
          <p:nvPr>
            <p:ph type="ctrTitle"/>
          </p:nvPr>
        </p:nvSpPr>
        <p:spPr>
          <a:xfrm>
            <a:off x="810001" y="1449147"/>
            <a:ext cx="10572000" cy="2971051"/>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lnSpc>
                <a:spcPct val="100000"/>
              </a:lnSpc>
              <a:spcBef>
                <a:spcPts val="0"/>
              </a:spcBef>
              <a:spcAft>
                <a:spcPts val="0"/>
              </a:spcAft>
              <a:buClr>
                <a:srgbClr val="FEFEFE"/>
              </a:buClr>
              <a:buSzPts val="5400"/>
              <a:buFont typeface="Century Gothic"/>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10"/>
          <p:cNvSpPr txBox="1">
            <a:spLocks noGrp="1"/>
          </p:cNvSpPr>
          <p:nvPr>
            <p:ph type="subTitle" idx="1"/>
          </p:nvPr>
        </p:nvSpPr>
        <p:spPr>
          <a:xfrm>
            <a:off x="810001" y="5280847"/>
            <a:ext cx="10572000" cy="434974"/>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lvl="0" algn="l">
              <a:lnSpc>
                <a:spcPct val="100000"/>
              </a:lnSpc>
              <a:spcBef>
                <a:spcPts val="360"/>
              </a:spcBef>
              <a:spcAft>
                <a:spcPts val="0"/>
              </a:spcAft>
              <a:buSzPts val="1800"/>
              <a:buNone/>
              <a:defRPr>
                <a:solidFill>
                  <a:schemeClr val="lt1"/>
                </a:solidFill>
              </a:defRPr>
            </a:lvl1pPr>
            <a:lvl2pPr lvl="1" algn="ctr">
              <a:lnSpc>
                <a:spcPct val="100000"/>
              </a:lnSpc>
              <a:spcBef>
                <a:spcPts val="600"/>
              </a:spcBef>
              <a:spcAft>
                <a:spcPts val="0"/>
              </a:spcAft>
              <a:buSzPts val="1600"/>
              <a:buNone/>
              <a:defRPr>
                <a:solidFill>
                  <a:schemeClr val="lt1"/>
                </a:solidFill>
              </a:defRPr>
            </a:lvl2pPr>
            <a:lvl3pPr lvl="2" algn="ctr">
              <a:lnSpc>
                <a:spcPct val="100000"/>
              </a:lnSpc>
              <a:spcBef>
                <a:spcPts val="600"/>
              </a:spcBef>
              <a:spcAft>
                <a:spcPts val="0"/>
              </a:spcAft>
              <a:buSzPts val="1400"/>
              <a:buNone/>
              <a:defRPr>
                <a:solidFill>
                  <a:schemeClr val="lt1"/>
                </a:solidFill>
              </a:defRPr>
            </a:lvl3pPr>
            <a:lvl4pPr lvl="3" algn="ctr">
              <a:lnSpc>
                <a:spcPct val="100000"/>
              </a:lnSpc>
              <a:spcBef>
                <a:spcPts val="600"/>
              </a:spcBef>
              <a:spcAft>
                <a:spcPts val="0"/>
              </a:spcAft>
              <a:buSzPts val="1200"/>
              <a:buNone/>
              <a:defRPr>
                <a:solidFill>
                  <a:schemeClr val="lt1"/>
                </a:solidFill>
              </a:defRPr>
            </a:lvl4pPr>
            <a:lvl5pPr lvl="4" algn="ctr">
              <a:lnSpc>
                <a:spcPct val="100000"/>
              </a:lnSpc>
              <a:spcBef>
                <a:spcPts val="600"/>
              </a:spcBef>
              <a:spcAft>
                <a:spcPts val="0"/>
              </a:spcAft>
              <a:buSzPts val="1200"/>
              <a:buNone/>
              <a:defRPr>
                <a:solidFill>
                  <a:schemeClr val="lt1"/>
                </a:solidFill>
              </a:defRPr>
            </a:lvl5pPr>
            <a:lvl6pPr lvl="5" algn="ctr">
              <a:lnSpc>
                <a:spcPct val="100000"/>
              </a:lnSpc>
              <a:spcBef>
                <a:spcPts val="600"/>
              </a:spcBef>
              <a:spcAft>
                <a:spcPts val="0"/>
              </a:spcAft>
              <a:buSzPts val="1200"/>
              <a:buNone/>
              <a:defRPr>
                <a:solidFill>
                  <a:schemeClr val="lt1"/>
                </a:solidFill>
              </a:defRPr>
            </a:lvl6pPr>
            <a:lvl7pPr lvl="6" algn="ctr">
              <a:lnSpc>
                <a:spcPct val="100000"/>
              </a:lnSpc>
              <a:spcBef>
                <a:spcPts val="600"/>
              </a:spcBef>
              <a:spcAft>
                <a:spcPts val="0"/>
              </a:spcAft>
              <a:buSzPts val="1200"/>
              <a:buNone/>
              <a:defRPr>
                <a:solidFill>
                  <a:schemeClr val="lt1"/>
                </a:solidFill>
              </a:defRPr>
            </a:lvl7pPr>
            <a:lvl8pPr lvl="7" algn="ctr">
              <a:lnSpc>
                <a:spcPct val="100000"/>
              </a:lnSpc>
              <a:spcBef>
                <a:spcPts val="600"/>
              </a:spcBef>
              <a:spcAft>
                <a:spcPts val="0"/>
              </a:spcAft>
              <a:buSzPts val="1200"/>
              <a:buNone/>
              <a:defRPr>
                <a:solidFill>
                  <a:schemeClr val="lt1"/>
                </a:solidFill>
              </a:defRPr>
            </a:lvl8pPr>
            <a:lvl9pPr lvl="8" algn="ctr">
              <a:lnSpc>
                <a:spcPct val="100000"/>
              </a:lnSpc>
              <a:spcBef>
                <a:spcPts val="600"/>
              </a:spcBef>
              <a:spcAft>
                <a:spcPts val="600"/>
              </a:spcAft>
              <a:buSzPts val="1200"/>
              <a:buNone/>
              <a:defRPr>
                <a:solidFill>
                  <a:schemeClr val="lt1"/>
                </a:solidFill>
              </a:defRPr>
            </a:lvl9pPr>
          </a:lstStyle>
          <a:p>
            <a:endParaRPr/>
          </a:p>
        </p:txBody>
      </p:sp>
      <p:sp>
        <p:nvSpPr>
          <p:cNvPr id="15" name="Google Shape;15;p10"/>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0"/>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0"/>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5"/>
        <p:cNvGrpSpPr/>
        <p:nvPr/>
      </p:nvGrpSpPr>
      <p:grpSpPr>
        <a:xfrm>
          <a:off x="0" y="0"/>
          <a:ext cx="0" cy="0"/>
          <a:chOff x="0" y="0"/>
          <a:chExt cx="0" cy="0"/>
        </a:xfrm>
      </p:grpSpPr>
      <p:sp>
        <p:nvSpPr>
          <p:cNvPr id="76" name="Google Shape;76;p19"/>
          <p:cNvSpPr txBox="1">
            <a:spLocks noGrp="1"/>
          </p:cNvSpPr>
          <p:nvPr>
            <p:ph type="title"/>
          </p:nvPr>
        </p:nvSpPr>
        <p:spPr>
          <a:xfrm>
            <a:off x="810000" y="4800600"/>
            <a:ext cx="10561418" cy="566738"/>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rmAutofit/>
          </a:bodyPr>
          <a:lstStyle>
            <a:lvl1pPr lvl="0" algn="l">
              <a:lnSpc>
                <a:spcPct val="100000"/>
              </a:lnSpc>
              <a:spcBef>
                <a:spcPts val="0"/>
              </a:spcBef>
              <a:spcAft>
                <a:spcPts val="0"/>
              </a:spcAft>
              <a:buClr>
                <a:srgbClr val="FEFEFE"/>
              </a:buClr>
              <a:buSzPts val="2400"/>
              <a:buFont typeface="Century Gothic"/>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9"/>
          <p:cNvSpPr>
            <a:spLocks noGrp="1"/>
          </p:cNvSpPr>
          <p:nvPr>
            <p:ph type="pic" idx="2"/>
          </p:nvPr>
        </p:nvSpPr>
        <p:spPr>
          <a:xfrm>
            <a:off x="0" y="0"/>
            <a:ext cx="12192000" cy="4800600"/>
          </a:xfrm>
          <a:prstGeom prst="rect">
            <a:avLst/>
          </a:prstGeom>
          <a:noFill/>
          <a:ln w="9525" cap="rnd" cmpd="sng">
            <a:solidFill>
              <a:schemeClr val="lt2"/>
            </a:solidFill>
            <a:prstDash val="solid"/>
            <a:round/>
            <a:headEnd type="none" w="sm" len="sm"/>
            <a:tailEnd type="none" w="sm" len="sm"/>
          </a:ln>
          <a:effectLst>
            <a:outerShdw blurRad="50800">
              <a:srgbClr val="000000">
                <a:alpha val="40000"/>
              </a:srgbClr>
            </a:outerShdw>
          </a:effectLst>
        </p:spPr>
      </p:sp>
      <p:sp>
        <p:nvSpPr>
          <p:cNvPr id="78" name="Google Shape;78;p19"/>
          <p:cNvSpPr txBox="1">
            <a:spLocks noGrp="1"/>
          </p:cNvSpPr>
          <p:nvPr>
            <p:ph type="body" idx="1"/>
          </p:nvPr>
        </p:nvSpPr>
        <p:spPr>
          <a:xfrm>
            <a:off x="810000" y="5367338"/>
            <a:ext cx="10561418" cy="493712"/>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228600" algn="l">
              <a:lnSpc>
                <a:spcPct val="100000"/>
              </a:lnSpc>
              <a:spcBef>
                <a:spcPts val="240"/>
              </a:spcBef>
              <a:spcAft>
                <a:spcPts val="0"/>
              </a:spcAft>
              <a:buSzPts val="1200"/>
              <a:buNone/>
              <a:defRPr sz="1200"/>
            </a:lvl1pPr>
            <a:lvl2pPr marL="914400" lvl="1" indent="-228600" algn="l">
              <a:lnSpc>
                <a:spcPct val="100000"/>
              </a:lnSpc>
              <a:spcBef>
                <a:spcPts val="600"/>
              </a:spcBef>
              <a:spcAft>
                <a:spcPts val="0"/>
              </a:spcAft>
              <a:buSzPts val="1200"/>
              <a:buNone/>
              <a:defRPr sz="1200"/>
            </a:lvl2pPr>
            <a:lvl3pPr marL="1371600" lvl="2" indent="-228600" algn="l">
              <a:lnSpc>
                <a:spcPct val="100000"/>
              </a:lnSpc>
              <a:spcBef>
                <a:spcPts val="600"/>
              </a:spcBef>
              <a:spcAft>
                <a:spcPts val="0"/>
              </a:spcAft>
              <a:buSzPts val="1000"/>
              <a:buNone/>
              <a:defRPr sz="1000"/>
            </a:lvl3pPr>
            <a:lvl4pPr marL="1828800" lvl="3" indent="-228600" algn="l">
              <a:lnSpc>
                <a:spcPct val="100000"/>
              </a:lnSpc>
              <a:spcBef>
                <a:spcPts val="600"/>
              </a:spcBef>
              <a:spcAft>
                <a:spcPts val="0"/>
              </a:spcAft>
              <a:buSzPts val="900"/>
              <a:buNone/>
              <a:defRPr sz="900"/>
            </a:lvl4pPr>
            <a:lvl5pPr marL="2286000" lvl="4" indent="-228600" algn="l">
              <a:lnSpc>
                <a:spcPct val="100000"/>
              </a:lnSpc>
              <a:spcBef>
                <a:spcPts val="600"/>
              </a:spcBef>
              <a:spcAft>
                <a:spcPts val="0"/>
              </a:spcAft>
              <a:buSzPts val="900"/>
              <a:buNone/>
              <a:defRPr sz="900"/>
            </a:lvl5pPr>
            <a:lvl6pPr marL="2743200" lvl="5" indent="-228600" algn="l">
              <a:lnSpc>
                <a:spcPct val="100000"/>
              </a:lnSpc>
              <a:spcBef>
                <a:spcPts val="600"/>
              </a:spcBef>
              <a:spcAft>
                <a:spcPts val="0"/>
              </a:spcAft>
              <a:buSzPts val="900"/>
              <a:buNone/>
              <a:defRPr sz="900"/>
            </a:lvl6pPr>
            <a:lvl7pPr marL="3200400" lvl="6" indent="-228600" algn="l">
              <a:lnSpc>
                <a:spcPct val="100000"/>
              </a:lnSpc>
              <a:spcBef>
                <a:spcPts val="600"/>
              </a:spcBef>
              <a:spcAft>
                <a:spcPts val="0"/>
              </a:spcAft>
              <a:buSzPts val="900"/>
              <a:buNone/>
              <a:defRPr sz="900"/>
            </a:lvl7pPr>
            <a:lvl8pPr marL="3657600" lvl="7" indent="-228600" algn="l">
              <a:lnSpc>
                <a:spcPct val="100000"/>
              </a:lnSpc>
              <a:spcBef>
                <a:spcPts val="600"/>
              </a:spcBef>
              <a:spcAft>
                <a:spcPts val="0"/>
              </a:spcAft>
              <a:buSzPts val="900"/>
              <a:buNone/>
              <a:defRPr sz="900"/>
            </a:lvl8pPr>
            <a:lvl9pPr marL="4114800" lvl="8" indent="-228600" algn="l">
              <a:lnSpc>
                <a:spcPct val="100000"/>
              </a:lnSpc>
              <a:spcBef>
                <a:spcPts val="600"/>
              </a:spcBef>
              <a:spcAft>
                <a:spcPts val="600"/>
              </a:spcAft>
              <a:buSzPts val="900"/>
              <a:buNone/>
              <a:defRPr sz="900"/>
            </a:lvl9pPr>
          </a:lstStyle>
          <a:p>
            <a:endParaRPr/>
          </a:p>
        </p:txBody>
      </p:sp>
      <p:sp>
        <p:nvSpPr>
          <p:cNvPr id="79" name="Google Shape;79;p19"/>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9"/>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9"/>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82"/>
        <p:cNvGrpSpPr/>
        <p:nvPr/>
      </p:nvGrpSpPr>
      <p:grpSpPr>
        <a:xfrm>
          <a:off x="0" y="0"/>
          <a:ext cx="0" cy="0"/>
          <a:chOff x="0" y="0"/>
          <a:chExt cx="0" cy="0"/>
        </a:xfrm>
      </p:grpSpPr>
      <p:sp>
        <p:nvSpPr>
          <p:cNvPr id="83" name="Google Shape;83;p20"/>
          <p:cNvSpPr/>
          <p:nvPr/>
        </p:nvSpPr>
        <p:spPr>
          <a:xfrm>
            <a:off x="631697" y="1081456"/>
            <a:ext cx="6332416" cy="3239188"/>
          </a:xfrm>
          <a:custGeom>
            <a:avLst/>
            <a:gdLst/>
            <a:ahLst/>
            <a:cxnLst/>
            <a:rect l="l" t="t" r="r" b="b"/>
            <a:pathLst>
              <a:path w="3384" h="2308" extrusionOk="0">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84" name="Google Shape;84;p20"/>
          <p:cNvSpPr txBox="1">
            <a:spLocks noGrp="1"/>
          </p:cNvSpPr>
          <p:nvPr>
            <p:ph type="title"/>
          </p:nvPr>
        </p:nvSpPr>
        <p:spPr>
          <a:xfrm>
            <a:off x="850985" y="1238502"/>
            <a:ext cx="5893840" cy="2645912"/>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lnSpc>
                <a:spcPct val="100000"/>
              </a:lnSpc>
              <a:spcBef>
                <a:spcPts val="0"/>
              </a:spcBef>
              <a:spcAft>
                <a:spcPts val="0"/>
              </a:spcAft>
              <a:buClr>
                <a:srgbClr val="FEFEFE"/>
              </a:buClr>
              <a:buSzPts val="4200"/>
              <a:buFont typeface="Century Gothic"/>
              <a:buNone/>
              <a:defRPr sz="42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0"/>
          <p:cNvSpPr txBox="1">
            <a:spLocks noGrp="1"/>
          </p:cNvSpPr>
          <p:nvPr>
            <p:ph type="body" idx="1"/>
          </p:nvPr>
        </p:nvSpPr>
        <p:spPr>
          <a:xfrm>
            <a:off x="853190" y="4443680"/>
            <a:ext cx="5891636" cy="713241"/>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Autofit/>
          </a:bodyPr>
          <a:lstStyle>
            <a:lvl1pPr marL="457200" lvl="0" indent="-228600" algn="l">
              <a:lnSpc>
                <a:spcPct val="100000"/>
              </a:lnSpc>
              <a:spcBef>
                <a:spcPts val="360"/>
              </a:spcBef>
              <a:spcAft>
                <a:spcPts val="0"/>
              </a:spcAft>
              <a:buSzPts val="1800"/>
              <a:buNone/>
              <a:defRPr sz="1800">
                <a:solidFill>
                  <a:schemeClr val="lt1"/>
                </a:solidFill>
              </a:defRPr>
            </a:lvl1pPr>
            <a:lvl2pPr marL="914400" lvl="1" indent="-228600" algn="l">
              <a:lnSpc>
                <a:spcPct val="100000"/>
              </a:lnSpc>
              <a:spcBef>
                <a:spcPts val="600"/>
              </a:spcBef>
              <a:spcAft>
                <a:spcPts val="0"/>
              </a:spcAft>
              <a:buSzPts val="1800"/>
              <a:buNone/>
              <a:defRPr sz="1800">
                <a:solidFill>
                  <a:schemeClr val="lt1"/>
                </a:solidFill>
              </a:defRPr>
            </a:lvl2pPr>
            <a:lvl3pPr marL="1371600" lvl="2" indent="-228600" algn="l">
              <a:lnSpc>
                <a:spcPct val="100000"/>
              </a:lnSpc>
              <a:spcBef>
                <a:spcPts val="600"/>
              </a:spcBef>
              <a:spcAft>
                <a:spcPts val="0"/>
              </a:spcAft>
              <a:buSzPts val="1600"/>
              <a:buNone/>
              <a:defRPr sz="1600">
                <a:solidFill>
                  <a:schemeClr val="lt1"/>
                </a:solidFill>
              </a:defRPr>
            </a:lvl3pPr>
            <a:lvl4pPr marL="1828800" lvl="3" indent="-228600" algn="l">
              <a:lnSpc>
                <a:spcPct val="100000"/>
              </a:lnSpc>
              <a:spcBef>
                <a:spcPts val="600"/>
              </a:spcBef>
              <a:spcAft>
                <a:spcPts val="0"/>
              </a:spcAft>
              <a:buSzPts val="1400"/>
              <a:buNone/>
              <a:defRPr sz="1400">
                <a:solidFill>
                  <a:schemeClr val="lt1"/>
                </a:solidFill>
              </a:defRPr>
            </a:lvl4pPr>
            <a:lvl5pPr marL="2286000" lvl="4" indent="-228600" algn="l">
              <a:lnSpc>
                <a:spcPct val="100000"/>
              </a:lnSpc>
              <a:spcBef>
                <a:spcPts val="600"/>
              </a:spcBef>
              <a:spcAft>
                <a:spcPts val="0"/>
              </a:spcAft>
              <a:buSzPts val="1400"/>
              <a:buNone/>
              <a:defRPr sz="1400">
                <a:solidFill>
                  <a:schemeClr val="lt1"/>
                </a:solidFill>
              </a:defRPr>
            </a:lvl5pPr>
            <a:lvl6pPr marL="2743200" lvl="5" indent="-228600" algn="l">
              <a:lnSpc>
                <a:spcPct val="100000"/>
              </a:lnSpc>
              <a:spcBef>
                <a:spcPts val="600"/>
              </a:spcBef>
              <a:spcAft>
                <a:spcPts val="0"/>
              </a:spcAft>
              <a:buSzPts val="1400"/>
              <a:buNone/>
              <a:defRPr sz="1400">
                <a:solidFill>
                  <a:schemeClr val="lt1"/>
                </a:solidFill>
              </a:defRPr>
            </a:lvl6pPr>
            <a:lvl7pPr marL="3200400" lvl="6" indent="-228600" algn="l">
              <a:lnSpc>
                <a:spcPct val="100000"/>
              </a:lnSpc>
              <a:spcBef>
                <a:spcPts val="600"/>
              </a:spcBef>
              <a:spcAft>
                <a:spcPts val="0"/>
              </a:spcAft>
              <a:buSzPts val="1400"/>
              <a:buNone/>
              <a:defRPr sz="1400">
                <a:solidFill>
                  <a:schemeClr val="lt1"/>
                </a:solidFill>
              </a:defRPr>
            </a:lvl7pPr>
            <a:lvl8pPr marL="3657600" lvl="7" indent="-228600" algn="l">
              <a:lnSpc>
                <a:spcPct val="100000"/>
              </a:lnSpc>
              <a:spcBef>
                <a:spcPts val="600"/>
              </a:spcBef>
              <a:spcAft>
                <a:spcPts val="0"/>
              </a:spcAft>
              <a:buSzPts val="1400"/>
              <a:buNone/>
              <a:defRPr sz="1400">
                <a:solidFill>
                  <a:schemeClr val="lt1"/>
                </a:solidFill>
              </a:defRPr>
            </a:lvl8pPr>
            <a:lvl9pPr marL="4114800" lvl="8" indent="-228600" algn="l">
              <a:lnSpc>
                <a:spcPct val="100000"/>
              </a:lnSpc>
              <a:spcBef>
                <a:spcPts val="600"/>
              </a:spcBef>
              <a:spcAft>
                <a:spcPts val="600"/>
              </a:spcAft>
              <a:buSzPts val="1400"/>
              <a:buNone/>
              <a:defRPr sz="1400">
                <a:solidFill>
                  <a:schemeClr val="lt1"/>
                </a:solidFill>
              </a:defRPr>
            </a:lvl9pPr>
          </a:lstStyle>
          <a:p>
            <a:endParaRPr/>
          </a:p>
        </p:txBody>
      </p:sp>
      <p:sp>
        <p:nvSpPr>
          <p:cNvPr id="86" name="Google Shape;86;p20"/>
          <p:cNvSpPr txBox="1">
            <a:spLocks noGrp="1"/>
          </p:cNvSpPr>
          <p:nvPr>
            <p:ph type="body" idx="2"/>
          </p:nvPr>
        </p:nvSpPr>
        <p:spPr>
          <a:xfrm>
            <a:off x="7574642" y="1081456"/>
            <a:ext cx="3810001" cy="4075465"/>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SzPts val="1800"/>
              <a:buFont typeface="Century Gothic"/>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600"/>
              </a:spcBef>
              <a:spcAft>
                <a:spcPts val="0"/>
              </a:spcAft>
              <a:buSzPts val="1800"/>
              <a:buChar char="?"/>
              <a:defRPr/>
            </a:lvl6pPr>
            <a:lvl7pPr marL="3200400" lvl="6" indent="-342900" algn="l">
              <a:lnSpc>
                <a:spcPct val="100000"/>
              </a:lnSpc>
              <a:spcBef>
                <a:spcPts val="600"/>
              </a:spcBef>
              <a:spcAft>
                <a:spcPts val="0"/>
              </a:spcAft>
              <a:buSzPts val="1800"/>
              <a:buChar char="?"/>
              <a:defRPr/>
            </a:lvl7pPr>
            <a:lvl8pPr marL="3657600" lvl="7" indent="-342900" algn="l">
              <a:lnSpc>
                <a:spcPct val="100000"/>
              </a:lnSpc>
              <a:spcBef>
                <a:spcPts val="600"/>
              </a:spcBef>
              <a:spcAft>
                <a:spcPts val="0"/>
              </a:spcAft>
              <a:buSzPts val="1800"/>
              <a:buChar char="?"/>
              <a:defRPr/>
            </a:lvl8pPr>
            <a:lvl9pPr marL="4114800" lvl="8" indent="-342900" algn="l">
              <a:lnSpc>
                <a:spcPct val="100000"/>
              </a:lnSpc>
              <a:spcBef>
                <a:spcPts val="600"/>
              </a:spcBef>
              <a:spcAft>
                <a:spcPts val="600"/>
              </a:spcAft>
              <a:buSzPts val="1800"/>
              <a:buChar char="?"/>
              <a:defRPr/>
            </a:lvl9pPr>
          </a:lstStyle>
          <a:p>
            <a:endParaRPr/>
          </a:p>
        </p:txBody>
      </p:sp>
      <p:sp>
        <p:nvSpPr>
          <p:cNvPr id="87" name="Google Shape;87;p20"/>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0"/>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20"/>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90"/>
        <p:cNvGrpSpPr/>
        <p:nvPr/>
      </p:nvGrpSpPr>
      <p:grpSpPr>
        <a:xfrm>
          <a:off x="0" y="0"/>
          <a:ext cx="0" cy="0"/>
          <a:chOff x="0" y="0"/>
          <a:chExt cx="0" cy="0"/>
        </a:xfrm>
      </p:grpSpPr>
      <p:sp>
        <p:nvSpPr>
          <p:cNvPr id="91" name="Google Shape;91;p21"/>
          <p:cNvSpPr/>
          <p:nvPr/>
        </p:nvSpPr>
        <p:spPr>
          <a:xfrm>
            <a:off x="1140884" y="2286585"/>
            <a:ext cx="4895115" cy="2503972"/>
          </a:xfrm>
          <a:custGeom>
            <a:avLst/>
            <a:gdLst/>
            <a:ahLst/>
            <a:cxnLst/>
            <a:rect l="l" t="t" r="r" b="b"/>
            <a:pathLst>
              <a:path w="3384" h="2308" extrusionOk="0">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92" name="Google Shape;92;p21"/>
          <p:cNvSpPr txBox="1">
            <a:spLocks noGrp="1"/>
          </p:cNvSpPr>
          <p:nvPr>
            <p:ph type="title"/>
          </p:nvPr>
        </p:nvSpPr>
        <p:spPr>
          <a:xfrm>
            <a:off x="1357089" y="2435957"/>
            <a:ext cx="4382521" cy="2007789"/>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lnSpc>
                <a:spcPct val="100000"/>
              </a:lnSpc>
              <a:spcBef>
                <a:spcPts val="0"/>
              </a:spcBef>
              <a:spcAft>
                <a:spcPts val="0"/>
              </a:spcAft>
              <a:buClr>
                <a:srgbClr val="FEFEFE"/>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21"/>
          <p:cNvSpPr txBox="1">
            <a:spLocks noGrp="1"/>
          </p:cNvSpPr>
          <p:nvPr>
            <p:ph type="body" idx="1"/>
          </p:nvPr>
        </p:nvSpPr>
        <p:spPr>
          <a:xfrm>
            <a:off x="6156000" y="2286000"/>
            <a:ext cx="4880300" cy="2295525"/>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SzPts val="1800"/>
              <a:buFont typeface="Century Gothic"/>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600"/>
              </a:spcBef>
              <a:spcAft>
                <a:spcPts val="0"/>
              </a:spcAft>
              <a:buSzPts val="1800"/>
              <a:buChar char="?"/>
              <a:defRPr/>
            </a:lvl6pPr>
            <a:lvl7pPr marL="3200400" lvl="6" indent="-342900" algn="l">
              <a:lnSpc>
                <a:spcPct val="100000"/>
              </a:lnSpc>
              <a:spcBef>
                <a:spcPts val="600"/>
              </a:spcBef>
              <a:spcAft>
                <a:spcPts val="0"/>
              </a:spcAft>
              <a:buSzPts val="1800"/>
              <a:buChar char="?"/>
              <a:defRPr/>
            </a:lvl7pPr>
            <a:lvl8pPr marL="3657600" lvl="7" indent="-342900" algn="l">
              <a:lnSpc>
                <a:spcPct val="100000"/>
              </a:lnSpc>
              <a:spcBef>
                <a:spcPts val="600"/>
              </a:spcBef>
              <a:spcAft>
                <a:spcPts val="0"/>
              </a:spcAft>
              <a:buSzPts val="1800"/>
              <a:buChar char="?"/>
              <a:defRPr/>
            </a:lvl8pPr>
            <a:lvl9pPr marL="4114800" lvl="8" indent="-342900" algn="l">
              <a:lnSpc>
                <a:spcPct val="100000"/>
              </a:lnSpc>
              <a:spcBef>
                <a:spcPts val="600"/>
              </a:spcBef>
              <a:spcAft>
                <a:spcPts val="600"/>
              </a:spcAft>
              <a:buSzPts val="1800"/>
              <a:buChar char="?"/>
              <a:defRPr/>
            </a:lvl9pPr>
          </a:lstStyle>
          <a:p>
            <a:endParaRPr/>
          </a:p>
        </p:txBody>
      </p:sp>
      <p:sp>
        <p:nvSpPr>
          <p:cNvPr id="94" name="Google Shape;94;p21"/>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21"/>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21"/>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7"/>
        <p:cNvGrpSpPr/>
        <p:nvPr/>
      </p:nvGrpSpPr>
      <p:grpSpPr>
        <a:xfrm>
          <a:off x="0" y="0"/>
          <a:ext cx="0" cy="0"/>
          <a:chOff x="0" y="0"/>
          <a:chExt cx="0" cy="0"/>
        </a:xfrm>
      </p:grpSpPr>
      <p:sp>
        <p:nvSpPr>
          <p:cNvPr id="98" name="Google Shape;98;p22"/>
          <p:cNvSpPr/>
          <p:nvPr/>
        </p:nvSpPr>
        <p:spPr>
          <a:xfrm>
            <a:off x="0" y="0"/>
            <a:ext cx="12192000" cy="2185988"/>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99" name="Google Shape;99;p22"/>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lnSpc>
                <a:spcPct val="100000"/>
              </a:lnSpc>
              <a:spcBef>
                <a:spcPts val="0"/>
              </a:spcBef>
              <a:spcAft>
                <a:spcPts val="0"/>
              </a:spcAft>
              <a:buClr>
                <a:srgbClr val="FEFEF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2"/>
          <p:cNvSpPr txBox="1">
            <a:spLocks noGrp="1"/>
          </p:cNvSpPr>
          <p:nvPr>
            <p:ph type="body" idx="1"/>
          </p:nvPr>
        </p:nvSpPr>
        <p:spPr>
          <a:xfrm rot="5400000">
            <a:off x="4254444" y="-1260043"/>
            <a:ext cx="3674397" cy="10563285"/>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600"/>
              </a:spcBef>
              <a:spcAft>
                <a:spcPts val="0"/>
              </a:spcAft>
              <a:buSzPts val="1800"/>
              <a:buChar char="?"/>
              <a:defRPr/>
            </a:lvl6pPr>
            <a:lvl7pPr marL="3200400" lvl="6" indent="-342900" algn="l">
              <a:lnSpc>
                <a:spcPct val="100000"/>
              </a:lnSpc>
              <a:spcBef>
                <a:spcPts val="600"/>
              </a:spcBef>
              <a:spcAft>
                <a:spcPts val="0"/>
              </a:spcAft>
              <a:buSzPts val="1800"/>
              <a:buChar char="?"/>
              <a:defRPr/>
            </a:lvl7pPr>
            <a:lvl8pPr marL="3657600" lvl="7" indent="-342900" algn="l">
              <a:lnSpc>
                <a:spcPct val="100000"/>
              </a:lnSpc>
              <a:spcBef>
                <a:spcPts val="600"/>
              </a:spcBef>
              <a:spcAft>
                <a:spcPts val="0"/>
              </a:spcAft>
              <a:buSzPts val="1800"/>
              <a:buChar char="?"/>
              <a:defRPr/>
            </a:lvl8pPr>
            <a:lvl9pPr marL="4114800" lvl="8" indent="-342900" algn="l">
              <a:lnSpc>
                <a:spcPct val="100000"/>
              </a:lnSpc>
              <a:spcBef>
                <a:spcPts val="600"/>
              </a:spcBef>
              <a:spcAft>
                <a:spcPts val="600"/>
              </a:spcAft>
              <a:buSzPts val="1800"/>
              <a:buChar char="?"/>
              <a:defRPr/>
            </a:lvl9pPr>
          </a:lstStyle>
          <a:p>
            <a:endParaRPr/>
          </a:p>
        </p:txBody>
      </p:sp>
      <p:sp>
        <p:nvSpPr>
          <p:cNvPr id="101" name="Google Shape;101;p22"/>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22"/>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22"/>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4"/>
        <p:cNvGrpSpPr/>
        <p:nvPr/>
      </p:nvGrpSpPr>
      <p:grpSpPr>
        <a:xfrm>
          <a:off x="0" y="0"/>
          <a:ext cx="0" cy="0"/>
          <a:chOff x="0" y="0"/>
          <a:chExt cx="0" cy="0"/>
        </a:xfrm>
      </p:grpSpPr>
      <p:sp>
        <p:nvSpPr>
          <p:cNvPr id="105" name="Google Shape;105;p23"/>
          <p:cNvSpPr/>
          <p:nvPr/>
        </p:nvSpPr>
        <p:spPr>
          <a:xfrm>
            <a:off x="7669651" y="446089"/>
            <a:ext cx="4522349" cy="5414962"/>
          </a:xfrm>
          <a:custGeom>
            <a:avLst/>
            <a:gdLst/>
            <a:ahLst/>
            <a:cxnLst/>
            <a:rect l="l" t="t" r="r" b="b"/>
            <a:pathLst>
              <a:path w="2879" h="4320" extrusionOk="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106" name="Google Shape;106;p23"/>
          <p:cNvSpPr txBox="1">
            <a:spLocks noGrp="1"/>
          </p:cNvSpPr>
          <p:nvPr>
            <p:ph type="title"/>
          </p:nvPr>
        </p:nvSpPr>
        <p:spPr>
          <a:xfrm rot="5400000">
            <a:off x="6863537" y="1906175"/>
            <a:ext cx="5134798" cy="2494791"/>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lnSpc>
                <a:spcPct val="100000"/>
              </a:lnSpc>
              <a:spcBef>
                <a:spcPts val="0"/>
              </a:spcBef>
              <a:spcAft>
                <a:spcPts val="0"/>
              </a:spcAft>
              <a:buClr>
                <a:srgbClr val="FEFEF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23"/>
          <p:cNvSpPr txBox="1">
            <a:spLocks noGrp="1"/>
          </p:cNvSpPr>
          <p:nvPr>
            <p:ph type="body" idx="1"/>
          </p:nvPr>
        </p:nvSpPr>
        <p:spPr>
          <a:xfrm rot="5400000">
            <a:off x="1408290" y="-152200"/>
            <a:ext cx="5414962" cy="6611540"/>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600"/>
              </a:spcBef>
              <a:spcAft>
                <a:spcPts val="0"/>
              </a:spcAft>
              <a:buSzPts val="1800"/>
              <a:buChar char="?"/>
              <a:defRPr/>
            </a:lvl6pPr>
            <a:lvl7pPr marL="3200400" lvl="6" indent="-342900" algn="l">
              <a:lnSpc>
                <a:spcPct val="100000"/>
              </a:lnSpc>
              <a:spcBef>
                <a:spcPts val="600"/>
              </a:spcBef>
              <a:spcAft>
                <a:spcPts val="0"/>
              </a:spcAft>
              <a:buSzPts val="1800"/>
              <a:buChar char="?"/>
              <a:defRPr/>
            </a:lvl7pPr>
            <a:lvl8pPr marL="3657600" lvl="7" indent="-342900" algn="l">
              <a:lnSpc>
                <a:spcPct val="100000"/>
              </a:lnSpc>
              <a:spcBef>
                <a:spcPts val="600"/>
              </a:spcBef>
              <a:spcAft>
                <a:spcPts val="0"/>
              </a:spcAft>
              <a:buSzPts val="1800"/>
              <a:buChar char="?"/>
              <a:defRPr/>
            </a:lvl8pPr>
            <a:lvl9pPr marL="4114800" lvl="8" indent="-342900" algn="l">
              <a:lnSpc>
                <a:spcPct val="100000"/>
              </a:lnSpc>
              <a:spcBef>
                <a:spcPts val="600"/>
              </a:spcBef>
              <a:spcAft>
                <a:spcPts val="600"/>
              </a:spcAft>
              <a:buSzPts val="1800"/>
              <a:buChar char="?"/>
              <a:defRPr/>
            </a:lvl9pPr>
          </a:lstStyle>
          <a:p>
            <a:endParaRPr/>
          </a:p>
        </p:txBody>
      </p:sp>
      <p:sp>
        <p:nvSpPr>
          <p:cNvPr id="108" name="Google Shape;108;p23"/>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23"/>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23"/>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11"/>
          <p:cNvSpPr/>
          <p:nvPr/>
        </p:nvSpPr>
        <p:spPr>
          <a:xfrm>
            <a:off x="0" y="0"/>
            <a:ext cx="12192000" cy="2185988"/>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20" name="Google Shape;20;p11"/>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lnSpc>
                <a:spcPct val="100000"/>
              </a:lnSpc>
              <a:spcBef>
                <a:spcPts val="0"/>
              </a:spcBef>
              <a:spcAft>
                <a:spcPts val="0"/>
              </a:spcAft>
              <a:buClr>
                <a:srgbClr val="FEFEF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1"/>
          <p:cNvSpPr txBox="1">
            <a:spLocks noGrp="1"/>
          </p:cNvSpPr>
          <p:nvPr>
            <p:ph type="body" idx="1"/>
          </p:nvPr>
        </p:nvSpPr>
        <p:spPr>
          <a:xfrm>
            <a:off x="818712" y="2222287"/>
            <a:ext cx="10554574" cy="36365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600"/>
              </a:spcBef>
              <a:spcAft>
                <a:spcPts val="0"/>
              </a:spcAft>
              <a:buSzPts val="1800"/>
              <a:buChar char="?"/>
              <a:defRPr/>
            </a:lvl6pPr>
            <a:lvl7pPr marL="3200400" lvl="6" indent="-342900" algn="l">
              <a:lnSpc>
                <a:spcPct val="100000"/>
              </a:lnSpc>
              <a:spcBef>
                <a:spcPts val="600"/>
              </a:spcBef>
              <a:spcAft>
                <a:spcPts val="0"/>
              </a:spcAft>
              <a:buSzPts val="1800"/>
              <a:buChar char="?"/>
              <a:defRPr/>
            </a:lvl7pPr>
            <a:lvl8pPr marL="3657600" lvl="7" indent="-342900" algn="l">
              <a:lnSpc>
                <a:spcPct val="100000"/>
              </a:lnSpc>
              <a:spcBef>
                <a:spcPts val="600"/>
              </a:spcBef>
              <a:spcAft>
                <a:spcPts val="0"/>
              </a:spcAft>
              <a:buSzPts val="1800"/>
              <a:buChar char="?"/>
              <a:defRPr/>
            </a:lvl8pPr>
            <a:lvl9pPr marL="4114800" lvl="8" indent="-342900" algn="l">
              <a:lnSpc>
                <a:spcPct val="100000"/>
              </a:lnSpc>
              <a:spcBef>
                <a:spcPts val="600"/>
              </a:spcBef>
              <a:spcAft>
                <a:spcPts val="600"/>
              </a:spcAft>
              <a:buSzPts val="1800"/>
              <a:buChar char="?"/>
              <a:defRPr/>
            </a:lvl9pPr>
          </a:lstStyle>
          <a:p>
            <a:endParaRPr/>
          </a:p>
        </p:txBody>
      </p:sp>
      <p:sp>
        <p:nvSpPr>
          <p:cNvPr id="22" name="Google Shape;22;p11"/>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1"/>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1"/>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5"/>
        <p:cNvGrpSpPr/>
        <p:nvPr/>
      </p:nvGrpSpPr>
      <p:grpSpPr>
        <a:xfrm>
          <a:off x="0" y="0"/>
          <a:ext cx="0" cy="0"/>
          <a:chOff x="0" y="0"/>
          <a:chExt cx="0" cy="0"/>
        </a:xfrm>
      </p:grpSpPr>
      <p:sp>
        <p:nvSpPr>
          <p:cNvPr id="26" name="Google Shape;26;p13"/>
          <p:cNvSpPr/>
          <p:nvPr/>
        </p:nvSpPr>
        <p:spPr>
          <a:xfrm>
            <a:off x="0" y="0"/>
            <a:ext cx="12192000" cy="2185988"/>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27" name="Google Shape;27;p13"/>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lnSpc>
                <a:spcPct val="100000"/>
              </a:lnSpc>
              <a:spcBef>
                <a:spcPts val="0"/>
              </a:spcBef>
              <a:spcAft>
                <a:spcPts val="0"/>
              </a:spcAft>
              <a:buClr>
                <a:srgbClr val="FEFEF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3"/>
          <p:cNvSpPr txBox="1">
            <a:spLocks noGrp="1"/>
          </p:cNvSpPr>
          <p:nvPr>
            <p:ph type="body" idx="1"/>
          </p:nvPr>
        </p:nvSpPr>
        <p:spPr>
          <a:xfrm>
            <a:off x="818712" y="2222287"/>
            <a:ext cx="5185873" cy="3638763"/>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600"/>
              </a:spcBef>
              <a:spcAft>
                <a:spcPts val="0"/>
              </a:spcAft>
              <a:buSzPts val="1800"/>
              <a:buChar char="?"/>
              <a:defRPr/>
            </a:lvl6pPr>
            <a:lvl7pPr marL="3200400" lvl="6" indent="-342900" algn="l">
              <a:lnSpc>
                <a:spcPct val="100000"/>
              </a:lnSpc>
              <a:spcBef>
                <a:spcPts val="600"/>
              </a:spcBef>
              <a:spcAft>
                <a:spcPts val="0"/>
              </a:spcAft>
              <a:buSzPts val="1800"/>
              <a:buChar char="?"/>
              <a:defRPr/>
            </a:lvl7pPr>
            <a:lvl8pPr marL="3657600" lvl="7" indent="-342900" algn="l">
              <a:lnSpc>
                <a:spcPct val="100000"/>
              </a:lnSpc>
              <a:spcBef>
                <a:spcPts val="600"/>
              </a:spcBef>
              <a:spcAft>
                <a:spcPts val="0"/>
              </a:spcAft>
              <a:buSzPts val="1800"/>
              <a:buChar char="?"/>
              <a:defRPr/>
            </a:lvl8pPr>
            <a:lvl9pPr marL="4114800" lvl="8" indent="-342900" algn="l">
              <a:lnSpc>
                <a:spcPct val="100000"/>
              </a:lnSpc>
              <a:spcBef>
                <a:spcPts val="600"/>
              </a:spcBef>
              <a:spcAft>
                <a:spcPts val="600"/>
              </a:spcAft>
              <a:buSzPts val="1800"/>
              <a:buChar char="?"/>
              <a:defRPr/>
            </a:lvl9pPr>
          </a:lstStyle>
          <a:p>
            <a:endParaRPr/>
          </a:p>
        </p:txBody>
      </p:sp>
      <p:sp>
        <p:nvSpPr>
          <p:cNvPr id="29" name="Google Shape;29;p13"/>
          <p:cNvSpPr txBox="1">
            <a:spLocks noGrp="1"/>
          </p:cNvSpPr>
          <p:nvPr>
            <p:ph type="body" idx="2"/>
          </p:nvPr>
        </p:nvSpPr>
        <p:spPr>
          <a:xfrm>
            <a:off x="6187415" y="2222287"/>
            <a:ext cx="5194583" cy="3638764"/>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600"/>
              </a:spcBef>
              <a:spcAft>
                <a:spcPts val="0"/>
              </a:spcAft>
              <a:buSzPts val="1800"/>
              <a:buChar char="?"/>
              <a:defRPr/>
            </a:lvl6pPr>
            <a:lvl7pPr marL="3200400" lvl="6" indent="-342900" algn="l">
              <a:lnSpc>
                <a:spcPct val="100000"/>
              </a:lnSpc>
              <a:spcBef>
                <a:spcPts val="600"/>
              </a:spcBef>
              <a:spcAft>
                <a:spcPts val="0"/>
              </a:spcAft>
              <a:buSzPts val="1800"/>
              <a:buChar char="?"/>
              <a:defRPr/>
            </a:lvl7pPr>
            <a:lvl8pPr marL="3657600" lvl="7" indent="-342900" algn="l">
              <a:lnSpc>
                <a:spcPct val="100000"/>
              </a:lnSpc>
              <a:spcBef>
                <a:spcPts val="600"/>
              </a:spcBef>
              <a:spcAft>
                <a:spcPts val="0"/>
              </a:spcAft>
              <a:buSzPts val="1800"/>
              <a:buChar char="?"/>
              <a:defRPr/>
            </a:lvl8pPr>
            <a:lvl9pPr marL="4114800" lvl="8" indent="-342900" algn="l">
              <a:lnSpc>
                <a:spcPct val="100000"/>
              </a:lnSpc>
              <a:spcBef>
                <a:spcPts val="600"/>
              </a:spcBef>
              <a:spcAft>
                <a:spcPts val="600"/>
              </a:spcAft>
              <a:buSzPts val="1800"/>
              <a:buChar char="?"/>
              <a:defRPr/>
            </a:lvl9pPr>
          </a:lstStyle>
          <a:p>
            <a:endParaRPr/>
          </a:p>
        </p:txBody>
      </p:sp>
      <p:sp>
        <p:nvSpPr>
          <p:cNvPr id="30" name="Google Shape;30;p13"/>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3"/>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3"/>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3"/>
        <p:cNvGrpSpPr/>
        <p:nvPr/>
      </p:nvGrpSpPr>
      <p:grpSpPr>
        <a:xfrm>
          <a:off x="0" y="0"/>
          <a:ext cx="0" cy="0"/>
          <a:chOff x="0" y="0"/>
          <a:chExt cx="0" cy="0"/>
        </a:xfrm>
      </p:grpSpPr>
      <p:sp>
        <p:nvSpPr>
          <p:cNvPr id="34" name="Google Shape;34;p14"/>
          <p:cNvSpPr/>
          <p:nvPr/>
        </p:nvSpPr>
        <p:spPr>
          <a:xfrm>
            <a:off x="0" y="0"/>
            <a:ext cx="12192000" cy="2185988"/>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35" name="Google Shape;35;p14"/>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lnSpc>
                <a:spcPct val="100000"/>
              </a:lnSpc>
              <a:spcBef>
                <a:spcPts val="0"/>
              </a:spcBef>
              <a:spcAft>
                <a:spcPts val="0"/>
              </a:spcAft>
              <a:buClr>
                <a:srgbClr val="FEFEFE"/>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4"/>
          <p:cNvSpPr txBox="1">
            <a:spLocks noGrp="1"/>
          </p:cNvSpPr>
          <p:nvPr>
            <p:ph type="body" idx="1"/>
          </p:nvPr>
        </p:nvSpPr>
        <p:spPr>
          <a:xfrm>
            <a:off x="814728" y="2174875"/>
            <a:ext cx="5189857" cy="576262"/>
          </a:xfrm>
          <a:prstGeom prst="rect">
            <a:avLst/>
          </a:prstGeom>
          <a:noFill/>
          <a:ln>
            <a:noFill/>
          </a:ln>
          <a:effectLst>
            <a:outerShdw blurRad="50800">
              <a:srgbClr val="000000">
                <a:alpha val="40000"/>
              </a:srgbClr>
            </a:outerShdw>
          </a:effectLst>
        </p:spPr>
        <p:txBody>
          <a:bodyPr spcFirstLastPara="1" wrap="square" lIns="91425" tIns="45700" rIns="91425" bIns="45700" anchor="b" anchorCtr="0">
            <a:noAutofit/>
          </a:bodyPr>
          <a:lstStyle>
            <a:lvl1pPr marL="457200" lvl="0" indent="-228600" algn="ctr">
              <a:lnSpc>
                <a:spcPct val="100000"/>
              </a:lnSpc>
              <a:spcBef>
                <a:spcPts val="400"/>
              </a:spcBef>
              <a:spcAft>
                <a:spcPts val="0"/>
              </a:spcAft>
              <a:buSzPts val="2000"/>
              <a:buNone/>
              <a:defRPr sz="20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600"/>
              </a:spcBef>
              <a:spcAft>
                <a:spcPts val="0"/>
              </a:spcAft>
              <a:buSzPts val="1600"/>
              <a:buNone/>
              <a:defRPr sz="1600" b="1"/>
            </a:lvl6pPr>
            <a:lvl7pPr marL="3200400" lvl="6" indent="-228600" algn="l">
              <a:lnSpc>
                <a:spcPct val="100000"/>
              </a:lnSpc>
              <a:spcBef>
                <a:spcPts val="600"/>
              </a:spcBef>
              <a:spcAft>
                <a:spcPts val="0"/>
              </a:spcAft>
              <a:buSzPts val="1600"/>
              <a:buNone/>
              <a:defRPr sz="1600" b="1"/>
            </a:lvl7pPr>
            <a:lvl8pPr marL="3657600" lvl="7" indent="-228600" algn="l">
              <a:lnSpc>
                <a:spcPct val="100000"/>
              </a:lnSpc>
              <a:spcBef>
                <a:spcPts val="600"/>
              </a:spcBef>
              <a:spcAft>
                <a:spcPts val="0"/>
              </a:spcAft>
              <a:buSzPts val="1600"/>
              <a:buNone/>
              <a:defRPr sz="1600" b="1"/>
            </a:lvl8pPr>
            <a:lvl9pPr marL="4114800" lvl="8" indent="-228600" algn="l">
              <a:lnSpc>
                <a:spcPct val="100000"/>
              </a:lnSpc>
              <a:spcBef>
                <a:spcPts val="600"/>
              </a:spcBef>
              <a:spcAft>
                <a:spcPts val="600"/>
              </a:spcAft>
              <a:buSzPts val="1600"/>
              <a:buNone/>
              <a:defRPr sz="1600" b="1"/>
            </a:lvl9pPr>
          </a:lstStyle>
          <a:p>
            <a:endParaRPr/>
          </a:p>
        </p:txBody>
      </p:sp>
      <p:sp>
        <p:nvSpPr>
          <p:cNvPr id="37" name="Google Shape;37;p14"/>
          <p:cNvSpPr txBox="1">
            <a:spLocks noGrp="1"/>
          </p:cNvSpPr>
          <p:nvPr>
            <p:ph type="body" idx="2"/>
          </p:nvPr>
        </p:nvSpPr>
        <p:spPr>
          <a:xfrm>
            <a:off x="814729" y="2751138"/>
            <a:ext cx="5189856" cy="3109913"/>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600"/>
              </a:spcBef>
              <a:spcAft>
                <a:spcPts val="0"/>
              </a:spcAft>
              <a:buSzPts val="1800"/>
              <a:buChar char="?"/>
              <a:defRPr/>
            </a:lvl6pPr>
            <a:lvl7pPr marL="3200400" lvl="6" indent="-342900" algn="l">
              <a:lnSpc>
                <a:spcPct val="100000"/>
              </a:lnSpc>
              <a:spcBef>
                <a:spcPts val="600"/>
              </a:spcBef>
              <a:spcAft>
                <a:spcPts val="0"/>
              </a:spcAft>
              <a:buSzPts val="1800"/>
              <a:buChar char="?"/>
              <a:defRPr/>
            </a:lvl7pPr>
            <a:lvl8pPr marL="3657600" lvl="7" indent="-342900" algn="l">
              <a:lnSpc>
                <a:spcPct val="100000"/>
              </a:lnSpc>
              <a:spcBef>
                <a:spcPts val="600"/>
              </a:spcBef>
              <a:spcAft>
                <a:spcPts val="0"/>
              </a:spcAft>
              <a:buSzPts val="1800"/>
              <a:buChar char="?"/>
              <a:defRPr/>
            </a:lvl8pPr>
            <a:lvl9pPr marL="4114800" lvl="8" indent="-342900" algn="l">
              <a:lnSpc>
                <a:spcPct val="100000"/>
              </a:lnSpc>
              <a:spcBef>
                <a:spcPts val="600"/>
              </a:spcBef>
              <a:spcAft>
                <a:spcPts val="600"/>
              </a:spcAft>
              <a:buSzPts val="1800"/>
              <a:buChar char="?"/>
              <a:defRPr/>
            </a:lvl9pPr>
          </a:lstStyle>
          <a:p>
            <a:endParaRPr/>
          </a:p>
        </p:txBody>
      </p:sp>
      <p:sp>
        <p:nvSpPr>
          <p:cNvPr id="38" name="Google Shape;38;p14"/>
          <p:cNvSpPr txBox="1">
            <a:spLocks noGrp="1"/>
          </p:cNvSpPr>
          <p:nvPr>
            <p:ph type="body" idx="3"/>
          </p:nvPr>
        </p:nvSpPr>
        <p:spPr>
          <a:xfrm>
            <a:off x="6187415" y="2174875"/>
            <a:ext cx="5194583" cy="576262"/>
          </a:xfrm>
          <a:prstGeom prst="rect">
            <a:avLst/>
          </a:prstGeom>
          <a:noFill/>
          <a:ln>
            <a:noFill/>
          </a:ln>
          <a:effectLst>
            <a:outerShdw blurRad="50800">
              <a:srgbClr val="000000">
                <a:alpha val="40000"/>
              </a:srgbClr>
            </a:outerShdw>
          </a:effectLst>
        </p:spPr>
        <p:txBody>
          <a:bodyPr spcFirstLastPara="1" wrap="square" lIns="91425" tIns="45700" rIns="91425" bIns="45700" anchor="b" anchorCtr="0">
            <a:noAutofit/>
          </a:bodyPr>
          <a:lstStyle>
            <a:lvl1pPr marL="457200" lvl="0" indent="-228600" algn="ctr">
              <a:lnSpc>
                <a:spcPct val="100000"/>
              </a:lnSpc>
              <a:spcBef>
                <a:spcPts val="400"/>
              </a:spcBef>
              <a:spcAft>
                <a:spcPts val="0"/>
              </a:spcAft>
              <a:buSzPts val="2000"/>
              <a:buNone/>
              <a:defRPr sz="20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600"/>
              </a:spcBef>
              <a:spcAft>
                <a:spcPts val="0"/>
              </a:spcAft>
              <a:buSzPts val="1600"/>
              <a:buNone/>
              <a:defRPr sz="1600" b="1"/>
            </a:lvl6pPr>
            <a:lvl7pPr marL="3200400" lvl="6" indent="-228600" algn="l">
              <a:lnSpc>
                <a:spcPct val="100000"/>
              </a:lnSpc>
              <a:spcBef>
                <a:spcPts val="600"/>
              </a:spcBef>
              <a:spcAft>
                <a:spcPts val="0"/>
              </a:spcAft>
              <a:buSzPts val="1600"/>
              <a:buNone/>
              <a:defRPr sz="1600" b="1"/>
            </a:lvl7pPr>
            <a:lvl8pPr marL="3657600" lvl="7" indent="-228600" algn="l">
              <a:lnSpc>
                <a:spcPct val="100000"/>
              </a:lnSpc>
              <a:spcBef>
                <a:spcPts val="600"/>
              </a:spcBef>
              <a:spcAft>
                <a:spcPts val="0"/>
              </a:spcAft>
              <a:buSzPts val="1600"/>
              <a:buNone/>
              <a:defRPr sz="1600" b="1"/>
            </a:lvl8pPr>
            <a:lvl9pPr marL="4114800" lvl="8" indent="-228600" algn="l">
              <a:lnSpc>
                <a:spcPct val="100000"/>
              </a:lnSpc>
              <a:spcBef>
                <a:spcPts val="600"/>
              </a:spcBef>
              <a:spcAft>
                <a:spcPts val="600"/>
              </a:spcAft>
              <a:buSzPts val="1600"/>
              <a:buNone/>
              <a:defRPr sz="1600" b="1"/>
            </a:lvl9pPr>
          </a:lstStyle>
          <a:p>
            <a:endParaRPr/>
          </a:p>
        </p:txBody>
      </p:sp>
      <p:sp>
        <p:nvSpPr>
          <p:cNvPr id="39" name="Google Shape;39;p14"/>
          <p:cNvSpPr txBox="1">
            <a:spLocks noGrp="1"/>
          </p:cNvSpPr>
          <p:nvPr>
            <p:ph type="body" idx="4"/>
          </p:nvPr>
        </p:nvSpPr>
        <p:spPr>
          <a:xfrm>
            <a:off x="6187415" y="2751138"/>
            <a:ext cx="5194583" cy="3109913"/>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600"/>
              </a:spcBef>
              <a:spcAft>
                <a:spcPts val="0"/>
              </a:spcAft>
              <a:buSzPts val="1800"/>
              <a:buChar char="?"/>
              <a:defRPr/>
            </a:lvl6pPr>
            <a:lvl7pPr marL="3200400" lvl="6" indent="-342900" algn="l">
              <a:lnSpc>
                <a:spcPct val="100000"/>
              </a:lnSpc>
              <a:spcBef>
                <a:spcPts val="600"/>
              </a:spcBef>
              <a:spcAft>
                <a:spcPts val="0"/>
              </a:spcAft>
              <a:buSzPts val="1800"/>
              <a:buChar char="?"/>
              <a:defRPr/>
            </a:lvl7pPr>
            <a:lvl8pPr marL="3657600" lvl="7" indent="-342900" algn="l">
              <a:lnSpc>
                <a:spcPct val="100000"/>
              </a:lnSpc>
              <a:spcBef>
                <a:spcPts val="600"/>
              </a:spcBef>
              <a:spcAft>
                <a:spcPts val="0"/>
              </a:spcAft>
              <a:buSzPts val="1800"/>
              <a:buChar char="?"/>
              <a:defRPr/>
            </a:lvl8pPr>
            <a:lvl9pPr marL="4114800" lvl="8" indent="-342900" algn="l">
              <a:lnSpc>
                <a:spcPct val="100000"/>
              </a:lnSpc>
              <a:spcBef>
                <a:spcPts val="600"/>
              </a:spcBef>
              <a:spcAft>
                <a:spcPts val="600"/>
              </a:spcAft>
              <a:buSzPts val="1800"/>
              <a:buChar char="?"/>
              <a:defRPr/>
            </a:lvl9pPr>
          </a:lstStyle>
          <a:p>
            <a:endParaRPr/>
          </a:p>
        </p:txBody>
      </p:sp>
      <p:sp>
        <p:nvSpPr>
          <p:cNvPr id="40" name="Google Shape;40;p14"/>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4"/>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4"/>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
        <p:cNvGrpSpPr/>
        <p:nvPr/>
      </p:nvGrpSpPr>
      <p:grpSpPr>
        <a:xfrm>
          <a:off x="0" y="0"/>
          <a:ext cx="0" cy="0"/>
          <a:chOff x="0" y="0"/>
          <a:chExt cx="0" cy="0"/>
        </a:xfrm>
      </p:grpSpPr>
      <p:sp>
        <p:nvSpPr>
          <p:cNvPr id="44" name="Google Shape;44;p16"/>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6"/>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6"/>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
        <p:cNvGrpSpPr/>
        <p:nvPr/>
      </p:nvGrpSpPr>
      <p:grpSpPr>
        <a:xfrm>
          <a:off x="0" y="0"/>
          <a:ext cx="0" cy="0"/>
          <a:chOff x="0" y="0"/>
          <a:chExt cx="0" cy="0"/>
        </a:xfrm>
      </p:grpSpPr>
      <p:sp>
        <p:nvSpPr>
          <p:cNvPr id="48" name="Google Shape;48;p12"/>
          <p:cNvSpPr/>
          <p:nvPr/>
        </p:nvSpPr>
        <p:spPr>
          <a:xfrm>
            <a:off x="0" y="1"/>
            <a:ext cx="12192000" cy="5203825"/>
          </a:xfrm>
          <a:custGeom>
            <a:avLst/>
            <a:gdLst/>
            <a:ahLst/>
            <a:cxnLst/>
            <a:rect l="l" t="t" r="r" b="b"/>
            <a:pathLst>
              <a:path w="5760" h="3278" extrusionOk="0">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49" name="Google Shape;49;p12"/>
          <p:cNvSpPr txBox="1">
            <a:spLocks noGrp="1"/>
          </p:cNvSpPr>
          <p:nvPr>
            <p:ph type="title"/>
          </p:nvPr>
        </p:nvSpPr>
        <p:spPr>
          <a:xfrm>
            <a:off x="810000" y="2951396"/>
            <a:ext cx="10561418" cy="14688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r">
              <a:lnSpc>
                <a:spcPct val="100000"/>
              </a:lnSpc>
              <a:spcBef>
                <a:spcPts val="0"/>
              </a:spcBef>
              <a:spcAft>
                <a:spcPts val="0"/>
              </a:spcAft>
              <a:buClr>
                <a:srgbClr val="FEFEFE"/>
              </a:buClr>
              <a:buSzPts val="4800"/>
              <a:buFont typeface="Century Gothic"/>
              <a:buNone/>
              <a:defRPr sz="48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2"/>
          <p:cNvSpPr txBox="1">
            <a:spLocks noGrp="1"/>
          </p:cNvSpPr>
          <p:nvPr>
            <p:ph type="body" idx="1"/>
          </p:nvPr>
        </p:nvSpPr>
        <p:spPr>
          <a:xfrm>
            <a:off x="810000" y="5281201"/>
            <a:ext cx="10561418" cy="433955"/>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Autofit/>
          </a:bodyPr>
          <a:lstStyle>
            <a:lvl1pPr marL="457200" lvl="0" indent="-228600" algn="r">
              <a:lnSpc>
                <a:spcPct val="100000"/>
              </a:lnSpc>
              <a:spcBef>
                <a:spcPts val="360"/>
              </a:spcBef>
              <a:spcAft>
                <a:spcPts val="0"/>
              </a:spcAft>
              <a:buSzPts val="1800"/>
              <a:buNone/>
              <a:defRPr sz="1800">
                <a:solidFill>
                  <a:schemeClr val="lt1"/>
                </a:solidFill>
              </a:defRPr>
            </a:lvl1pPr>
            <a:lvl2pPr marL="914400" lvl="1" indent="-228600" algn="l">
              <a:lnSpc>
                <a:spcPct val="100000"/>
              </a:lnSpc>
              <a:spcBef>
                <a:spcPts val="600"/>
              </a:spcBef>
              <a:spcAft>
                <a:spcPts val="0"/>
              </a:spcAft>
              <a:buSzPts val="1800"/>
              <a:buNone/>
              <a:defRPr sz="1800">
                <a:solidFill>
                  <a:schemeClr val="lt1"/>
                </a:solidFill>
              </a:defRPr>
            </a:lvl2pPr>
            <a:lvl3pPr marL="1371600" lvl="2" indent="-228600" algn="l">
              <a:lnSpc>
                <a:spcPct val="100000"/>
              </a:lnSpc>
              <a:spcBef>
                <a:spcPts val="600"/>
              </a:spcBef>
              <a:spcAft>
                <a:spcPts val="0"/>
              </a:spcAft>
              <a:buSzPts val="1600"/>
              <a:buNone/>
              <a:defRPr sz="1600">
                <a:solidFill>
                  <a:schemeClr val="lt1"/>
                </a:solidFill>
              </a:defRPr>
            </a:lvl3pPr>
            <a:lvl4pPr marL="1828800" lvl="3" indent="-228600" algn="l">
              <a:lnSpc>
                <a:spcPct val="100000"/>
              </a:lnSpc>
              <a:spcBef>
                <a:spcPts val="600"/>
              </a:spcBef>
              <a:spcAft>
                <a:spcPts val="0"/>
              </a:spcAft>
              <a:buSzPts val="1400"/>
              <a:buNone/>
              <a:defRPr sz="1400">
                <a:solidFill>
                  <a:schemeClr val="lt1"/>
                </a:solidFill>
              </a:defRPr>
            </a:lvl4pPr>
            <a:lvl5pPr marL="2286000" lvl="4" indent="-228600" algn="l">
              <a:lnSpc>
                <a:spcPct val="100000"/>
              </a:lnSpc>
              <a:spcBef>
                <a:spcPts val="600"/>
              </a:spcBef>
              <a:spcAft>
                <a:spcPts val="0"/>
              </a:spcAft>
              <a:buSzPts val="1400"/>
              <a:buNone/>
              <a:defRPr sz="1400">
                <a:solidFill>
                  <a:schemeClr val="lt1"/>
                </a:solidFill>
              </a:defRPr>
            </a:lvl5pPr>
            <a:lvl6pPr marL="2743200" lvl="5" indent="-228600" algn="l">
              <a:lnSpc>
                <a:spcPct val="100000"/>
              </a:lnSpc>
              <a:spcBef>
                <a:spcPts val="600"/>
              </a:spcBef>
              <a:spcAft>
                <a:spcPts val="0"/>
              </a:spcAft>
              <a:buSzPts val="1400"/>
              <a:buNone/>
              <a:defRPr sz="1400">
                <a:solidFill>
                  <a:schemeClr val="lt1"/>
                </a:solidFill>
              </a:defRPr>
            </a:lvl6pPr>
            <a:lvl7pPr marL="3200400" lvl="6" indent="-228600" algn="l">
              <a:lnSpc>
                <a:spcPct val="100000"/>
              </a:lnSpc>
              <a:spcBef>
                <a:spcPts val="600"/>
              </a:spcBef>
              <a:spcAft>
                <a:spcPts val="0"/>
              </a:spcAft>
              <a:buSzPts val="1400"/>
              <a:buNone/>
              <a:defRPr sz="1400">
                <a:solidFill>
                  <a:schemeClr val="lt1"/>
                </a:solidFill>
              </a:defRPr>
            </a:lvl7pPr>
            <a:lvl8pPr marL="3657600" lvl="7" indent="-228600" algn="l">
              <a:lnSpc>
                <a:spcPct val="100000"/>
              </a:lnSpc>
              <a:spcBef>
                <a:spcPts val="600"/>
              </a:spcBef>
              <a:spcAft>
                <a:spcPts val="0"/>
              </a:spcAft>
              <a:buSzPts val="1400"/>
              <a:buNone/>
              <a:defRPr sz="1400">
                <a:solidFill>
                  <a:schemeClr val="lt1"/>
                </a:solidFill>
              </a:defRPr>
            </a:lvl8pPr>
            <a:lvl9pPr marL="4114800" lvl="8" indent="-228600" algn="l">
              <a:lnSpc>
                <a:spcPct val="100000"/>
              </a:lnSpc>
              <a:spcBef>
                <a:spcPts val="600"/>
              </a:spcBef>
              <a:spcAft>
                <a:spcPts val="600"/>
              </a:spcAft>
              <a:buSzPts val="1400"/>
              <a:buNone/>
              <a:defRPr sz="1400">
                <a:solidFill>
                  <a:schemeClr val="lt1"/>
                </a:solidFill>
              </a:defRPr>
            </a:lvl9pPr>
          </a:lstStyle>
          <a:p>
            <a:endParaRPr/>
          </a:p>
        </p:txBody>
      </p:sp>
      <p:sp>
        <p:nvSpPr>
          <p:cNvPr id="51" name="Google Shape;51;p12"/>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15"/>
          <p:cNvSpPr/>
          <p:nvPr/>
        </p:nvSpPr>
        <p:spPr>
          <a:xfrm>
            <a:off x="0" y="0"/>
            <a:ext cx="12192000" cy="2185988"/>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56" name="Google Shape;56;p15"/>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lnSpc>
                <a:spcPct val="100000"/>
              </a:lnSpc>
              <a:spcBef>
                <a:spcPts val="0"/>
              </a:spcBef>
              <a:spcAft>
                <a:spcPts val="0"/>
              </a:spcAft>
              <a:buClr>
                <a:srgbClr val="FEFEF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5"/>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5"/>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5"/>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17"/>
          <p:cNvSpPr/>
          <p:nvPr/>
        </p:nvSpPr>
        <p:spPr>
          <a:xfrm>
            <a:off x="1073151" y="446087"/>
            <a:ext cx="3547533" cy="1814651"/>
          </a:xfrm>
          <a:custGeom>
            <a:avLst/>
            <a:gdLst/>
            <a:ahLst/>
            <a:cxnLst/>
            <a:rect l="l" t="t" r="r" b="b"/>
            <a:pathLst>
              <a:path w="3384" h="2308" extrusionOk="0">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62" name="Google Shape;62;p17"/>
          <p:cNvSpPr txBox="1">
            <a:spLocks noGrp="1"/>
          </p:cNvSpPr>
          <p:nvPr>
            <p:ph type="title"/>
          </p:nvPr>
        </p:nvSpPr>
        <p:spPr>
          <a:xfrm>
            <a:off x="1073151" y="446088"/>
            <a:ext cx="3547533" cy="1618396"/>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lnSpc>
                <a:spcPct val="100000"/>
              </a:lnSpc>
              <a:spcBef>
                <a:spcPts val="0"/>
              </a:spcBef>
              <a:spcAft>
                <a:spcPts val="0"/>
              </a:spcAft>
              <a:buClr>
                <a:srgbClr val="FEFEFE"/>
              </a:buClr>
              <a:buSzPts val="2000"/>
              <a:buFont typeface="Century Gothic"/>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7"/>
          <p:cNvSpPr txBox="1">
            <a:spLocks noGrp="1"/>
          </p:cNvSpPr>
          <p:nvPr>
            <p:ph type="body" idx="1"/>
          </p:nvPr>
        </p:nvSpPr>
        <p:spPr>
          <a:xfrm>
            <a:off x="4855633" y="446088"/>
            <a:ext cx="6252633" cy="5414963"/>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600"/>
              </a:spcBef>
              <a:spcAft>
                <a:spcPts val="0"/>
              </a:spcAft>
              <a:buSzPts val="1800"/>
              <a:buChar char="?"/>
              <a:defRPr/>
            </a:lvl6pPr>
            <a:lvl7pPr marL="3200400" lvl="6" indent="-342900" algn="l">
              <a:lnSpc>
                <a:spcPct val="100000"/>
              </a:lnSpc>
              <a:spcBef>
                <a:spcPts val="600"/>
              </a:spcBef>
              <a:spcAft>
                <a:spcPts val="0"/>
              </a:spcAft>
              <a:buSzPts val="1800"/>
              <a:buChar char="?"/>
              <a:defRPr/>
            </a:lvl7pPr>
            <a:lvl8pPr marL="3657600" lvl="7" indent="-342900" algn="l">
              <a:lnSpc>
                <a:spcPct val="100000"/>
              </a:lnSpc>
              <a:spcBef>
                <a:spcPts val="600"/>
              </a:spcBef>
              <a:spcAft>
                <a:spcPts val="0"/>
              </a:spcAft>
              <a:buSzPts val="1800"/>
              <a:buChar char="?"/>
              <a:defRPr/>
            </a:lvl8pPr>
            <a:lvl9pPr marL="4114800" lvl="8" indent="-342900" algn="l">
              <a:lnSpc>
                <a:spcPct val="100000"/>
              </a:lnSpc>
              <a:spcBef>
                <a:spcPts val="600"/>
              </a:spcBef>
              <a:spcAft>
                <a:spcPts val="600"/>
              </a:spcAft>
              <a:buSzPts val="1800"/>
              <a:buChar char="?"/>
              <a:defRPr/>
            </a:lvl9pPr>
          </a:lstStyle>
          <a:p>
            <a:endParaRPr/>
          </a:p>
        </p:txBody>
      </p:sp>
      <p:sp>
        <p:nvSpPr>
          <p:cNvPr id="64" name="Google Shape;64;p17"/>
          <p:cNvSpPr txBox="1">
            <a:spLocks noGrp="1"/>
          </p:cNvSpPr>
          <p:nvPr>
            <p:ph type="body" idx="2"/>
          </p:nvPr>
        </p:nvSpPr>
        <p:spPr>
          <a:xfrm>
            <a:off x="1073151" y="2260738"/>
            <a:ext cx="3547533" cy="36003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228600" algn="l">
              <a:lnSpc>
                <a:spcPct val="100000"/>
              </a:lnSpc>
              <a:spcBef>
                <a:spcPts val="280"/>
              </a:spcBef>
              <a:spcAft>
                <a:spcPts val="0"/>
              </a:spcAft>
              <a:buSzPts val="1400"/>
              <a:buNone/>
              <a:defRPr sz="1400"/>
            </a:lvl1pPr>
            <a:lvl2pPr marL="914400" lvl="1" indent="-228600" algn="l">
              <a:lnSpc>
                <a:spcPct val="100000"/>
              </a:lnSpc>
              <a:spcBef>
                <a:spcPts val="600"/>
              </a:spcBef>
              <a:spcAft>
                <a:spcPts val="0"/>
              </a:spcAft>
              <a:buSzPts val="1200"/>
              <a:buNone/>
              <a:defRPr sz="1200"/>
            </a:lvl2pPr>
            <a:lvl3pPr marL="1371600" lvl="2" indent="-228600" algn="l">
              <a:lnSpc>
                <a:spcPct val="100000"/>
              </a:lnSpc>
              <a:spcBef>
                <a:spcPts val="600"/>
              </a:spcBef>
              <a:spcAft>
                <a:spcPts val="0"/>
              </a:spcAft>
              <a:buSzPts val="1000"/>
              <a:buNone/>
              <a:defRPr sz="1000"/>
            </a:lvl3pPr>
            <a:lvl4pPr marL="1828800" lvl="3" indent="-228600" algn="l">
              <a:lnSpc>
                <a:spcPct val="100000"/>
              </a:lnSpc>
              <a:spcBef>
                <a:spcPts val="600"/>
              </a:spcBef>
              <a:spcAft>
                <a:spcPts val="0"/>
              </a:spcAft>
              <a:buSzPts val="900"/>
              <a:buNone/>
              <a:defRPr sz="900"/>
            </a:lvl4pPr>
            <a:lvl5pPr marL="2286000" lvl="4" indent="-228600" algn="l">
              <a:lnSpc>
                <a:spcPct val="100000"/>
              </a:lnSpc>
              <a:spcBef>
                <a:spcPts val="600"/>
              </a:spcBef>
              <a:spcAft>
                <a:spcPts val="0"/>
              </a:spcAft>
              <a:buSzPts val="900"/>
              <a:buNone/>
              <a:defRPr sz="900"/>
            </a:lvl5pPr>
            <a:lvl6pPr marL="2743200" lvl="5" indent="-228600" algn="l">
              <a:lnSpc>
                <a:spcPct val="100000"/>
              </a:lnSpc>
              <a:spcBef>
                <a:spcPts val="600"/>
              </a:spcBef>
              <a:spcAft>
                <a:spcPts val="0"/>
              </a:spcAft>
              <a:buSzPts val="900"/>
              <a:buNone/>
              <a:defRPr sz="900"/>
            </a:lvl6pPr>
            <a:lvl7pPr marL="3200400" lvl="6" indent="-228600" algn="l">
              <a:lnSpc>
                <a:spcPct val="100000"/>
              </a:lnSpc>
              <a:spcBef>
                <a:spcPts val="600"/>
              </a:spcBef>
              <a:spcAft>
                <a:spcPts val="0"/>
              </a:spcAft>
              <a:buSzPts val="900"/>
              <a:buNone/>
              <a:defRPr sz="900"/>
            </a:lvl7pPr>
            <a:lvl8pPr marL="3657600" lvl="7" indent="-228600" algn="l">
              <a:lnSpc>
                <a:spcPct val="100000"/>
              </a:lnSpc>
              <a:spcBef>
                <a:spcPts val="600"/>
              </a:spcBef>
              <a:spcAft>
                <a:spcPts val="0"/>
              </a:spcAft>
              <a:buSzPts val="900"/>
              <a:buNone/>
              <a:defRPr sz="900"/>
            </a:lvl8pPr>
            <a:lvl9pPr marL="4114800" lvl="8" indent="-228600" algn="l">
              <a:lnSpc>
                <a:spcPct val="100000"/>
              </a:lnSpc>
              <a:spcBef>
                <a:spcPts val="600"/>
              </a:spcBef>
              <a:spcAft>
                <a:spcPts val="600"/>
              </a:spcAft>
              <a:buSzPts val="900"/>
              <a:buNone/>
              <a:defRPr sz="900"/>
            </a:lvl9pPr>
          </a:lstStyle>
          <a:p>
            <a:endParaRPr/>
          </a:p>
        </p:txBody>
      </p:sp>
      <p:sp>
        <p:nvSpPr>
          <p:cNvPr id="65" name="Google Shape;65;p17"/>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7"/>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7"/>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a:off x="814728" y="727522"/>
            <a:ext cx="4852988" cy="1617163"/>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rmAutofit/>
          </a:bodyPr>
          <a:lstStyle>
            <a:lvl1pPr lvl="0" algn="l">
              <a:lnSpc>
                <a:spcPct val="100000"/>
              </a:lnSpc>
              <a:spcBef>
                <a:spcPts val="0"/>
              </a:spcBef>
              <a:spcAft>
                <a:spcPts val="0"/>
              </a:spcAft>
              <a:buClr>
                <a:srgbClr val="FEFEFE"/>
              </a:buClr>
              <a:buSzPts val="2400"/>
              <a:buFont typeface="Century Gothic"/>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8"/>
          <p:cNvSpPr>
            <a:spLocks noGrp="1"/>
          </p:cNvSpPr>
          <p:nvPr>
            <p:ph type="pic" idx="2"/>
          </p:nvPr>
        </p:nvSpPr>
        <p:spPr>
          <a:xfrm>
            <a:off x="6098117" y="0"/>
            <a:ext cx="6093883" cy="6858000"/>
          </a:xfrm>
          <a:prstGeom prst="rect">
            <a:avLst/>
          </a:prstGeom>
          <a:noFill/>
          <a:ln w="9525" cap="flat" cmpd="sng">
            <a:solidFill>
              <a:schemeClr val="lt2"/>
            </a:solidFill>
            <a:prstDash val="solid"/>
            <a:round/>
            <a:headEnd type="none" w="sm" len="sm"/>
            <a:tailEnd type="none" w="sm" len="sm"/>
          </a:ln>
          <a:effectLst>
            <a:outerShdw blurRad="50800">
              <a:srgbClr val="000000">
                <a:alpha val="40000"/>
              </a:srgbClr>
            </a:outerShdw>
          </a:effectLst>
        </p:spPr>
      </p:sp>
      <p:sp>
        <p:nvSpPr>
          <p:cNvPr id="71" name="Google Shape;71;p18"/>
          <p:cNvSpPr txBox="1">
            <a:spLocks noGrp="1"/>
          </p:cNvSpPr>
          <p:nvPr>
            <p:ph type="body" idx="1"/>
          </p:nvPr>
        </p:nvSpPr>
        <p:spPr>
          <a:xfrm>
            <a:off x="814728" y="2344684"/>
            <a:ext cx="4852988" cy="3516365"/>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228600" algn="l">
              <a:lnSpc>
                <a:spcPct val="100000"/>
              </a:lnSpc>
              <a:spcBef>
                <a:spcPts val="240"/>
              </a:spcBef>
              <a:spcAft>
                <a:spcPts val="0"/>
              </a:spcAft>
              <a:buSzPts val="1200"/>
              <a:buNone/>
              <a:defRPr sz="1200"/>
            </a:lvl1pPr>
            <a:lvl2pPr marL="914400" lvl="1" indent="-228600" algn="l">
              <a:lnSpc>
                <a:spcPct val="100000"/>
              </a:lnSpc>
              <a:spcBef>
                <a:spcPts val="600"/>
              </a:spcBef>
              <a:spcAft>
                <a:spcPts val="0"/>
              </a:spcAft>
              <a:buSzPts val="1200"/>
              <a:buNone/>
              <a:defRPr sz="1200"/>
            </a:lvl2pPr>
            <a:lvl3pPr marL="1371600" lvl="2" indent="-228600" algn="l">
              <a:lnSpc>
                <a:spcPct val="100000"/>
              </a:lnSpc>
              <a:spcBef>
                <a:spcPts val="600"/>
              </a:spcBef>
              <a:spcAft>
                <a:spcPts val="0"/>
              </a:spcAft>
              <a:buSzPts val="1000"/>
              <a:buNone/>
              <a:defRPr sz="1000"/>
            </a:lvl3pPr>
            <a:lvl4pPr marL="1828800" lvl="3" indent="-228600" algn="l">
              <a:lnSpc>
                <a:spcPct val="100000"/>
              </a:lnSpc>
              <a:spcBef>
                <a:spcPts val="600"/>
              </a:spcBef>
              <a:spcAft>
                <a:spcPts val="0"/>
              </a:spcAft>
              <a:buSzPts val="900"/>
              <a:buNone/>
              <a:defRPr sz="900"/>
            </a:lvl4pPr>
            <a:lvl5pPr marL="2286000" lvl="4" indent="-228600" algn="l">
              <a:lnSpc>
                <a:spcPct val="100000"/>
              </a:lnSpc>
              <a:spcBef>
                <a:spcPts val="600"/>
              </a:spcBef>
              <a:spcAft>
                <a:spcPts val="0"/>
              </a:spcAft>
              <a:buSzPts val="900"/>
              <a:buNone/>
              <a:defRPr sz="900"/>
            </a:lvl5pPr>
            <a:lvl6pPr marL="2743200" lvl="5" indent="-228600" algn="l">
              <a:lnSpc>
                <a:spcPct val="100000"/>
              </a:lnSpc>
              <a:spcBef>
                <a:spcPts val="600"/>
              </a:spcBef>
              <a:spcAft>
                <a:spcPts val="0"/>
              </a:spcAft>
              <a:buSzPts val="900"/>
              <a:buNone/>
              <a:defRPr sz="900"/>
            </a:lvl6pPr>
            <a:lvl7pPr marL="3200400" lvl="6" indent="-228600" algn="l">
              <a:lnSpc>
                <a:spcPct val="100000"/>
              </a:lnSpc>
              <a:spcBef>
                <a:spcPts val="600"/>
              </a:spcBef>
              <a:spcAft>
                <a:spcPts val="0"/>
              </a:spcAft>
              <a:buSzPts val="900"/>
              <a:buNone/>
              <a:defRPr sz="900"/>
            </a:lvl7pPr>
            <a:lvl8pPr marL="3657600" lvl="7" indent="-228600" algn="l">
              <a:lnSpc>
                <a:spcPct val="100000"/>
              </a:lnSpc>
              <a:spcBef>
                <a:spcPts val="600"/>
              </a:spcBef>
              <a:spcAft>
                <a:spcPts val="0"/>
              </a:spcAft>
              <a:buSzPts val="900"/>
              <a:buNone/>
              <a:defRPr sz="900"/>
            </a:lvl8pPr>
            <a:lvl9pPr marL="4114800" lvl="8" indent="-228600" algn="l">
              <a:lnSpc>
                <a:spcPct val="100000"/>
              </a:lnSpc>
              <a:spcBef>
                <a:spcPts val="600"/>
              </a:spcBef>
              <a:spcAft>
                <a:spcPts val="600"/>
              </a:spcAft>
              <a:buSzPts val="900"/>
              <a:buNone/>
              <a:defRPr sz="900"/>
            </a:lvl9pPr>
          </a:lstStyle>
          <a:p>
            <a:endParaRPr/>
          </a:p>
        </p:txBody>
      </p:sp>
      <p:sp>
        <p:nvSpPr>
          <p:cNvPr id="72" name="Google Shape;72;p18"/>
          <p:cNvSpPr txBox="1">
            <a:spLocks noGrp="1"/>
          </p:cNvSpPr>
          <p:nvPr>
            <p:ph type="dt" idx="10"/>
          </p:nvPr>
        </p:nvSpPr>
        <p:spPr>
          <a:xfrm>
            <a:off x="3885810" y="6041362"/>
            <a:ext cx="976879"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8"/>
          <p:cNvSpPr txBox="1">
            <a:spLocks noGrp="1"/>
          </p:cNvSpPr>
          <p:nvPr>
            <p:ph type="ftr" idx="11"/>
          </p:nvPr>
        </p:nvSpPr>
        <p:spPr>
          <a:xfrm>
            <a:off x="590396" y="6041362"/>
            <a:ext cx="3295413" cy="3651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8"/>
          <p:cNvSpPr txBox="1">
            <a:spLocks noGrp="1"/>
          </p:cNvSpPr>
          <p:nvPr>
            <p:ph type="sldNum" idx="12"/>
          </p:nvPr>
        </p:nvSpPr>
        <p:spPr>
          <a:xfrm>
            <a:off x="4862689" y="5915888"/>
            <a:ext cx="1062155" cy="490599"/>
          </a:xfrm>
          <a:prstGeom prst="rect">
            <a:avLst/>
          </a:prstGeom>
          <a:noFill/>
          <a:ln>
            <a:noFill/>
          </a:ln>
        </p:spPr>
        <p:txBody>
          <a:bodyPr spcFirstLastPara="1" wrap="square" lIns="91425" tIns="45700" rIns="91425" bIns="10800" anchor="b"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FEFEFE"/>
              </a:buClr>
              <a:buSzPts val="4000"/>
              <a:buFont typeface="Century Gothic"/>
              <a:buNone/>
              <a:defRPr sz="4000" b="1" i="0" u="none" strike="noStrike" cap="none">
                <a:solidFill>
                  <a:srgbClr val="FEFEFE"/>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810000" y="2184401"/>
            <a:ext cx="10563285" cy="3674397"/>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marR="0" lvl="0"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chemeClr val="lt1"/>
                </a:solidFill>
                <a:latin typeface="Century Gothic"/>
                <a:ea typeface="Century Gothic"/>
                <a:cs typeface="Century Gothic"/>
                <a:sym typeface="Century Gothic"/>
              </a:defRPr>
            </a:lvl1pPr>
            <a:lvl2pPr marL="914400" marR="0" lvl="1" indent="-330200" algn="l" rtl="0">
              <a:lnSpc>
                <a:spcPct val="100000"/>
              </a:lnSpc>
              <a:spcBef>
                <a:spcPts val="600"/>
              </a:spcBef>
              <a:spcAft>
                <a:spcPts val="0"/>
              </a:spcAft>
              <a:buClr>
                <a:schemeClr val="accent1"/>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chemeClr val="accent1"/>
              </a:buClr>
              <a:buSzPts val="140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L="2286000" marR="0" lvl="4" indent="-304800" algn="l" rtl="0">
              <a:lnSpc>
                <a:spcPct val="100000"/>
              </a:lnSpc>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L="2743200" marR="0" lvl="5" indent="-304800" algn="l" rtl="0">
              <a:lnSpc>
                <a:spcPct val="100000"/>
              </a:lnSpc>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L="3200400" marR="0" lvl="6" indent="-304800" algn="l" rtl="0">
              <a:lnSpc>
                <a:spcPct val="100000"/>
              </a:lnSpc>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L="3657600" marR="0" lvl="7" indent="-304800" algn="l" rtl="0">
              <a:lnSpc>
                <a:spcPct val="100000"/>
              </a:lnSpc>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L="4114800" marR="0" lvl="8" indent="-304800" algn="l" rtl="0">
              <a:lnSpc>
                <a:spcPct val="100000"/>
              </a:lnSpc>
              <a:spcBef>
                <a:spcPts val="600"/>
              </a:spcBef>
              <a:spcAft>
                <a:spcPts val="60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8" name="Google Shape;8;p9"/>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9"/>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9"/>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rtl="0">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
          <p:cNvSpPr txBox="1">
            <a:spLocks noGrp="1"/>
          </p:cNvSpPr>
          <p:nvPr>
            <p:ph type="ctrTitle"/>
          </p:nvPr>
        </p:nvSpPr>
        <p:spPr>
          <a:xfrm>
            <a:off x="397650" y="902475"/>
            <a:ext cx="11396700" cy="36171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FEFEFE"/>
              </a:buClr>
              <a:buSzPts val="5400"/>
              <a:buFont typeface="Century Gothic"/>
              <a:buNone/>
            </a:pPr>
            <a:r>
              <a:rPr lang="en-US" dirty="0">
                <a:latin typeface="Times New Roman" pitchFamily="18" charset="0"/>
                <a:cs typeface="Times New Roman" pitchFamily="18" charset="0"/>
              </a:rPr>
              <a:t>Web Technology</a:t>
            </a:r>
            <a:endParaRPr>
              <a:latin typeface="Times New Roman" pitchFamily="18" charset="0"/>
              <a:cs typeface="Times New Roman" pitchFamily="18" charset="0"/>
            </a:endParaRPr>
          </a:p>
          <a:p>
            <a:pPr marL="0" lvl="0" indent="0" algn="ctr" rtl="0">
              <a:lnSpc>
                <a:spcPct val="100000"/>
              </a:lnSpc>
              <a:spcBef>
                <a:spcPts val="0"/>
              </a:spcBef>
              <a:spcAft>
                <a:spcPts val="0"/>
              </a:spcAft>
              <a:buClr>
                <a:srgbClr val="FEFEFE"/>
              </a:buClr>
              <a:buSzPts val="5400"/>
              <a:buFont typeface="Century Gothic"/>
              <a:buNone/>
            </a:pPr>
            <a:r>
              <a:rPr lang="en-US" dirty="0">
                <a:latin typeface="Times New Roman" pitchFamily="18" charset="0"/>
                <a:cs typeface="Times New Roman" pitchFamily="18" charset="0"/>
              </a:rPr>
              <a:t>Unit- </a:t>
            </a:r>
            <a:r>
              <a:rPr lang="en-US" dirty="0" smtClean="0">
                <a:latin typeface="Times New Roman" pitchFamily="18" charset="0"/>
                <a:cs typeface="Times New Roman" pitchFamily="18" charset="0"/>
              </a:rPr>
              <a:t>V</a:t>
            </a:r>
            <a:endParaRPr>
              <a:latin typeface="Times New Roman" pitchFamily="18" charset="0"/>
              <a:cs typeface="Times New Roman" pitchFamily="18" charset="0"/>
            </a:endParaRPr>
          </a:p>
          <a:p>
            <a:pPr marL="0" lvl="0" indent="0" algn="ctr" rtl="0">
              <a:lnSpc>
                <a:spcPct val="100000"/>
              </a:lnSpc>
              <a:spcBef>
                <a:spcPts val="0"/>
              </a:spcBef>
              <a:spcAft>
                <a:spcPts val="0"/>
              </a:spcAft>
              <a:buClr>
                <a:srgbClr val="FEFEFE"/>
              </a:buClr>
              <a:buSzPts val="5400"/>
              <a:buFont typeface="Century Gothic"/>
              <a:buNone/>
            </a:pPr>
            <a:endParaRPr sz="3500">
              <a:latin typeface="Times New Roman" pitchFamily="18" charset="0"/>
              <a:cs typeface="Times New Roman" pitchFamily="18" charset="0"/>
            </a:endParaRPr>
          </a:p>
          <a:p>
            <a:pPr marL="0" lvl="0" indent="0" algn="ctr" rtl="0">
              <a:lnSpc>
                <a:spcPct val="100000"/>
              </a:lnSpc>
              <a:spcBef>
                <a:spcPts val="0"/>
              </a:spcBef>
              <a:spcAft>
                <a:spcPts val="0"/>
              </a:spcAft>
              <a:buClr>
                <a:srgbClr val="FEFEFE"/>
              </a:buClr>
              <a:buSzPts val="5400"/>
              <a:buFont typeface="Century Gothic"/>
              <a:buNone/>
            </a:pPr>
            <a:r>
              <a:rPr lang="en-US" sz="5900" dirty="0">
                <a:solidFill>
                  <a:srgbClr val="FF0000"/>
                </a:solidFill>
                <a:latin typeface="Times New Roman" pitchFamily="18" charset="0"/>
                <a:ea typeface="Cambria"/>
                <a:cs typeface="Times New Roman" pitchFamily="18" charset="0"/>
                <a:sym typeface="Cambria"/>
              </a:rPr>
              <a:t>T</a:t>
            </a:r>
            <a:r>
              <a:rPr lang="en-US" sz="6000" dirty="0">
                <a:solidFill>
                  <a:srgbClr val="FF0000"/>
                </a:solidFill>
                <a:latin typeface="Times New Roman" pitchFamily="18" charset="0"/>
                <a:ea typeface="Cambria"/>
                <a:cs typeface="Times New Roman" pitchFamily="18" charset="0"/>
                <a:sym typeface="Cambria"/>
              </a:rPr>
              <a:t>opic: </a:t>
            </a:r>
            <a:r>
              <a:rPr lang="en-US" sz="6000" dirty="0" smtClean="0">
                <a:solidFill>
                  <a:srgbClr val="FF0000"/>
                </a:solidFill>
                <a:latin typeface="Times New Roman" pitchFamily="18" charset="0"/>
                <a:ea typeface="Cambria"/>
                <a:cs typeface="Times New Roman" pitchFamily="18" charset="0"/>
                <a:sym typeface="Cambria"/>
              </a:rPr>
              <a:t>JSP</a:t>
            </a:r>
            <a:endParaRPr sz="6000">
              <a:solidFill>
                <a:srgbClr val="FF0000"/>
              </a:solidFill>
              <a:latin typeface="Times New Roman" pitchFamily="18" charset="0"/>
              <a:ea typeface="Cambria"/>
              <a:cs typeface="Times New Roman" pitchFamily="18" charset="0"/>
              <a:sym typeface="Cambri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g11dadcef4b6_0_338"/>
          <p:cNvSpPr txBox="1">
            <a:spLocks noGrp="1"/>
          </p:cNvSpPr>
          <p:nvPr>
            <p:ph type="title"/>
          </p:nvPr>
        </p:nvSpPr>
        <p:spPr>
          <a:xfrm>
            <a:off x="1080000" y="447188"/>
            <a:ext cx="14096100" cy="970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Advantage of JSP over Servlet</a:t>
            </a:r>
            <a:endParaRPr/>
          </a:p>
        </p:txBody>
      </p:sp>
      <p:sp>
        <p:nvSpPr>
          <p:cNvPr id="163" name="Google Shape;163;g11dadcef4b6_0_338"/>
          <p:cNvSpPr txBox="1">
            <a:spLocks noGrp="1"/>
          </p:cNvSpPr>
          <p:nvPr>
            <p:ph type="body" idx="1"/>
          </p:nvPr>
        </p:nvSpPr>
        <p:spPr>
          <a:xfrm>
            <a:off x="286350" y="2133175"/>
            <a:ext cx="11619300" cy="4544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407"/>
              </a:spcBef>
              <a:spcAft>
                <a:spcPts val="0"/>
              </a:spcAft>
              <a:buNone/>
            </a:pPr>
            <a:r>
              <a:rPr lang="en-US" sz="2400" b="1">
                <a:solidFill>
                  <a:schemeClr val="accent1"/>
                </a:solidFill>
                <a:latin typeface="PT Sans Narrow"/>
                <a:ea typeface="PT Sans Narrow"/>
                <a:cs typeface="PT Sans Narrow"/>
                <a:sym typeface="PT Sans Narrow"/>
              </a:rPr>
              <a:t>2) Easy to maintain</a:t>
            </a:r>
            <a:endParaRPr sz="2400">
              <a:solidFill>
                <a:schemeClr val="accent1"/>
              </a:solidFill>
              <a:latin typeface="PT Sans Narrow"/>
              <a:ea typeface="PT Sans Narrow"/>
              <a:cs typeface="PT Sans Narrow"/>
              <a:sym typeface="PT Sans Narrow"/>
            </a:endParaRPr>
          </a:p>
          <a:p>
            <a:pPr marL="457200" lvl="0" indent="-381000" algn="l" rtl="0">
              <a:lnSpc>
                <a:spcPct val="150000"/>
              </a:lnSpc>
              <a:spcBef>
                <a:spcPts val="407"/>
              </a:spcBef>
              <a:spcAft>
                <a:spcPts val="0"/>
              </a:spcAft>
              <a:buSzPts val="2400"/>
              <a:buFont typeface="PT Sans Narrow"/>
              <a:buChar char="●"/>
            </a:pPr>
            <a:r>
              <a:rPr lang="en-US" sz="2400">
                <a:latin typeface="PT Sans Narrow"/>
                <a:ea typeface="PT Sans Narrow"/>
                <a:cs typeface="PT Sans Narrow"/>
                <a:sym typeface="PT Sans Narrow"/>
              </a:rPr>
              <a:t>JSP can be easily managed because we can easily separate our business logic with presentation logic.</a:t>
            </a:r>
            <a:endParaRPr sz="2400">
              <a:latin typeface="PT Sans Narrow"/>
              <a:ea typeface="PT Sans Narrow"/>
              <a:cs typeface="PT Sans Narrow"/>
              <a:sym typeface="PT Sans Narrow"/>
            </a:endParaRPr>
          </a:p>
          <a:p>
            <a:pPr marL="457200" lvl="0" indent="-381000" algn="l" rtl="0">
              <a:lnSpc>
                <a:spcPct val="150000"/>
              </a:lnSpc>
              <a:spcBef>
                <a:spcPts val="0"/>
              </a:spcBef>
              <a:spcAft>
                <a:spcPts val="0"/>
              </a:spcAft>
              <a:buSzPts val="2400"/>
              <a:buFont typeface="PT Sans Narrow"/>
              <a:buChar char="●"/>
            </a:pPr>
            <a:r>
              <a:rPr lang="en-US" sz="2400">
                <a:latin typeface="PT Sans Narrow"/>
                <a:ea typeface="PT Sans Narrow"/>
                <a:cs typeface="PT Sans Narrow"/>
                <a:sym typeface="PT Sans Narrow"/>
              </a:rPr>
              <a:t> In servlet technology, we mix our business logic with the presentation logic.</a:t>
            </a:r>
            <a:endParaRPr sz="2400">
              <a:latin typeface="PT Sans Narrow"/>
              <a:ea typeface="PT Sans Narrow"/>
              <a:cs typeface="PT Sans Narrow"/>
              <a:sym typeface="PT Sans Narrow"/>
            </a:endParaRPr>
          </a:p>
          <a:p>
            <a:pPr marL="0" lvl="0" indent="0" algn="l" rtl="0">
              <a:lnSpc>
                <a:spcPct val="115000"/>
              </a:lnSpc>
              <a:spcBef>
                <a:spcPts val="407"/>
              </a:spcBef>
              <a:spcAft>
                <a:spcPts val="0"/>
              </a:spcAft>
              <a:buNone/>
            </a:pPr>
            <a:r>
              <a:rPr lang="en-US" sz="2400" b="1">
                <a:solidFill>
                  <a:schemeClr val="accent1"/>
                </a:solidFill>
                <a:latin typeface="PT Sans Narrow"/>
                <a:ea typeface="PT Sans Narrow"/>
                <a:cs typeface="PT Sans Narrow"/>
                <a:sym typeface="PT Sans Narrow"/>
              </a:rPr>
              <a:t>3) Fast Development: No need to recompile and redeploy</a:t>
            </a:r>
            <a:endParaRPr sz="2400">
              <a:solidFill>
                <a:schemeClr val="accent1"/>
              </a:solidFill>
              <a:latin typeface="PT Sans Narrow"/>
              <a:ea typeface="PT Sans Narrow"/>
              <a:cs typeface="PT Sans Narrow"/>
              <a:sym typeface="PT Sans Narrow"/>
            </a:endParaRPr>
          </a:p>
          <a:p>
            <a:pPr marL="914400" lvl="0" indent="-381000" algn="l" rtl="0">
              <a:lnSpc>
                <a:spcPct val="115000"/>
              </a:lnSpc>
              <a:spcBef>
                <a:spcPts val="407"/>
              </a:spcBef>
              <a:spcAft>
                <a:spcPts val="0"/>
              </a:spcAft>
              <a:buSzPts val="2400"/>
              <a:buFont typeface="PT Sans Narrow"/>
              <a:buChar char="●"/>
            </a:pPr>
            <a:r>
              <a:rPr lang="en-US" sz="2400">
                <a:latin typeface="PT Sans Narrow"/>
                <a:ea typeface="PT Sans Narrow"/>
                <a:cs typeface="PT Sans Narrow"/>
                <a:sym typeface="PT Sans Narrow"/>
              </a:rPr>
              <a:t>If JSP page is modified, we don't need to recompile and redeploy the project. </a:t>
            </a:r>
            <a:endParaRPr sz="2400">
              <a:latin typeface="PT Sans Narrow"/>
              <a:ea typeface="PT Sans Narrow"/>
              <a:cs typeface="PT Sans Narrow"/>
              <a:sym typeface="PT Sans Narrow"/>
            </a:endParaRPr>
          </a:p>
          <a:p>
            <a:pPr marL="914400" lvl="0" indent="-381000" algn="l" rtl="0">
              <a:lnSpc>
                <a:spcPct val="115000"/>
              </a:lnSpc>
              <a:spcBef>
                <a:spcPts val="0"/>
              </a:spcBef>
              <a:spcAft>
                <a:spcPts val="0"/>
              </a:spcAft>
              <a:buSzPts val="2400"/>
              <a:buFont typeface="PT Sans Narrow"/>
              <a:buChar char="●"/>
            </a:pPr>
            <a:r>
              <a:rPr lang="en-US" sz="2400">
                <a:latin typeface="PT Sans Narrow"/>
                <a:ea typeface="PT Sans Narrow"/>
                <a:cs typeface="PT Sans Narrow"/>
                <a:sym typeface="PT Sans Narrow"/>
              </a:rPr>
              <a:t>The servlet code needs to be updated and recompiled if we have to change the look and feel of the application.</a:t>
            </a:r>
            <a:endParaRPr sz="2400">
              <a:latin typeface="PT Sans Narrow"/>
              <a:ea typeface="PT Sans Narrow"/>
              <a:cs typeface="PT Sans Narrow"/>
              <a:sym typeface="PT Sans Narrow"/>
            </a:endParaRPr>
          </a:p>
          <a:p>
            <a:pPr marL="0" lvl="0" indent="0" algn="l" rtl="0">
              <a:lnSpc>
                <a:spcPct val="115000"/>
              </a:lnSpc>
              <a:spcBef>
                <a:spcPts val="407"/>
              </a:spcBef>
              <a:spcAft>
                <a:spcPts val="0"/>
              </a:spcAft>
              <a:buNone/>
            </a:pPr>
            <a:r>
              <a:rPr lang="en-US" sz="2200" b="1">
                <a:solidFill>
                  <a:schemeClr val="accent1"/>
                </a:solidFill>
                <a:latin typeface="PT Sans Narrow"/>
                <a:ea typeface="PT Sans Narrow"/>
                <a:cs typeface="PT Sans Narrow"/>
                <a:sym typeface="PT Sans Narrow"/>
              </a:rPr>
              <a:t>4) Less code than Servlet</a:t>
            </a:r>
            <a:endParaRPr sz="2200">
              <a:solidFill>
                <a:schemeClr val="accent1"/>
              </a:solidFill>
              <a:latin typeface="PT Sans Narrow"/>
              <a:ea typeface="PT Sans Narrow"/>
              <a:cs typeface="PT Sans Narrow"/>
              <a:sym typeface="PT Sans Narrow"/>
            </a:endParaRPr>
          </a:p>
          <a:p>
            <a:pPr marL="914400" lvl="0" indent="-368300" algn="l" rtl="0">
              <a:lnSpc>
                <a:spcPct val="115000"/>
              </a:lnSpc>
              <a:spcBef>
                <a:spcPts val="407"/>
              </a:spcBef>
              <a:spcAft>
                <a:spcPts val="0"/>
              </a:spcAft>
              <a:buSzPts val="2200"/>
              <a:buFont typeface="PT Sans Narrow"/>
              <a:buChar char="●"/>
            </a:pPr>
            <a:r>
              <a:rPr lang="en-US" sz="2200">
                <a:latin typeface="PT Sans Narrow"/>
                <a:ea typeface="PT Sans Narrow"/>
                <a:cs typeface="PT Sans Narrow"/>
                <a:sym typeface="PT Sans Narrow"/>
              </a:rPr>
              <a:t>In JSP, we can use a lot of tags such as action tags, jstl, custom tags etc. that reduces the code. </a:t>
            </a:r>
            <a:endParaRPr sz="2400">
              <a:latin typeface="PT Sans Narrow"/>
              <a:ea typeface="PT Sans Narrow"/>
              <a:cs typeface="PT Sans Narrow"/>
              <a:sym typeface="PT Sans Narrow"/>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g11dadcef4b6_0_338"/>
          <p:cNvSpPr txBox="1">
            <a:spLocks noGrp="1"/>
          </p:cNvSpPr>
          <p:nvPr>
            <p:ph type="title"/>
          </p:nvPr>
        </p:nvSpPr>
        <p:spPr>
          <a:xfrm>
            <a:off x="3738546" y="447188"/>
            <a:ext cx="4500594" cy="970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2"/>
              </a:buClr>
              <a:buSzPts val="4600"/>
              <a:buFont typeface="Cambria"/>
              <a:buNone/>
            </a:pPr>
            <a:r>
              <a:rPr lang="en-US" dirty="0" smtClean="0"/>
              <a:t>JSP API</a:t>
            </a:r>
            <a:endParaRPr/>
          </a:p>
        </p:txBody>
      </p:sp>
      <p:sp>
        <p:nvSpPr>
          <p:cNvPr id="163" name="Google Shape;163;g11dadcef4b6_0_338"/>
          <p:cNvSpPr txBox="1">
            <a:spLocks noGrp="1"/>
          </p:cNvSpPr>
          <p:nvPr>
            <p:ph type="body" idx="1"/>
          </p:nvPr>
        </p:nvSpPr>
        <p:spPr>
          <a:xfrm>
            <a:off x="286350" y="2133174"/>
            <a:ext cx="11619300" cy="4724825"/>
          </a:xfrm>
          <a:prstGeom prst="rect">
            <a:avLst/>
          </a:prstGeom>
          <a:noFill/>
          <a:ln>
            <a:noFill/>
          </a:ln>
        </p:spPr>
        <p:txBody>
          <a:bodyPr spcFirstLastPara="1" wrap="square" lIns="91425" tIns="45700" rIns="91425" bIns="45700" anchor="t" anchorCtr="0">
            <a:noAutofit/>
          </a:bodyPr>
          <a:lstStyle/>
          <a:p>
            <a:pPr>
              <a:buNone/>
            </a:pPr>
            <a:r>
              <a:rPr lang="en-IN" sz="2400" dirty="0" smtClean="0">
                <a:latin typeface="Times New Roman" pitchFamily="18" charset="0"/>
                <a:cs typeface="Times New Roman" pitchFamily="18" charset="0"/>
              </a:rPr>
              <a:t>The JSP API consists of two packages:</a:t>
            </a:r>
          </a:p>
          <a:p>
            <a:pPr lvl="2">
              <a:buFont typeface="Wingdings" pitchFamily="2" charset="2"/>
              <a:buChar char="Ø"/>
            </a:pPr>
            <a:r>
              <a:rPr lang="en-IN" sz="2000" dirty="0" err="1" smtClean="0">
                <a:latin typeface="Times New Roman" pitchFamily="18" charset="0"/>
                <a:cs typeface="Times New Roman" pitchFamily="18" charset="0"/>
              </a:rPr>
              <a:t>javax.servlet.jsp</a:t>
            </a:r>
            <a:endParaRPr lang="en-IN" sz="2000" dirty="0" smtClean="0">
              <a:latin typeface="Times New Roman" pitchFamily="18" charset="0"/>
              <a:cs typeface="Times New Roman" pitchFamily="18" charset="0"/>
            </a:endParaRPr>
          </a:p>
          <a:p>
            <a:pPr lvl="2">
              <a:buFont typeface="Wingdings" pitchFamily="2" charset="2"/>
              <a:buChar char="Ø"/>
            </a:pPr>
            <a:r>
              <a:rPr lang="en-IN" sz="2000" dirty="0" err="1" smtClean="0">
                <a:latin typeface="Times New Roman" pitchFamily="18" charset="0"/>
                <a:cs typeface="Times New Roman" pitchFamily="18" charset="0"/>
              </a:rPr>
              <a:t>javax.servlet.jsp.tagext</a:t>
            </a:r>
            <a:endParaRPr lang="en-IN" sz="2000" dirty="0" smtClean="0">
              <a:latin typeface="Times New Roman" pitchFamily="18" charset="0"/>
              <a:cs typeface="Times New Roman" pitchFamily="18" charset="0"/>
            </a:endParaRPr>
          </a:p>
          <a:p>
            <a:pPr>
              <a:buNone/>
            </a:pPr>
            <a:r>
              <a:rPr lang="en-IN" sz="2400" b="1" dirty="0" err="1" smtClean="0">
                <a:solidFill>
                  <a:srgbClr val="FF0000"/>
                </a:solidFill>
                <a:latin typeface="Times New Roman" pitchFamily="18" charset="0"/>
                <a:cs typeface="Times New Roman" pitchFamily="18" charset="0"/>
              </a:rPr>
              <a:t>javax.servlet.jsp</a:t>
            </a:r>
            <a:r>
              <a:rPr lang="en-IN" sz="2400" b="1" dirty="0" smtClean="0">
                <a:solidFill>
                  <a:srgbClr val="FF0000"/>
                </a:solidFill>
                <a:latin typeface="Times New Roman" pitchFamily="18" charset="0"/>
                <a:cs typeface="Times New Roman" pitchFamily="18" charset="0"/>
              </a:rPr>
              <a:t> </a:t>
            </a:r>
            <a:r>
              <a:rPr lang="en-IN" sz="2400" b="1" dirty="0" smtClean="0">
                <a:solidFill>
                  <a:srgbClr val="FF0000"/>
                </a:solidFill>
                <a:latin typeface="Times New Roman" pitchFamily="18" charset="0"/>
                <a:cs typeface="Times New Roman" pitchFamily="18" charset="0"/>
              </a:rPr>
              <a:t>package</a:t>
            </a:r>
          </a:p>
          <a:p>
            <a:pPr>
              <a:buNone/>
            </a:pPr>
            <a:r>
              <a:rPr lang="en-IN" sz="2400" dirty="0" smtClean="0">
                <a:latin typeface="Times New Roman" pitchFamily="18" charset="0"/>
                <a:cs typeface="Times New Roman" pitchFamily="18" charset="0"/>
              </a:rPr>
              <a:t>The </a:t>
            </a:r>
            <a:r>
              <a:rPr lang="en-IN" sz="2400" dirty="0" err="1" smtClean="0">
                <a:latin typeface="Times New Roman" pitchFamily="18" charset="0"/>
                <a:cs typeface="Times New Roman" pitchFamily="18" charset="0"/>
              </a:rPr>
              <a:t>javax.servlet.jsp</a:t>
            </a:r>
            <a:r>
              <a:rPr lang="en-IN" sz="2400" dirty="0" smtClean="0">
                <a:latin typeface="Times New Roman" pitchFamily="18" charset="0"/>
                <a:cs typeface="Times New Roman" pitchFamily="18" charset="0"/>
              </a:rPr>
              <a:t> package has two interfaces and </a:t>
            </a:r>
            <a:r>
              <a:rPr lang="en-IN" sz="2400" dirty="0" err="1" smtClean="0">
                <a:latin typeface="Times New Roman" pitchFamily="18" charset="0"/>
                <a:cs typeface="Times New Roman" pitchFamily="18" charset="0"/>
              </a:rPr>
              <a:t>classes.The</a:t>
            </a:r>
            <a:r>
              <a:rPr lang="en-IN" sz="2400" dirty="0" smtClean="0">
                <a:latin typeface="Times New Roman" pitchFamily="18" charset="0"/>
                <a:cs typeface="Times New Roman" pitchFamily="18" charset="0"/>
              </a:rPr>
              <a:t> two </a:t>
            </a:r>
            <a:r>
              <a:rPr lang="en-IN" sz="2400" dirty="0" smtClean="0">
                <a:latin typeface="Times New Roman" pitchFamily="18" charset="0"/>
                <a:cs typeface="Times New Roman" pitchFamily="18" charset="0"/>
              </a:rPr>
              <a:t>interfaces</a:t>
            </a:r>
            <a:endParaRPr lang="en-IN" sz="2400" dirty="0" smtClean="0">
              <a:latin typeface="Times New Roman" pitchFamily="18" charset="0"/>
              <a:cs typeface="Times New Roman" pitchFamily="18" charset="0"/>
            </a:endParaRPr>
          </a:p>
          <a:p>
            <a:pPr lvl="1">
              <a:buFont typeface="Wingdings" pitchFamily="2" charset="2"/>
              <a:buChar char="Ø"/>
            </a:pPr>
            <a:r>
              <a:rPr lang="en-IN" sz="2200" dirty="0" err="1" smtClean="0">
                <a:latin typeface="Times New Roman" pitchFamily="18" charset="0"/>
                <a:cs typeface="Times New Roman" pitchFamily="18" charset="0"/>
              </a:rPr>
              <a:t>JspPage</a:t>
            </a:r>
            <a:endParaRPr lang="en-IN" sz="2200" dirty="0" smtClean="0">
              <a:latin typeface="Times New Roman" pitchFamily="18" charset="0"/>
              <a:cs typeface="Times New Roman" pitchFamily="18" charset="0"/>
            </a:endParaRPr>
          </a:p>
          <a:p>
            <a:pPr lvl="1">
              <a:buFont typeface="Wingdings" pitchFamily="2" charset="2"/>
              <a:buChar char="Ø"/>
            </a:pPr>
            <a:r>
              <a:rPr lang="en-IN" sz="2200" dirty="0" err="1" smtClean="0">
                <a:latin typeface="Times New Roman" pitchFamily="18" charset="0"/>
                <a:cs typeface="Times New Roman" pitchFamily="18" charset="0"/>
              </a:rPr>
              <a:t>HttpJspPage</a:t>
            </a:r>
            <a:endParaRPr lang="en-IN" sz="220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The classes are as follows:</a:t>
            </a:r>
          </a:p>
          <a:p>
            <a:pPr>
              <a:buNone/>
            </a:pP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JspWriter</a:t>
            </a:r>
            <a:r>
              <a:rPr lang="en-IN" sz="2400" dirty="0" smtClean="0">
                <a:latin typeface="Times New Roman" pitchFamily="18" charset="0"/>
                <a:cs typeface="Times New Roman" pitchFamily="18" charset="0"/>
              </a:rPr>
              <a:t> , </a:t>
            </a:r>
            <a:r>
              <a:rPr lang="en-IN" sz="2400" dirty="0" err="1" smtClean="0">
                <a:latin typeface="Times New Roman" pitchFamily="18" charset="0"/>
                <a:cs typeface="Times New Roman" pitchFamily="18" charset="0"/>
              </a:rPr>
              <a:t>PageContext</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JspFactory</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JspEngineInfo</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JspException</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JspError</a:t>
            </a:r>
            <a:endParaRPr lang="en-IN" sz="2400" dirty="0" smtClean="0">
              <a:latin typeface="Times New Roman" pitchFamily="18" charset="0"/>
              <a:cs typeface="Times New Roman" pitchFamily="18" charset="0"/>
            </a:endParaRPr>
          </a:p>
          <a:p>
            <a:pPr marL="0" lvl="0" indent="0" algn="l" rtl="0">
              <a:lnSpc>
                <a:spcPct val="150000"/>
              </a:lnSpc>
              <a:spcBef>
                <a:spcPts val="407"/>
              </a:spcBef>
              <a:spcAft>
                <a:spcPts val="0"/>
              </a:spcAft>
              <a:buNone/>
            </a:pPr>
            <a:endParaRPr sz="2400">
              <a:latin typeface="PT Sans Narrow"/>
              <a:ea typeface="PT Sans Narrow"/>
              <a:cs typeface="PT Sans Narrow"/>
              <a:sym typeface="PT Sans Narrow"/>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11dadcef4b6_0_24"/>
          <p:cNvSpPr txBox="1">
            <a:spLocks noGrp="1"/>
          </p:cNvSpPr>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800"/>
              <a:buNone/>
            </a:pPr>
            <a:r>
              <a:rPr lang="en-US" sz="4600" b="0">
                <a:solidFill>
                  <a:schemeClr val="lt1"/>
                </a:solidFill>
                <a:latin typeface="Cambria"/>
                <a:ea typeface="Cambria"/>
                <a:cs typeface="Cambria"/>
                <a:sym typeface="Cambria"/>
              </a:rPr>
              <a:t>Creating a JSP Page</a:t>
            </a:r>
            <a:endParaRPr>
              <a:solidFill>
                <a:schemeClr val="lt1"/>
              </a:solidFill>
            </a:endParaRPr>
          </a:p>
        </p:txBody>
      </p:sp>
      <p:sp>
        <p:nvSpPr>
          <p:cNvPr id="181" name="Google Shape;181;g11dadcef4b6_0_24"/>
          <p:cNvSpPr/>
          <p:nvPr/>
        </p:nvSpPr>
        <p:spPr>
          <a:xfrm>
            <a:off x="1497075" y="4592825"/>
            <a:ext cx="3226200" cy="1304700"/>
          </a:xfrm>
          <a:prstGeom prst="roundRect">
            <a:avLst>
              <a:gd name="adj" fmla="val 16667"/>
            </a:avLst>
          </a:prstGeom>
          <a:solidFill>
            <a:schemeClr val="lt2"/>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500"/>
              </a:spcBef>
              <a:spcAft>
                <a:spcPts val="0"/>
              </a:spcAft>
              <a:buClr>
                <a:schemeClr val="dk1"/>
              </a:buClr>
              <a:buSzPts val="1100"/>
              <a:buFont typeface="Arial"/>
              <a:buNone/>
            </a:pPr>
            <a:r>
              <a:rPr lang="en-US" sz="3200">
                <a:solidFill>
                  <a:schemeClr val="lt1"/>
                </a:solidFill>
                <a:latin typeface="PT Sans Narrow"/>
                <a:ea typeface="PT Sans Narrow"/>
                <a:cs typeface="PT Sans Narrow"/>
                <a:sym typeface="PT Sans Narrow"/>
              </a:rPr>
              <a:t>start with &lt;% </a:t>
            </a:r>
            <a:endParaRPr sz="3200">
              <a:solidFill>
                <a:schemeClr val="lt1"/>
              </a:solidFill>
              <a:latin typeface="PT Sans Narrow"/>
              <a:ea typeface="PT Sans Narrow"/>
              <a:cs typeface="PT Sans Narrow"/>
              <a:sym typeface="PT Sans Narrow"/>
            </a:endParaRPr>
          </a:p>
        </p:txBody>
      </p:sp>
      <p:sp>
        <p:nvSpPr>
          <p:cNvPr id="182" name="Google Shape;182;g11dadcef4b6_0_24"/>
          <p:cNvSpPr/>
          <p:nvPr/>
        </p:nvSpPr>
        <p:spPr>
          <a:xfrm>
            <a:off x="7061825" y="4592825"/>
            <a:ext cx="3226200" cy="1304700"/>
          </a:xfrm>
          <a:prstGeom prst="roundRect">
            <a:avLst>
              <a:gd name="adj" fmla="val 16667"/>
            </a:avLst>
          </a:prstGeom>
          <a:solidFill>
            <a:schemeClr val="lt2"/>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500"/>
              </a:spcBef>
              <a:spcAft>
                <a:spcPts val="0"/>
              </a:spcAft>
              <a:buClr>
                <a:schemeClr val="dk1"/>
              </a:buClr>
              <a:buSzPts val="1100"/>
              <a:buFont typeface="Arial"/>
              <a:buNone/>
            </a:pPr>
            <a:r>
              <a:rPr lang="en-US" sz="3200">
                <a:solidFill>
                  <a:schemeClr val="lt1"/>
                </a:solidFill>
                <a:latin typeface="PT Sans Narrow"/>
                <a:ea typeface="PT Sans Narrow"/>
                <a:cs typeface="PT Sans Narrow"/>
                <a:sym typeface="PT Sans Narrow"/>
              </a:rPr>
              <a:t>and ends with %&gt;. </a:t>
            </a:r>
            <a:endParaRPr sz="3200">
              <a:solidFill>
                <a:schemeClr val="lt1"/>
              </a:solidFill>
              <a:latin typeface="PT Sans Narrow"/>
              <a:ea typeface="PT Sans Narrow"/>
              <a:cs typeface="PT Sans Narrow"/>
              <a:sym typeface="PT Sans Narrow"/>
            </a:endParaRPr>
          </a:p>
        </p:txBody>
      </p:sp>
      <p:sp>
        <p:nvSpPr>
          <p:cNvPr id="183" name="Google Shape;183;g11dadcef4b6_0_24"/>
          <p:cNvSpPr/>
          <p:nvPr/>
        </p:nvSpPr>
        <p:spPr>
          <a:xfrm>
            <a:off x="1804125" y="2464700"/>
            <a:ext cx="8483700" cy="1304700"/>
          </a:xfrm>
          <a:prstGeom prst="roundRect">
            <a:avLst>
              <a:gd name="adj" fmla="val 16667"/>
            </a:avLst>
          </a:prstGeom>
          <a:solidFill>
            <a:schemeClr val="lt2"/>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500"/>
              </a:spcBef>
              <a:spcAft>
                <a:spcPts val="0"/>
              </a:spcAft>
              <a:buClr>
                <a:schemeClr val="dk1"/>
              </a:buClr>
              <a:buSzPts val="1100"/>
              <a:buFont typeface="Arial"/>
              <a:buNone/>
            </a:pPr>
            <a:r>
              <a:rPr lang="en-US" sz="3400">
                <a:solidFill>
                  <a:schemeClr val="lt1"/>
                </a:solidFill>
                <a:latin typeface="PT Sans Narrow"/>
                <a:ea typeface="PT Sans Narrow"/>
                <a:cs typeface="PT Sans Narrow"/>
                <a:sym typeface="PT Sans Narrow"/>
              </a:rPr>
              <a:t>A JSP page looks similar to an HTML page, but a JSP page also has Java code in it. </a:t>
            </a:r>
            <a:endParaRPr sz="3400">
              <a:solidFill>
                <a:schemeClr val="lt1"/>
              </a:solidFill>
              <a:latin typeface="PT Sans Narrow"/>
              <a:ea typeface="PT Sans Narrow"/>
              <a:cs typeface="PT Sans Narrow"/>
              <a:sym typeface="PT Sans Narrow"/>
            </a:endParaRPr>
          </a:p>
        </p:txBody>
      </p:sp>
      <p:cxnSp>
        <p:nvCxnSpPr>
          <p:cNvPr id="184" name="Google Shape;184;g11dadcef4b6_0_24"/>
          <p:cNvCxnSpPr>
            <a:stCxn id="183" idx="2"/>
            <a:endCxn id="181" idx="0"/>
          </p:cNvCxnSpPr>
          <p:nvPr/>
        </p:nvCxnSpPr>
        <p:spPr>
          <a:xfrm flipH="1">
            <a:off x="3110175" y="3769400"/>
            <a:ext cx="2935800" cy="823500"/>
          </a:xfrm>
          <a:prstGeom prst="straightConnector1">
            <a:avLst/>
          </a:prstGeom>
          <a:noFill/>
          <a:ln w="28575" cap="flat" cmpd="sng">
            <a:solidFill>
              <a:schemeClr val="accent1"/>
            </a:solidFill>
            <a:prstDash val="solid"/>
            <a:round/>
            <a:headEnd type="none" w="sm" len="sm"/>
            <a:tailEnd type="triangle" w="med" len="med"/>
          </a:ln>
        </p:spPr>
      </p:cxnSp>
      <p:cxnSp>
        <p:nvCxnSpPr>
          <p:cNvPr id="185" name="Google Shape;185;g11dadcef4b6_0_24"/>
          <p:cNvCxnSpPr>
            <a:stCxn id="183" idx="2"/>
            <a:endCxn id="182" idx="0"/>
          </p:cNvCxnSpPr>
          <p:nvPr/>
        </p:nvCxnSpPr>
        <p:spPr>
          <a:xfrm>
            <a:off x="6045975" y="3769400"/>
            <a:ext cx="2628900" cy="823500"/>
          </a:xfrm>
          <a:prstGeom prst="straightConnector1">
            <a:avLst/>
          </a:prstGeom>
          <a:noFill/>
          <a:ln w="28575" cap="flat" cmpd="sng">
            <a:solidFill>
              <a:schemeClr val="accent1"/>
            </a:solidFill>
            <a:prstDash val="solid"/>
            <a:round/>
            <a:headEnd type="none" w="sm" len="sm"/>
            <a:tailEnd type="triangle" w="med" len="med"/>
          </a:ln>
        </p:spPr>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g11dadcef4b6_0_436"/>
          <p:cNvSpPr txBox="1">
            <a:spLocks noGrp="1"/>
          </p:cNvSpPr>
          <p:nvPr>
            <p:ph type="ctrTitle"/>
          </p:nvPr>
        </p:nvSpPr>
        <p:spPr>
          <a:xfrm>
            <a:off x="810001" y="1449147"/>
            <a:ext cx="10572000" cy="29712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JSP Life Cycle</a:t>
            </a:r>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11dadcef4b6_0_441"/>
          <p:cNvSpPr txBox="1">
            <a:spLocks noGrp="1"/>
          </p:cNvSpPr>
          <p:nvPr>
            <p:ph type="title"/>
          </p:nvPr>
        </p:nvSpPr>
        <p:spPr>
          <a:xfrm>
            <a:off x="1080000" y="447188"/>
            <a:ext cx="14096100" cy="970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Life cycle of a JSP Page</a:t>
            </a:r>
            <a:endParaRPr/>
          </a:p>
        </p:txBody>
      </p:sp>
      <p:sp>
        <p:nvSpPr>
          <p:cNvPr id="197" name="Google Shape;197;g11dadcef4b6_0_441"/>
          <p:cNvSpPr txBox="1">
            <a:spLocks noGrp="1"/>
          </p:cNvSpPr>
          <p:nvPr>
            <p:ph type="body" idx="1"/>
          </p:nvPr>
        </p:nvSpPr>
        <p:spPr>
          <a:xfrm>
            <a:off x="330425" y="2121875"/>
            <a:ext cx="10972800" cy="47361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n-US" sz="2000" dirty="0">
                <a:latin typeface="Times New Roman" pitchFamily="18" charset="0"/>
                <a:ea typeface="PT Sans Narrow"/>
                <a:cs typeface="Times New Roman" pitchFamily="18" charset="0"/>
                <a:sym typeface="PT Sans Narrow"/>
              </a:rPr>
              <a:t>The JSP pages follows these phases:</a:t>
            </a:r>
            <a:endParaRPr sz="2000">
              <a:latin typeface="Times New Roman" pitchFamily="18" charset="0"/>
              <a:ea typeface="PT Sans Narrow"/>
              <a:cs typeface="Times New Roman" pitchFamily="18" charset="0"/>
              <a:sym typeface="PT Sans Narrow"/>
            </a:endParaRPr>
          </a:p>
          <a:p>
            <a:pPr marL="342900" lvl="0" indent="-273050" algn="l" rtl="0">
              <a:lnSpc>
                <a:spcPct val="150000"/>
              </a:lnSpc>
              <a:spcBef>
                <a:spcPts val="440"/>
              </a:spcBef>
              <a:spcAft>
                <a:spcPts val="0"/>
              </a:spcAft>
              <a:buSzPts val="2900"/>
              <a:buFont typeface="Wingdings" pitchFamily="2" charset="2"/>
              <a:buChar char="§"/>
            </a:pPr>
            <a:r>
              <a:rPr lang="en-US" sz="2000" dirty="0" smtClean="0">
                <a:latin typeface="Times New Roman" pitchFamily="18" charset="0"/>
                <a:ea typeface="PT Sans Narrow"/>
                <a:cs typeface="Times New Roman" pitchFamily="18" charset="0"/>
                <a:sym typeface="PT Sans Narrow"/>
              </a:rPr>
              <a:t>Translation </a:t>
            </a:r>
            <a:r>
              <a:rPr lang="en-US" sz="2000" dirty="0">
                <a:latin typeface="Times New Roman" pitchFamily="18" charset="0"/>
                <a:ea typeface="PT Sans Narrow"/>
                <a:cs typeface="Times New Roman" pitchFamily="18" charset="0"/>
                <a:sym typeface="PT Sans Narrow"/>
              </a:rPr>
              <a:t>of JSP Page</a:t>
            </a:r>
            <a:endParaRPr sz="2000">
              <a:latin typeface="Times New Roman" pitchFamily="18" charset="0"/>
              <a:ea typeface="PT Sans Narrow"/>
              <a:cs typeface="Times New Roman" pitchFamily="18" charset="0"/>
              <a:sym typeface="PT Sans Narrow"/>
            </a:endParaRPr>
          </a:p>
          <a:p>
            <a:pPr marL="342900" lvl="0" indent="-273050" algn="l" rtl="0">
              <a:lnSpc>
                <a:spcPct val="150000"/>
              </a:lnSpc>
              <a:spcBef>
                <a:spcPts val="440"/>
              </a:spcBef>
              <a:spcAft>
                <a:spcPts val="0"/>
              </a:spcAft>
              <a:buSzPts val="2900"/>
              <a:buFont typeface="Wingdings" pitchFamily="2" charset="2"/>
              <a:buChar char="§"/>
            </a:pPr>
            <a:r>
              <a:rPr lang="en-US" sz="2000" dirty="0">
                <a:latin typeface="Times New Roman" pitchFamily="18" charset="0"/>
                <a:ea typeface="PT Sans Narrow"/>
                <a:cs typeface="Times New Roman" pitchFamily="18" charset="0"/>
                <a:sym typeface="PT Sans Narrow"/>
              </a:rPr>
              <a:t>Compilation of JSP Page</a:t>
            </a:r>
            <a:endParaRPr sz="2000">
              <a:latin typeface="Times New Roman" pitchFamily="18" charset="0"/>
              <a:ea typeface="PT Sans Narrow"/>
              <a:cs typeface="Times New Roman" pitchFamily="18" charset="0"/>
              <a:sym typeface="PT Sans Narrow"/>
            </a:endParaRPr>
          </a:p>
          <a:p>
            <a:pPr marL="342900" lvl="0" indent="-273050" algn="l" rtl="0">
              <a:lnSpc>
                <a:spcPct val="150000"/>
              </a:lnSpc>
              <a:spcBef>
                <a:spcPts val="440"/>
              </a:spcBef>
              <a:spcAft>
                <a:spcPts val="0"/>
              </a:spcAft>
              <a:buSzPts val="2900"/>
              <a:buFont typeface="Wingdings" pitchFamily="2" charset="2"/>
              <a:buChar char="§"/>
            </a:pPr>
            <a:r>
              <a:rPr lang="en-US" sz="2000" dirty="0">
                <a:latin typeface="Times New Roman" pitchFamily="18" charset="0"/>
                <a:ea typeface="PT Sans Narrow"/>
                <a:cs typeface="Times New Roman" pitchFamily="18" charset="0"/>
                <a:sym typeface="PT Sans Narrow"/>
              </a:rPr>
              <a:t>Class loading (class file is loaded by the class loader)</a:t>
            </a:r>
            <a:endParaRPr sz="2000">
              <a:latin typeface="Times New Roman" pitchFamily="18" charset="0"/>
              <a:ea typeface="PT Sans Narrow"/>
              <a:cs typeface="Times New Roman" pitchFamily="18" charset="0"/>
              <a:sym typeface="PT Sans Narrow"/>
            </a:endParaRPr>
          </a:p>
          <a:p>
            <a:pPr marL="342900" lvl="0" indent="-273050" algn="l" rtl="0">
              <a:lnSpc>
                <a:spcPct val="150000"/>
              </a:lnSpc>
              <a:spcBef>
                <a:spcPts val="440"/>
              </a:spcBef>
              <a:spcAft>
                <a:spcPts val="0"/>
              </a:spcAft>
              <a:buSzPts val="2900"/>
              <a:buFont typeface="Wingdings" pitchFamily="2" charset="2"/>
              <a:buChar char="§"/>
            </a:pPr>
            <a:r>
              <a:rPr lang="en-US" sz="2000" dirty="0">
                <a:latin typeface="Times New Roman" pitchFamily="18" charset="0"/>
                <a:ea typeface="PT Sans Narrow"/>
                <a:cs typeface="Times New Roman" pitchFamily="18" charset="0"/>
                <a:sym typeface="PT Sans Narrow"/>
              </a:rPr>
              <a:t>Instantiation (Object of the Generated </a:t>
            </a:r>
            <a:r>
              <a:rPr lang="en-US" sz="2000" dirty="0" err="1">
                <a:latin typeface="Times New Roman" pitchFamily="18" charset="0"/>
                <a:ea typeface="PT Sans Narrow"/>
                <a:cs typeface="Times New Roman" pitchFamily="18" charset="0"/>
                <a:sym typeface="PT Sans Narrow"/>
              </a:rPr>
              <a:t>Servlet</a:t>
            </a:r>
            <a:r>
              <a:rPr lang="en-US" sz="2000" dirty="0">
                <a:latin typeface="Times New Roman" pitchFamily="18" charset="0"/>
                <a:ea typeface="PT Sans Narrow"/>
                <a:cs typeface="Times New Roman" pitchFamily="18" charset="0"/>
                <a:sym typeface="PT Sans Narrow"/>
              </a:rPr>
              <a:t> is created).</a:t>
            </a:r>
            <a:endParaRPr sz="2000">
              <a:latin typeface="Times New Roman" pitchFamily="18" charset="0"/>
              <a:ea typeface="PT Sans Narrow"/>
              <a:cs typeface="Times New Roman" pitchFamily="18" charset="0"/>
              <a:sym typeface="PT Sans Narrow"/>
            </a:endParaRPr>
          </a:p>
          <a:p>
            <a:pPr marL="342900" lvl="0" indent="-273050" algn="l" rtl="0">
              <a:lnSpc>
                <a:spcPct val="150000"/>
              </a:lnSpc>
              <a:spcBef>
                <a:spcPts val="440"/>
              </a:spcBef>
              <a:spcAft>
                <a:spcPts val="0"/>
              </a:spcAft>
              <a:buSzPts val="2900"/>
              <a:buFont typeface="Wingdings" pitchFamily="2" charset="2"/>
              <a:buChar char="§"/>
            </a:pPr>
            <a:r>
              <a:rPr lang="en-US" sz="2000" dirty="0">
                <a:latin typeface="Times New Roman" pitchFamily="18" charset="0"/>
                <a:ea typeface="PT Sans Narrow"/>
                <a:cs typeface="Times New Roman" pitchFamily="18" charset="0"/>
                <a:sym typeface="PT Sans Narrow"/>
              </a:rPr>
              <a:t>Initialization ( </a:t>
            </a:r>
            <a:r>
              <a:rPr lang="en-US" sz="2000" dirty="0" err="1">
                <a:latin typeface="Times New Roman" pitchFamily="18" charset="0"/>
                <a:ea typeface="PT Sans Narrow"/>
                <a:cs typeface="Times New Roman" pitchFamily="18" charset="0"/>
                <a:sym typeface="PT Sans Narrow"/>
              </a:rPr>
              <a:t>jspInit</a:t>
            </a:r>
            <a:r>
              <a:rPr lang="en-US" sz="2000" dirty="0">
                <a:latin typeface="Times New Roman" pitchFamily="18" charset="0"/>
                <a:ea typeface="PT Sans Narrow"/>
                <a:cs typeface="Times New Roman" pitchFamily="18" charset="0"/>
                <a:sym typeface="PT Sans Narrow"/>
              </a:rPr>
              <a:t>() method is invoked by the container).</a:t>
            </a:r>
            <a:endParaRPr sz="2000">
              <a:latin typeface="Times New Roman" pitchFamily="18" charset="0"/>
              <a:ea typeface="PT Sans Narrow"/>
              <a:cs typeface="Times New Roman" pitchFamily="18" charset="0"/>
              <a:sym typeface="PT Sans Narrow"/>
            </a:endParaRPr>
          </a:p>
          <a:p>
            <a:pPr marL="342900" lvl="0" indent="-273050" algn="l" rtl="0">
              <a:lnSpc>
                <a:spcPct val="150000"/>
              </a:lnSpc>
              <a:spcBef>
                <a:spcPts val="440"/>
              </a:spcBef>
              <a:spcAft>
                <a:spcPts val="0"/>
              </a:spcAft>
              <a:buSzPts val="2900"/>
              <a:buFont typeface="Wingdings" pitchFamily="2" charset="2"/>
              <a:buChar char="§"/>
            </a:pPr>
            <a:r>
              <a:rPr lang="en-US" sz="2000" dirty="0">
                <a:latin typeface="Times New Roman" pitchFamily="18" charset="0"/>
                <a:ea typeface="PT Sans Narrow"/>
                <a:cs typeface="Times New Roman" pitchFamily="18" charset="0"/>
                <a:sym typeface="PT Sans Narrow"/>
              </a:rPr>
              <a:t>Request processing ( _</a:t>
            </a:r>
            <a:r>
              <a:rPr lang="en-US" sz="2000" dirty="0" err="1">
                <a:latin typeface="Times New Roman" pitchFamily="18" charset="0"/>
                <a:ea typeface="PT Sans Narrow"/>
                <a:cs typeface="Times New Roman" pitchFamily="18" charset="0"/>
                <a:sym typeface="PT Sans Narrow"/>
              </a:rPr>
              <a:t>jspService</a:t>
            </a:r>
            <a:r>
              <a:rPr lang="en-US" sz="2000" dirty="0">
                <a:latin typeface="Times New Roman" pitchFamily="18" charset="0"/>
                <a:ea typeface="PT Sans Narrow"/>
                <a:cs typeface="Times New Roman" pitchFamily="18" charset="0"/>
                <a:sym typeface="PT Sans Narrow"/>
              </a:rPr>
              <a:t>() method is invoked by the container).</a:t>
            </a:r>
            <a:endParaRPr sz="2000">
              <a:latin typeface="Times New Roman" pitchFamily="18" charset="0"/>
              <a:ea typeface="PT Sans Narrow"/>
              <a:cs typeface="Times New Roman" pitchFamily="18" charset="0"/>
              <a:sym typeface="PT Sans Narrow"/>
            </a:endParaRPr>
          </a:p>
          <a:p>
            <a:pPr marL="342900" lvl="0" indent="-273050" algn="l" rtl="0">
              <a:lnSpc>
                <a:spcPct val="150000"/>
              </a:lnSpc>
              <a:spcBef>
                <a:spcPts val="440"/>
              </a:spcBef>
              <a:spcAft>
                <a:spcPts val="0"/>
              </a:spcAft>
              <a:buSzPts val="2900"/>
              <a:buFont typeface="Wingdings" pitchFamily="2" charset="2"/>
              <a:buChar char="§"/>
            </a:pPr>
            <a:r>
              <a:rPr lang="en-US" sz="2000" dirty="0">
                <a:latin typeface="Times New Roman" pitchFamily="18" charset="0"/>
                <a:ea typeface="PT Sans Narrow"/>
                <a:cs typeface="Times New Roman" pitchFamily="18" charset="0"/>
                <a:sym typeface="PT Sans Narrow"/>
              </a:rPr>
              <a:t>Destroy ( </a:t>
            </a:r>
            <a:r>
              <a:rPr lang="en-US" sz="2000" dirty="0" err="1">
                <a:latin typeface="Times New Roman" pitchFamily="18" charset="0"/>
                <a:ea typeface="PT Sans Narrow"/>
                <a:cs typeface="Times New Roman" pitchFamily="18" charset="0"/>
                <a:sym typeface="PT Sans Narrow"/>
              </a:rPr>
              <a:t>jspDestroy</a:t>
            </a:r>
            <a:r>
              <a:rPr lang="en-US" sz="2000" dirty="0">
                <a:latin typeface="Times New Roman" pitchFamily="18" charset="0"/>
                <a:ea typeface="PT Sans Narrow"/>
                <a:cs typeface="Times New Roman" pitchFamily="18" charset="0"/>
                <a:sym typeface="PT Sans Narrow"/>
              </a:rPr>
              <a:t>() method is invoked by the container).</a:t>
            </a:r>
            <a:endParaRPr sz="2000">
              <a:latin typeface="Times New Roman" pitchFamily="18" charset="0"/>
              <a:ea typeface="PT Sans Narrow"/>
              <a:cs typeface="Times New Roman" pitchFamily="18" charset="0"/>
              <a:sym typeface="PT Sans Narrow"/>
            </a:endParaRPr>
          </a:p>
          <a:p>
            <a:pPr marL="457200" lvl="0" indent="0" algn="l" rtl="0">
              <a:lnSpc>
                <a:spcPct val="100000"/>
              </a:lnSpc>
              <a:spcBef>
                <a:spcPts val="440"/>
              </a:spcBef>
              <a:spcAft>
                <a:spcPts val="0"/>
              </a:spcAft>
              <a:buNone/>
            </a:pPr>
            <a:endParaRPr sz="2500">
              <a:latin typeface="PT Sans Narrow"/>
              <a:ea typeface="PT Sans Narrow"/>
              <a:cs typeface="PT Sans Narrow"/>
              <a:sym typeface="PT Sans Narrow"/>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g11dadcef4b6_0_446"/>
          <p:cNvSpPr txBox="1">
            <a:spLocks noGrp="1"/>
          </p:cNvSpPr>
          <p:nvPr>
            <p:ph type="title"/>
          </p:nvPr>
        </p:nvSpPr>
        <p:spPr>
          <a:xfrm>
            <a:off x="1080000" y="447188"/>
            <a:ext cx="14096100" cy="970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Life cycle of a JSP Page</a:t>
            </a:r>
            <a:endParaRPr/>
          </a:p>
        </p:txBody>
      </p:sp>
      <p:pic>
        <p:nvPicPr>
          <p:cNvPr id="203" name="Google Shape;203;g11dadcef4b6_0_446"/>
          <p:cNvPicPr preferRelativeResize="0"/>
          <p:nvPr/>
        </p:nvPicPr>
        <p:blipFill rotWithShape="1">
          <a:blip r:embed="rId3">
            <a:alphaModFix/>
          </a:blip>
          <a:srcRect/>
          <a:stretch/>
        </p:blipFill>
        <p:spPr>
          <a:xfrm>
            <a:off x="597825" y="3939075"/>
            <a:ext cx="11144251" cy="2667000"/>
          </a:xfrm>
          <a:prstGeom prst="rect">
            <a:avLst/>
          </a:prstGeom>
          <a:noFill/>
          <a:ln>
            <a:noFill/>
          </a:ln>
        </p:spPr>
      </p:pic>
      <p:sp>
        <p:nvSpPr>
          <p:cNvPr id="204" name="Google Shape;204;g11dadcef4b6_0_446"/>
          <p:cNvSpPr/>
          <p:nvPr/>
        </p:nvSpPr>
        <p:spPr>
          <a:xfrm>
            <a:off x="441200" y="2256000"/>
            <a:ext cx="11750700" cy="1469700"/>
          </a:xfrm>
          <a:prstGeom prst="rect">
            <a:avLst/>
          </a:prstGeom>
          <a:noFill/>
          <a:ln>
            <a:noFill/>
          </a:ln>
        </p:spPr>
        <p:txBody>
          <a:bodyPr spcFirstLastPara="1" wrap="square" lIns="91425" tIns="45700" rIns="91425" bIns="45700" anchor="t" anchorCtr="0">
            <a:noAutofit/>
          </a:bodyPr>
          <a:lstStyle/>
          <a:p>
            <a:pPr marL="457200" marR="0" lvl="0" indent="-368300" algn="l" rtl="0">
              <a:lnSpc>
                <a:spcPct val="115000"/>
              </a:lnSpc>
              <a:spcBef>
                <a:spcPts val="0"/>
              </a:spcBef>
              <a:spcAft>
                <a:spcPts val="0"/>
              </a:spcAft>
              <a:buClr>
                <a:schemeClr val="lt1"/>
              </a:buClr>
              <a:buSzPts val="2200"/>
              <a:buFont typeface="PT Sans Narrow"/>
              <a:buChar char="●"/>
            </a:pPr>
            <a:r>
              <a:rPr lang="en-US" sz="2200" b="1" dirty="0">
                <a:solidFill>
                  <a:schemeClr val="lt1"/>
                </a:solidFill>
                <a:latin typeface="Times New Roman" pitchFamily="18" charset="0"/>
                <a:ea typeface="PT Sans Narrow"/>
                <a:cs typeface="Times New Roman" pitchFamily="18" charset="0"/>
                <a:sym typeface="PT Sans Narrow"/>
              </a:rPr>
              <a:t>In the end a JSP becomes a </a:t>
            </a:r>
            <a:r>
              <a:rPr lang="en-US" sz="2200" b="1" dirty="0" err="1">
                <a:solidFill>
                  <a:schemeClr val="lt1"/>
                </a:solidFill>
                <a:latin typeface="Times New Roman" pitchFamily="18" charset="0"/>
                <a:ea typeface="PT Sans Narrow"/>
                <a:cs typeface="Times New Roman" pitchFamily="18" charset="0"/>
                <a:sym typeface="PT Sans Narrow"/>
              </a:rPr>
              <a:t>Servlet</a:t>
            </a:r>
            <a:endParaRPr sz="1800">
              <a:solidFill>
                <a:schemeClr val="lt1"/>
              </a:solidFill>
              <a:latin typeface="Times New Roman" pitchFamily="18" charset="0"/>
              <a:ea typeface="PT Sans Narrow"/>
              <a:cs typeface="Times New Roman" pitchFamily="18" charset="0"/>
              <a:sym typeface="PT Sans Narrow"/>
            </a:endParaRPr>
          </a:p>
          <a:p>
            <a:pPr marL="457200" marR="0" lvl="0" indent="-368300" algn="l" rtl="0">
              <a:lnSpc>
                <a:spcPct val="115000"/>
              </a:lnSpc>
              <a:spcBef>
                <a:spcPts val="0"/>
              </a:spcBef>
              <a:spcAft>
                <a:spcPts val="0"/>
              </a:spcAft>
              <a:buClr>
                <a:schemeClr val="lt1"/>
              </a:buClr>
              <a:buSzPts val="2200"/>
              <a:buFont typeface="PT Sans Narrow"/>
              <a:buChar char="●"/>
            </a:pPr>
            <a:r>
              <a:rPr lang="en-US" sz="2200" b="1" dirty="0">
                <a:solidFill>
                  <a:schemeClr val="lt1"/>
                </a:solidFill>
                <a:latin typeface="Times New Roman" pitchFamily="18" charset="0"/>
                <a:ea typeface="PT Sans Narrow"/>
                <a:cs typeface="Times New Roman" pitchFamily="18" charset="0"/>
                <a:sym typeface="PT Sans Narrow"/>
              </a:rPr>
              <a:t>JSP</a:t>
            </a:r>
            <a:r>
              <a:rPr lang="en-US" sz="2200" dirty="0">
                <a:solidFill>
                  <a:schemeClr val="lt1"/>
                </a:solidFill>
                <a:latin typeface="Times New Roman" pitchFamily="18" charset="0"/>
                <a:ea typeface="PT Sans Narrow"/>
                <a:cs typeface="Times New Roman" pitchFamily="18" charset="0"/>
                <a:sym typeface="PT Sans Narrow"/>
              </a:rPr>
              <a:t> pages are converted into </a:t>
            </a:r>
            <a:r>
              <a:rPr lang="en-US" sz="2200" b="1" dirty="0" err="1">
                <a:solidFill>
                  <a:schemeClr val="lt1"/>
                </a:solidFill>
                <a:latin typeface="Times New Roman" pitchFamily="18" charset="0"/>
                <a:ea typeface="PT Sans Narrow"/>
                <a:cs typeface="Times New Roman" pitchFamily="18" charset="0"/>
                <a:sym typeface="PT Sans Narrow"/>
              </a:rPr>
              <a:t>Servlet</a:t>
            </a:r>
            <a:r>
              <a:rPr lang="en-US" sz="2200" dirty="0">
                <a:solidFill>
                  <a:schemeClr val="lt1"/>
                </a:solidFill>
                <a:latin typeface="Times New Roman" pitchFamily="18" charset="0"/>
                <a:ea typeface="PT Sans Narrow"/>
                <a:cs typeface="Times New Roman" pitchFamily="18" charset="0"/>
                <a:sym typeface="PT Sans Narrow"/>
              </a:rPr>
              <a:t> by the Web Container. </a:t>
            </a:r>
            <a:endParaRPr sz="2200">
              <a:solidFill>
                <a:schemeClr val="lt1"/>
              </a:solidFill>
              <a:latin typeface="Times New Roman" pitchFamily="18" charset="0"/>
              <a:ea typeface="PT Sans Narrow"/>
              <a:cs typeface="Times New Roman" pitchFamily="18" charset="0"/>
              <a:sym typeface="PT Sans Narrow"/>
            </a:endParaRPr>
          </a:p>
          <a:p>
            <a:pPr marL="457200" marR="0" lvl="0" indent="-368300" algn="l" rtl="0">
              <a:lnSpc>
                <a:spcPct val="115000"/>
              </a:lnSpc>
              <a:spcBef>
                <a:spcPts val="0"/>
              </a:spcBef>
              <a:spcAft>
                <a:spcPts val="0"/>
              </a:spcAft>
              <a:buClr>
                <a:schemeClr val="lt1"/>
              </a:buClr>
              <a:buSzPts val="2200"/>
              <a:buFont typeface="PT Sans Narrow"/>
              <a:buChar char="●"/>
            </a:pPr>
            <a:r>
              <a:rPr lang="en-US" sz="2200" dirty="0">
                <a:solidFill>
                  <a:schemeClr val="lt1"/>
                </a:solidFill>
                <a:latin typeface="Times New Roman" pitchFamily="18" charset="0"/>
                <a:ea typeface="PT Sans Narrow"/>
                <a:cs typeface="Times New Roman" pitchFamily="18" charset="0"/>
                <a:sym typeface="PT Sans Narrow"/>
              </a:rPr>
              <a:t>The Container translates a JSP page into </a:t>
            </a:r>
            <a:r>
              <a:rPr lang="en-US" sz="2200" dirty="0" err="1">
                <a:solidFill>
                  <a:schemeClr val="lt1"/>
                </a:solidFill>
                <a:latin typeface="Times New Roman" pitchFamily="18" charset="0"/>
                <a:ea typeface="PT Sans Narrow"/>
                <a:cs typeface="Times New Roman" pitchFamily="18" charset="0"/>
                <a:sym typeface="PT Sans Narrow"/>
              </a:rPr>
              <a:t>servlet</a:t>
            </a:r>
            <a:r>
              <a:rPr lang="en-US" sz="2200" dirty="0">
                <a:solidFill>
                  <a:schemeClr val="lt1"/>
                </a:solidFill>
                <a:latin typeface="Times New Roman" pitchFamily="18" charset="0"/>
                <a:ea typeface="PT Sans Narrow"/>
                <a:cs typeface="Times New Roman" pitchFamily="18" charset="0"/>
                <a:sym typeface="PT Sans Narrow"/>
              </a:rPr>
              <a:t> </a:t>
            </a:r>
            <a:r>
              <a:rPr lang="en-US" sz="2200" b="1" dirty="0">
                <a:solidFill>
                  <a:schemeClr val="lt1"/>
                </a:solidFill>
                <a:latin typeface="Times New Roman" pitchFamily="18" charset="0"/>
                <a:ea typeface="PT Sans Narrow"/>
                <a:cs typeface="Times New Roman" pitchFamily="18" charset="0"/>
                <a:sym typeface="PT Sans Narrow"/>
              </a:rPr>
              <a:t>class source(.java)</a:t>
            </a:r>
            <a:r>
              <a:rPr lang="en-US" sz="2200" dirty="0">
                <a:solidFill>
                  <a:schemeClr val="lt1"/>
                </a:solidFill>
                <a:latin typeface="Times New Roman" pitchFamily="18" charset="0"/>
                <a:ea typeface="PT Sans Narrow"/>
                <a:cs typeface="Times New Roman" pitchFamily="18" charset="0"/>
                <a:sym typeface="PT Sans Narrow"/>
              </a:rPr>
              <a:t> file and then compiles into a Java </a:t>
            </a:r>
            <a:r>
              <a:rPr lang="en-US" sz="2200" dirty="0" err="1">
                <a:solidFill>
                  <a:schemeClr val="lt1"/>
                </a:solidFill>
                <a:latin typeface="Times New Roman" pitchFamily="18" charset="0"/>
                <a:ea typeface="PT Sans Narrow"/>
                <a:cs typeface="Times New Roman" pitchFamily="18" charset="0"/>
                <a:sym typeface="PT Sans Narrow"/>
              </a:rPr>
              <a:t>Servlet</a:t>
            </a:r>
            <a:r>
              <a:rPr lang="en-US" sz="2200" dirty="0">
                <a:solidFill>
                  <a:schemeClr val="lt1"/>
                </a:solidFill>
                <a:latin typeface="Times New Roman" pitchFamily="18" charset="0"/>
                <a:ea typeface="PT Sans Narrow"/>
                <a:cs typeface="Times New Roman" pitchFamily="18" charset="0"/>
                <a:sym typeface="PT Sans Narrow"/>
              </a:rPr>
              <a:t> class. </a:t>
            </a:r>
            <a:endParaRPr sz="1800">
              <a:solidFill>
                <a:schemeClr val="lt1"/>
              </a:solidFill>
              <a:latin typeface="Times New Roman" pitchFamily="18" charset="0"/>
              <a:ea typeface="PT Sans Narrow"/>
              <a:cs typeface="Times New Roman" pitchFamily="18" charset="0"/>
              <a:sym typeface="PT Sans Narrow"/>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g11dadcef4b6_0_452"/>
          <p:cNvSpPr txBox="1">
            <a:spLocks noGrp="1"/>
          </p:cNvSpPr>
          <p:nvPr>
            <p:ph type="title"/>
          </p:nvPr>
        </p:nvSpPr>
        <p:spPr>
          <a:xfrm>
            <a:off x="1080000" y="447188"/>
            <a:ext cx="14096100" cy="970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JSP Compilation</a:t>
            </a:r>
            <a:endParaRPr/>
          </a:p>
        </p:txBody>
      </p:sp>
      <p:sp>
        <p:nvSpPr>
          <p:cNvPr id="210" name="Google Shape;210;g11dadcef4b6_0_452"/>
          <p:cNvSpPr txBox="1">
            <a:spLocks noGrp="1"/>
          </p:cNvSpPr>
          <p:nvPr>
            <p:ph type="body" idx="1"/>
          </p:nvPr>
        </p:nvSpPr>
        <p:spPr>
          <a:xfrm>
            <a:off x="150075" y="2464000"/>
            <a:ext cx="11641500" cy="3636600"/>
          </a:xfrm>
          <a:prstGeom prst="rect">
            <a:avLst/>
          </a:prstGeom>
          <a:noFill/>
          <a:ln>
            <a:noFill/>
          </a:ln>
        </p:spPr>
        <p:txBody>
          <a:bodyPr spcFirstLastPara="1" wrap="square" lIns="91425" tIns="45700" rIns="91425" bIns="45700" anchor="t" anchorCtr="0">
            <a:noAutofit/>
          </a:bodyPr>
          <a:lstStyle/>
          <a:p>
            <a:pPr marL="457200" lvl="0" indent="-381000" algn="l" rtl="0">
              <a:lnSpc>
                <a:spcPct val="115000"/>
              </a:lnSpc>
              <a:spcBef>
                <a:spcPts val="0"/>
              </a:spcBef>
              <a:spcAft>
                <a:spcPts val="0"/>
              </a:spcAft>
              <a:buSzPts val="2400"/>
              <a:buFont typeface="PT Sans Narrow"/>
              <a:buChar char="●"/>
            </a:pPr>
            <a:r>
              <a:rPr lang="en-US" sz="2400" dirty="0">
                <a:latin typeface="Times New Roman" pitchFamily="18" charset="0"/>
                <a:ea typeface="PT Sans Narrow"/>
                <a:cs typeface="Times New Roman" pitchFamily="18" charset="0"/>
                <a:sym typeface="PT Sans Narrow"/>
              </a:rPr>
              <a:t>When a browser asks for a JSP, the JSP engine first checks to see whether it needs to compile the page. </a:t>
            </a:r>
            <a:endParaRPr sz="2400">
              <a:latin typeface="Times New Roman" pitchFamily="18" charset="0"/>
              <a:ea typeface="PT Sans Narrow"/>
              <a:cs typeface="Times New Roman" pitchFamily="18" charset="0"/>
              <a:sym typeface="PT Sans Narrow"/>
            </a:endParaRPr>
          </a:p>
          <a:p>
            <a:pPr marL="457200" lvl="0" indent="-381000" algn="l" rtl="0">
              <a:lnSpc>
                <a:spcPct val="115000"/>
              </a:lnSpc>
              <a:spcBef>
                <a:spcPts val="0"/>
              </a:spcBef>
              <a:spcAft>
                <a:spcPts val="0"/>
              </a:spcAft>
              <a:buSzPts val="2400"/>
              <a:buFont typeface="PT Sans Narrow"/>
              <a:buChar char="●"/>
            </a:pPr>
            <a:r>
              <a:rPr lang="en-US" sz="2400" dirty="0">
                <a:latin typeface="Times New Roman" pitchFamily="18" charset="0"/>
                <a:ea typeface="PT Sans Narrow"/>
                <a:cs typeface="Times New Roman" pitchFamily="18" charset="0"/>
                <a:sym typeface="PT Sans Narrow"/>
              </a:rPr>
              <a:t>If the page has never been compiled, or if the JSP has been modified since it was last compiled, the JSP engine compiles the page.</a:t>
            </a:r>
            <a:endParaRPr sz="2400">
              <a:latin typeface="Times New Roman" pitchFamily="18" charset="0"/>
              <a:ea typeface="PT Sans Narrow"/>
              <a:cs typeface="Times New Roman" pitchFamily="18" charset="0"/>
              <a:sym typeface="PT Sans Narrow"/>
            </a:endParaRPr>
          </a:p>
          <a:p>
            <a:pPr marL="457200" lvl="0" indent="-381000" algn="l" rtl="0">
              <a:lnSpc>
                <a:spcPct val="115000"/>
              </a:lnSpc>
              <a:spcBef>
                <a:spcPts val="0"/>
              </a:spcBef>
              <a:spcAft>
                <a:spcPts val="0"/>
              </a:spcAft>
              <a:buSzPts val="2400"/>
              <a:buFont typeface="PT Sans Narrow"/>
              <a:buChar char="●"/>
            </a:pPr>
            <a:r>
              <a:rPr lang="en-US" sz="2400" dirty="0">
                <a:latin typeface="Times New Roman" pitchFamily="18" charset="0"/>
                <a:ea typeface="PT Sans Narrow"/>
                <a:cs typeface="Times New Roman" pitchFamily="18" charset="0"/>
                <a:sym typeface="PT Sans Narrow"/>
              </a:rPr>
              <a:t>The compilation process involves three steps −</a:t>
            </a:r>
            <a:endParaRPr sz="2400">
              <a:latin typeface="Times New Roman" pitchFamily="18" charset="0"/>
              <a:ea typeface="PT Sans Narrow"/>
              <a:cs typeface="Times New Roman" pitchFamily="18" charset="0"/>
              <a:sym typeface="PT Sans Narrow"/>
            </a:endParaRPr>
          </a:p>
          <a:p>
            <a:pPr marL="914400" lvl="1" indent="-381000" algn="l" rtl="0">
              <a:lnSpc>
                <a:spcPct val="115000"/>
              </a:lnSpc>
              <a:spcBef>
                <a:spcPts val="0"/>
              </a:spcBef>
              <a:spcAft>
                <a:spcPts val="0"/>
              </a:spcAft>
              <a:buSzPts val="2400"/>
              <a:buFont typeface="PT Sans Narrow"/>
              <a:buChar char="○"/>
            </a:pPr>
            <a:r>
              <a:rPr lang="en-US" sz="2200" dirty="0">
                <a:latin typeface="Times New Roman" pitchFamily="18" charset="0"/>
                <a:ea typeface="PT Sans Narrow"/>
                <a:cs typeface="Times New Roman" pitchFamily="18" charset="0"/>
                <a:sym typeface="PT Sans Narrow"/>
              </a:rPr>
              <a:t>Parsing the JSP.</a:t>
            </a:r>
            <a:endParaRPr sz="2200">
              <a:latin typeface="Times New Roman" pitchFamily="18" charset="0"/>
              <a:ea typeface="PT Sans Narrow"/>
              <a:cs typeface="Times New Roman" pitchFamily="18" charset="0"/>
              <a:sym typeface="PT Sans Narrow"/>
            </a:endParaRPr>
          </a:p>
          <a:p>
            <a:pPr marL="914400" lvl="1" indent="-381000" algn="l" rtl="0">
              <a:lnSpc>
                <a:spcPct val="115000"/>
              </a:lnSpc>
              <a:spcBef>
                <a:spcPts val="0"/>
              </a:spcBef>
              <a:spcAft>
                <a:spcPts val="0"/>
              </a:spcAft>
              <a:buSzPts val="2400"/>
              <a:buFont typeface="PT Sans Narrow"/>
              <a:buChar char="○"/>
            </a:pPr>
            <a:r>
              <a:rPr lang="en-US" sz="2200" dirty="0">
                <a:latin typeface="Times New Roman" pitchFamily="18" charset="0"/>
                <a:ea typeface="PT Sans Narrow"/>
                <a:cs typeface="Times New Roman" pitchFamily="18" charset="0"/>
                <a:sym typeface="PT Sans Narrow"/>
              </a:rPr>
              <a:t>Turning the JSP into a </a:t>
            </a:r>
            <a:r>
              <a:rPr lang="en-US" sz="2200" dirty="0" err="1">
                <a:latin typeface="Times New Roman" pitchFamily="18" charset="0"/>
                <a:ea typeface="PT Sans Narrow"/>
                <a:cs typeface="Times New Roman" pitchFamily="18" charset="0"/>
                <a:sym typeface="PT Sans Narrow"/>
              </a:rPr>
              <a:t>servlet</a:t>
            </a:r>
            <a:r>
              <a:rPr lang="en-US" sz="2200" dirty="0">
                <a:latin typeface="Times New Roman" pitchFamily="18" charset="0"/>
                <a:ea typeface="PT Sans Narrow"/>
                <a:cs typeface="Times New Roman" pitchFamily="18" charset="0"/>
                <a:sym typeface="PT Sans Narrow"/>
              </a:rPr>
              <a:t>.</a:t>
            </a:r>
            <a:endParaRPr sz="2200">
              <a:latin typeface="Times New Roman" pitchFamily="18" charset="0"/>
              <a:ea typeface="PT Sans Narrow"/>
              <a:cs typeface="Times New Roman" pitchFamily="18" charset="0"/>
              <a:sym typeface="PT Sans Narrow"/>
            </a:endParaRPr>
          </a:p>
          <a:p>
            <a:pPr marL="914400" lvl="1" indent="-381000" algn="l" rtl="0">
              <a:lnSpc>
                <a:spcPct val="115000"/>
              </a:lnSpc>
              <a:spcBef>
                <a:spcPts val="0"/>
              </a:spcBef>
              <a:spcAft>
                <a:spcPts val="0"/>
              </a:spcAft>
              <a:buSzPts val="2400"/>
              <a:buFont typeface="PT Sans Narrow"/>
              <a:buChar char="○"/>
            </a:pPr>
            <a:r>
              <a:rPr lang="en-US" sz="2200" dirty="0">
                <a:latin typeface="Times New Roman" pitchFamily="18" charset="0"/>
                <a:ea typeface="PT Sans Narrow"/>
                <a:cs typeface="Times New Roman" pitchFamily="18" charset="0"/>
                <a:sym typeface="PT Sans Narrow"/>
              </a:rPr>
              <a:t>Compiling the </a:t>
            </a:r>
            <a:r>
              <a:rPr lang="en-US" sz="2200" dirty="0" err="1">
                <a:latin typeface="Times New Roman" pitchFamily="18" charset="0"/>
                <a:ea typeface="PT Sans Narrow"/>
                <a:cs typeface="Times New Roman" pitchFamily="18" charset="0"/>
                <a:sym typeface="PT Sans Narrow"/>
              </a:rPr>
              <a:t>servlet</a:t>
            </a:r>
            <a:r>
              <a:rPr lang="en-US" sz="2200" dirty="0">
                <a:latin typeface="Times New Roman" pitchFamily="18" charset="0"/>
                <a:ea typeface="PT Sans Narrow"/>
                <a:cs typeface="Times New Roman" pitchFamily="18" charset="0"/>
                <a:sym typeface="PT Sans Narrow"/>
              </a:rPr>
              <a:t>.</a:t>
            </a:r>
            <a:endParaRPr sz="2200">
              <a:latin typeface="Times New Roman" pitchFamily="18" charset="0"/>
              <a:ea typeface="PT Sans Narrow"/>
              <a:cs typeface="Times New Roman" pitchFamily="18" charset="0"/>
              <a:sym typeface="PT Sans Narrow"/>
            </a:endParaRPr>
          </a:p>
          <a:p>
            <a:pPr marL="0" lvl="0" indent="0" algn="l" rtl="0">
              <a:lnSpc>
                <a:spcPct val="115000"/>
              </a:lnSpc>
              <a:spcBef>
                <a:spcPts val="400"/>
              </a:spcBef>
              <a:spcAft>
                <a:spcPts val="0"/>
              </a:spcAft>
              <a:buNone/>
            </a:pPr>
            <a:endParaRPr sz="2200">
              <a:latin typeface="PT Sans Narrow"/>
              <a:ea typeface="PT Sans Narrow"/>
              <a:cs typeface="PT Sans Narrow"/>
              <a:sym typeface="PT Sans Narrow"/>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g11dadcef4b6_0_457"/>
          <p:cNvSpPr txBox="1">
            <a:spLocks noGrp="1"/>
          </p:cNvSpPr>
          <p:nvPr>
            <p:ph type="title"/>
          </p:nvPr>
        </p:nvSpPr>
        <p:spPr>
          <a:xfrm>
            <a:off x="1080000" y="447188"/>
            <a:ext cx="14096100" cy="970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JSP Initialization</a:t>
            </a:r>
            <a:endParaRPr/>
          </a:p>
        </p:txBody>
      </p:sp>
      <p:sp>
        <p:nvSpPr>
          <p:cNvPr id="216" name="Google Shape;216;g11dadcef4b6_0_457"/>
          <p:cNvSpPr txBox="1">
            <a:spLocks noGrp="1"/>
          </p:cNvSpPr>
          <p:nvPr>
            <p:ph type="body" idx="1"/>
          </p:nvPr>
        </p:nvSpPr>
        <p:spPr>
          <a:xfrm>
            <a:off x="417275" y="2311325"/>
            <a:ext cx="11492100" cy="4366200"/>
          </a:xfrm>
          <a:prstGeom prst="rect">
            <a:avLst/>
          </a:prstGeom>
          <a:noFill/>
          <a:ln>
            <a:noFill/>
          </a:ln>
        </p:spPr>
        <p:txBody>
          <a:bodyPr spcFirstLastPara="1" wrap="square" lIns="91425" tIns="45700" rIns="91425" bIns="45700" anchor="t" anchorCtr="0">
            <a:noAutofit/>
          </a:bodyPr>
          <a:lstStyle/>
          <a:p>
            <a:pPr marL="342900" lvl="0" indent="-254000" algn="l" rtl="0">
              <a:lnSpc>
                <a:spcPct val="115000"/>
              </a:lnSpc>
              <a:spcBef>
                <a:spcPts val="0"/>
              </a:spcBef>
              <a:spcAft>
                <a:spcPts val="0"/>
              </a:spcAft>
              <a:buSzPts val="2400"/>
              <a:buFont typeface="PT Sans Narrow"/>
              <a:buChar char="●"/>
            </a:pPr>
            <a:r>
              <a:rPr lang="en-US" sz="2400" dirty="0">
                <a:latin typeface="Times New Roman" pitchFamily="18" charset="0"/>
                <a:ea typeface="PT Sans Narrow"/>
                <a:cs typeface="Times New Roman" pitchFamily="18" charset="0"/>
                <a:sym typeface="PT Sans Narrow"/>
              </a:rPr>
              <a:t>When a container loads a JSP it invokes the </a:t>
            </a:r>
            <a:r>
              <a:rPr lang="en-US" sz="2400" dirty="0" err="1">
                <a:latin typeface="Times New Roman" pitchFamily="18" charset="0"/>
                <a:ea typeface="PT Sans Narrow"/>
                <a:cs typeface="Times New Roman" pitchFamily="18" charset="0"/>
                <a:sym typeface="PT Sans Narrow"/>
              </a:rPr>
              <a:t>jspInit</a:t>
            </a:r>
            <a:r>
              <a:rPr lang="en-US" sz="2400" dirty="0">
                <a:latin typeface="Times New Roman" pitchFamily="18" charset="0"/>
                <a:ea typeface="PT Sans Narrow"/>
                <a:cs typeface="Times New Roman" pitchFamily="18" charset="0"/>
                <a:sym typeface="PT Sans Narrow"/>
              </a:rPr>
              <a:t>() method before servicing any requests. </a:t>
            </a:r>
            <a:endParaRPr sz="2400">
              <a:latin typeface="Times New Roman" pitchFamily="18" charset="0"/>
              <a:ea typeface="PT Sans Narrow"/>
              <a:cs typeface="Times New Roman" pitchFamily="18" charset="0"/>
              <a:sym typeface="PT Sans Narrow"/>
            </a:endParaRPr>
          </a:p>
          <a:p>
            <a:pPr marL="342900" lvl="0" indent="-254000" algn="l" rtl="0">
              <a:lnSpc>
                <a:spcPct val="115000"/>
              </a:lnSpc>
              <a:spcBef>
                <a:spcPts val="400"/>
              </a:spcBef>
              <a:spcAft>
                <a:spcPts val="0"/>
              </a:spcAft>
              <a:buSzPts val="2400"/>
              <a:buFont typeface="PT Sans Narrow"/>
              <a:buChar char="●"/>
            </a:pPr>
            <a:r>
              <a:rPr lang="en-US" sz="2400" dirty="0">
                <a:latin typeface="Times New Roman" pitchFamily="18" charset="0"/>
                <a:ea typeface="PT Sans Narrow"/>
                <a:cs typeface="Times New Roman" pitchFamily="18" charset="0"/>
                <a:sym typeface="PT Sans Narrow"/>
              </a:rPr>
              <a:t>If you need to perform JSP-specific initialization, override the </a:t>
            </a:r>
            <a:r>
              <a:rPr lang="en-US" sz="2400" dirty="0" err="1">
                <a:latin typeface="Times New Roman" pitchFamily="18" charset="0"/>
                <a:ea typeface="PT Sans Narrow"/>
                <a:cs typeface="Times New Roman" pitchFamily="18" charset="0"/>
                <a:sym typeface="PT Sans Narrow"/>
              </a:rPr>
              <a:t>jspInit</a:t>
            </a:r>
            <a:r>
              <a:rPr lang="en-US" sz="2400" dirty="0">
                <a:latin typeface="Times New Roman" pitchFamily="18" charset="0"/>
                <a:ea typeface="PT Sans Narrow"/>
                <a:cs typeface="Times New Roman" pitchFamily="18" charset="0"/>
                <a:sym typeface="PT Sans Narrow"/>
              </a:rPr>
              <a:t>() method −</a:t>
            </a:r>
            <a:endParaRPr sz="2200">
              <a:latin typeface="Times New Roman" pitchFamily="18" charset="0"/>
              <a:ea typeface="PT Sans Narrow"/>
              <a:cs typeface="Times New Roman" pitchFamily="18" charset="0"/>
              <a:sym typeface="PT Sans Narrow"/>
            </a:endParaRPr>
          </a:p>
          <a:p>
            <a:pPr marL="457200" lvl="0" indent="0" algn="l" rtl="0">
              <a:lnSpc>
                <a:spcPct val="115000"/>
              </a:lnSpc>
              <a:spcBef>
                <a:spcPts val="400"/>
              </a:spcBef>
              <a:spcAft>
                <a:spcPts val="0"/>
              </a:spcAft>
              <a:buNone/>
            </a:pPr>
            <a:r>
              <a:rPr lang="en-US" sz="2400" dirty="0" smtClean="0">
                <a:solidFill>
                  <a:srgbClr val="00FFFF"/>
                </a:solidFill>
                <a:latin typeface="Times New Roman" pitchFamily="18" charset="0"/>
                <a:ea typeface="PT Sans Narrow"/>
                <a:cs typeface="Times New Roman" pitchFamily="18" charset="0"/>
                <a:sym typeface="PT Sans Narrow"/>
              </a:rPr>
              <a:t>public </a:t>
            </a:r>
            <a:r>
              <a:rPr lang="en-US" sz="2400" dirty="0">
                <a:solidFill>
                  <a:srgbClr val="00FFFF"/>
                </a:solidFill>
                <a:latin typeface="Times New Roman" pitchFamily="18" charset="0"/>
                <a:ea typeface="PT Sans Narrow"/>
                <a:cs typeface="Times New Roman" pitchFamily="18" charset="0"/>
                <a:sym typeface="PT Sans Narrow"/>
              </a:rPr>
              <a:t>void </a:t>
            </a:r>
            <a:r>
              <a:rPr lang="en-US" sz="2400" dirty="0" err="1">
                <a:solidFill>
                  <a:srgbClr val="00FFFF"/>
                </a:solidFill>
                <a:latin typeface="Times New Roman" pitchFamily="18" charset="0"/>
                <a:ea typeface="PT Sans Narrow"/>
                <a:cs typeface="Times New Roman" pitchFamily="18" charset="0"/>
                <a:sym typeface="PT Sans Narrow"/>
              </a:rPr>
              <a:t>jspInit</a:t>
            </a:r>
            <a:r>
              <a:rPr lang="en-US" sz="2400" dirty="0">
                <a:solidFill>
                  <a:srgbClr val="00FFFF"/>
                </a:solidFill>
                <a:latin typeface="Times New Roman" pitchFamily="18" charset="0"/>
                <a:ea typeface="PT Sans Narrow"/>
                <a:cs typeface="Times New Roman" pitchFamily="18" charset="0"/>
                <a:sym typeface="PT Sans Narrow"/>
              </a:rPr>
              <a:t>(){</a:t>
            </a:r>
            <a:endParaRPr sz="2200">
              <a:solidFill>
                <a:srgbClr val="00FFFF"/>
              </a:solidFill>
              <a:latin typeface="Times New Roman" pitchFamily="18" charset="0"/>
              <a:ea typeface="PT Sans Narrow"/>
              <a:cs typeface="Times New Roman" pitchFamily="18" charset="0"/>
              <a:sym typeface="PT Sans Narrow"/>
            </a:endParaRPr>
          </a:p>
          <a:p>
            <a:pPr marL="457200" lvl="0" indent="0" algn="l" rtl="0">
              <a:lnSpc>
                <a:spcPct val="115000"/>
              </a:lnSpc>
              <a:spcBef>
                <a:spcPts val="400"/>
              </a:spcBef>
              <a:spcAft>
                <a:spcPts val="0"/>
              </a:spcAft>
              <a:buNone/>
            </a:pPr>
            <a:r>
              <a:rPr lang="en-US" sz="2400" dirty="0">
                <a:solidFill>
                  <a:srgbClr val="00FFFF"/>
                </a:solidFill>
                <a:latin typeface="Times New Roman" pitchFamily="18" charset="0"/>
                <a:ea typeface="PT Sans Narrow"/>
                <a:cs typeface="Times New Roman" pitchFamily="18" charset="0"/>
                <a:sym typeface="PT Sans Narrow"/>
              </a:rPr>
              <a:t>   // Initialization code...</a:t>
            </a:r>
            <a:endParaRPr sz="2200">
              <a:solidFill>
                <a:srgbClr val="00FFFF"/>
              </a:solidFill>
              <a:latin typeface="Times New Roman" pitchFamily="18" charset="0"/>
              <a:ea typeface="PT Sans Narrow"/>
              <a:cs typeface="Times New Roman" pitchFamily="18" charset="0"/>
              <a:sym typeface="PT Sans Narrow"/>
            </a:endParaRPr>
          </a:p>
          <a:p>
            <a:pPr marL="457200" lvl="0" indent="0" algn="l" rtl="0">
              <a:lnSpc>
                <a:spcPct val="115000"/>
              </a:lnSpc>
              <a:spcBef>
                <a:spcPts val="400"/>
              </a:spcBef>
              <a:spcAft>
                <a:spcPts val="0"/>
              </a:spcAft>
              <a:buNone/>
            </a:pPr>
            <a:r>
              <a:rPr lang="en-US" sz="2400" dirty="0">
                <a:solidFill>
                  <a:srgbClr val="00FFFF"/>
                </a:solidFill>
                <a:latin typeface="Times New Roman" pitchFamily="18" charset="0"/>
                <a:ea typeface="PT Sans Narrow"/>
                <a:cs typeface="Times New Roman" pitchFamily="18" charset="0"/>
                <a:sym typeface="PT Sans Narrow"/>
              </a:rPr>
              <a:t>}</a:t>
            </a:r>
            <a:endParaRPr sz="2200">
              <a:solidFill>
                <a:srgbClr val="00FFFF"/>
              </a:solidFill>
              <a:latin typeface="Times New Roman" pitchFamily="18" charset="0"/>
              <a:ea typeface="PT Sans Narrow"/>
              <a:cs typeface="Times New Roman" pitchFamily="18" charset="0"/>
              <a:sym typeface="PT Sans Narrow"/>
            </a:endParaRPr>
          </a:p>
          <a:p>
            <a:pPr marL="342900" lvl="0" indent="-254000" algn="l" rtl="0">
              <a:lnSpc>
                <a:spcPct val="115000"/>
              </a:lnSpc>
              <a:spcBef>
                <a:spcPts val="400"/>
              </a:spcBef>
              <a:spcAft>
                <a:spcPts val="0"/>
              </a:spcAft>
              <a:buSzPts val="2400"/>
              <a:buFont typeface="PT Sans Narrow"/>
              <a:buChar char="●"/>
            </a:pPr>
            <a:r>
              <a:rPr lang="en-US" sz="2400" dirty="0" smtClean="0">
                <a:latin typeface="Times New Roman" pitchFamily="18" charset="0"/>
                <a:ea typeface="PT Sans Narrow"/>
                <a:cs typeface="Times New Roman" pitchFamily="18" charset="0"/>
                <a:sym typeface="PT Sans Narrow"/>
              </a:rPr>
              <a:t>Typically</a:t>
            </a:r>
            <a:r>
              <a:rPr lang="en-US" sz="2400" dirty="0">
                <a:latin typeface="Times New Roman" pitchFamily="18" charset="0"/>
                <a:ea typeface="PT Sans Narrow"/>
                <a:cs typeface="Times New Roman" pitchFamily="18" charset="0"/>
                <a:sym typeface="PT Sans Narrow"/>
              </a:rPr>
              <a:t>, initialization is performed only once and as with the </a:t>
            </a:r>
            <a:r>
              <a:rPr lang="en-US" sz="2400" dirty="0" err="1">
                <a:latin typeface="Times New Roman" pitchFamily="18" charset="0"/>
                <a:ea typeface="PT Sans Narrow"/>
                <a:cs typeface="Times New Roman" pitchFamily="18" charset="0"/>
                <a:sym typeface="PT Sans Narrow"/>
              </a:rPr>
              <a:t>servlet</a:t>
            </a:r>
            <a:r>
              <a:rPr lang="en-US" sz="2400" dirty="0">
                <a:latin typeface="Times New Roman" pitchFamily="18" charset="0"/>
                <a:ea typeface="PT Sans Narrow"/>
                <a:cs typeface="Times New Roman" pitchFamily="18" charset="0"/>
                <a:sym typeface="PT Sans Narrow"/>
              </a:rPr>
              <a:t> init method, you generally initialize database connections, open files, and create lookup tables in the </a:t>
            </a:r>
            <a:r>
              <a:rPr lang="en-US" sz="2400" dirty="0" err="1">
                <a:latin typeface="Times New Roman" pitchFamily="18" charset="0"/>
                <a:ea typeface="PT Sans Narrow"/>
                <a:cs typeface="Times New Roman" pitchFamily="18" charset="0"/>
                <a:sym typeface="PT Sans Narrow"/>
              </a:rPr>
              <a:t>jspInit</a:t>
            </a:r>
            <a:r>
              <a:rPr lang="en-US" sz="2400" dirty="0">
                <a:latin typeface="Times New Roman" pitchFamily="18" charset="0"/>
                <a:ea typeface="PT Sans Narrow"/>
                <a:cs typeface="Times New Roman" pitchFamily="18" charset="0"/>
                <a:sym typeface="PT Sans Narrow"/>
              </a:rPr>
              <a:t> method.</a:t>
            </a:r>
            <a:endParaRPr sz="2200">
              <a:latin typeface="Times New Roman" pitchFamily="18" charset="0"/>
              <a:ea typeface="PT Sans Narrow"/>
              <a:cs typeface="Times New Roman" pitchFamily="18" charset="0"/>
              <a:sym typeface="PT Sans Narrow"/>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11dadcef4b6_0_462"/>
          <p:cNvSpPr txBox="1">
            <a:spLocks noGrp="1"/>
          </p:cNvSpPr>
          <p:nvPr>
            <p:ph type="title"/>
          </p:nvPr>
        </p:nvSpPr>
        <p:spPr>
          <a:xfrm>
            <a:off x="1080000" y="447188"/>
            <a:ext cx="14096100" cy="970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JSP Execution</a:t>
            </a:r>
            <a:endParaRPr/>
          </a:p>
        </p:txBody>
      </p:sp>
      <p:sp>
        <p:nvSpPr>
          <p:cNvPr id="222" name="Google Shape;222;g11dadcef4b6_0_462"/>
          <p:cNvSpPr txBox="1">
            <a:spLocks noGrp="1"/>
          </p:cNvSpPr>
          <p:nvPr>
            <p:ph type="body" idx="1"/>
          </p:nvPr>
        </p:nvSpPr>
        <p:spPr>
          <a:xfrm>
            <a:off x="244350" y="2073300"/>
            <a:ext cx="11703300" cy="4784700"/>
          </a:xfrm>
          <a:prstGeom prst="rect">
            <a:avLst/>
          </a:prstGeom>
          <a:noFill/>
          <a:ln>
            <a:noFill/>
          </a:ln>
        </p:spPr>
        <p:txBody>
          <a:bodyPr spcFirstLastPara="1" wrap="square" lIns="91425" tIns="45700" rIns="91425" bIns="45700" anchor="t" anchorCtr="0">
            <a:normAutofit/>
          </a:bodyPr>
          <a:lstStyle/>
          <a:p>
            <a:pPr marL="342900" lvl="0" indent="-274955" algn="l" rtl="0">
              <a:spcBef>
                <a:spcPts val="0"/>
              </a:spcBef>
              <a:spcAft>
                <a:spcPts val="0"/>
              </a:spcAft>
              <a:buSzPts val="2600"/>
              <a:buFont typeface="PT Sans Narrow"/>
              <a:buChar char="●"/>
            </a:pPr>
            <a:r>
              <a:rPr lang="en-US" sz="2200" dirty="0">
                <a:latin typeface="Times New Roman" pitchFamily="18" charset="0"/>
                <a:ea typeface="PT Sans Narrow"/>
                <a:cs typeface="Times New Roman" pitchFamily="18" charset="0"/>
                <a:sym typeface="PT Sans Narrow"/>
              </a:rPr>
              <a:t>This phase of the JSP life cycle represents all interactions with requests until the JSP is destroyed.</a:t>
            </a:r>
            <a:endParaRPr sz="2200">
              <a:latin typeface="Times New Roman" pitchFamily="18" charset="0"/>
              <a:ea typeface="PT Sans Narrow"/>
              <a:cs typeface="Times New Roman" pitchFamily="18" charset="0"/>
              <a:sym typeface="PT Sans Narrow"/>
            </a:endParaRPr>
          </a:p>
          <a:p>
            <a:pPr marL="342900" lvl="0" indent="-274955" algn="l" rtl="0">
              <a:spcBef>
                <a:spcPts val="374"/>
              </a:spcBef>
              <a:spcAft>
                <a:spcPts val="0"/>
              </a:spcAft>
              <a:buSzPts val="2600"/>
              <a:buFont typeface="PT Sans Narrow"/>
              <a:buChar char="●"/>
            </a:pPr>
            <a:r>
              <a:rPr lang="en-US" sz="2200" dirty="0">
                <a:latin typeface="Times New Roman" pitchFamily="18" charset="0"/>
                <a:ea typeface="PT Sans Narrow"/>
                <a:cs typeface="Times New Roman" pitchFamily="18" charset="0"/>
                <a:sym typeface="PT Sans Narrow"/>
              </a:rPr>
              <a:t>Whenever a browser requests a JSP and the page has been loaded and initialized, the JSP engine invokes the _</a:t>
            </a:r>
            <a:r>
              <a:rPr lang="en-US" sz="2200" dirty="0" err="1">
                <a:latin typeface="Times New Roman" pitchFamily="18" charset="0"/>
                <a:ea typeface="PT Sans Narrow"/>
                <a:cs typeface="Times New Roman" pitchFamily="18" charset="0"/>
                <a:sym typeface="PT Sans Narrow"/>
              </a:rPr>
              <a:t>jspService</a:t>
            </a:r>
            <a:r>
              <a:rPr lang="en-US" sz="2200" dirty="0">
                <a:latin typeface="Times New Roman" pitchFamily="18" charset="0"/>
                <a:ea typeface="PT Sans Narrow"/>
                <a:cs typeface="Times New Roman" pitchFamily="18" charset="0"/>
                <a:sym typeface="PT Sans Narrow"/>
              </a:rPr>
              <a:t>() method in the JSP.</a:t>
            </a:r>
            <a:endParaRPr sz="2200">
              <a:latin typeface="Times New Roman" pitchFamily="18" charset="0"/>
              <a:ea typeface="PT Sans Narrow"/>
              <a:cs typeface="Times New Roman" pitchFamily="18" charset="0"/>
              <a:sym typeface="PT Sans Narrow"/>
            </a:endParaRPr>
          </a:p>
          <a:p>
            <a:pPr marL="457200" lvl="0" indent="0" algn="l" rtl="0">
              <a:spcBef>
                <a:spcPts val="374"/>
              </a:spcBef>
              <a:spcAft>
                <a:spcPts val="0"/>
              </a:spcAft>
              <a:buNone/>
            </a:pPr>
            <a:endParaRPr sz="2200">
              <a:latin typeface="Times New Roman" pitchFamily="18" charset="0"/>
              <a:ea typeface="PT Sans Narrow"/>
              <a:cs typeface="Times New Roman" pitchFamily="18" charset="0"/>
              <a:sym typeface="PT Sans Narrow"/>
            </a:endParaRPr>
          </a:p>
          <a:p>
            <a:pPr marL="342900" lvl="0" indent="-274955" algn="l" rtl="0">
              <a:spcBef>
                <a:spcPts val="374"/>
              </a:spcBef>
              <a:spcAft>
                <a:spcPts val="0"/>
              </a:spcAft>
              <a:buSzPts val="2600"/>
              <a:buFont typeface="PT Sans Narrow"/>
              <a:buChar char="●"/>
            </a:pPr>
            <a:r>
              <a:rPr lang="en-US" sz="2200" dirty="0">
                <a:latin typeface="Times New Roman" pitchFamily="18" charset="0"/>
                <a:ea typeface="PT Sans Narrow"/>
                <a:cs typeface="Times New Roman" pitchFamily="18" charset="0"/>
                <a:sym typeface="PT Sans Narrow"/>
              </a:rPr>
              <a:t>The _</a:t>
            </a:r>
            <a:r>
              <a:rPr lang="en-US" sz="2200" dirty="0" err="1">
                <a:latin typeface="Times New Roman" pitchFamily="18" charset="0"/>
                <a:ea typeface="PT Sans Narrow"/>
                <a:cs typeface="Times New Roman" pitchFamily="18" charset="0"/>
                <a:sym typeface="PT Sans Narrow"/>
              </a:rPr>
              <a:t>jspService</a:t>
            </a:r>
            <a:r>
              <a:rPr lang="en-US" sz="2200" dirty="0">
                <a:latin typeface="Times New Roman" pitchFamily="18" charset="0"/>
                <a:ea typeface="PT Sans Narrow"/>
                <a:cs typeface="Times New Roman" pitchFamily="18" charset="0"/>
                <a:sym typeface="PT Sans Narrow"/>
              </a:rPr>
              <a:t>() method as follows −</a:t>
            </a:r>
            <a:endParaRPr sz="2200">
              <a:latin typeface="Times New Roman" pitchFamily="18" charset="0"/>
              <a:ea typeface="PT Sans Narrow"/>
              <a:cs typeface="Times New Roman" pitchFamily="18" charset="0"/>
              <a:sym typeface="PT Sans Narrow"/>
            </a:endParaRPr>
          </a:p>
          <a:p>
            <a:pPr marL="457200" lvl="0" indent="0" algn="l" rtl="0">
              <a:spcBef>
                <a:spcPts val="374"/>
              </a:spcBef>
              <a:spcAft>
                <a:spcPts val="0"/>
              </a:spcAft>
              <a:buNone/>
            </a:pPr>
            <a:r>
              <a:rPr lang="en-US" sz="2200" dirty="0">
                <a:solidFill>
                  <a:srgbClr val="00FFFF"/>
                </a:solidFill>
                <a:latin typeface="Times New Roman" pitchFamily="18" charset="0"/>
                <a:ea typeface="PT Sans Narrow"/>
                <a:cs typeface="Times New Roman" pitchFamily="18" charset="0"/>
                <a:sym typeface="PT Sans Narrow"/>
              </a:rPr>
              <a:t>void _</a:t>
            </a:r>
            <a:r>
              <a:rPr lang="en-US" sz="2200" dirty="0" err="1">
                <a:solidFill>
                  <a:srgbClr val="00FFFF"/>
                </a:solidFill>
                <a:latin typeface="Times New Roman" pitchFamily="18" charset="0"/>
                <a:ea typeface="PT Sans Narrow"/>
                <a:cs typeface="Times New Roman" pitchFamily="18" charset="0"/>
                <a:sym typeface="PT Sans Narrow"/>
              </a:rPr>
              <a:t>jspService</a:t>
            </a:r>
            <a:r>
              <a:rPr lang="en-US" sz="2200" dirty="0">
                <a:solidFill>
                  <a:srgbClr val="00FFFF"/>
                </a:solidFill>
                <a:latin typeface="Times New Roman" pitchFamily="18" charset="0"/>
                <a:ea typeface="PT Sans Narrow"/>
                <a:cs typeface="Times New Roman" pitchFamily="18" charset="0"/>
                <a:sym typeface="PT Sans Narrow"/>
              </a:rPr>
              <a:t>(</a:t>
            </a:r>
            <a:r>
              <a:rPr lang="en-US" sz="2200" dirty="0" err="1">
                <a:solidFill>
                  <a:srgbClr val="00FFFF"/>
                </a:solidFill>
                <a:latin typeface="Times New Roman" pitchFamily="18" charset="0"/>
                <a:ea typeface="PT Sans Narrow"/>
                <a:cs typeface="Times New Roman" pitchFamily="18" charset="0"/>
                <a:sym typeface="PT Sans Narrow"/>
              </a:rPr>
              <a:t>HttpServletRequest</a:t>
            </a:r>
            <a:r>
              <a:rPr lang="en-US" sz="2200" dirty="0">
                <a:solidFill>
                  <a:srgbClr val="00FFFF"/>
                </a:solidFill>
                <a:latin typeface="Times New Roman" pitchFamily="18" charset="0"/>
                <a:ea typeface="PT Sans Narrow"/>
                <a:cs typeface="Times New Roman" pitchFamily="18" charset="0"/>
                <a:sym typeface="PT Sans Narrow"/>
              </a:rPr>
              <a:t> request, </a:t>
            </a:r>
            <a:r>
              <a:rPr lang="en-US" sz="2200" dirty="0" err="1">
                <a:solidFill>
                  <a:srgbClr val="00FFFF"/>
                </a:solidFill>
                <a:latin typeface="Times New Roman" pitchFamily="18" charset="0"/>
                <a:ea typeface="PT Sans Narrow"/>
                <a:cs typeface="Times New Roman" pitchFamily="18" charset="0"/>
                <a:sym typeface="PT Sans Narrow"/>
              </a:rPr>
              <a:t>HttpServletResponse</a:t>
            </a:r>
            <a:r>
              <a:rPr lang="en-US" sz="2200" dirty="0">
                <a:solidFill>
                  <a:srgbClr val="00FFFF"/>
                </a:solidFill>
                <a:latin typeface="Times New Roman" pitchFamily="18" charset="0"/>
                <a:ea typeface="PT Sans Narrow"/>
                <a:cs typeface="Times New Roman" pitchFamily="18" charset="0"/>
                <a:sym typeface="PT Sans Narrow"/>
              </a:rPr>
              <a:t> response) </a:t>
            </a:r>
            <a:endParaRPr sz="2200">
              <a:solidFill>
                <a:srgbClr val="00FFFF"/>
              </a:solidFill>
              <a:latin typeface="Times New Roman" pitchFamily="18" charset="0"/>
              <a:ea typeface="PT Sans Narrow"/>
              <a:cs typeface="Times New Roman" pitchFamily="18" charset="0"/>
              <a:sym typeface="PT Sans Narrow"/>
            </a:endParaRPr>
          </a:p>
          <a:p>
            <a:pPr marL="457200" lvl="0" indent="0" algn="l" rtl="0">
              <a:spcBef>
                <a:spcPts val="374"/>
              </a:spcBef>
              <a:spcAft>
                <a:spcPts val="0"/>
              </a:spcAft>
              <a:buNone/>
            </a:pPr>
            <a:r>
              <a:rPr lang="en-US" sz="2200" dirty="0">
                <a:solidFill>
                  <a:srgbClr val="00FFFF"/>
                </a:solidFill>
                <a:latin typeface="Times New Roman" pitchFamily="18" charset="0"/>
                <a:ea typeface="PT Sans Narrow"/>
                <a:cs typeface="Times New Roman" pitchFamily="18" charset="0"/>
                <a:sym typeface="PT Sans Narrow"/>
              </a:rPr>
              <a:t>{</a:t>
            </a:r>
            <a:endParaRPr sz="2200">
              <a:solidFill>
                <a:srgbClr val="00FFFF"/>
              </a:solidFill>
              <a:latin typeface="Times New Roman" pitchFamily="18" charset="0"/>
              <a:ea typeface="PT Sans Narrow"/>
              <a:cs typeface="Times New Roman" pitchFamily="18" charset="0"/>
              <a:sym typeface="PT Sans Narrow"/>
            </a:endParaRPr>
          </a:p>
          <a:p>
            <a:pPr marL="457200" lvl="0" indent="0" algn="l" rtl="0">
              <a:spcBef>
                <a:spcPts val="374"/>
              </a:spcBef>
              <a:spcAft>
                <a:spcPts val="0"/>
              </a:spcAft>
              <a:buNone/>
            </a:pPr>
            <a:r>
              <a:rPr lang="en-US" sz="2200" dirty="0">
                <a:solidFill>
                  <a:srgbClr val="00FFFF"/>
                </a:solidFill>
                <a:latin typeface="Times New Roman" pitchFamily="18" charset="0"/>
                <a:ea typeface="PT Sans Narrow"/>
                <a:cs typeface="Times New Roman" pitchFamily="18" charset="0"/>
                <a:sym typeface="PT Sans Narrow"/>
              </a:rPr>
              <a:t>   // Service handling code...</a:t>
            </a:r>
            <a:endParaRPr sz="2200">
              <a:solidFill>
                <a:srgbClr val="00FFFF"/>
              </a:solidFill>
              <a:latin typeface="Times New Roman" pitchFamily="18" charset="0"/>
              <a:ea typeface="PT Sans Narrow"/>
              <a:cs typeface="Times New Roman" pitchFamily="18" charset="0"/>
              <a:sym typeface="PT Sans Narrow"/>
            </a:endParaRPr>
          </a:p>
          <a:p>
            <a:pPr marL="457200" lvl="0" indent="0" algn="l" rtl="0">
              <a:spcBef>
                <a:spcPts val="374"/>
              </a:spcBef>
              <a:spcAft>
                <a:spcPts val="0"/>
              </a:spcAft>
              <a:buNone/>
            </a:pPr>
            <a:r>
              <a:rPr lang="en-US" sz="2200" dirty="0">
                <a:solidFill>
                  <a:srgbClr val="00FFFF"/>
                </a:solidFill>
                <a:latin typeface="Times New Roman" pitchFamily="18" charset="0"/>
                <a:ea typeface="PT Sans Narrow"/>
                <a:cs typeface="Times New Roman" pitchFamily="18" charset="0"/>
                <a:sym typeface="PT Sans Narrow"/>
              </a:rPr>
              <a:t>}</a:t>
            </a:r>
            <a:endParaRPr sz="2200">
              <a:solidFill>
                <a:srgbClr val="00FFFF"/>
              </a:solidFill>
              <a:latin typeface="Times New Roman" pitchFamily="18" charset="0"/>
              <a:ea typeface="PT Sans Narrow"/>
              <a:cs typeface="Times New Roman" pitchFamily="18" charset="0"/>
              <a:sym typeface="PT Sans Narrow"/>
            </a:endParaRPr>
          </a:p>
          <a:p>
            <a:pPr marL="457200" lvl="0" indent="0" algn="l" rtl="0">
              <a:spcBef>
                <a:spcPts val="374"/>
              </a:spcBef>
              <a:spcAft>
                <a:spcPts val="0"/>
              </a:spcAft>
              <a:buNone/>
            </a:pPr>
            <a:endParaRPr sz="2200">
              <a:latin typeface="Times New Roman" pitchFamily="18" charset="0"/>
              <a:ea typeface="PT Sans Narrow"/>
              <a:cs typeface="Times New Roman" pitchFamily="18" charset="0"/>
              <a:sym typeface="PT Sans Narrow"/>
            </a:endParaRPr>
          </a:p>
          <a:p>
            <a:pPr marL="342900" lvl="0" indent="-274955" algn="l" rtl="0">
              <a:spcBef>
                <a:spcPts val="374"/>
              </a:spcBef>
              <a:spcAft>
                <a:spcPts val="0"/>
              </a:spcAft>
              <a:buSzPts val="2600"/>
              <a:buFont typeface="PT Sans Narrow"/>
              <a:buChar char="●"/>
            </a:pPr>
            <a:r>
              <a:rPr lang="en-US" sz="2200" dirty="0">
                <a:latin typeface="Times New Roman" pitchFamily="18" charset="0"/>
                <a:ea typeface="PT Sans Narrow"/>
                <a:cs typeface="Times New Roman" pitchFamily="18" charset="0"/>
                <a:sym typeface="PT Sans Narrow"/>
              </a:rPr>
              <a:t>This is responsible for generating the response for that request of the HTTP methods, </a:t>
            </a:r>
            <a:r>
              <a:rPr lang="en-US" sz="2200" dirty="0" err="1">
                <a:latin typeface="Times New Roman" pitchFamily="18" charset="0"/>
                <a:ea typeface="PT Sans Narrow"/>
                <a:cs typeface="Times New Roman" pitchFamily="18" charset="0"/>
                <a:sym typeface="PT Sans Narrow"/>
              </a:rPr>
              <a:t>i.e</a:t>
            </a:r>
            <a:r>
              <a:rPr lang="en-US" sz="2200" dirty="0">
                <a:latin typeface="Times New Roman" pitchFamily="18" charset="0"/>
                <a:ea typeface="PT Sans Narrow"/>
                <a:cs typeface="Times New Roman" pitchFamily="18" charset="0"/>
                <a:sym typeface="PT Sans Narrow"/>
              </a:rPr>
              <a:t>, GET, POST, DELETE, etc.</a:t>
            </a:r>
            <a:endParaRPr sz="2200">
              <a:latin typeface="Times New Roman" pitchFamily="18" charset="0"/>
              <a:ea typeface="PT Sans Narrow"/>
              <a:cs typeface="Times New Roman" pitchFamily="18" charset="0"/>
              <a:sym typeface="PT Sans Narrow"/>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11dadcef4b6_0_467"/>
          <p:cNvSpPr txBox="1">
            <a:spLocks noGrp="1"/>
          </p:cNvSpPr>
          <p:nvPr>
            <p:ph type="title"/>
          </p:nvPr>
        </p:nvSpPr>
        <p:spPr>
          <a:xfrm>
            <a:off x="1080000" y="447188"/>
            <a:ext cx="14096100" cy="970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JSP Cleanup</a:t>
            </a:r>
            <a:endParaRPr/>
          </a:p>
        </p:txBody>
      </p:sp>
      <p:sp>
        <p:nvSpPr>
          <p:cNvPr id="228" name="Google Shape;228;g11dadcef4b6_0_467"/>
          <p:cNvSpPr txBox="1">
            <a:spLocks noGrp="1"/>
          </p:cNvSpPr>
          <p:nvPr>
            <p:ph type="body" idx="1"/>
          </p:nvPr>
        </p:nvSpPr>
        <p:spPr>
          <a:xfrm>
            <a:off x="519100" y="2400425"/>
            <a:ext cx="11552400" cy="4048200"/>
          </a:xfrm>
          <a:prstGeom prst="rect">
            <a:avLst/>
          </a:prstGeom>
          <a:noFill/>
          <a:ln>
            <a:noFill/>
          </a:ln>
        </p:spPr>
        <p:txBody>
          <a:bodyPr spcFirstLastPara="1" wrap="square" lIns="91425" tIns="45700" rIns="91425" bIns="45700" anchor="t" anchorCtr="0">
            <a:noAutofit/>
          </a:bodyPr>
          <a:lstStyle/>
          <a:p>
            <a:pPr marL="342900" lvl="0" indent="-254000" algn="l" rtl="0">
              <a:spcBef>
                <a:spcPts val="0"/>
              </a:spcBef>
              <a:spcAft>
                <a:spcPts val="0"/>
              </a:spcAft>
              <a:buSzPts val="2600"/>
              <a:buFont typeface="PT Sans Narrow"/>
              <a:buChar char="●"/>
            </a:pPr>
            <a:r>
              <a:rPr lang="en-US" sz="2200" dirty="0">
                <a:latin typeface="Times New Roman" pitchFamily="18" charset="0"/>
                <a:ea typeface="PT Sans Narrow"/>
                <a:cs typeface="Times New Roman" pitchFamily="18" charset="0"/>
                <a:sym typeface="PT Sans Narrow"/>
              </a:rPr>
              <a:t>The destruction phase of the JSP life cycle represents when a JSP is being removed from use by a container.</a:t>
            </a:r>
            <a:endParaRPr sz="2200">
              <a:latin typeface="Times New Roman" pitchFamily="18" charset="0"/>
              <a:ea typeface="PT Sans Narrow"/>
              <a:cs typeface="Times New Roman" pitchFamily="18" charset="0"/>
              <a:sym typeface="PT Sans Narrow"/>
            </a:endParaRPr>
          </a:p>
          <a:p>
            <a:pPr marL="457200" lvl="0" indent="0" algn="l" rtl="0">
              <a:spcBef>
                <a:spcPts val="440"/>
              </a:spcBef>
              <a:spcAft>
                <a:spcPts val="0"/>
              </a:spcAft>
              <a:buNone/>
            </a:pPr>
            <a:endParaRPr sz="2200">
              <a:latin typeface="Times New Roman" pitchFamily="18" charset="0"/>
              <a:ea typeface="PT Sans Narrow"/>
              <a:cs typeface="Times New Roman" pitchFamily="18" charset="0"/>
              <a:sym typeface="PT Sans Narrow"/>
            </a:endParaRPr>
          </a:p>
          <a:p>
            <a:pPr marL="342900" lvl="0" indent="-254000" algn="l" rtl="0">
              <a:spcBef>
                <a:spcPts val="440"/>
              </a:spcBef>
              <a:spcAft>
                <a:spcPts val="0"/>
              </a:spcAft>
              <a:buSzPts val="2600"/>
              <a:buFont typeface="PT Sans Narrow"/>
              <a:buChar char="●"/>
            </a:pPr>
            <a:r>
              <a:rPr lang="en-US" sz="2200" dirty="0">
                <a:latin typeface="Times New Roman" pitchFamily="18" charset="0"/>
                <a:ea typeface="PT Sans Narrow"/>
                <a:cs typeface="Times New Roman" pitchFamily="18" charset="0"/>
                <a:sym typeface="PT Sans Narrow"/>
              </a:rPr>
              <a:t>The </a:t>
            </a:r>
            <a:r>
              <a:rPr lang="en-US" sz="2200" dirty="0" err="1">
                <a:latin typeface="Times New Roman" pitchFamily="18" charset="0"/>
                <a:ea typeface="PT Sans Narrow"/>
                <a:cs typeface="Times New Roman" pitchFamily="18" charset="0"/>
                <a:sym typeface="PT Sans Narrow"/>
              </a:rPr>
              <a:t>jspDestroy</a:t>
            </a:r>
            <a:r>
              <a:rPr lang="en-US" sz="2200" dirty="0">
                <a:latin typeface="Times New Roman" pitchFamily="18" charset="0"/>
                <a:ea typeface="PT Sans Narrow"/>
                <a:cs typeface="Times New Roman" pitchFamily="18" charset="0"/>
                <a:sym typeface="PT Sans Narrow"/>
              </a:rPr>
              <a:t>() method is the JSP equivalent of the destroy method for </a:t>
            </a:r>
            <a:r>
              <a:rPr lang="en-US" sz="2200" dirty="0" err="1">
                <a:latin typeface="Times New Roman" pitchFamily="18" charset="0"/>
                <a:ea typeface="PT Sans Narrow"/>
                <a:cs typeface="Times New Roman" pitchFamily="18" charset="0"/>
                <a:sym typeface="PT Sans Narrow"/>
              </a:rPr>
              <a:t>servlets</a:t>
            </a:r>
            <a:r>
              <a:rPr lang="en-US" sz="2200" dirty="0">
                <a:latin typeface="Times New Roman" pitchFamily="18" charset="0"/>
                <a:ea typeface="PT Sans Narrow"/>
                <a:cs typeface="Times New Roman" pitchFamily="18" charset="0"/>
                <a:sym typeface="PT Sans Narrow"/>
              </a:rPr>
              <a:t>. </a:t>
            </a:r>
            <a:endParaRPr sz="2200">
              <a:latin typeface="Times New Roman" pitchFamily="18" charset="0"/>
              <a:ea typeface="PT Sans Narrow"/>
              <a:cs typeface="Times New Roman" pitchFamily="18" charset="0"/>
              <a:sym typeface="PT Sans Narrow"/>
            </a:endParaRPr>
          </a:p>
          <a:p>
            <a:pPr marL="457200" lvl="0" indent="0" algn="l" rtl="0">
              <a:spcBef>
                <a:spcPts val="440"/>
              </a:spcBef>
              <a:spcAft>
                <a:spcPts val="0"/>
              </a:spcAft>
              <a:buNone/>
            </a:pPr>
            <a:endParaRPr sz="2200">
              <a:latin typeface="Times New Roman" pitchFamily="18" charset="0"/>
              <a:ea typeface="PT Sans Narrow"/>
              <a:cs typeface="Times New Roman" pitchFamily="18" charset="0"/>
              <a:sym typeface="PT Sans Narrow"/>
            </a:endParaRPr>
          </a:p>
          <a:p>
            <a:pPr marL="342900" lvl="0" indent="-254000" algn="l" rtl="0">
              <a:spcBef>
                <a:spcPts val="440"/>
              </a:spcBef>
              <a:spcAft>
                <a:spcPts val="0"/>
              </a:spcAft>
              <a:buSzPts val="2600"/>
              <a:buFont typeface="PT Sans Narrow"/>
              <a:buChar char="●"/>
            </a:pPr>
            <a:r>
              <a:rPr lang="en-US" sz="2200" dirty="0">
                <a:latin typeface="Times New Roman" pitchFamily="18" charset="0"/>
                <a:ea typeface="PT Sans Narrow"/>
                <a:cs typeface="Times New Roman" pitchFamily="18" charset="0"/>
                <a:sym typeface="PT Sans Narrow"/>
              </a:rPr>
              <a:t>The </a:t>
            </a:r>
            <a:r>
              <a:rPr lang="en-US" sz="2200" dirty="0" err="1">
                <a:latin typeface="Times New Roman" pitchFamily="18" charset="0"/>
                <a:ea typeface="PT Sans Narrow"/>
                <a:cs typeface="Times New Roman" pitchFamily="18" charset="0"/>
                <a:sym typeface="PT Sans Narrow"/>
              </a:rPr>
              <a:t>jspDestroy</a:t>
            </a:r>
            <a:r>
              <a:rPr lang="en-US" sz="2200" dirty="0">
                <a:latin typeface="Times New Roman" pitchFamily="18" charset="0"/>
                <a:ea typeface="PT Sans Narrow"/>
                <a:cs typeface="Times New Roman" pitchFamily="18" charset="0"/>
                <a:sym typeface="PT Sans Narrow"/>
              </a:rPr>
              <a:t>() method has the following form −</a:t>
            </a:r>
            <a:endParaRPr sz="2200">
              <a:latin typeface="Times New Roman" pitchFamily="18" charset="0"/>
              <a:ea typeface="PT Sans Narrow"/>
              <a:cs typeface="Times New Roman" pitchFamily="18" charset="0"/>
              <a:sym typeface="PT Sans Narrow"/>
            </a:endParaRPr>
          </a:p>
          <a:p>
            <a:pPr marL="457200" lvl="0" indent="0" algn="l" rtl="0">
              <a:spcBef>
                <a:spcPts val="440"/>
              </a:spcBef>
              <a:spcAft>
                <a:spcPts val="0"/>
              </a:spcAft>
              <a:buNone/>
            </a:pPr>
            <a:endParaRPr sz="2200">
              <a:latin typeface="Times New Roman" pitchFamily="18" charset="0"/>
              <a:ea typeface="PT Sans Narrow"/>
              <a:cs typeface="Times New Roman" pitchFamily="18" charset="0"/>
              <a:sym typeface="PT Sans Narrow"/>
            </a:endParaRPr>
          </a:p>
          <a:p>
            <a:pPr marL="457200" lvl="0" indent="0" algn="l" rtl="0">
              <a:spcBef>
                <a:spcPts val="440"/>
              </a:spcBef>
              <a:spcAft>
                <a:spcPts val="0"/>
              </a:spcAft>
              <a:buNone/>
            </a:pPr>
            <a:r>
              <a:rPr lang="en-US" sz="2400" dirty="0">
                <a:solidFill>
                  <a:srgbClr val="00FFFF"/>
                </a:solidFill>
                <a:latin typeface="Times New Roman" pitchFamily="18" charset="0"/>
                <a:ea typeface="PT Sans Narrow"/>
                <a:cs typeface="Times New Roman" pitchFamily="18" charset="0"/>
                <a:sym typeface="PT Sans Narrow"/>
              </a:rPr>
              <a:t>public void </a:t>
            </a:r>
            <a:r>
              <a:rPr lang="en-US" sz="2400" dirty="0" err="1">
                <a:solidFill>
                  <a:srgbClr val="00FFFF"/>
                </a:solidFill>
                <a:latin typeface="Times New Roman" pitchFamily="18" charset="0"/>
                <a:ea typeface="PT Sans Narrow"/>
                <a:cs typeface="Times New Roman" pitchFamily="18" charset="0"/>
                <a:sym typeface="PT Sans Narrow"/>
              </a:rPr>
              <a:t>jspDestroy</a:t>
            </a:r>
            <a:r>
              <a:rPr lang="en-US" sz="2400" dirty="0">
                <a:solidFill>
                  <a:srgbClr val="00FFFF"/>
                </a:solidFill>
                <a:latin typeface="Times New Roman" pitchFamily="18" charset="0"/>
                <a:ea typeface="PT Sans Narrow"/>
                <a:cs typeface="Times New Roman" pitchFamily="18" charset="0"/>
                <a:sym typeface="PT Sans Narrow"/>
              </a:rPr>
              <a:t>() {</a:t>
            </a:r>
            <a:endParaRPr sz="2400">
              <a:solidFill>
                <a:srgbClr val="00FFFF"/>
              </a:solidFill>
              <a:latin typeface="Times New Roman" pitchFamily="18" charset="0"/>
              <a:ea typeface="PT Sans Narrow"/>
              <a:cs typeface="Times New Roman" pitchFamily="18" charset="0"/>
              <a:sym typeface="PT Sans Narrow"/>
            </a:endParaRPr>
          </a:p>
          <a:p>
            <a:pPr marL="457200" lvl="0" indent="0" algn="l" rtl="0">
              <a:spcBef>
                <a:spcPts val="440"/>
              </a:spcBef>
              <a:spcAft>
                <a:spcPts val="0"/>
              </a:spcAft>
              <a:buNone/>
            </a:pPr>
            <a:r>
              <a:rPr lang="en-US" sz="2400" dirty="0">
                <a:solidFill>
                  <a:srgbClr val="00FFFF"/>
                </a:solidFill>
                <a:latin typeface="Times New Roman" pitchFamily="18" charset="0"/>
                <a:ea typeface="PT Sans Narrow"/>
                <a:cs typeface="Times New Roman" pitchFamily="18" charset="0"/>
                <a:sym typeface="PT Sans Narrow"/>
              </a:rPr>
              <a:t>   // Your cleanup code goes here.</a:t>
            </a:r>
            <a:endParaRPr sz="2400">
              <a:solidFill>
                <a:srgbClr val="00FFFF"/>
              </a:solidFill>
              <a:latin typeface="Times New Roman" pitchFamily="18" charset="0"/>
              <a:ea typeface="PT Sans Narrow"/>
              <a:cs typeface="Times New Roman" pitchFamily="18" charset="0"/>
              <a:sym typeface="PT Sans Narrow"/>
            </a:endParaRPr>
          </a:p>
          <a:p>
            <a:pPr marL="457200" lvl="0" indent="0" algn="l" rtl="0">
              <a:spcBef>
                <a:spcPts val="440"/>
              </a:spcBef>
              <a:spcAft>
                <a:spcPts val="0"/>
              </a:spcAft>
              <a:buNone/>
            </a:pPr>
            <a:r>
              <a:rPr lang="en-US" sz="2400" dirty="0">
                <a:solidFill>
                  <a:srgbClr val="00FFFF"/>
                </a:solidFill>
                <a:latin typeface="Times New Roman" pitchFamily="18" charset="0"/>
                <a:ea typeface="PT Sans Narrow"/>
                <a:cs typeface="Times New Roman" pitchFamily="18" charset="0"/>
                <a:sym typeface="PT Sans Narrow"/>
              </a:rPr>
              <a:t>}</a:t>
            </a:r>
            <a:endParaRPr sz="2400">
              <a:solidFill>
                <a:srgbClr val="00FFFF"/>
              </a:solidFill>
              <a:latin typeface="Times New Roman" pitchFamily="18" charset="0"/>
              <a:ea typeface="PT Sans Narrow"/>
              <a:cs typeface="Times New Roman" pitchFamily="18" charset="0"/>
              <a:sym typeface="PT Sans Narrow"/>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17ddf74449_0_723"/>
          <p:cNvSpPr txBox="1">
            <a:spLocks noGrp="1"/>
          </p:cNvSpPr>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800"/>
              <a:buNone/>
            </a:pPr>
            <a:r>
              <a:rPr lang="en-US"/>
              <a:t>Syllabus</a:t>
            </a:r>
            <a:endParaRPr/>
          </a:p>
        </p:txBody>
      </p:sp>
      <p:sp>
        <p:nvSpPr>
          <p:cNvPr id="122" name="Google Shape;122;g117ddf74449_0_723"/>
          <p:cNvSpPr txBox="1">
            <a:spLocks noGrp="1"/>
          </p:cNvSpPr>
          <p:nvPr>
            <p:ph type="body" idx="1"/>
          </p:nvPr>
        </p:nvSpPr>
        <p:spPr>
          <a:xfrm>
            <a:off x="881026" y="2214554"/>
            <a:ext cx="8215370" cy="4429156"/>
          </a:xfrm>
          <a:prstGeom prst="rect">
            <a:avLst/>
          </a:prstGeom>
          <a:noFill/>
          <a:ln w="38100" cap="flat" cmpd="sng">
            <a:solidFill>
              <a:schemeClr val="accent1"/>
            </a:solidFill>
            <a:prstDash val="solid"/>
            <a:round/>
            <a:headEnd type="none" w="sm" len="sm"/>
            <a:tailEnd type="none" w="sm" len="sm"/>
          </a:ln>
          <a:effectLst>
            <a:outerShdw blurRad="50800">
              <a:srgbClr val="000000">
                <a:alpha val="40000"/>
              </a:srgbClr>
            </a:outerShdw>
          </a:effectLst>
        </p:spPr>
        <p:txBody>
          <a:bodyPr spcFirstLastPara="1" wrap="square" lIns="91425" tIns="45700" rIns="91425" bIns="45700" anchor="ctr" anchorCtr="0">
            <a:noAutofit/>
          </a:bodyPr>
          <a:lstStyle/>
          <a:p>
            <a:pPr marL="457200" lvl="0" indent="-374650" algn="l" rtl="0">
              <a:lnSpc>
                <a:spcPct val="150000"/>
              </a:lnSpc>
              <a:spcBef>
                <a:spcPts val="0"/>
              </a:spcBef>
              <a:spcAft>
                <a:spcPts val="0"/>
              </a:spcAft>
              <a:buSzPts val="2300"/>
              <a:buFont typeface="PT Sans Narrow"/>
              <a:buChar char="●"/>
            </a:pPr>
            <a:r>
              <a:rPr lang="en-US" dirty="0" smtClean="0">
                <a:latin typeface="Times New Roman" pitchFamily="18" charset="0"/>
                <a:ea typeface="PT Sans Narrow"/>
                <a:cs typeface="Times New Roman" pitchFamily="18" charset="0"/>
                <a:sym typeface="PT Sans Narrow"/>
              </a:rPr>
              <a:t>JSP</a:t>
            </a:r>
            <a:r>
              <a:rPr lang="en-US" dirty="0">
                <a:latin typeface="Times New Roman" pitchFamily="18" charset="0"/>
                <a:ea typeface="PT Sans Narrow"/>
                <a:cs typeface="Times New Roman" pitchFamily="18" charset="0"/>
                <a:sym typeface="PT Sans Narrow"/>
              </a:rPr>
              <a:t>: Introduction to Java Server Pages, </a:t>
            </a:r>
            <a:endParaRPr>
              <a:latin typeface="Times New Roman" pitchFamily="18" charset="0"/>
              <a:ea typeface="PT Sans Narrow"/>
              <a:cs typeface="Times New Roman" pitchFamily="18" charset="0"/>
              <a:sym typeface="PT Sans Narrow"/>
            </a:endParaRPr>
          </a:p>
          <a:p>
            <a:pPr marL="457200" lvl="0" indent="-374650" algn="l" rtl="0">
              <a:lnSpc>
                <a:spcPct val="150000"/>
              </a:lnSpc>
              <a:spcBef>
                <a:spcPts val="0"/>
              </a:spcBef>
              <a:spcAft>
                <a:spcPts val="0"/>
              </a:spcAft>
              <a:buSzPts val="2300"/>
              <a:buFont typeface="PT Sans Narrow"/>
              <a:buChar char="●"/>
            </a:pPr>
            <a:r>
              <a:rPr lang="en-US" dirty="0">
                <a:latin typeface="Times New Roman" pitchFamily="18" charset="0"/>
                <a:ea typeface="PT Sans Narrow"/>
                <a:cs typeface="Times New Roman" pitchFamily="18" charset="0"/>
                <a:sym typeface="PT Sans Narrow"/>
              </a:rPr>
              <a:t>JSP and </a:t>
            </a:r>
            <a:r>
              <a:rPr lang="en-US" dirty="0" err="1">
                <a:latin typeface="Times New Roman" pitchFamily="18" charset="0"/>
                <a:ea typeface="PT Sans Narrow"/>
                <a:cs typeface="Times New Roman" pitchFamily="18" charset="0"/>
                <a:sym typeface="PT Sans Narrow"/>
              </a:rPr>
              <a:t>Servlets</a:t>
            </a:r>
            <a:r>
              <a:rPr lang="en-US" dirty="0">
                <a:latin typeface="Times New Roman" pitchFamily="18" charset="0"/>
                <a:ea typeface="PT Sans Narrow"/>
                <a:cs typeface="Times New Roman" pitchFamily="18" charset="0"/>
                <a:sym typeface="PT Sans Narrow"/>
              </a:rPr>
              <a:t>, </a:t>
            </a:r>
            <a:endParaRPr>
              <a:latin typeface="Times New Roman" pitchFamily="18" charset="0"/>
              <a:ea typeface="PT Sans Narrow"/>
              <a:cs typeface="Times New Roman" pitchFamily="18" charset="0"/>
              <a:sym typeface="PT Sans Narrow"/>
            </a:endParaRPr>
          </a:p>
          <a:p>
            <a:pPr marL="457200" lvl="0" indent="-374650" algn="l" rtl="0">
              <a:lnSpc>
                <a:spcPct val="150000"/>
              </a:lnSpc>
              <a:spcBef>
                <a:spcPts val="0"/>
              </a:spcBef>
              <a:spcAft>
                <a:spcPts val="0"/>
              </a:spcAft>
              <a:buSzPts val="2300"/>
              <a:buFont typeface="PT Sans Narrow"/>
              <a:buChar char="●"/>
            </a:pPr>
            <a:r>
              <a:rPr lang="en-IN" dirty="0" smtClean="0">
                <a:latin typeface="Times New Roman" pitchFamily="18" charset="0"/>
                <a:ea typeface="PT Sans Narrow"/>
                <a:cs typeface="Times New Roman" pitchFamily="18" charset="0"/>
                <a:sym typeface="PT Sans Narrow"/>
              </a:rPr>
              <a:t>Anatomy of a JSP Page</a:t>
            </a:r>
            <a:endParaRPr>
              <a:latin typeface="Times New Roman" pitchFamily="18" charset="0"/>
              <a:ea typeface="PT Sans Narrow"/>
              <a:cs typeface="Times New Roman" pitchFamily="18" charset="0"/>
              <a:sym typeface="PT Sans Narrow"/>
            </a:endParaRPr>
          </a:p>
          <a:p>
            <a:pPr marL="457200" lvl="0" indent="-374650" algn="l" rtl="0">
              <a:lnSpc>
                <a:spcPct val="150000"/>
              </a:lnSpc>
              <a:spcBef>
                <a:spcPts val="0"/>
              </a:spcBef>
              <a:spcAft>
                <a:spcPts val="0"/>
              </a:spcAft>
              <a:buSzPts val="2300"/>
              <a:buFont typeface="PT Sans Narrow"/>
              <a:buChar char="●"/>
            </a:pPr>
            <a:r>
              <a:rPr lang="en-US" dirty="0">
                <a:latin typeface="Times New Roman" pitchFamily="18" charset="0"/>
                <a:ea typeface="PT Sans Narrow"/>
                <a:cs typeface="Times New Roman" pitchFamily="18" charset="0"/>
                <a:sym typeface="PT Sans Narrow"/>
              </a:rPr>
              <a:t>Basic </a:t>
            </a:r>
            <a:r>
              <a:rPr lang="en-US" dirty="0" smtClean="0">
                <a:latin typeface="Times New Roman" pitchFamily="18" charset="0"/>
                <a:ea typeface="PT Sans Narrow"/>
                <a:cs typeface="Times New Roman" pitchFamily="18" charset="0"/>
                <a:sym typeface="PT Sans Narrow"/>
              </a:rPr>
              <a:t>JSP Scripting, declarations, expression tag</a:t>
            </a:r>
          </a:p>
          <a:p>
            <a:pPr marL="457200" lvl="0" indent="-374650" algn="l" rtl="0">
              <a:lnSpc>
                <a:spcPct val="150000"/>
              </a:lnSpc>
              <a:spcBef>
                <a:spcPts val="0"/>
              </a:spcBef>
              <a:spcAft>
                <a:spcPts val="0"/>
              </a:spcAft>
              <a:buSzPts val="2300"/>
              <a:buFont typeface="PT Sans Narrow"/>
              <a:buChar char="●"/>
            </a:pPr>
            <a:r>
              <a:rPr lang="en-US" dirty="0" smtClean="0">
                <a:latin typeface="Times New Roman" pitchFamily="18" charset="0"/>
                <a:ea typeface="PT Sans Narrow"/>
                <a:cs typeface="Times New Roman" pitchFamily="18" charset="0"/>
                <a:sym typeface="PT Sans Narrow"/>
              </a:rPr>
              <a:t>JSP directives</a:t>
            </a:r>
          </a:p>
          <a:p>
            <a:pPr marL="457200" lvl="0" indent="-374650" algn="l" rtl="0">
              <a:lnSpc>
                <a:spcPct val="150000"/>
              </a:lnSpc>
              <a:spcBef>
                <a:spcPts val="0"/>
              </a:spcBef>
              <a:spcAft>
                <a:spcPts val="0"/>
              </a:spcAft>
              <a:buSzPts val="2300"/>
              <a:buFont typeface="PT Sans Narrow"/>
              <a:buChar char="●"/>
            </a:pPr>
            <a:r>
              <a:rPr lang="en-US" dirty="0" smtClean="0">
                <a:latin typeface="Times New Roman" pitchFamily="18" charset="0"/>
                <a:ea typeface="PT Sans Narrow"/>
                <a:cs typeface="Times New Roman" pitchFamily="18" charset="0"/>
                <a:sym typeface="PT Sans Narrow"/>
              </a:rPr>
              <a:t>Implicit JSP Objects,</a:t>
            </a:r>
          </a:p>
          <a:p>
            <a:pPr marL="457200" lvl="0" indent="-374650" algn="l" rtl="0">
              <a:lnSpc>
                <a:spcPct val="150000"/>
              </a:lnSpc>
              <a:spcBef>
                <a:spcPts val="0"/>
              </a:spcBef>
              <a:spcAft>
                <a:spcPts val="0"/>
              </a:spcAft>
              <a:buSzPts val="2300"/>
              <a:buFont typeface="PT Sans Narrow"/>
              <a:buChar char="●"/>
            </a:pPr>
            <a:r>
              <a:rPr lang="en-US" dirty="0" smtClean="0">
                <a:latin typeface="Times New Roman" pitchFamily="18" charset="0"/>
                <a:ea typeface="PT Sans Narrow"/>
                <a:cs typeface="Times New Roman" pitchFamily="18" charset="0"/>
                <a:sym typeface="PT Sans Narrow"/>
              </a:rPr>
              <a:t>JSP Action Elements,</a:t>
            </a:r>
          </a:p>
          <a:p>
            <a:pPr marL="457200" lvl="0" indent="-374650" algn="l" rtl="0">
              <a:lnSpc>
                <a:spcPct val="150000"/>
              </a:lnSpc>
              <a:spcBef>
                <a:spcPts val="0"/>
              </a:spcBef>
              <a:spcAft>
                <a:spcPts val="0"/>
              </a:spcAft>
              <a:buSzPts val="2300"/>
              <a:buFont typeface="PT Sans Narrow"/>
              <a:buChar char="●"/>
            </a:pPr>
            <a:r>
              <a:rPr lang="en-US" dirty="0" smtClean="0">
                <a:latin typeface="Times New Roman" pitchFamily="18" charset="0"/>
                <a:ea typeface="PT Sans Narrow"/>
                <a:cs typeface="Times New Roman" pitchFamily="18" charset="0"/>
                <a:sym typeface="PT Sans Narrow"/>
              </a:rPr>
              <a:t>Cookie and Session Tracking,</a:t>
            </a:r>
          </a:p>
          <a:p>
            <a:pPr marL="457200" lvl="0" indent="-374650" algn="l" rtl="0">
              <a:lnSpc>
                <a:spcPct val="150000"/>
              </a:lnSpc>
              <a:spcBef>
                <a:spcPts val="0"/>
              </a:spcBef>
              <a:spcAft>
                <a:spcPts val="0"/>
              </a:spcAft>
              <a:buSzPts val="2300"/>
              <a:buFont typeface="PT Sans Narrow"/>
              <a:buChar char="●"/>
            </a:pPr>
            <a:r>
              <a:rPr lang="en-US" dirty="0" smtClean="0">
                <a:latin typeface="Times New Roman" pitchFamily="18" charset="0"/>
                <a:ea typeface="PT Sans Narrow"/>
                <a:cs typeface="Times New Roman" pitchFamily="18" charset="0"/>
                <a:sym typeface="PT Sans Narrow"/>
              </a:rPr>
              <a:t>Connecting to MYSQL Database</a:t>
            </a:r>
            <a:endParaRPr>
              <a:latin typeface="Times New Roman" pitchFamily="18" charset="0"/>
              <a:ea typeface="PT Sans Narrow"/>
              <a:cs typeface="Times New Roman" pitchFamily="18" charset="0"/>
              <a:sym typeface="PT Sans Narrow"/>
            </a:endParaRPr>
          </a:p>
          <a:p>
            <a:pPr marL="457200" lvl="0" indent="-374650" algn="l" rtl="0">
              <a:lnSpc>
                <a:spcPct val="150000"/>
              </a:lnSpc>
              <a:spcBef>
                <a:spcPts val="0"/>
              </a:spcBef>
              <a:spcAft>
                <a:spcPts val="0"/>
              </a:spcAft>
              <a:buSzPts val="2300"/>
              <a:buFont typeface="PT Sans Narrow"/>
              <a:buChar char="●"/>
            </a:pPr>
            <a:r>
              <a:rPr lang="en-US" dirty="0" smtClean="0">
                <a:latin typeface="Times New Roman" pitchFamily="18" charset="0"/>
                <a:ea typeface="PT Sans Narrow"/>
                <a:cs typeface="Times New Roman" pitchFamily="18" charset="0"/>
                <a:sym typeface="PT Sans Narrow"/>
              </a:rPr>
              <a:t>Support </a:t>
            </a:r>
            <a:r>
              <a:rPr lang="en-US" dirty="0">
                <a:latin typeface="Times New Roman" pitchFamily="18" charset="0"/>
                <a:ea typeface="PT Sans Narrow"/>
                <a:cs typeface="Times New Roman" pitchFamily="18" charset="0"/>
                <a:sym typeface="PT Sans Narrow"/>
              </a:rPr>
              <a:t>for the Model-View-Controller paradigm,  </a:t>
            </a:r>
            <a:endParaRPr>
              <a:latin typeface="Times New Roman" pitchFamily="18" charset="0"/>
              <a:ea typeface="PT Sans Narrow"/>
              <a:cs typeface="Times New Roman" pitchFamily="18" charset="0"/>
              <a:sym typeface="PT Sans Narrow"/>
            </a:endParaRPr>
          </a:p>
          <a:p>
            <a:pPr marL="457200" lvl="0" indent="0" algn="l" rtl="0">
              <a:lnSpc>
                <a:spcPct val="90000"/>
              </a:lnSpc>
              <a:spcBef>
                <a:spcPts val="0"/>
              </a:spcBef>
              <a:spcAft>
                <a:spcPts val="0"/>
              </a:spcAft>
              <a:buNone/>
            </a:pPr>
            <a:r>
              <a:rPr lang="en-US" sz="2300" dirty="0" smtClean="0">
                <a:latin typeface="PT Sans Narrow"/>
                <a:ea typeface="PT Sans Narrow"/>
                <a:cs typeface="PT Sans Narrow"/>
                <a:sym typeface="PT Sans Narrow"/>
              </a:rPr>
              <a:t> </a:t>
            </a:r>
            <a:endParaRPr sz="2300">
              <a:latin typeface="PT Sans Narrow"/>
              <a:ea typeface="PT Sans Narrow"/>
              <a:cs typeface="PT Sans Narrow"/>
              <a:sym typeface="PT Sans Narrow"/>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g11dadcef4b6_0_100"/>
          <p:cNvSpPr txBox="1">
            <a:spLocks noGrp="1"/>
          </p:cNvSpPr>
          <p:nvPr>
            <p:ph type="ctrTitle"/>
          </p:nvPr>
        </p:nvSpPr>
        <p:spPr>
          <a:xfrm>
            <a:off x="810001" y="1449147"/>
            <a:ext cx="10572000" cy="29712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sz="5500"/>
              <a:t>JSP in Detail</a:t>
            </a:r>
            <a:endParaRPr sz="69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g11dadcef4b6_0_104"/>
          <p:cNvSpPr txBox="1">
            <a:spLocks noGrp="1"/>
          </p:cNvSpPr>
          <p:nvPr>
            <p:ph type="title"/>
          </p:nvPr>
        </p:nvSpPr>
        <p:spPr>
          <a:xfrm>
            <a:off x="810000" y="447188"/>
            <a:ext cx="10572000" cy="9705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Elements of JSP</a:t>
            </a:r>
            <a:endParaRPr/>
          </a:p>
        </p:txBody>
      </p:sp>
      <p:graphicFrame>
        <p:nvGraphicFramePr>
          <p:cNvPr id="239" name="Google Shape;239;g11dadcef4b6_0_104"/>
          <p:cNvGraphicFramePr/>
          <p:nvPr/>
        </p:nvGraphicFramePr>
        <p:xfrm>
          <a:off x="919625" y="2453275"/>
          <a:ext cx="10632700" cy="4041468"/>
        </p:xfrm>
        <a:graphic>
          <a:graphicData uri="http://schemas.openxmlformats.org/drawingml/2006/table">
            <a:tbl>
              <a:tblPr>
                <a:noFill/>
                <a:tableStyleId>{56654052-C9CC-4357-BF3A-FBA0648F9AD4}</a:tableStyleId>
              </a:tblPr>
              <a:tblGrid>
                <a:gridCol w="1603575"/>
                <a:gridCol w="5929875"/>
                <a:gridCol w="3099250"/>
              </a:tblGrid>
              <a:tr h="371475">
                <a:tc>
                  <a:txBody>
                    <a:bodyPr/>
                    <a:lstStyle/>
                    <a:p>
                      <a:pPr marL="0" lvl="0" indent="0" algn="ctr" rtl="0">
                        <a:lnSpc>
                          <a:spcPct val="115000"/>
                        </a:lnSpc>
                        <a:spcBef>
                          <a:spcPts val="0"/>
                        </a:spcBef>
                        <a:spcAft>
                          <a:spcPts val="0"/>
                        </a:spcAft>
                        <a:buNone/>
                      </a:pPr>
                      <a:r>
                        <a:rPr lang="en-US" sz="2400" b="1">
                          <a:solidFill>
                            <a:schemeClr val="lt1"/>
                          </a:solidFill>
                          <a:latin typeface="PT Sans Narrow"/>
                          <a:ea typeface="PT Sans Narrow"/>
                          <a:cs typeface="PT Sans Narrow"/>
                          <a:sym typeface="PT Sans Narrow"/>
                        </a:rPr>
                        <a:t>Scripting Element</a:t>
                      </a:r>
                      <a:endParaRPr sz="2400" b="1">
                        <a:solidFill>
                          <a:schemeClr val="lt1"/>
                        </a:solidFill>
                        <a:latin typeface="PT Sans Narrow"/>
                        <a:ea typeface="PT Sans Narrow"/>
                        <a:cs typeface="PT Sans Narrow"/>
                        <a:sym typeface="PT Sans Narrow"/>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US" sz="2400" b="1">
                          <a:solidFill>
                            <a:schemeClr val="lt1"/>
                          </a:solidFill>
                          <a:latin typeface="PT Sans Narrow"/>
                          <a:ea typeface="PT Sans Narrow"/>
                          <a:cs typeface="PT Sans Narrow"/>
                          <a:sym typeface="PT Sans Narrow"/>
                        </a:rPr>
                        <a:t>Use</a:t>
                      </a:r>
                      <a:endParaRPr sz="2400" b="1">
                        <a:solidFill>
                          <a:schemeClr val="lt1"/>
                        </a:solidFill>
                        <a:latin typeface="PT Sans Narrow"/>
                        <a:ea typeface="PT Sans Narrow"/>
                        <a:cs typeface="PT Sans Narrow"/>
                        <a:sym typeface="PT Sans Narrow"/>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US" sz="2400" b="1">
                          <a:solidFill>
                            <a:schemeClr val="lt1"/>
                          </a:solidFill>
                          <a:latin typeface="PT Sans Narrow"/>
                          <a:ea typeface="PT Sans Narrow"/>
                          <a:cs typeface="PT Sans Narrow"/>
                          <a:sym typeface="PT Sans Narrow"/>
                        </a:rPr>
                        <a:t>Syntax</a:t>
                      </a:r>
                      <a:endParaRPr sz="2400" b="1">
                        <a:solidFill>
                          <a:schemeClr val="lt1"/>
                        </a:solidFill>
                        <a:latin typeface="PT Sans Narrow"/>
                        <a:ea typeface="PT Sans Narrow"/>
                        <a:cs typeface="PT Sans Narrow"/>
                        <a:sym typeface="PT Sans Narrow"/>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chemeClr val="accent1"/>
                    </a:solidFill>
                  </a:tcPr>
                </a:tc>
              </a:tr>
              <a:tr h="371475">
                <a:tc>
                  <a:txBody>
                    <a:bodyPr/>
                    <a:lstStyle/>
                    <a:p>
                      <a:pPr marL="0" lvl="0" indent="0" algn="l" rtl="0">
                        <a:lnSpc>
                          <a:spcPct val="115000"/>
                        </a:lnSpc>
                        <a:spcBef>
                          <a:spcPts val="0"/>
                        </a:spcBef>
                        <a:spcAft>
                          <a:spcPts val="0"/>
                        </a:spcAft>
                        <a:buNone/>
                      </a:pPr>
                      <a:r>
                        <a:rPr lang="en-US" sz="2400">
                          <a:solidFill>
                            <a:schemeClr val="lt1"/>
                          </a:solidFill>
                          <a:latin typeface="PT Sans Narrow"/>
                          <a:ea typeface="PT Sans Narrow"/>
                          <a:cs typeface="PT Sans Narrow"/>
                          <a:sym typeface="PT Sans Narrow"/>
                        </a:rPr>
                        <a:t>Comment</a:t>
                      </a:r>
                      <a:endParaRPr sz="2400">
                        <a:solidFill>
                          <a:schemeClr val="lt1"/>
                        </a:solidFill>
                        <a:latin typeface="PT Sans Narrow"/>
                        <a:ea typeface="PT Sans Narrow"/>
                        <a:cs typeface="PT Sans Narrow"/>
                        <a:sym typeface="PT Sans Narrow"/>
                      </a:endParaRPr>
                    </a:p>
                  </a:txBody>
                  <a:tcPr marL="91425" marR="91425" marT="91425" marB="91425">
                    <a:lnL w="38100" cap="flat" cmpd="sng">
                      <a:solidFill>
                        <a:schemeClr val="accent1"/>
                      </a:solidFill>
                      <a:prstDash val="solid"/>
                      <a:round/>
                      <a:headEnd type="none" w="sm" len="sm"/>
                      <a:tailEnd type="none" w="sm" len="sm"/>
                    </a:lnL>
                    <a:lnR w="38100" cap="flat" cmpd="sng">
                      <a:solidFill>
                        <a:schemeClr val="accent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accent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2400">
                          <a:solidFill>
                            <a:schemeClr val="lt1"/>
                          </a:solidFill>
                          <a:latin typeface="PT Sans Narrow"/>
                          <a:ea typeface="PT Sans Narrow"/>
                          <a:cs typeface="PT Sans Narrow"/>
                          <a:sym typeface="PT Sans Narrow"/>
                        </a:rPr>
                        <a:t>Used to add comments</a:t>
                      </a:r>
                      <a:endParaRPr sz="2400">
                        <a:solidFill>
                          <a:schemeClr val="lt1"/>
                        </a:solidFill>
                        <a:latin typeface="PT Sans Narrow"/>
                        <a:ea typeface="PT Sans Narrow"/>
                        <a:cs typeface="PT Sans Narrow"/>
                        <a:sym typeface="PT Sans Narrow"/>
                      </a:endParaRPr>
                    </a:p>
                  </a:txBody>
                  <a:tcPr marL="91425" marR="91425" marT="91425" marB="91425">
                    <a:lnL w="38100" cap="flat" cmpd="sng">
                      <a:solidFill>
                        <a:schemeClr val="accent1"/>
                      </a:solidFill>
                      <a:prstDash val="solid"/>
                      <a:round/>
                      <a:headEnd type="none" w="sm" len="sm"/>
                      <a:tailEnd type="none" w="sm" len="sm"/>
                    </a:lnL>
                    <a:lnR w="38100" cap="flat" cmpd="sng">
                      <a:solidFill>
                        <a:schemeClr val="accent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accent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2400">
                          <a:solidFill>
                            <a:schemeClr val="lt1"/>
                          </a:solidFill>
                          <a:latin typeface="PT Sans Narrow"/>
                          <a:ea typeface="PT Sans Narrow"/>
                          <a:cs typeface="PT Sans Narrow"/>
                          <a:sym typeface="PT Sans Narrow"/>
                        </a:rPr>
                        <a:t>&lt;%-- comment --%&gt;</a:t>
                      </a:r>
                      <a:endParaRPr sz="2400">
                        <a:solidFill>
                          <a:schemeClr val="lt1"/>
                        </a:solidFill>
                        <a:latin typeface="PT Sans Narrow"/>
                        <a:ea typeface="PT Sans Narrow"/>
                        <a:cs typeface="PT Sans Narrow"/>
                        <a:sym typeface="PT Sans Narrow"/>
                      </a:endParaRPr>
                    </a:p>
                  </a:txBody>
                  <a:tcPr marL="91425" marR="91425" marT="91425" marB="91425">
                    <a:lnL w="38100" cap="flat" cmpd="sng">
                      <a:solidFill>
                        <a:schemeClr val="accent1"/>
                      </a:solidFill>
                      <a:prstDash val="solid"/>
                      <a:round/>
                      <a:headEnd type="none" w="sm" len="sm"/>
                      <a:tailEnd type="none" w="sm" len="sm"/>
                    </a:lnL>
                    <a:lnR w="38100" cap="flat" cmpd="sng">
                      <a:solidFill>
                        <a:schemeClr val="accent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accent1"/>
                      </a:solidFill>
                      <a:prstDash val="solid"/>
                      <a:round/>
                      <a:headEnd type="none" w="sm" len="sm"/>
                      <a:tailEnd type="none" w="sm" len="sm"/>
                    </a:lnB>
                  </a:tcPr>
                </a:tc>
              </a:tr>
              <a:tr h="371475">
                <a:tc>
                  <a:txBody>
                    <a:bodyPr/>
                    <a:lstStyle/>
                    <a:p>
                      <a:pPr marL="0" lvl="0" indent="0" algn="l" rtl="0">
                        <a:lnSpc>
                          <a:spcPct val="115000"/>
                        </a:lnSpc>
                        <a:spcBef>
                          <a:spcPts val="0"/>
                        </a:spcBef>
                        <a:spcAft>
                          <a:spcPts val="0"/>
                        </a:spcAft>
                        <a:buNone/>
                      </a:pPr>
                      <a:r>
                        <a:rPr lang="en-US" sz="2400">
                          <a:solidFill>
                            <a:schemeClr val="lt1"/>
                          </a:solidFill>
                          <a:latin typeface="PT Sans Narrow"/>
                          <a:ea typeface="PT Sans Narrow"/>
                          <a:cs typeface="PT Sans Narrow"/>
                          <a:sym typeface="PT Sans Narrow"/>
                        </a:rPr>
                        <a:t>Directive</a:t>
                      </a:r>
                      <a:endParaRPr sz="2400">
                        <a:solidFill>
                          <a:schemeClr val="lt1"/>
                        </a:solidFill>
                        <a:latin typeface="PT Sans Narrow"/>
                        <a:ea typeface="PT Sans Narrow"/>
                        <a:cs typeface="PT Sans Narrow"/>
                        <a:sym typeface="PT Sans Narrow"/>
                      </a:endParaRPr>
                    </a:p>
                  </a:txBody>
                  <a:tcPr marL="91425" marR="91425" marT="91425" marB="91425">
                    <a:lnL w="38100" cap="flat" cmpd="sng">
                      <a:solidFill>
                        <a:schemeClr val="accent1"/>
                      </a:solidFill>
                      <a:prstDash val="solid"/>
                      <a:round/>
                      <a:headEnd type="none" w="sm" len="sm"/>
                      <a:tailEnd type="none" w="sm" len="sm"/>
                    </a:lnL>
                    <a:lnR w="38100" cap="flat" cmpd="sng">
                      <a:solidFill>
                        <a:schemeClr val="accent1"/>
                      </a:solidFill>
                      <a:prstDash val="solid"/>
                      <a:round/>
                      <a:headEnd type="none" w="sm" len="sm"/>
                      <a:tailEnd type="none" w="sm" len="sm"/>
                    </a:lnR>
                    <a:lnT w="38100" cap="flat" cmpd="sng">
                      <a:solidFill>
                        <a:schemeClr val="accent1"/>
                      </a:solidFill>
                      <a:prstDash val="solid"/>
                      <a:round/>
                      <a:headEnd type="none" w="sm" len="sm"/>
                      <a:tailEnd type="none" w="sm" len="sm"/>
                    </a:lnT>
                    <a:lnB w="38100" cap="flat" cmpd="sng">
                      <a:solidFill>
                        <a:schemeClr val="accent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2400">
                          <a:solidFill>
                            <a:schemeClr val="lt1"/>
                          </a:solidFill>
                          <a:latin typeface="PT Sans Narrow"/>
                          <a:ea typeface="PT Sans Narrow"/>
                          <a:cs typeface="PT Sans Narrow"/>
                          <a:sym typeface="PT Sans Narrow"/>
                        </a:rPr>
                        <a:t>Directives controls the processing of entire JSP Page.</a:t>
                      </a:r>
                      <a:endParaRPr sz="2400">
                        <a:solidFill>
                          <a:schemeClr val="lt1"/>
                        </a:solidFill>
                        <a:latin typeface="PT Sans Narrow"/>
                        <a:ea typeface="PT Sans Narrow"/>
                        <a:cs typeface="PT Sans Narrow"/>
                        <a:sym typeface="PT Sans Narrow"/>
                      </a:endParaRPr>
                    </a:p>
                  </a:txBody>
                  <a:tcPr marL="91425" marR="91425" marT="91425" marB="91425">
                    <a:lnL w="38100" cap="flat" cmpd="sng">
                      <a:solidFill>
                        <a:schemeClr val="accent1"/>
                      </a:solidFill>
                      <a:prstDash val="solid"/>
                      <a:round/>
                      <a:headEnd type="none" w="sm" len="sm"/>
                      <a:tailEnd type="none" w="sm" len="sm"/>
                    </a:lnL>
                    <a:lnR w="38100" cap="flat" cmpd="sng">
                      <a:solidFill>
                        <a:schemeClr val="accent1"/>
                      </a:solidFill>
                      <a:prstDash val="solid"/>
                      <a:round/>
                      <a:headEnd type="none" w="sm" len="sm"/>
                      <a:tailEnd type="none" w="sm" len="sm"/>
                    </a:lnR>
                    <a:lnT w="38100" cap="flat" cmpd="sng">
                      <a:solidFill>
                        <a:schemeClr val="accent1"/>
                      </a:solidFill>
                      <a:prstDash val="solid"/>
                      <a:round/>
                      <a:headEnd type="none" w="sm" len="sm"/>
                      <a:tailEnd type="none" w="sm" len="sm"/>
                    </a:lnT>
                    <a:lnB w="38100" cap="flat" cmpd="sng">
                      <a:solidFill>
                        <a:schemeClr val="accent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2400">
                          <a:solidFill>
                            <a:schemeClr val="lt1"/>
                          </a:solidFill>
                          <a:latin typeface="PT Sans Narrow"/>
                          <a:ea typeface="PT Sans Narrow"/>
                          <a:cs typeface="PT Sans Narrow"/>
                          <a:sym typeface="PT Sans Narrow"/>
                        </a:rPr>
                        <a:t>&lt;%@ directive %&gt;</a:t>
                      </a:r>
                      <a:endParaRPr sz="2400">
                        <a:solidFill>
                          <a:schemeClr val="lt1"/>
                        </a:solidFill>
                        <a:latin typeface="PT Sans Narrow"/>
                        <a:ea typeface="PT Sans Narrow"/>
                        <a:cs typeface="PT Sans Narrow"/>
                        <a:sym typeface="PT Sans Narrow"/>
                      </a:endParaRPr>
                    </a:p>
                  </a:txBody>
                  <a:tcPr marL="91425" marR="91425" marT="91425" marB="91425">
                    <a:lnL w="38100" cap="flat" cmpd="sng">
                      <a:solidFill>
                        <a:schemeClr val="accent1"/>
                      </a:solidFill>
                      <a:prstDash val="solid"/>
                      <a:round/>
                      <a:headEnd type="none" w="sm" len="sm"/>
                      <a:tailEnd type="none" w="sm" len="sm"/>
                    </a:lnL>
                    <a:lnR w="38100" cap="flat" cmpd="sng">
                      <a:solidFill>
                        <a:schemeClr val="accent1"/>
                      </a:solidFill>
                      <a:prstDash val="solid"/>
                      <a:round/>
                      <a:headEnd type="none" w="sm" len="sm"/>
                      <a:tailEnd type="none" w="sm" len="sm"/>
                    </a:lnR>
                    <a:lnT w="38100" cap="flat" cmpd="sng">
                      <a:solidFill>
                        <a:schemeClr val="accent1"/>
                      </a:solidFill>
                      <a:prstDash val="solid"/>
                      <a:round/>
                      <a:headEnd type="none" w="sm" len="sm"/>
                      <a:tailEnd type="none" w="sm" len="sm"/>
                    </a:lnT>
                    <a:lnB w="38100" cap="flat" cmpd="sng">
                      <a:solidFill>
                        <a:schemeClr val="accent1"/>
                      </a:solidFill>
                      <a:prstDash val="solid"/>
                      <a:round/>
                      <a:headEnd type="none" w="sm" len="sm"/>
                      <a:tailEnd type="none" w="sm" len="sm"/>
                    </a:lnB>
                  </a:tcPr>
                </a:tc>
              </a:tr>
              <a:tr h="371475">
                <a:tc>
                  <a:txBody>
                    <a:bodyPr/>
                    <a:lstStyle/>
                    <a:p>
                      <a:pPr marL="0" lvl="0" indent="0" algn="l" rtl="0">
                        <a:lnSpc>
                          <a:spcPct val="115000"/>
                        </a:lnSpc>
                        <a:spcBef>
                          <a:spcPts val="0"/>
                        </a:spcBef>
                        <a:spcAft>
                          <a:spcPts val="0"/>
                        </a:spcAft>
                        <a:buNone/>
                      </a:pPr>
                      <a:r>
                        <a:rPr lang="en-US" sz="2400">
                          <a:solidFill>
                            <a:schemeClr val="lt1"/>
                          </a:solidFill>
                          <a:latin typeface="PT Sans Narrow"/>
                          <a:ea typeface="PT Sans Narrow"/>
                          <a:cs typeface="PT Sans Narrow"/>
                          <a:sym typeface="PT Sans Narrow"/>
                        </a:rPr>
                        <a:t>Declaration</a:t>
                      </a:r>
                      <a:endParaRPr sz="2400">
                        <a:solidFill>
                          <a:schemeClr val="lt1"/>
                        </a:solidFill>
                        <a:latin typeface="PT Sans Narrow"/>
                        <a:ea typeface="PT Sans Narrow"/>
                        <a:cs typeface="PT Sans Narrow"/>
                        <a:sym typeface="PT Sans Narrow"/>
                      </a:endParaRPr>
                    </a:p>
                  </a:txBody>
                  <a:tcPr marL="91425" marR="91425" marT="91425" marB="91425">
                    <a:lnL w="38100" cap="flat" cmpd="sng">
                      <a:solidFill>
                        <a:schemeClr val="accent1"/>
                      </a:solidFill>
                      <a:prstDash val="solid"/>
                      <a:round/>
                      <a:headEnd type="none" w="sm" len="sm"/>
                      <a:tailEnd type="none" w="sm" len="sm"/>
                    </a:lnL>
                    <a:lnR w="38100" cap="flat" cmpd="sng">
                      <a:solidFill>
                        <a:schemeClr val="accent1"/>
                      </a:solidFill>
                      <a:prstDash val="solid"/>
                      <a:round/>
                      <a:headEnd type="none" w="sm" len="sm"/>
                      <a:tailEnd type="none" w="sm" len="sm"/>
                    </a:lnR>
                    <a:lnT w="38100" cap="flat" cmpd="sng">
                      <a:solidFill>
                        <a:schemeClr val="accent1"/>
                      </a:solidFill>
                      <a:prstDash val="solid"/>
                      <a:round/>
                      <a:headEnd type="none" w="sm" len="sm"/>
                      <a:tailEnd type="none" w="sm" len="sm"/>
                    </a:lnT>
                    <a:lnB w="38100" cap="flat" cmpd="sng">
                      <a:solidFill>
                        <a:schemeClr val="accent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2400">
                          <a:solidFill>
                            <a:schemeClr val="lt1"/>
                          </a:solidFill>
                          <a:latin typeface="PT Sans Narrow"/>
                          <a:ea typeface="PT Sans Narrow"/>
                          <a:cs typeface="PT Sans Narrow"/>
                          <a:sym typeface="PT Sans Narrow"/>
                        </a:rPr>
                        <a:t>Used to declare variable or method in JSP</a:t>
                      </a:r>
                      <a:endParaRPr sz="2400">
                        <a:solidFill>
                          <a:schemeClr val="lt1"/>
                        </a:solidFill>
                        <a:latin typeface="PT Sans Narrow"/>
                        <a:ea typeface="PT Sans Narrow"/>
                        <a:cs typeface="PT Sans Narrow"/>
                        <a:sym typeface="PT Sans Narrow"/>
                      </a:endParaRPr>
                    </a:p>
                  </a:txBody>
                  <a:tcPr marL="91425" marR="91425" marT="91425" marB="91425">
                    <a:lnL w="38100" cap="flat" cmpd="sng">
                      <a:solidFill>
                        <a:schemeClr val="accent1"/>
                      </a:solidFill>
                      <a:prstDash val="solid"/>
                      <a:round/>
                      <a:headEnd type="none" w="sm" len="sm"/>
                      <a:tailEnd type="none" w="sm" len="sm"/>
                    </a:lnL>
                    <a:lnR w="38100" cap="flat" cmpd="sng">
                      <a:solidFill>
                        <a:schemeClr val="accent1"/>
                      </a:solidFill>
                      <a:prstDash val="solid"/>
                      <a:round/>
                      <a:headEnd type="none" w="sm" len="sm"/>
                      <a:tailEnd type="none" w="sm" len="sm"/>
                    </a:lnR>
                    <a:lnT w="38100" cap="flat" cmpd="sng">
                      <a:solidFill>
                        <a:schemeClr val="accent1"/>
                      </a:solidFill>
                      <a:prstDash val="solid"/>
                      <a:round/>
                      <a:headEnd type="none" w="sm" len="sm"/>
                      <a:tailEnd type="none" w="sm" len="sm"/>
                    </a:lnT>
                    <a:lnB w="38100" cap="flat" cmpd="sng">
                      <a:solidFill>
                        <a:schemeClr val="accent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2400">
                          <a:solidFill>
                            <a:schemeClr val="lt1"/>
                          </a:solidFill>
                          <a:latin typeface="PT Sans Narrow"/>
                          <a:ea typeface="PT Sans Narrow"/>
                          <a:cs typeface="PT Sans Narrow"/>
                          <a:sym typeface="PT Sans Narrow"/>
                        </a:rPr>
                        <a:t>&lt;%! declarations %&gt;</a:t>
                      </a:r>
                      <a:endParaRPr sz="2400">
                        <a:solidFill>
                          <a:schemeClr val="lt1"/>
                        </a:solidFill>
                        <a:latin typeface="PT Sans Narrow"/>
                        <a:ea typeface="PT Sans Narrow"/>
                        <a:cs typeface="PT Sans Narrow"/>
                        <a:sym typeface="PT Sans Narrow"/>
                      </a:endParaRPr>
                    </a:p>
                  </a:txBody>
                  <a:tcPr marL="91425" marR="91425" marT="91425" marB="91425">
                    <a:lnL w="38100" cap="flat" cmpd="sng">
                      <a:solidFill>
                        <a:schemeClr val="accent1"/>
                      </a:solidFill>
                      <a:prstDash val="solid"/>
                      <a:round/>
                      <a:headEnd type="none" w="sm" len="sm"/>
                      <a:tailEnd type="none" w="sm" len="sm"/>
                    </a:lnL>
                    <a:lnR w="38100" cap="flat" cmpd="sng">
                      <a:solidFill>
                        <a:schemeClr val="accent1"/>
                      </a:solidFill>
                      <a:prstDash val="solid"/>
                      <a:round/>
                      <a:headEnd type="none" w="sm" len="sm"/>
                      <a:tailEnd type="none" w="sm" len="sm"/>
                    </a:lnR>
                    <a:lnT w="38100" cap="flat" cmpd="sng">
                      <a:solidFill>
                        <a:schemeClr val="accent1"/>
                      </a:solidFill>
                      <a:prstDash val="solid"/>
                      <a:round/>
                      <a:headEnd type="none" w="sm" len="sm"/>
                      <a:tailEnd type="none" w="sm" len="sm"/>
                    </a:lnT>
                    <a:lnB w="38100" cap="flat" cmpd="sng">
                      <a:solidFill>
                        <a:schemeClr val="accent1"/>
                      </a:solidFill>
                      <a:prstDash val="solid"/>
                      <a:round/>
                      <a:headEnd type="none" w="sm" len="sm"/>
                      <a:tailEnd type="none" w="sm" len="sm"/>
                    </a:lnB>
                  </a:tcPr>
                </a:tc>
              </a:tr>
              <a:tr h="371475">
                <a:tc>
                  <a:txBody>
                    <a:bodyPr/>
                    <a:lstStyle/>
                    <a:p>
                      <a:pPr marL="0" lvl="0" indent="0" algn="l" rtl="0">
                        <a:lnSpc>
                          <a:spcPct val="115000"/>
                        </a:lnSpc>
                        <a:spcBef>
                          <a:spcPts val="0"/>
                        </a:spcBef>
                        <a:spcAft>
                          <a:spcPts val="0"/>
                        </a:spcAft>
                        <a:buNone/>
                      </a:pPr>
                      <a:r>
                        <a:rPr lang="en-US" sz="2400">
                          <a:solidFill>
                            <a:schemeClr val="lt1"/>
                          </a:solidFill>
                          <a:latin typeface="PT Sans Narrow"/>
                          <a:ea typeface="PT Sans Narrow"/>
                          <a:cs typeface="PT Sans Narrow"/>
                          <a:sym typeface="PT Sans Narrow"/>
                        </a:rPr>
                        <a:t>Scriptlet</a:t>
                      </a:r>
                      <a:endParaRPr sz="2400">
                        <a:solidFill>
                          <a:schemeClr val="lt1"/>
                        </a:solidFill>
                        <a:latin typeface="PT Sans Narrow"/>
                        <a:ea typeface="PT Sans Narrow"/>
                        <a:cs typeface="PT Sans Narrow"/>
                        <a:sym typeface="PT Sans Narrow"/>
                      </a:endParaRPr>
                    </a:p>
                  </a:txBody>
                  <a:tcPr marL="91425" marR="91425" marT="91425" marB="91425">
                    <a:lnL w="38100" cap="flat" cmpd="sng">
                      <a:solidFill>
                        <a:schemeClr val="accent1"/>
                      </a:solidFill>
                      <a:prstDash val="solid"/>
                      <a:round/>
                      <a:headEnd type="none" w="sm" len="sm"/>
                      <a:tailEnd type="none" w="sm" len="sm"/>
                    </a:lnL>
                    <a:lnR w="38100" cap="flat" cmpd="sng">
                      <a:solidFill>
                        <a:schemeClr val="accent1"/>
                      </a:solidFill>
                      <a:prstDash val="solid"/>
                      <a:round/>
                      <a:headEnd type="none" w="sm" len="sm"/>
                      <a:tailEnd type="none" w="sm" len="sm"/>
                    </a:lnR>
                    <a:lnT w="38100" cap="flat" cmpd="sng">
                      <a:solidFill>
                        <a:schemeClr val="accent1"/>
                      </a:solidFill>
                      <a:prstDash val="solid"/>
                      <a:round/>
                      <a:headEnd type="none" w="sm" len="sm"/>
                      <a:tailEnd type="none" w="sm" len="sm"/>
                    </a:lnT>
                    <a:lnB w="38100" cap="flat" cmpd="sng">
                      <a:solidFill>
                        <a:schemeClr val="accent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2400">
                          <a:solidFill>
                            <a:schemeClr val="lt1"/>
                          </a:solidFill>
                          <a:latin typeface="PT Sans Narrow"/>
                          <a:ea typeface="PT Sans Narrow"/>
                          <a:cs typeface="PT Sans Narrow"/>
                          <a:sym typeface="PT Sans Narrow"/>
                        </a:rPr>
                        <a:t>Java code is written inside Scriplet tag</a:t>
                      </a:r>
                      <a:endParaRPr sz="2400">
                        <a:solidFill>
                          <a:schemeClr val="lt1"/>
                        </a:solidFill>
                        <a:latin typeface="PT Sans Narrow"/>
                        <a:ea typeface="PT Sans Narrow"/>
                        <a:cs typeface="PT Sans Narrow"/>
                        <a:sym typeface="PT Sans Narrow"/>
                      </a:endParaRPr>
                    </a:p>
                  </a:txBody>
                  <a:tcPr marL="91425" marR="91425" marT="91425" marB="91425">
                    <a:lnL w="38100" cap="flat" cmpd="sng">
                      <a:solidFill>
                        <a:schemeClr val="accent1"/>
                      </a:solidFill>
                      <a:prstDash val="solid"/>
                      <a:round/>
                      <a:headEnd type="none" w="sm" len="sm"/>
                      <a:tailEnd type="none" w="sm" len="sm"/>
                    </a:lnL>
                    <a:lnR w="38100" cap="flat" cmpd="sng">
                      <a:solidFill>
                        <a:schemeClr val="accent1"/>
                      </a:solidFill>
                      <a:prstDash val="solid"/>
                      <a:round/>
                      <a:headEnd type="none" w="sm" len="sm"/>
                      <a:tailEnd type="none" w="sm" len="sm"/>
                    </a:lnR>
                    <a:lnT w="38100" cap="flat" cmpd="sng">
                      <a:solidFill>
                        <a:schemeClr val="accent1"/>
                      </a:solidFill>
                      <a:prstDash val="solid"/>
                      <a:round/>
                      <a:headEnd type="none" w="sm" len="sm"/>
                      <a:tailEnd type="none" w="sm" len="sm"/>
                    </a:lnT>
                    <a:lnB w="38100" cap="flat" cmpd="sng">
                      <a:solidFill>
                        <a:schemeClr val="accent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2400">
                          <a:solidFill>
                            <a:schemeClr val="lt1"/>
                          </a:solidFill>
                          <a:latin typeface="PT Sans Narrow"/>
                          <a:ea typeface="PT Sans Narrow"/>
                          <a:cs typeface="PT Sans Narrow"/>
                          <a:sym typeface="PT Sans Narrow"/>
                        </a:rPr>
                        <a:t>&lt;% scriplet %&gt;</a:t>
                      </a:r>
                      <a:endParaRPr sz="2400">
                        <a:solidFill>
                          <a:schemeClr val="lt1"/>
                        </a:solidFill>
                        <a:latin typeface="PT Sans Narrow"/>
                        <a:ea typeface="PT Sans Narrow"/>
                        <a:cs typeface="PT Sans Narrow"/>
                        <a:sym typeface="PT Sans Narrow"/>
                      </a:endParaRPr>
                    </a:p>
                  </a:txBody>
                  <a:tcPr marL="91425" marR="91425" marT="91425" marB="91425">
                    <a:lnL w="38100" cap="flat" cmpd="sng">
                      <a:solidFill>
                        <a:schemeClr val="accent1"/>
                      </a:solidFill>
                      <a:prstDash val="solid"/>
                      <a:round/>
                      <a:headEnd type="none" w="sm" len="sm"/>
                      <a:tailEnd type="none" w="sm" len="sm"/>
                    </a:lnL>
                    <a:lnR w="38100" cap="flat" cmpd="sng">
                      <a:solidFill>
                        <a:schemeClr val="accent1"/>
                      </a:solidFill>
                      <a:prstDash val="solid"/>
                      <a:round/>
                      <a:headEnd type="none" w="sm" len="sm"/>
                      <a:tailEnd type="none" w="sm" len="sm"/>
                    </a:lnR>
                    <a:lnT w="38100" cap="flat" cmpd="sng">
                      <a:solidFill>
                        <a:schemeClr val="accent1"/>
                      </a:solidFill>
                      <a:prstDash val="solid"/>
                      <a:round/>
                      <a:headEnd type="none" w="sm" len="sm"/>
                      <a:tailEnd type="none" w="sm" len="sm"/>
                    </a:lnT>
                    <a:lnB w="38100" cap="flat" cmpd="sng">
                      <a:solidFill>
                        <a:schemeClr val="accent1"/>
                      </a:solidFill>
                      <a:prstDash val="solid"/>
                      <a:round/>
                      <a:headEnd type="none" w="sm" len="sm"/>
                      <a:tailEnd type="none" w="sm" len="sm"/>
                    </a:lnB>
                  </a:tcPr>
                </a:tc>
              </a:tr>
              <a:tr h="371475">
                <a:tc>
                  <a:txBody>
                    <a:bodyPr/>
                    <a:lstStyle/>
                    <a:p>
                      <a:pPr marL="0" lvl="0" indent="0" algn="l" rtl="0">
                        <a:lnSpc>
                          <a:spcPct val="115000"/>
                        </a:lnSpc>
                        <a:spcBef>
                          <a:spcPts val="0"/>
                        </a:spcBef>
                        <a:spcAft>
                          <a:spcPts val="0"/>
                        </a:spcAft>
                        <a:buNone/>
                      </a:pPr>
                      <a:r>
                        <a:rPr lang="en-US" sz="2400">
                          <a:solidFill>
                            <a:schemeClr val="lt1"/>
                          </a:solidFill>
                          <a:latin typeface="PT Sans Narrow"/>
                          <a:ea typeface="PT Sans Narrow"/>
                          <a:cs typeface="PT Sans Narrow"/>
                          <a:sym typeface="PT Sans Narrow"/>
                        </a:rPr>
                        <a:t>Expression</a:t>
                      </a:r>
                      <a:endParaRPr sz="2400">
                        <a:solidFill>
                          <a:schemeClr val="lt1"/>
                        </a:solidFill>
                        <a:latin typeface="PT Sans Narrow"/>
                        <a:ea typeface="PT Sans Narrow"/>
                        <a:cs typeface="PT Sans Narrow"/>
                        <a:sym typeface="PT Sans Narrow"/>
                      </a:endParaRPr>
                    </a:p>
                  </a:txBody>
                  <a:tcPr marL="91425" marR="91425" marT="91425" marB="91425">
                    <a:lnL w="38100" cap="flat" cmpd="sng">
                      <a:solidFill>
                        <a:schemeClr val="accent1"/>
                      </a:solidFill>
                      <a:prstDash val="solid"/>
                      <a:round/>
                      <a:headEnd type="none" w="sm" len="sm"/>
                      <a:tailEnd type="none" w="sm" len="sm"/>
                    </a:lnL>
                    <a:lnR w="38100" cap="flat" cmpd="sng">
                      <a:solidFill>
                        <a:schemeClr val="accent1"/>
                      </a:solidFill>
                      <a:prstDash val="solid"/>
                      <a:round/>
                      <a:headEnd type="none" w="sm" len="sm"/>
                      <a:tailEnd type="none" w="sm" len="sm"/>
                    </a:lnR>
                    <a:lnT w="38100" cap="flat" cmpd="sng">
                      <a:solidFill>
                        <a:schemeClr val="accent1"/>
                      </a:solidFill>
                      <a:prstDash val="solid"/>
                      <a:round/>
                      <a:headEnd type="none" w="sm" len="sm"/>
                      <a:tailEnd type="none" w="sm" len="sm"/>
                    </a:lnT>
                    <a:lnB w="38100" cap="flat" cmpd="sng">
                      <a:solidFill>
                        <a:schemeClr val="accent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2400">
                          <a:solidFill>
                            <a:schemeClr val="lt1"/>
                          </a:solidFill>
                          <a:latin typeface="PT Sans Narrow"/>
                          <a:ea typeface="PT Sans Narrow"/>
                          <a:cs typeface="PT Sans Narrow"/>
                          <a:sym typeface="PT Sans Narrow"/>
                        </a:rPr>
                        <a:t>Used to represent the expression in JSP page.</a:t>
                      </a:r>
                      <a:endParaRPr sz="2400">
                        <a:solidFill>
                          <a:schemeClr val="lt1"/>
                        </a:solidFill>
                        <a:latin typeface="PT Sans Narrow"/>
                        <a:ea typeface="PT Sans Narrow"/>
                        <a:cs typeface="PT Sans Narrow"/>
                        <a:sym typeface="PT Sans Narrow"/>
                      </a:endParaRPr>
                    </a:p>
                  </a:txBody>
                  <a:tcPr marL="91425" marR="91425" marT="91425" marB="91425">
                    <a:lnL w="38100" cap="flat" cmpd="sng">
                      <a:solidFill>
                        <a:schemeClr val="accent1"/>
                      </a:solidFill>
                      <a:prstDash val="solid"/>
                      <a:round/>
                      <a:headEnd type="none" w="sm" len="sm"/>
                      <a:tailEnd type="none" w="sm" len="sm"/>
                    </a:lnL>
                    <a:lnR w="38100" cap="flat" cmpd="sng">
                      <a:solidFill>
                        <a:schemeClr val="accent1"/>
                      </a:solidFill>
                      <a:prstDash val="solid"/>
                      <a:round/>
                      <a:headEnd type="none" w="sm" len="sm"/>
                      <a:tailEnd type="none" w="sm" len="sm"/>
                    </a:lnR>
                    <a:lnT w="38100" cap="flat" cmpd="sng">
                      <a:solidFill>
                        <a:schemeClr val="accent1"/>
                      </a:solidFill>
                      <a:prstDash val="solid"/>
                      <a:round/>
                      <a:headEnd type="none" w="sm" len="sm"/>
                      <a:tailEnd type="none" w="sm" len="sm"/>
                    </a:lnT>
                    <a:lnB w="38100" cap="flat" cmpd="sng">
                      <a:solidFill>
                        <a:schemeClr val="accent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2400">
                          <a:solidFill>
                            <a:schemeClr val="lt1"/>
                          </a:solidFill>
                          <a:latin typeface="PT Sans Narrow"/>
                          <a:ea typeface="PT Sans Narrow"/>
                          <a:cs typeface="PT Sans Narrow"/>
                          <a:sym typeface="PT Sans Narrow"/>
                        </a:rPr>
                        <a:t>&lt;%= expression %&gt;</a:t>
                      </a:r>
                      <a:endParaRPr sz="2400">
                        <a:solidFill>
                          <a:schemeClr val="lt1"/>
                        </a:solidFill>
                        <a:latin typeface="PT Sans Narrow"/>
                        <a:ea typeface="PT Sans Narrow"/>
                        <a:cs typeface="PT Sans Narrow"/>
                        <a:sym typeface="PT Sans Narrow"/>
                      </a:endParaRPr>
                    </a:p>
                  </a:txBody>
                  <a:tcPr marL="91425" marR="91425" marT="91425" marB="91425">
                    <a:lnL w="38100" cap="flat" cmpd="sng">
                      <a:solidFill>
                        <a:schemeClr val="accent1"/>
                      </a:solidFill>
                      <a:prstDash val="solid"/>
                      <a:round/>
                      <a:headEnd type="none" w="sm" len="sm"/>
                      <a:tailEnd type="none" w="sm" len="sm"/>
                    </a:lnL>
                    <a:lnR w="38100" cap="flat" cmpd="sng">
                      <a:solidFill>
                        <a:schemeClr val="accent1"/>
                      </a:solidFill>
                      <a:prstDash val="solid"/>
                      <a:round/>
                      <a:headEnd type="none" w="sm" len="sm"/>
                      <a:tailEnd type="none" w="sm" len="sm"/>
                    </a:lnR>
                    <a:lnT w="38100" cap="flat" cmpd="sng">
                      <a:solidFill>
                        <a:schemeClr val="accent1"/>
                      </a:solidFill>
                      <a:prstDash val="solid"/>
                      <a:round/>
                      <a:headEnd type="none" w="sm" len="sm"/>
                      <a:tailEnd type="none" w="sm" len="sm"/>
                    </a:lnT>
                    <a:lnB w="38100" cap="flat" cmpd="sng">
                      <a:solidFill>
                        <a:schemeClr val="accent1"/>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11dadcef4b6_0_109"/>
          <p:cNvSpPr txBox="1">
            <a:spLocks noGrp="1"/>
          </p:cNvSpPr>
          <p:nvPr>
            <p:ph type="title"/>
          </p:nvPr>
        </p:nvSpPr>
        <p:spPr>
          <a:xfrm>
            <a:off x="810000" y="447188"/>
            <a:ext cx="10572000" cy="9705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Elements of JSP: </a:t>
            </a:r>
            <a:r>
              <a:rPr lang="en-US">
                <a:solidFill>
                  <a:srgbClr val="FF0000"/>
                </a:solidFill>
              </a:rPr>
              <a:t>Examples </a:t>
            </a:r>
            <a:endParaRPr>
              <a:solidFill>
                <a:srgbClr val="FF0000"/>
              </a:solidFill>
            </a:endParaRPr>
          </a:p>
        </p:txBody>
      </p:sp>
      <p:sp>
        <p:nvSpPr>
          <p:cNvPr id="245" name="Google Shape;245;g11dadcef4b6_0_109"/>
          <p:cNvSpPr/>
          <p:nvPr/>
        </p:nvSpPr>
        <p:spPr>
          <a:xfrm>
            <a:off x="70875" y="2332125"/>
            <a:ext cx="5086500" cy="892200"/>
          </a:xfrm>
          <a:prstGeom prst="roundRect">
            <a:avLst>
              <a:gd name="adj" fmla="val 16667"/>
            </a:avLst>
          </a:prstGeom>
          <a:solidFill>
            <a:schemeClr val="lt2"/>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500"/>
              </a:spcBef>
              <a:spcAft>
                <a:spcPts val="0"/>
              </a:spcAft>
              <a:buClr>
                <a:schemeClr val="dk1"/>
              </a:buClr>
              <a:buSzPts val="1100"/>
              <a:buFont typeface="Arial"/>
              <a:buNone/>
            </a:pPr>
            <a:r>
              <a:rPr lang="en-US" sz="3000">
                <a:solidFill>
                  <a:schemeClr val="lt1"/>
                </a:solidFill>
                <a:latin typeface="PT Sans Narrow"/>
                <a:ea typeface="PT Sans Narrow"/>
                <a:cs typeface="PT Sans Narrow"/>
                <a:sym typeface="PT Sans Narrow"/>
              </a:rPr>
              <a:t>JSP Comments</a:t>
            </a:r>
            <a:endParaRPr sz="3000" i="0" u="none" strike="noStrike" cap="none">
              <a:solidFill>
                <a:schemeClr val="lt1"/>
              </a:solidFill>
              <a:latin typeface="PT Sans Narrow"/>
              <a:ea typeface="PT Sans Narrow"/>
              <a:cs typeface="PT Sans Narrow"/>
              <a:sym typeface="PT Sans Narrow"/>
            </a:endParaRPr>
          </a:p>
        </p:txBody>
      </p:sp>
      <p:sp>
        <p:nvSpPr>
          <p:cNvPr id="246" name="Google Shape;246;g11dadcef4b6_0_109"/>
          <p:cNvSpPr/>
          <p:nvPr/>
        </p:nvSpPr>
        <p:spPr>
          <a:xfrm>
            <a:off x="70875" y="4024513"/>
            <a:ext cx="5086500" cy="892200"/>
          </a:xfrm>
          <a:prstGeom prst="roundRect">
            <a:avLst>
              <a:gd name="adj" fmla="val 16667"/>
            </a:avLst>
          </a:prstGeom>
          <a:solidFill>
            <a:schemeClr val="lt2"/>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500"/>
              </a:spcBef>
              <a:spcAft>
                <a:spcPts val="0"/>
              </a:spcAft>
              <a:buClr>
                <a:schemeClr val="dk1"/>
              </a:buClr>
              <a:buSzPts val="1100"/>
              <a:buFont typeface="Arial"/>
              <a:buNone/>
            </a:pPr>
            <a:r>
              <a:rPr lang="en-US" sz="3000">
                <a:solidFill>
                  <a:schemeClr val="lt1"/>
                </a:solidFill>
                <a:latin typeface="PT Sans Narrow"/>
                <a:ea typeface="PT Sans Narrow"/>
                <a:cs typeface="PT Sans Narrow"/>
                <a:sym typeface="PT Sans Narrow"/>
              </a:rPr>
              <a:t>The Scriptlet</a:t>
            </a:r>
            <a:endParaRPr sz="3000" i="0" u="none" strike="noStrike" cap="none">
              <a:solidFill>
                <a:schemeClr val="lt1"/>
              </a:solidFill>
              <a:latin typeface="PT Sans Narrow"/>
              <a:ea typeface="PT Sans Narrow"/>
              <a:cs typeface="PT Sans Narrow"/>
              <a:sym typeface="PT Sans Narrow"/>
            </a:endParaRPr>
          </a:p>
        </p:txBody>
      </p:sp>
      <p:sp>
        <p:nvSpPr>
          <p:cNvPr id="247" name="Google Shape;247;g11dadcef4b6_0_109"/>
          <p:cNvSpPr/>
          <p:nvPr/>
        </p:nvSpPr>
        <p:spPr>
          <a:xfrm>
            <a:off x="70875" y="5716925"/>
            <a:ext cx="5086500" cy="892200"/>
          </a:xfrm>
          <a:prstGeom prst="roundRect">
            <a:avLst>
              <a:gd name="adj" fmla="val 16667"/>
            </a:avLst>
          </a:prstGeom>
          <a:solidFill>
            <a:schemeClr val="lt2"/>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500"/>
              </a:spcBef>
              <a:spcAft>
                <a:spcPts val="0"/>
              </a:spcAft>
              <a:buClr>
                <a:schemeClr val="dk1"/>
              </a:buClr>
              <a:buSzPts val="1100"/>
              <a:buFont typeface="Arial"/>
              <a:buNone/>
            </a:pPr>
            <a:r>
              <a:rPr lang="en-US" sz="3000">
                <a:solidFill>
                  <a:schemeClr val="lt1"/>
                </a:solidFill>
                <a:latin typeface="PT Sans Narrow"/>
                <a:ea typeface="PT Sans Narrow"/>
                <a:cs typeface="PT Sans Narrow"/>
                <a:sym typeface="PT Sans Narrow"/>
              </a:rPr>
              <a:t>JSP Declarations</a:t>
            </a:r>
            <a:endParaRPr sz="3000" i="0" u="none" strike="noStrike" cap="none">
              <a:solidFill>
                <a:schemeClr val="lt1"/>
              </a:solidFill>
              <a:latin typeface="PT Sans Narrow"/>
              <a:ea typeface="PT Sans Narrow"/>
              <a:cs typeface="PT Sans Narrow"/>
              <a:sym typeface="PT Sans Narrow"/>
            </a:endParaRPr>
          </a:p>
        </p:txBody>
      </p:sp>
      <p:sp>
        <p:nvSpPr>
          <p:cNvPr id="248" name="Google Shape;248;g11dadcef4b6_0_109"/>
          <p:cNvSpPr/>
          <p:nvPr/>
        </p:nvSpPr>
        <p:spPr>
          <a:xfrm>
            <a:off x="6885350" y="2227900"/>
            <a:ext cx="5086500" cy="892200"/>
          </a:xfrm>
          <a:prstGeom prst="roundRect">
            <a:avLst>
              <a:gd name="adj" fmla="val 16667"/>
            </a:avLst>
          </a:prstGeom>
          <a:solidFill>
            <a:schemeClr val="lt2"/>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500"/>
              </a:spcBef>
              <a:spcAft>
                <a:spcPts val="0"/>
              </a:spcAft>
              <a:buClr>
                <a:schemeClr val="dk1"/>
              </a:buClr>
              <a:buSzPts val="1100"/>
              <a:buFont typeface="Arial"/>
              <a:buNone/>
            </a:pPr>
            <a:r>
              <a:rPr lang="en-US" sz="3000">
                <a:solidFill>
                  <a:schemeClr val="lt1"/>
                </a:solidFill>
                <a:latin typeface="PT Sans Narrow"/>
                <a:ea typeface="PT Sans Narrow"/>
                <a:cs typeface="PT Sans Narrow"/>
                <a:sym typeface="PT Sans Narrow"/>
              </a:rPr>
              <a:t>&lt;%-- This is JSP comment --%&gt;</a:t>
            </a:r>
            <a:endParaRPr sz="3000">
              <a:solidFill>
                <a:schemeClr val="lt1"/>
              </a:solidFill>
              <a:latin typeface="PT Sans Narrow"/>
              <a:ea typeface="PT Sans Narrow"/>
              <a:cs typeface="PT Sans Narrow"/>
              <a:sym typeface="PT Sans Narrow"/>
            </a:endParaRPr>
          </a:p>
        </p:txBody>
      </p:sp>
      <p:sp>
        <p:nvSpPr>
          <p:cNvPr id="249" name="Google Shape;249;g11dadcef4b6_0_109"/>
          <p:cNvSpPr/>
          <p:nvPr/>
        </p:nvSpPr>
        <p:spPr>
          <a:xfrm>
            <a:off x="6959050" y="3486225"/>
            <a:ext cx="5086500" cy="1741200"/>
          </a:xfrm>
          <a:prstGeom prst="roundRect">
            <a:avLst>
              <a:gd name="adj" fmla="val 16667"/>
            </a:avLst>
          </a:prstGeom>
          <a:solidFill>
            <a:schemeClr val="lt2"/>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500"/>
              </a:spcBef>
              <a:spcAft>
                <a:spcPts val="0"/>
              </a:spcAft>
              <a:buClr>
                <a:schemeClr val="dk1"/>
              </a:buClr>
              <a:buSzPts val="1100"/>
              <a:buFont typeface="Arial"/>
              <a:buNone/>
            </a:pPr>
            <a:r>
              <a:rPr lang="en-US" sz="2600">
                <a:solidFill>
                  <a:schemeClr val="lt1"/>
                </a:solidFill>
                <a:latin typeface="PT Sans Narrow"/>
                <a:ea typeface="PT Sans Narrow"/>
                <a:cs typeface="PT Sans Narrow"/>
                <a:sym typeface="PT Sans Narrow"/>
              </a:rPr>
              <a:t>&lt;%</a:t>
            </a:r>
            <a:endParaRPr sz="2600">
              <a:solidFill>
                <a:schemeClr val="lt1"/>
              </a:solidFill>
              <a:latin typeface="PT Sans Narrow"/>
              <a:ea typeface="PT Sans Narrow"/>
              <a:cs typeface="PT Sans Narrow"/>
              <a:sym typeface="PT Sans Narrow"/>
            </a:endParaRPr>
          </a:p>
          <a:p>
            <a:pPr marL="0" marR="0" lvl="0" indent="0" algn="ctr" rtl="0">
              <a:lnSpc>
                <a:spcPct val="115000"/>
              </a:lnSpc>
              <a:spcBef>
                <a:spcPts val="500"/>
              </a:spcBef>
              <a:spcAft>
                <a:spcPts val="0"/>
              </a:spcAft>
              <a:buClr>
                <a:schemeClr val="dk1"/>
              </a:buClr>
              <a:buSzPts val="1100"/>
              <a:buFont typeface="Arial"/>
              <a:buNone/>
            </a:pPr>
            <a:r>
              <a:rPr lang="en-US" sz="2600">
                <a:solidFill>
                  <a:schemeClr val="lt1"/>
                </a:solidFill>
                <a:latin typeface="PT Sans Narrow"/>
                <a:ea typeface="PT Sans Narrow"/>
                <a:cs typeface="PT Sans Narrow"/>
                <a:sym typeface="PT Sans Narrow"/>
              </a:rPr>
              <a:t>         out.println("Welcome”) ;</a:t>
            </a:r>
            <a:endParaRPr sz="2600">
              <a:solidFill>
                <a:schemeClr val="lt1"/>
              </a:solidFill>
              <a:latin typeface="PT Sans Narrow"/>
              <a:ea typeface="PT Sans Narrow"/>
              <a:cs typeface="PT Sans Narrow"/>
              <a:sym typeface="PT Sans Narrow"/>
            </a:endParaRPr>
          </a:p>
          <a:p>
            <a:pPr marL="0" marR="0" lvl="0" indent="0" algn="ctr" rtl="0">
              <a:lnSpc>
                <a:spcPct val="115000"/>
              </a:lnSpc>
              <a:spcBef>
                <a:spcPts val="500"/>
              </a:spcBef>
              <a:spcAft>
                <a:spcPts val="0"/>
              </a:spcAft>
              <a:buClr>
                <a:schemeClr val="dk1"/>
              </a:buClr>
              <a:buSzPts val="1100"/>
              <a:buFont typeface="Arial"/>
              <a:buNone/>
            </a:pPr>
            <a:r>
              <a:rPr lang="en-US" sz="2600">
                <a:solidFill>
                  <a:schemeClr val="lt1"/>
                </a:solidFill>
                <a:latin typeface="PT Sans Narrow"/>
                <a:ea typeface="PT Sans Narrow"/>
                <a:cs typeface="PT Sans Narrow"/>
                <a:sym typeface="PT Sans Narrow"/>
              </a:rPr>
              <a:t>      %&gt;</a:t>
            </a:r>
            <a:endParaRPr sz="2600">
              <a:solidFill>
                <a:schemeClr val="lt1"/>
              </a:solidFill>
              <a:latin typeface="PT Sans Narrow"/>
              <a:ea typeface="PT Sans Narrow"/>
              <a:cs typeface="PT Sans Narrow"/>
              <a:sym typeface="PT Sans Narrow"/>
            </a:endParaRPr>
          </a:p>
        </p:txBody>
      </p:sp>
      <p:sp>
        <p:nvSpPr>
          <p:cNvPr id="250" name="Google Shape;250;g11dadcef4b6_0_109"/>
          <p:cNvSpPr/>
          <p:nvPr/>
        </p:nvSpPr>
        <p:spPr>
          <a:xfrm>
            <a:off x="6959050" y="5443025"/>
            <a:ext cx="5086500" cy="1166100"/>
          </a:xfrm>
          <a:prstGeom prst="roundRect">
            <a:avLst>
              <a:gd name="adj" fmla="val 16667"/>
            </a:avLst>
          </a:prstGeom>
          <a:solidFill>
            <a:schemeClr val="lt2"/>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500"/>
              </a:spcBef>
              <a:spcAft>
                <a:spcPts val="0"/>
              </a:spcAft>
              <a:buClr>
                <a:schemeClr val="dk1"/>
              </a:buClr>
              <a:buSzPts val="1100"/>
              <a:buFont typeface="Arial"/>
              <a:buNone/>
            </a:pPr>
            <a:r>
              <a:rPr lang="en-US" sz="3000">
                <a:solidFill>
                  <a:schemeClr val="lt1"/>
                </a:solidFill>
                <a:latin typeface="PT Sans Narrow"/>
                <a:ea typeface="PT Sans Narrow"/>
                <a:cs typeface="PT Sans Narrow"/>
                <a:sym typeface="PT Sans Narrow"/>
              </a:rPr>
              <a:t>&lt;%! int i = 0; %&gt; </a:t>
            </a:r>
            <a:endParaRPr sz="3000">
              <a:solidFill>
                <a:schemeClr val="lt1"/>
              </a:solidFill>
              <a:latin typeface="PT Sans Narrow"/>
              <a:ea typeface="PT Sans Narrow"/>
              <a:cs typeface="PT Sans Narrow"/>
              <a:sym typeface="PT Sans Narrow"/>
            </a:endParaRPr>
          </a:p>
          <a:p>
            <a:pPr marL="0" marR="0" lvl="0" indent="0" algn="ctr" rtl="0">
              <a:lnSpc>
                <a:spcPct val="115000"/>
              </a:lnSpc>
              <a:spcBef>
                <a:spcPts val="500"/>
              </a:spcBef>
              <a:spcAft>
                <a:spcPts val="0"/>
              </a:spcAft>
              <a:buClr>
                <a:schemeClr val="dk1"/>
              </a:buClr>
              <a:buSzPts val="1100"/>
              <a:buFont typeface="Arial"/>
              <a:buNone/>
            </a:pPr>
            <a:r>
              <a:rPr lang="en-US" sz="3000">
                <a:solidFill>
                  <a:schemeClr val="lt1"/>
                </a:solidFill>
                <a:latin typeface="PT Sans Narrow"/>
                <a:ea typeface="PT Sans Narrow"/>
                <a:cs typeface="PT Sans Narrow"/>
                <a:sym typeface="PT Sans Narrow"/>
              </a:rPr>
              <a:t>&lt;%! int a, b, c; %&gt; </a:t>
            </a:r>
            <a:endParaRPr sz="3000">
              <a:solidFill>
                <a:schemeClr val="lt1"/>
              </a:solidFill>
              <a:latin typeface="PT Sans Narrow"/>
              <a:ea typeface="PT Sans Narrow"/>
              <a:cs typeface="PT Sans Narrow"/>
              <a:sym typeface="PT Sans Narrow"/>
            </a:endParaRPr>
          </a:p>
        </p:txBody>
      </p:sp>
      <p:sp>
        <p:nvSpPr>
          <p:cNvPr id="251" name="Google Shape;251;g11dadcef4b6_0_109"/>
          <p:cNvSpPr/>
          <p:nvPr/>
        </p:nvSpPr>
        <p:spPr>
          <a:xfrm>
            <a:off x="5157250" y="2678175"/>
            <a:ext cx="1728000" cy="227700"/>
          </a:xfrm>
          <a:prstGeom prst="rightArrow">
            <a:avLst>
              <a:gd name="adj1" fmla="val 50000"/>
              <a:gd name="adj2" fmla="val 50000"/>
            </a:avLst>
          </a:prstGeom>
          <a:solidFill>
            <a:schemeClr val="lt2"/>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g11dadcef4b6_0_109"/>
          <p:cNvSpPr/>
          <p:nvPr/>
        </p:nvSpPr>
        <p:spPr>
          <a:xfrm>
            <a:off x="5194213" y="4356775"/>
            <a:ext cx="1728000" cy="227700"/>
          </a:xfrm>
          <a:prstGeom prst="rightArrow">
            <a:avLst>
              <a:gd name="adj1" fmla="val 50000"/>
              <a:gd name="adj2" fmla="val 50000"/>
            </a:avLst>
          </a:prstGeom>
          <a:solidFill>
            <a:schemeClr val="lt2"/>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g11dadcef4b6_0_109"/>
          <p:cNvSpPr/>
          <p:nvPr/>
        </p:nvSpPr>
        <p:spPr>
          <a:xfrm>
            <a:off x="5232000" y="6035375"/>
            <a:ext cx="1728000" cy="227700"/>
          </a:xfrm>
          <a:prstGeom prst="rightArrow">
            <a:avLst>
              <a:gd name="adj1" fmla="val 50000"/>
              <a:gd name="adj2" fmla="val 50000"/>
            </a:avLst>
          </a:prstGeom>
          <a:solidFill>
            <a:schemeClr val="lt2"/>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g11dadcef4b6_0_122"/>
          <p:cNvSpPr txBox="1">
            <a:spLocks noGrp="1"/>
          </p:cNvSpPr>
          <p:nvPr>
            <p:ph type="title"/>
          </p:nvPr>
        </p:nvSpPr>
        <p:spPr>
          <a:xfrm>
            <a:off x="810000" y="447188"/>
            <a:ext cx="10572000" cy="9705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Examples </a:t>
            </a:r>
            <a:endParaRPr/>
          </a:p>
        </p:txBody>
      </p:sp>
      <p:sp>
        <p:nvSpPr>
          <p:cNvPr id="259" name="Google Shape;259;g11dadcef4b6_0_122"/>
          <p:cNvSpPr/>
          <p:nvPr/>
        </p:nvSpPr>
        <p:spPr>
          <a:xfrm>
            <a:off x="70875" y="2332125"/>
            <a:ext cx="5086500" cy="892200"/>
          </a:xfrm>
          <a:prstGeom prst="roundRect">
            <a:avLst>
              <a:gd name="adj" fmla="val 16667"/>
            </a:avLst>
          </a:prstGeom>
          <a:solidFill>
            <a:schemeClr val="lt2"/>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500"/>
              </a:spcBef>
              <a:spcAft>
                <a:spcPts val="0"/>
              </a:spcAft>
              <a:buClr>
                <a:schemeClr val="dk1"/>
              </a:buClr>
              <a:buSzPts val="1100"/>
              <a:buFont typeface="Arial"/>
              <a:buNone/>
            </a:pPr>
            <a:r>
              <a:rPr lang="en-US" sz="3000">
                <a:solidFill>
                  <a:schemeClr val="lt1"/>
                </a:solidFill>
                <a:latin typeface="PT Sans Narrow"/>
                <a:ea typeface="PT Sans Narrow"/>
                <a:cs typeface="PT Sans Narrow"/>
                <a:sym typeface="PT Sans Narrow"/>
              </a:rPr>
              <a:t>JSP Expression</a:t>
            </a:r>
            <a:endParaRPr sz="3000" i="0" u="none" strike="noStrike" cap="none">
              <a:solidFill>
                <a:schemeClr val="lt1"/>
              </a:solidFill>
              <a:latin typeface="PT Sans Narrow"/>
              <a:ea typeface="PT Sans Narrow"/>
              <a:cs typeface="PT Sans Narrow"/>
              <a:sym typeface="PT Sans Narrow"/>
            </a:endParaRPr>
          </a:p>
        </p:txBody>
      </p:sp>
      <p:sp>
        <p:nvSpPr>
          <p:cNvPr id="260" name="Google Shape;260;g11dadcef4b6_0_122"/>
          <p:cNvSpPr/>
          <p:nvPr/>
        </p:nvSpPr>
        <p:spPr>
          <a:xfrm>
            <a:off x="70875" y="4024513"/>
            <a:ext cx="5086500" cy="892200"/>
          </a:xfrm>
          <a:prstGeom prst="roundRect">
            <a:avLst>
              <a:gd name="adj" fmla="val 16667"/>
            </a:avLst>
          </a:prstGeom>
          <a:solidFill>
            <a:schemeClr val="lt2"/>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500"/>
              </a:spcBef>
              <a:spcAft>
                <a:spcPts val="0"/>
              </a:spcAft>
              <a:buClr>
                <a:schemeClr val="dk1"/>
              </a:buClr>
              <a:buSzPts val="1100"/>
              <a:buFont typeface="Arial"/>
              <a:buNone/>
            </a:pPr>
            <a:r>
              <a:rPr lang="en-US" sz="3000">
                <a:solidFill>
                  <a:schemeClr val="lt1"/>
                </a:solidFill>
                <a:latin typeface="PT Sans Narrow"/>
                <a:ea typeface="PT Sans Narrow"/>
                <a:cs typeface="PT Sans Narrow"/>
                <a:sym typeface="PT Sans Narrow"/>
              </a:rPr>
              <a:t>JSP Directives</a:t>
            </a:r>
            <a:endParaRPr sz="3000" i="0" u="none" strike="noStrike" cap="none">
              <a:solidFill>
                <a:schemeClr val="lt1"/>
              </a:solidFill>
              <a:latin typeface="PT Sans Narrow"/>
              <a:ea typeface="PT Sans Narrow"/>
              <a:cs typeface="PT Sans Narrow"/>
              <a:sym typeface="PT Sans Narrow"/>
            </a:endParaRPr>
          </a:p>
        </p:txBody>
      </p:sp>
      <p:sp>
        <p:nvSpPr>
          <p:cNvPr id="261" name="Google Shape;261;g11dadcef4b6_0_122"/>
          <p:cNvSpPr/>
          <p:nvPr/>
        </p:nvSpPr>
        <p:spPr>
          <a:xfrm>
            <a:off x="6885350" y="2227900"/>
            <a:ext cx="5086500" cy="892200"/>
          </a:xfrm>
          <a:prstGeom prst="roundRect">
            <a:avLst>
              <a:gd name="adj" fmla="val 16667"/>
            </a:avLst>
          </a:prstGeom>
          <a:solidFill>
            <a:schemeClr val="lt2"/>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500"/>
              </a:spcBef>
              <a:spcAft>
                <a:spcPts val="0"/>
              </a:spcAft>
              <a:buClr>
                <a:schemeClr val="dk1"/>
              </a:buClr>
              <a:buSzPts val="1100"/>
              <a:buFont typeface="Arial"/>
              <a:buNone/>
            </a:pPr>
            <a:r>
              <a:rPr lang="en-US" sz="3000">
                <a:solidFill>
                  <a:schemeClr val="lt1"/>
                </a:solidFill>
                <a:latin typeface="PT Sans Narrow"/>
                <a:ea typeface="PT Sans Narrow"/>
                <a:cs typeface="PT Sans Narrow"/>
                <a:sym typeface="PT Sans Narrow"/>
              </a:rPr>
              <a:t>&lt;%= "welcome to jsp" %&gt;  </a:t>
            </a:r>
            <a:endParaRPr sz="3000">
              <a:solidFill>
                <a:schemeClr val="lt1"/>
              </a:solidFill>
              <a:latin typeface="PT Sans Narrow"/>
              <a:ea typeface="PT Sans Narrow"/>
              <a:cs typeface="PT Sans Narrow"/>
              <a:sym typeface="PT Sans Narrow"/>
            </a:endParaRPr>
          </a:p>
        </p:txBody>
      </p:sp>
      <p:sp>
        <p:nvSpPr>
          <p:cNvPr id="262" name="Google Shape;262;g11dadcef4b6_0_122"/>
          <p:cNvSpPr/>
          <p:nvPr/>
        </p:nvSpPr>
        <p:spPr>
          <a:xfrm>
            <a:off x="6959075" y="3818425"/>
            <a:ext cx="5086500" cy="1098300"/>
          </a:xfrm>
          <a:prstGeom prst="roundRect">
            <a:avLst>
              <a:gd name="adj" fmla="val 16667"/>
            </a:avLst>
          </a:prstGeom>
          <a:solidFill>
            <a:schemeClr val="lt2"/>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500"/>
              </a:spcBef>
              <a:spcAft>
                <a:spcPts val="0"/>
              </a:spcAft>
              <a:buClr>
                <a:schemeClr val="dk1"/>
              </a:buClr>
              <a:buSzPts val="1100"/>
              <a:buFont typeface="Arial"/>
              <a:buNone/>
            </a:pPr>
            <a:r>
              <a:rPr lang="en-US" sz="2600">
                <a:solidFill>
                  <a:schemeClr val="lt1"/>
                </a:solidFill>
                <a:latin typeface="PT Sans Narrow"/>
                <a:ea typeface="PT Sans Narrow"/>
                <a:cs typeface="PT Sans Narrow"/>
                <a:sym typeface="PT Sans Narrow"/>
              </a:rPr>
              <a:t>&lt;%@ directive attribute="value" %&gt;</a:t>
            </a:r>
            <a:endParaRPr sz="2600">
              <a:solidFill>
                <a:schemeClr val="lt1"/>
              </a:solidFill>
              <a:latin typeface="PT Sans Narrow"/>
              <a:ea typeface="PT Sans Narrow"/>
              <a:cs typeface="PT Sans Narrow"/>
              <a:sym typeface="PT Sans Narrow"/>
            </a:endParaRPr>
          </a:p>
        </p:txBody>
      </p:sp>
      <p:sp>
        <p:nvSpPr>
          <p:cNvPr id="263" name="Google Shape;263;g11dadcef4b6_0_122"/>
          <p:cNvSpPr/>
          <p:nvPr/>
        </p:nvSpPr>
        <p:spPr>
          <a:xfrm>
            <a:off x="5157250" y="2678175"/>
            <a:ext cx="1728000" cy="227700"/>
          </a:xfrm>
          <a:prstGeom prst="rightArrow">
            <a:avLst>
              <a:gd name="adj1" fmla="val 50000"/>
              <a:gd name="adj2" fmla="val 50000"/>
            </a:avLst>
          </a:prstGeom>
          <a:solidFill>
            <a:schemeClr val="lt2"/>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g11dadcef4b6_0_122"/>
          <p:cNvSpPr/>
          <p:nvPr/>
        </p:nvSpPr>
        <p:spPr>
          <a:xfrm>
            <a:off x="5194213" y="4356775"/>
            <a:ext cx="1728000" cy="227700"/>
          </a:xfrm>
          <a:prstGeom prst="rightArrow">
            <a:avLst>
              <a:gd name="adj1" fmla="val 50000"/>
              <a:gd name="adj2" fmla="val 50000"/>
            </a:avLst>
          </a:prstGeom>
          <a:solidFill>
            <a:schemeClr val="lt2"/>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g11dadcef4b6_0_572"/>
          <p:cNvSpPr txBox="1">
            <a:spLocks noGrp="1"/>
          </p:cNvSpPr>
          <p:nvPr>
            <p:ph type="ctrTitle"/>
          </p:nvPr>
        </p:nvSpPr>
        <p:spPr>
          <a:xfrm>
            <a:off x="810001" y="1449147"/>
            <a:ext cx="10572000" cy="29712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JSP implicit Objects</a:t>
            </a:r>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g11dadcef4b6_0_818"/>
          <p:cNvSpPr txBox="1">
            <a:spLocks noGrp="1"/>
          </p:cNvSpPr>
          <p:nvPr>
            <p:ph type="title"/>
          </p:nvPr>
        </p:nvSpPr>
        <p:spPr>
          <a:xfrm>
            <a:off x="810000" y="447188"/>
            <a:ext cx="10572000" cy="9705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sz="5400"/>
              <a:t>JSP implicit Objects</a:t>
            </a:r>
            <a:endParaRPr/>
          </a:p>
        </p:txBody>
      </p:sp>
      <p:sp>
        <p:nvSpPr>
          <p:cNvPr id="445" name="Google Shape;445;g11dadcef4b6_0_818"/>
          <p:cNvSpPr txBox="1">
            <a:spLocks noGrp="1"/>
          </p:cNvSpPr>
          <p:nvPr>
            <p:ph type="body" idx="1"/>
          </p:nvPr>
        </p:nvSpPr>
        <p:spPr>
          <a:xfrm>
            <a:off x="353225" y="2425875"/>
            <a:ext cx="11578500" cy="3636600"/>
          </a:xfrm>
          <a:prstGeom prst="rect">
            <a:avLst/>
          </a:prstGeom>
        </p:spPr>
        <p:txBody>
          <a:bodyPr spcFirstLastPara="1" wrap="square" lIns="91425" tIns="45700" rIns="91425" bIns="45700" anchor="ctr" anchorCtr="0">
            <a:normAutofit fontScale="92500" lnSpcReduction="10000"/>
          </a:bodyPr>
          <a:lstStyle/>
          <a:p>
            <a:pPr marL="457200" lvl="0" indent="-438150" algn="l" rtl="0">
              <a:lnSpc>
                <a:spcPct val="150000"/>
              </a:lnSpc>
              <a:spcBef>
                <a:spcPts val="360"/>
              </a:spcBef>
              <a:spcAft>
                <a:spcPts val="0"/>
              </a:spcAft>
              <a:buSzPts val="3300"/>
              <a:buFont typeface="PT Sans Narrow"/>
              <a:buChar char="●"/>
            </a:pPr>
            <a:r>
              <a:rPr lang="en-US" sz="3300" dirty="0">
                <a:latin typeface="Times New Roman" pitchFamily="18" charset="0"/>
                <a:ea typeface="PT Sans Narrow"/>
                <a:cs typeface="Times New Roman" pitchFamily="18" charset="0"/>
                <a:sym typeface="PT Sans Narrow"/>
              </a:rPr>
              <a:t>Implicit objects are predefined variables used to access request &amp; application data.</a:t>
            </a:r>
            <a:endParaRPr sz="3300">
              <a:latin typeface="Times New Roman" pitchFamily="18" charset="0"/>
              <a:ea typeface="PT Sans Narrow"/>
              <a:cs typeface="Times New Roman" pitchFamily="18" charset="0"/>
              <a:sym typeface="PT Sans Narrow"/>
            </a:endParaRPr>
          </a:p>
          <a:p>
            <a:pPr marL="457200" lvl="0" indent="-438150" algn="l" rtl="0">
              <a:lnSpc>
                <a:spcPct val="150000"/>
              </a:lnSpc>
              <a:spcBef>
                <a:spcPts val="0"/>
              </a:spcBef>
              <a:spcAft>
                <a:spcPts val="0"/>
              </a:spcAft>
              <a:buSzPts val="3300"/>
              <a:buFont typeface="PT Sans Narrow"/>
              <a:buChar char="●"/>
            </a:pPr>
            <a:r>
              <a:rPr lang="en-US" sz="3300" dirty="0">
                <a:latin typeface="Times New Roman" pitchFamily="18" charset="0"/>
                <a:ea typeface="PT Sans Narrow"/>
                <a:cs typeface="Times New Roman" pitchFamily="18" charset="0"/>
                <a:sym typeface="PT Sans Narrow"/>
              </a:rPr>
              <a:t>There are 9 </a:t>
            </a:r>
            <a:r>
              <a:rPr lang="en-US" sz="3300" dirty="0" err="1">
                <a:latin typeface="Times New Roman" pitchFamily="18" charset="0"/>
                <a:ea typeface="PT Sans Narrow"/>
                <a:cs typeface="Times New Roman" pitchFamily="18" charset="0"/>
                <a:sym typeface="PT Sans Narrow"/>
              </a:rPr>
              <a:t>jsp</a:t>
            </a:r>
            <a:r>
              <a:rPr lang="en-US" sz="3300" dirty="0">
                <a:latin typeface="Times New Roman" pitchFamily="18" charset="0"/>
                <a:ea typeface="PT Sans Narrow"/>
                <a:cs typeface="Times New Roman" pitchFamily="18" charset="0"/>
                <a:sym typeface="PT Sans Narrow"/>
              </a:rPr>
              <a:t> implicit objects. </a:t>
            </a:r>
            <a:endParaRPr sz="3300">
              <a:latin typeface="Times New Roman" pitchFamily="18" charset="0"/>
              <a:ea typeface="PT Sans Narrow"/>
              <a:cs typeface="Times New Roman" pitchFamily="18" charset="0"/>
              <a:sym typeface="PT Sans Narrow"/>
            </a:endParaRPr>
          </a:p>
          <a:p>
            <a:pPr marL="457200" lvl="0" indent="-438150" algn="l" rtl="0">
              <a:lnSpc>
                <a:spcPct val="150000"/>
              </a:lnSpc>
              <a:spcBef>
                <a:spcPts val="0"/>
              </a:spcBef>
              <a:spcAft>
                <a:spcPts val="0"/>
              </a:spcAft>
              <a:buSzPts val="3300"/>
              <a:buFont typeface="PT Sans Narrow"/>
              <a:buChar char="●"/>
            </a:pPr>
            <a:r>
              <a:rPr lang="en-US" sz="3300" dirty="0">
                <a:latin typeface="Times New Roman" pitchFamily="18" charset="0"/>
                <a:ea typeface="PT Sans Narrow"/>
                <a:cs typeface="Times New Roman" pitchFamily="18" charset="0"/>
                <a:sym typeface="PT Sans Narrow"/>
              </a:rPr>
              <a:t>These objects are created by the web container that are available to all the </a:t>
            </a:r>
            <a:r>
              <a:rPr lang="en-US" sz="3300" dirty="0" err="1">
                <a:latin typeface="Times New Roman" pitchFamily="18" charset="0"/>
                <a:ea typeface="PT Sans Narrow"/>
                <a:cs typeface="Times New Roman" pitchFamily="18" charset="0"/>
                <a:sym typeface="PT Sans Narrow"/>
              </a:rPr>
              <a:t>jsp</a:t>
            </a:r>
            <a:r>
              <a:rPr lang="en-US" sz="3300" dirty="0">
                <a:latin typeface="Times New Roman" pitchFamily="18" charset="0"/>
                <a:ea typeface="PT Sans Narrow"/>
                <a:cs typeface="Times New Roman" pitchFamily="18" charset="0"/>
                <a:sym typeface="PT Sans Narrow"/>
              </a:rPr>
              <a:t> pages.</a:t>
            </a:r>
            <a:endParaRPr sz="3300">
              <a:latin typeface="Times New Roman" pitchFamily="18" charset="0"/>
              <a:ea typeface="PT Sans Narrow"/>
              <a:cs typeface="Times New Roman" pitchFamily="18" charset="0"/>
              <a:sym typeface="PT Sans Narrow"/>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g11dadcef4b6_0_818"/>
          <p:cNvSpPr txBox="1">
            <a:spLocks noGrp="1"/>
          </p:cNvSpPr>
          <p:nvPr>
            <p:ph type="title"/>
          </p:nvPr>
        </p:nvSpPr>
        <p:spPr>
          <a:xfrm>
            <a:off x="810000" y="447188"/>
            <a:ext cx="10572000" cy="9705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sz="5400"/>
              <a:t>JSP implicit Objects</a:t>
            </a:r>
            <a:endParaRPr/>
          </a:p>
        </p:txBody>
      </p:sp>
      <p:graphicFrame>
        <p:nvGraphicFramePr>
          <p:cNvPr id="4" name="Table 3"/>
          <p:cNvGraphicFramePr>
            <a:graphicFrameLocks noGrp="1"/>
          </p:cNvGraphicFramePr>
          <p:nvPr/>
        </p:nvGraphicFramePr>
        <p:xfrm>
          <a:off x="1523968" y="2285992"/>
          <a:ext cx="8715436" cy="3959484"/>
        </p:xfrm>
        <a:graphic>
          <a:graphicData uri="http://schemas.openxmlformats.org/drawingml/2006/table">
            <a:tbl>
              <a:tblPr firstRow="1" bandRow="1">
                <a:tableStyleId>{CFC3C882-F61C-424B-8D8C-07732EF5A8FF}</a:tableStyleId>
              </a:tblPr>
              <a:tblGrid>
                <a:gridCol w="4357718"/>
                <a:gridCol w="4357718"/>
              </a:tblGrid>
              <a:tr h="411567">
                <a:tc>
                  <a:txBody>
                    <a:bodyPr/>
                    <a:lstStyle/>
                    <a:p>
                      <a:pPr algn="ctr"/>
                      <a:r>
                        <a:rPr lang="en-IN" sz="1400" b="1" i="0" u="none" strike="noStrike" cap="none" dirty="0" smtClean="0">
                          <a:solidFill>
                            <a:schemeClr val="bg1"/>
                          </a:solidFill>
                          <a:latin typeface="Arial"/>
                          <a:ea typeface="Arial"/>
                          <a:cs typeface="Arial"/>
                          <a:sym typeface="Arial"/>
                        </a:rPr>
                        <a:t>Object</a:t>
                      </a:r>
                      <a:endParaRPr lang="en-IN" b="1" dirty="0">
                        <a:solidFill>
                          <a:schemeClr val="bg1"/>
                        </a:solidFill>
                      </a:endParaRPr>
                    </a:p>
                  </a:txBody>
                  <a:tcPr/>
                </a:tc>
                <a:tc>
                  <a:txBody>
                    <a:bodyPr/>
                    <a:lstStyle/>
                    <a:p>
                      <a:pPr algn="ctr" fontAlgn="t"/>
                      <a:r>
                        <a:rPr lang="en-IN" b="1" dirty="0" smtClean="0">
                          <a:solidFill>
                            <a:schemeClr val="bg1"/>
                          </a:solidFill>
                          <a:latin typeface="times new roman"/>
                        </a:rPr>
                        <a:t>Type</a:t>
                      </a:r>
                      <a:endParaRPr lang="en-IN" b="1" dirty="0">
                        <a:solidFill>
                          <a:schemeClr val="bg1"/>
                        </a:solidFill>
                        <a:latin typeface="times new roman"/>
                      </a:endParaRPr>
                    </a:p>
                  </a:txBody>
                  <a:tcPr marL="114300" marR="114300" marT="114300" marB="114300"/>
                </a:tc>
              </a:tr>
              <a:tr h="390836">
                <a:tc>
                  <a:txBody>
                    <a:bodyPr/>
                    <a:lstStyle/>
                    <a:p>
                      <a:r>
                        <a:rPr lang="en-IN" sz="1400" b="0" i="0" u="none" strike="noStrike" cap="none" dirty="0" smtClean="0">
                          <a:solidFill>
                            <a:schemeClr val="bg1"/>
                          </a:solidFill>
                          <a:latin typeface="Arial"/>
                          <a:ea typeface="Arial"/>
                          <a:cs typeface="Arial"/>
                          <a:sym typeface="Arial"/>
                        </a:rPr>
                        <a:t>out</a:t>
                      </a:r>
                      <a:endParaRPr lang="en-IN" dirty="0">
                        <a:solidFill>
                          <a:schemeClr val="bg1"/>
                        </a:solidFill>
                      </a:endParaRPr>
                    </a:p>
                  </a:txBody>
                  <a:tcPr/>
                </a:tc>
                <a:tc>
                  <a:txBody>
                    <a:bodyPr/>
                    <a:lstStyle/>
                    <a:p>
                      <a:r>
                        <a:rPr lang="en-IN" sz="1400" b="0" i="0" u="none" strike="noStrike" cap="none" dirty="0" err="1" smtClean="0">
                          <a:solidFill>
                            <a:schemeClr val="bg1"/>
                          </a:solidFill>
                          <a:latin typeface="Arial"/>
                          <a:ea typeface="Arial"/>
                          <a:cs typeface="Arial"/>
                          <a:sym typeface="Arial"/>
                        </a:rPr>
                        <a:t>JspWriter</a:t>
                      </a:r>
                      <a:endParaRPr lang="en-IN" dirty="0">
                        <a:solidFill>
                          <a:schemeClr val="bg1"/>
                        </a:solidFill>
                      </a:endParaRPr>
                    </a:p>
                  </a:txBody>
                  <a:tcPr/>
                </a:tc>
              </a:tr>
              <a:tr h="390836">
                <a:tc>
                  <a:txBody>
                    <a:bodyPr/>
                    <a:lstStyle/>
                    <a:p>
                      <a:r>
                        <a:rPr lang="en-IN" sz="1400" b="0" i="0" u="none" strike="noStrike" cap="none" dirty="0" smtClean="0">
                          <a:solidFill>
                            <a:schemeClr val="bg1"/>
                          </a:solidFill>
                          <a:latin typeface="Arial"/>
                          <a:ea typeface="Arial"/>
                          <a:cs typeface="Arial"/>
                          <a:sym typeface="Arial"/>
                        </a:rPr>
                        <a:t>request</a:t>
                      </a:r>
                      <a:endParaRPr lang="en-IN" dirty="0">
                        <a:solidFill>
                          <a:schemeClr val="bg1"/>
                        </a:solidFill>
                      </a:endParaRPr>
                    </a:p>
                  </a:txBody>
                  <a:tcPr/>
                </a:tc>
                <a:tc>
                  <a:txBody>
                    <a:bodyPr/>
                    <a:lstStyle/>
                    <a:p>
                      <a:r>
                        <a:rPr lang="en-IN" sz="1400" b="0" i="0" u="none" strike="noStrike" cap="none" dirty="0" err="1" smtClean="0">
                          <a:solidFill>
                            <a:schemeClr val="bg1"/>
                          </a:solidFill>
                          <a:latin typeface="Arial"/>
                          <a:ea typeface="Arial"/>
                          <a:cs typeface="Arial"/>
                          <a:sym typeface="Arial"/>
                        </a:rPr>
                        <a:t>HttpServletRequest</a:t>
                      </a:r>
                      <a:endParaRPr lang="en-IN" dirty="0">
                        <a:solidFill>
                          <a:schemeClr val="bg1"/>
                        </a:solidFill>
                      </a:endParaRPr>
                    </a:p>
                  </a:txBody>
                  <a:tcPr/>
                </a:tc>
              </a:tr>
              <a:tr h="390836">
                <a:tc>
                  <a:txBody>
                    <a:bodyPr/>
                    <a:lstStyle/>
                    <a:p>
                      <a:r>
                        <a:rPr lang="en-IN" sz="1400" b="0" i="0" u="none" strike="noStrike" cap="none" dirty="0" smtClean="0">
                          <a:solidFill>
                            <a:schemeClr val="bg1"/>
                          </a:solidFill>
                          <a:latin typeface="Arial"/>
                          <a:ea typeface="Arial"/>
                          <a:cs typeface="Arial"/>
                          <a:sym typeface="Arial"/>
                        </a:rPr>
                        <a:t>response</a:t>
                      </a:r>
                      <a:endParaRPr lang="en-IN" dirty="0">
                        <a:solidFill>
                          <a:schemeClr val="bg1"/>
                        </a:solidFill>
                      </a:endParaRPr>
                    </a:p>
                  </a:txBody>
                  <a:tcPr/>
                </a:tc>
                <a:tc>
                  <a:txBody>
                    <a:bodyPr/>
                    <a:lstStyle/>
                    <a:p>
                      <a:r>
                        <a:rPr lang="en-IN" sz="1400" b="0" i="0" u="none" strike="noStrike" cap="none" dirty="0" err="1" smtClean="0">
                          <a:solidFill>
                            <a:schemeClr val="bg1"/>
                          </a:solidFill>
                          <a:latin typeface="Arial"/>
                          <a:ea typeface="Arial"/>
                          <a:cs typeface="Arial"/>
                          <a:sym typeface="Arial"/>
                        </a:rPr>
                        <a:t>HttpServletResponse</a:t>
                      </a:r>
                      <a:endParaRPr lang="en-IN" dirty="0">
                        <a:solidFill>
                          <a:schemeClr val="bg1"/>
                        </a:solidFill>
                      </a:endParaRPr>
                    </a:p>
                  </a:txBody>
                  <a:tcPr/>
                </a:tc>
              </a:tr>
              <a:tr h="390836">
                <a:tc>
                  <a:txBody>
                    <a:bodyPr/>
                    <a:lstStyle/>
                    <a:p>
                      <a:r>
                        <a:rPr lang="en-IN" sz="1400" b="0" i="0" u="none" strike="noStrike" cap="none" dirty="0" err="1" smtClean="0">
                          <a:solidFill>
                            <a:schemeClr val="bg1"/>
                          </a:solidFill>
                          <a:latin typeface="Arial"/>
                          <a:ea typeface="Arial"/>
                          <a:cs typeface="Arial"/>
                          <a:sym typeface="Arial"/>
                        </a:rPr>
                        <a:t>config</a:t>
                      </a:r>
                      <a:endParaRPr lang="en-IN" dirty="0">
                        <a:solidFill>
                          <a:schemeClr val="bg1"/>
                        </a:solidFill>
                      </a:endParaRPr>
                    </a:p>
                  </a:txBody>
                  <a:tcPr/>
                </a:tc>
                <a:tc>
                  <a:txBody>
                    <a:bodyPr/>
                    <a:lstStyle/>
                    <a:p>
                      <a:r>
                        <a:rPr lang="en-IN" sz="1400" b="0" i="0" u="none" strike="noStrike" cap="none" dirty="0" err="1" smtClean="0">
                          <a:solidFill>
                            <a:schemeClr val="bg1"/>
                          </a:solidFill>
                          <a:latin typeface="Arial"/>
                          <a:ea typeface="Arial"/>
                          <a:cs typeface="Arial"/>
                          <a:sym typeface="Arial"/>
                        </a:rPr>
                        <a:t>ServletConfig</a:t>
                      </a:r>
                      <a:endParaRPr lang="en-IN" dirty="0">
                        <a:solidFill>
                          <a:schemeClr val="bg1"/>
                        </a:solidFill>
                      </a:endParaRPr>
                    </a:p>
                  </a:txBody>
                  <a:tcPr/>
                </a:tc>
              </a:tr>
              <a:tr h="390836">
                <a:tc>
                  <a:txBody>
                    <a:bodyPr/>
                    <a:lstStyle/>
                    <a:p>
                      <a:r>
                        <a:rPr lang="en-IN" sz="1400" b="0" i="0" u="none" strike="noStrike" cap="none" dirty="0" smtClean="0">
                          <a:solidFill>
                            <a:schemeClr val="bg1"/>
                          </a:solidFill>
                          <a:latin typeface="Arial"/>
                          <a:ea typeface="Arial"/>
                          <a:cs typeface="Arial"/>
                          <a:sym typeface="Arial"/>
                        </a:rPr>
                        <a:t>application</a:t>
                      </a:r>
                      <a:endParaRPr lang="en-IN" dirty="0">
                        <a:solidFill>
                          <a:schemeClr val="bg1"/>
                        </a:solidFill>
                      </a:endParaRPr>
                    </a:p>
                  </a:txBody>
                  <a:tcPr/>
                </a:tc>
                <a:tc>
                  <a:txBody>
                    <a:bodyPr/>
                    <a:lstStyle/>
                    <a:p>
                      <a:r>
                        <a:rPr lang="en-IN" sz="1400" b="0" i="0" u="none" strike="noStrike" cap="none" dirty="0" err="1" smtClean="0">
                          <a:solidFill>
                            <a:schemeClr val="bg1"/>
                          </a:solidFill>
                          <a:latin typeface="Arial"/>
                          <a:ea typeface="Arial"/>
                          <a:cs typeface="Arial"/>
                          <a:sym typeface="Arial"/>
                        </a:rPr>
                        <a:t>ServletContext</a:t>
                      </a:r>
                      <a:endParaRPr lang="en-IN" dirty="0">
                        <a:solidFill>
                          <a:schemeClr val="bg1"/>
                        </a:solidFill>
                      </a:endParaRPr>
                    </a:p>
                  </a:txBody>
                  <a:tcPr/>
                </a:tc>
              </a:tr>
              <a:tr h="390836">
                <a:tc>
                  <a:txBody>
                    <a:bodyPr/>
                    <a:lstStyle/>
                    <a:p>
                      <a:r>
                        <a:rPr lang="en-IN" sz="1400" b="0" i="0" u="none" strike="noStrike" cap="none" dirty="0" smtClean="0">
                          <a:solidFill>
                            <a:schemeClr val="bg1"/>
                          </a:solidFill>
                          <a:latin typeface="Arial"/>
                          <a:ea typeface="Arial"/>
                          <a:cs typeface="Arial"/>
                          <a:sym typeface="Arial"/>
                        </a:rPr>
                        <a:t>session</a:t>
                      </a:r>
                      <a:endParaRPr lang="en-IN" dirty="0">
                        <a:solidFill>
                          <a:schemeClr val="bg1"/>
                        </a:solidFill>
                      </a:endParaRPr>
                    </a:p>
                  </a:txBody>
                  <a:tcPr/>
                </a:tc>
                <a:tc>
                  <a:txBody>
                    <a:bodyPr/>
                    <a:lstStyle/>
                    <a:p>
                      <a:r>
                        <a:rPr lang="en-IN" sz="1400" b="0" i="0" u="none" strike="noStrike" cap="none" dirty="0" err="1" smtClean="0">
                          <a:solidFill>
                            <a:schemeClr val="bg1"/>
                          </a:solidFill>
                          <a:latin typeface="Arial"/>
                          <a:ea typeface="Arial"/>
                          <a:cs typeface="Arial"/>
                          <a:sym typeface="Arial"/>
                        </a:rPr>
                        <a:t>HttpSession</a:t>
                      </a:r>
                      <a:endParaRPr lang="en-IN" dirty="0">
                        <a:solidFill>
                          <a:schemeClr val="bg1"/>
                        </a:solidFill>
                      </a:endParaRPr>
                    </a:p>
                  </a:txBody>
                  <a:tcPr/>
                </a:tc>
              </a:tr>
              <a:tr h="390836">
                <a:tc>
                  <a:txBody>
                    <a:bodyPr/>
                    <a:lstStyle/>
                    <a:p>
                      <a:r>
                        <a:rPr lang="en-IN" sz="1400" b="0" i="0" u="none" strike="noStrike" cap="none" dirty="0" err="1" smtClean="0">
                          <a:solidFill>
                            <a:schemeClr val="bg1"/>
                          </a:solidFill>
                          <a:latin typeface="Arial"/>
                          <a:ea typeface="Arial"/>
                          <a:cs typeface="Arial"/>
                          <a:sym typeface="Arial"/>
                        </a:rPr>
                        <a:t>pageContext</a:t>
                      </a:r>
                      <a:endParaRPr lang="en-IN" dirty="0">
                        <a:solidFill>
                          <a:schemeClr val="bg1"/>
                        </a:solidFill>
                      </a:endParaRPr>
                    </a:p>
                  </a:txBody>
                  <a:tcPr/>
                </a:tc>
                <a:tc>
                  <a:txBody>
                    <a:bodyPr/>
                    <a:lstStyle/>
                    <a:p>
                      <a:r>
                        <a:rPr lang="en-IN" sz="1400" b="0" i="0" u="none" strike="noStrike" cap="none" dirty="0" err="1" smtClean="0">
                          <a:solidFill>
                            <a:schemeClr val="bg1"/>
                          </a:solidFill>
                          <a:latin typeface="Arial"/>
                          <a:ea typeface="Arial"/>
                          <a:cs typeface="Arial"/>
                          <a:sym typeface="Arial"/>
                        </a:rPr>
                        <a:t>PageContext</a:t>
                      </a:r>
                      <a:endParaRPr lang="en-IN" dirty="0">
                        <a:solidFill>
                          <a:schemeClr val="bg1"/>
                        </a:solidFill>
                      </a:endParaRPr>
                    </a:p>
                  </a:txBody>
                  <a:tcPr/>
                </a:tc>
              </a:tr>
              <a:tr h="390836">
                <a:tc>
                  <a:txBody>
                    <a:bodyPr/>
                    <a:lstStyle/>
                    <a:p>
                      <a:r>
                        <a:rPr lang="en-IN" sz="1400" b="0" i="0" u="none" strike="noStrike" cap="none" dirty="0" smtClean="0">
                          <a:solidFill>
                            <a:schemeClr val="bg1"/>
                          </a:solidFill>
                          <a:latin typeface="Arial"/>
                          <a:ea typeface="Arial"/>
                          <a:cs typeface="Arial"/>
                          <a:sym typeface="Arial"/>
                        </a:rPr>
                        <a:t>page</a:t>
                      </a:r>
                      <a:endParaRPr lang="en-IN" dirty="0">
                        <a:solidFill>
                          <a:schemeClr val="bg1"/>
                        </a:solidFill>
                      </a:endParaRPr>
                    </a:p>
                  </a:txBody>
                  <a:tcPr/>
                </a:tc>
                <a:tc>
                  <a:txBody>
                    <a:bodyPr/>
                    <a:lstStyle/>
                    <a:p>
                      <a:r>
                        <a:rPr lang="en-IN" sz="1400" b="0" i="0" u="none" strike="noStrike" cap="none" dirty="0" smtClean="0">
                          <a:solidFill>
                            <a:schemeClr val="bg1"/>
                          </a:solidFill>
                          <a:latin typeface="Arial"/>
                          <a:ea typeface="Arial"/>
                          <a:cs typeface="Arial"/>
                          <a:sym typeface="Arial"/>
                        </a:rPr>
                        <a:t>Object</a:t>
                      </a:r>
                      <a:endParaRPr lang="en-IN" dirty="0">
                        <a:solidFill>
                          <a:schemeClr val="bg1"/>
                        </a:solidFill>
                      </a:endParaRPr>
                    </a:p>
                  </a:txBody>
                  <a:tcPr/>
                </a:tc>
              </a:tr>
              <a:tr h="390836">
                <a:tc>
                  <a:txBody>
                    <a:bodyPr/>
                    <a:lstStyle/>
                    <a:p>
                      <a:r>
                        <a:rPr lang="en-IN" sz="1400" b="0" i="0" u="none" strike="noStrike" cap="none" dirty="0" smtClean="0">
                          <a:solidFill>
                            <a:schemeClr val="bg1"/>
                          </a:solidFill>
                          <a:latin typeface="Arial"/>
                          <a:ea typeface="Arial"/>
                          <a:cs typeface="Arial"/>
                          <a:sym typeface="Arial"/>
                        </a:rPr>
                        <a:t>exception</a:t>
                      </a:r>
                      <a:endParaRPr lang="en-IN" dirty="0">
                        <a:solidFill>
                          <a:schemeClr val="bg1"/>
                        </a:solidFill>
                      </a:endParaRPr>
                    </a:p>
                  </a:txBody>
                  <a:tcPr/>
                </a:tc>
                <a:tc>
                  <a:txBody>
                    <a:bodyPr/>
                    <a:lstStyle/>
                    <a:p>
                      <a:r>
                        <a:rPr lang="en-IN" sz="1400" b="0" i="0" u="none" strike="noStrike" cap="none" dirty="0" err="1" smtClean="0">
                          <a:solidFill>
                            <a:schemeClr val="bg1"/>
                          </a:solidFill>
                          <a:latin typeface="Arial"/>
                          <a:ea typeface="Arial"/>
                          <a:cs typeface="Arial"/>
                          <a:sym typeface="Arial"/>
                        </a:rPr>
                        <a:t>Throwable</a:t>
                      </a:r>
                      <a:endParaRPr lang="en-IN" dirty="0">
                        <a:solidFill>
                          <a:schemeClr val="bg1"/>
                        </a:solidFill>
                      </a:endParaRPr>
                    </a:p>
                  </a:txBody>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g11dadcef4b6_0_362"/>
          <p:cNvSpPr txBox="1">
            <a:spLocks noGrp="1"/>
          </p:cNvSpPr>
          <p:nvPr>
            <p:ph type="title"/>
          </p:nvPr>
        </p:nvSpPr>
        <p:spPr>
          <a:xfrm>
            <a:off x="810000" y="447188"/>
            <a:ext cx="10572000" cy="9705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JSP Directives</a:t>
            </a:r>
            <a:endParaRPr/>
          </a:p>
        </p:txBody>
      </p:sp>
      <p:sp>
        <p:nvSpPr>
          <p:cNvPr id="270" name="Google Shape;270;g11dadcef4b6_0_362"/>
          <p:cNvSpPr/>
          <p:nvPr/>
        </p:nvSpPr>
        <p:spPr>
          <a:xfrm>
            <a:off x="661625" y="4162625"/>
            <a:ext cx="3114000" cy="707700"/>
          </a:xfrm>
          <a:prstGeom prst="roundRect">
            <a:avLst>
              <a:gd name="adj" fmla="val 16667"/>
            </a:avLst>
          </a:prstGeom>
          <a:solidFill>
            <a:schemeClr val="lt2"/>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500"/>
              </a:spcBef>
              <a:spcAft>
                <a:spcPts val="0"/>
              </a:spcAft>
              <a:buClr>
                <a:schemeClr val="dk1"/>
              </a:buClr>
              <a:buSzPts val="1100"/>
              <a:buFont typeface="Arial"/>
              <a:buNone/>
            </a:pPr>
            <a:r>
              <a:rPr lang="en-US" sz="2600">
                <a:solidFill>
                  <a:schemeClr val="lt1"/>
                </a:solidFill>
                <a:latin typeface="PT Sans Narrow"/>
                <a:ea typeface="PT Sans Narrow"/>
                <a:cs typeface="PT Sans Narrow"/>
                <a:sym typeface="PT Sans Narrow"/>
              </a:rPr>
              <a:t>page directive</a:t>
            </a:r>
            <a:endParaRPr sz="2600">
              <a:solidFill>
                <a:schemeClr val="lt1"/>
              </a:solidFill>
              <a:latin typeface="PT Sans Narrow"/>
              <a:ea typeface="PT Sans Narrow"/>
              <a:cs typeface="PT Sans Narrow"/>
              <a:sym typeface="PT Sans Narrow"/>
            </a:endParaRPr>
          </a:p>
        </p:txBody>
      </p:sp>
      <p:sp>
        <p:nvSpPr>
          <p:cNvPr id="271" name="Google Shape;271;g11dadcef4b6_0_362"/>
          <p:cNvSpPr/>
          <p:nvPr/>
        </p:nvSpPr>
        <p:spPr>
          <a:xfrm>
            <a:off x="4172600" y="4162625"/>
            <a:ext cx="3114000" cy="707700"/>
          </a:xfrm>
          <a:prstGeom prst="roundRect">
            <a:avLst>
              <a:gd name="adj" fmla="val 16667"/>
            </a:avLst>
          </a:prstGeom>
          <a:solidFill>
            <a:schemeClr val="lt2"/>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500"/>
              </a:spcBef>
              <a:spcAft>
                <a:spcPts val="0"/>
              </a:spcAft>
              <a:buClr>
                <a:schemeClr val="dk1"/>
              </a:buClr>
              <a:buSzPts val="1100"/>
              <a:buFont typeface="Arial"/>
              <a:buNone/>
            </a:pPr>
            <a:r>
              <a:rPr lang="en-US" sz="2600">
                <a:solidFill>
                  <a:schemeClr val="lt1"/>
                </a:solidFill>
                <a:latin typeface="PT Sans Narrow"/>
                <a:ea typeface="PT Sans Narrow"/>
                <a:cs typeface="PT Sans Narrow"/>
                <a:sym typeface="PT Sans Narrow"/>
              </a:rPr>
              <a:t>include directive</a:t>
            </a:r>
            <a:endParaRPr sz="2600">
              <a:solidFill>
                <a:schemeClr val="lt1"/>
              </a:solidFill>
              <a:latin typeface="PT Sans Narrow"/>
              <a:ea typeface="PT Sans Narrow"/>
              <a:cs typeface="PT Sans Narrow"/>
              <a:sym typeface="PT Sans Narrow"/>
            </a:endParaRPr>
          </a:p>
        </p:txBody>
      </p:sp>
      <p:sp>
        <p:nvSpPr>
          <p:cNvPr id="272" name="Google Shape;272;g11dadcef4b6_0_362"/>
          <p:cNvSpPr/>
          <p:nvPr/>
        </p:nvSpPr>
        <p:spPr>
          <a:xfrm>
            <a:off x="7607225" y="4162625"/>
            <a:ext cx="3114000" cy="707700"/>
          </a:xfrm>
          <a:prstGeom prst="roundRect">
            <a:avLst>
              <a:gd name="adj" fmla="val 16667"/>
            </a:avLst>
          </a:prstGeom>
          <a:solidFill>
            <a:schemeClr val="lt2"/>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500"/>
              </a:spcBef>
              <a:spcAft>
                <a:spcPts val="0"/>
              </a:spcAft>
              <a:buClr>
                <a:schemeClr val="dk1"/>
              </a:buClr>
              <a:buSzPts val="1100"/>
              <a:buFont typeface="Arial"/>
              <a:buNone/>
            </a:pPr>
            <a:r>
              <a:rPr lang="en-US" sz="2600">
                <a:solidFill>
                  <a:schemeClr val="lt1"/>
                </a:solidFill>
                <a:latin typeface="PT Sans Narrow"/>
                <a:ea typeface="PT Sans Narrow"/>
                <a:cs typeface="PT Sans Narrow"/>
                <a:sym typeface="PT Sans Narrow"/>
              </a:rPr>
              <a:t>taglib directive</a:t>
            </a:r>
            <a:endParaRPr sz="2600">
              <a:solidFill>
                <a:schemeClr val="lt1"/>
              </a:solidFill>
              <a:latin typeface="PT Sans Narrow"/>
              <a:ea typeface="PT Sans Narrow"/>
              <a:cs typeface="PT Sans Narrow"/>
              <a:sym typeface="PT Sans Narrow"/>
            </a:endParaRPr>
          </a:p>
        </p:txBody>
      </p:sp>
      <p:sp>
        <p:nvSpPr>
          <p:cNvPr id="273" name="Google Shape;273;g11dadcef4b6_0_362"/>
          <p:cNvSpPr/>
          <p:nvPr/>
        </p:nvSpPr>
        <p:spPr>
          <a:xfrm>
            <a:off x="4172600" y="2635375"/>
            <a:ext cx="3114000" cy="707700"/>
          </a:xfrm>
          <a:prstGeom prst="roundRect">
            <a:avLst>
              <a:gd name="adj" fmla="val 16667"/>
            </a:avLst>
          </a:pr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500"/>
              </a:spcBef>
              <a:spcAft>
                <a:spcPts val="0"/>
              </a:spcAft>
              <a:buClr>
                <a:schemeClr val="dk1"/>
              </a:buClr>
              <a:buSzPts val="1100"/>
              <a:buFont typeface="Arial"/>
              <a:buNone/>
            </a:pPr>
            <a:r>
              <a:rPr lang="en-US" sz="2600">
                <a:solidFill>
                  <a:schemeClr val="lt1"/>
                </a:solidFill>
                <a:latin typeface="PT Sans Narrow"/>
                <a:ea typeface="PT Sans Narrow"/>
                <a:cs typeface="PT Sans Narrow"/>
                <a:sym typeface="PT Sans Narrow"/>
              </a:rPr>
              <a:t>JSP Directives</a:t>
            </a:r>
            <a:endParaRPr sz="2600">
              <a:solidFill>
                <a:schemeClr val="lt1"/>
              </a:solidFill>
              <a:latin typeface="PT Sans Narrow"/>
              <a:ea typeface="PT Sans Narrow"/>
              <a:cs typeface="PT Sans Narrow"/>
              <a:sym typeface="PT Sans Narrow"/>
            </a:endParaRPr>
          </a:p>
        </p:txBody>
      </p:sp>
      <p:cxnSp>
        <p:nvCxnSpPr>
          <p:cNvPr id="274" name="Google Shape;274;g11dadcef4b6_0_362"/>
          <p:cNvCxnSpPr/>
          <p:nvPr/>
        </p:nvCxnSpPr>
        <p:spPr>
          <a:xfrm>
            <a:off x="2209825" y="3674875"/>
            <a:ext cx="7227000" cy="0"/>
          </a:xfrm>
          <a:prstGeom prst="straightConnector1">
            <a:avLst/>
          </a:prstGeom>
          <a:noFill/>
          <a:ln w="19050" cap="flat" cmpd="sng">
            <a:solidFill>
              <a:schemeClr val="accent1"/>
            </a:solidFill>
            <a:prstDash val="solid"/>
            <a:round/>
            <a:headEnd type="none" w="med" len="med"/>
            <a:tailEnd type="none" w="med" len="med"/>
          </a:ln>
        </p:spPr>
      </p:cxnSp>
      <p:cxnSp>
        <p:nvCxnSpPr>
          <p:cNvPr id="275" name="Google Shape;275;g11dadcef4b6_0_362"/>
          <p:cNvCxnSpPr>
            <a:stCxn id="273" idx="2"/>
            <a:endCxn id="271" idx="0"/>
          </p:cNvCxnSpPr>
          <p:nvPr/>
        </p:nvCxnSpPr>
        <p:spPr>
          <a:xfrm>
            <a:off x="5729600" y="3343075"/>
            <a:ext cx="0" cy="819600"/>
          </a:xfrm>
          <a:prstGeom prst="straightConnector1">
            <a:avLst/>
          </a:prstGeom>
          <a:noFill/>
          <a:ln w="19050" cap="flat" cmpd="sng">
            <a:solidFill>
              <a:schemeClr val="accent1"/>
            </a:solidFill>
            <a:prstDash val="solid"/>
            <a:round/>
            <a:headEnd type="none" w="med" len="med"/>
            <a:tailEnd type="none" w="med" len="med"/>
          </a:ln>
        </p:spPr>
      </p:cxnSp>
      <p:cxnSp>
        <p:nvCxnSpPr>
          <p:cNvPr id="276" name="Google Shape;276;g11dadcef4b6_0_362"/>
          <p:cNvCxnSpPr/>
          <p:nvPr/>
        </p:nvCxnSpPr>
        <p:spPr>
          <a:xfrm flipH="1">
            <a:off x="2209975" y="3649425"/>
            <a:ext cx="900" cy="487800"/>
          </a:xfrm>
          <a:prstGeom prst="straightConnector1">
            <a:avLst/>
          </a:prstGeom>
          <a:noFill/>
          <a:ln w="19050" cap="flat" cmpd="sng">
            <a:solidFill>
              <a:schemeClr val="accent1"/>
            </a:solidFill>
            <a:prstDash val="solid"/>
            <a:round/>
            <a:headEnd type="none" w="med" len="med"/>
            <a:tailEnd type="none" w="med" len="med"/>
          </a:ln>
        </p:spPr>
      </p:cxnSp>
      <p:cxnSp>
        <p:nvCxnSpPr>
          <p:cNvPr id="277" name="Google Shape;277;g11dadcef4b6_0_362"/>
          <p:cNvCxnSpPr/>
          <p:nvPr/>
        </p:nvCxnSpPr>
        <p:spPr>
          <a:xfrm flipH="1">
            <a:off x="9436825" y="3649425"/>
            <a:ext cx="900" cy="487800"/>
          </a:xfrm>
          <a:prstGeom prst="straightConnector1">
            <a:avLst/>
          </a:prstGeom>
          <a:noFill/>
          <a:ln w="19050" cap="flat" cmpd="sng">
            <a:solidFill>
              <a:schemeClr val="accent1"/>
            </a:solidFill>
            <a:prstDash val="solid"/>
            <a:round/>
            <a:headEnd type="none" w="med" len="med"/>
            <a:tailEnd type="none" w="med" len="med"/>
          </a:ln>
        </p:spPr>
      </p:cxnSp>
      <p:sp>
        <p:nvSpPr>
          <p:cNvPr id="278" name="Google Shape;278;g11dadcef4b6_0_362"/>
          <p:cNvSpPr/>
          <p:nvPr/>
        </p:nvSpPr>
        <p:spPr>
          <a:xfrm>
            <a:off x="810000" y="5689875"/>
            <a:ext cx="10498200" cy="707700"/>
          </a:xfrm>
          <a:prstGeom prst="roundRect">
            <a:avLst>
              <a:gd name="adj" fmla="val 16667"/>
            </a:avLst>
          </a:pr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500"/>
              </a:spcBef>
              <a:spcAft>
                <a:spcPts val="0"/>
              </a:spcAft>
              <a:buClr>
                <a:schemeClr val="dk1"/>
              </a:buClr>
              <a:buSzPts val="1100"/>
              <a:buFont typeface="Arial"/>
              <a:buNone/>
            </a:pPr>
            <a:r>
              <a:rPr lang="en-US" sz="2600" u="sng">
                <a:solidFill>
                  <a:srgbClr val="FFFF00"/>
                </a:solidFill>
                <a:latin typeface="PT Sans Narrow"/>
                <a:ea typeface="PT Sans Narrow"/>
                <a:cs typeface="PT Sans Narrow"/>
                <a:sym typeface="PT Sans Narrow"/>
              </a:rPr>
              <a:t>Syntax of Directive: </a:t>
            </a:r>
            <a:r>
              <a:rPr lang="en-US" sz="2600">
                <a:solidFill>
                  <a:schemeClr val="lt1"/>
                </a:solidFill>
                <a:latin typeface="PT Sans Narrow"/>
                <a:ea typeface="PT Sans Narrow"/>
                <a:cs typeface="PT Sans Narrow"/>
                <a:sym typeface="PT Sans Narrow"/>
              </a:rPr>
              <a:t>      &lt;%@ directive name attribute name=”Value”&gt;</a:t>
            </a:r>
            <a:endParaRPr sz="2600">
              <a:solidFill>
                <a:schemeClr val="lt1"/>
              </a:solidFill>
              <a:latin typeface="PT Sans Narrow"/>
              <a:ea typeface="PT Sans Narrow"/>
              <a:cs typeface="PT Sans Narrow"/>
              <a:sym typeface="PT Sans Narro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8"/>
                                        </p:tgtEl>
                                        <p:attrNameLst>
                                          <p:attrName>style.visibility</p:attrName>
                                        </p:attrNameLst>
                                      </p:cBhvr>
                                      <p:to>
                                        <p:strVal val="visible"/>
                                      </p:to>
                                    </p:set>
                                    <p:animEffect transition="in" filter="fade">
                                      <p:cBhvr>
                                        <p:cTn id="7" dur="1000"/>
                                        <p:tgtEl>
                                          <p:spTgt spid="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g11dadcef4b6_0_371"/>
          <p:cNvSpPr txBox="1">
            <a:spLocks noGrp="1"/>
          </p:cNvSpPr>
          <p:nvPr>
            <p:ph type="title"/>
          </p:nvPr>
        </p:nvSpPr>
        <p:spPr>
          <a:xfrm>
            <a:off x="810000" y="447188"/>
            <a:ext cx="10572000" cy="9705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JSP Directives</a:t>
            </a:r>
            <a:endParaRPr/>
          </a:p>
        </p:txBody>
      </p:sp>
      <p:sp>
        <p:nvSpPr>
          <p:cNvPr id="284" name="Google Shape;284;g11dadcef4b6_0_371"/>
          <p:cNvSpPr/>
          <p:nvPr/>
        </p:nvSpPr>
        <p:spPr>
          <a:xfrm>
            <a:off x="63625" y="3608900"/>
            <a:ext cx="3114000" cy="707700"/>
          </a:xfrm>
          <a:prstGeom prst="roundRect">
            <a:avLst>
              <a:gd name="adj" fmla="val 16667"/>
            </a:avLst>
          </a:prstGeom>
          <a:solidFill>
            <a:schemeClr val="lt2"/>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500"/>
              </a:spcBef>
              <a:spcAft>
                <a:spcPts val="0"/>
              </a:spcAft>
              <a:buClr>
                <a:schemeClr val="dk1"/>
              </a:buClr>
              <a:buSzPts val="1100"/>
              <a:buFont typeface="Arial"/>
              <a:buNone/>
            </a:pPr>
            <a:r>
              <a:rPr lang="en-US" sz="2600">
                <a:solidFill>
                  <a:schemeClr val="lt1"/>
                </a:solidFill>
                <a:latin typeface="PT Sans Narrow"/>
                <a:ea typeface="PT Sans Narrow"/>
                <a:cs typeface="PT Sans Narrow"/>
                <a:sym typeface="PT Sans Narrow"/>
              </a:rPr>
              <a:t>page directive</a:t>
            </a:r>
            <a:endParaRPr sz="2600">
              <a:solidFill>
                <a:schemeClr val="lt1"/>
              </a:solidFill>
              <a:latin typeface="PT Sans Narrow"/>
              <a:ea typeface="PT Sans Narrow"/>
              <a:cs typeface="PT Sans Narrow"/>
              <a:sym typeface="PT Sans Narrow"/>
            </a:endParaRPr>
          </a:p>
        </p:txBody>
      </p:sp>
      <p:sp>
        <p:nvSpPr>
          <p:cNvPr id="285" name="Google Shape;285;g11dadcef4b6_0_371"/>
          <p:cNvSpPr/>
          <p:nvPr/>
        </p:nvSpPr>
        <p:spPr>
          <a:xfrm>
            <a:off x="4010975" y="1980325"/>
            <a:ext cx="7848300" cy="707700"/>
          </a:xfrm>
          <a:prstGeom prst="roundRect">
            <a:avLst>
              <a:gd name="adj" fmla="val 16667"/>
            </a:avLst>
          </a:prstGeom>
          <a:solidFill>
            <a:schemeClr val="lt2"/>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500"/>
              </a:spcBef>
              <a:spcAft>
                <a:spcPts val="0"/>
              </a:spcAft>
              <a:buClr>
                <a:schemeClr val="dk1"/>
              </a:buClr>
              <a:buSzPts val="1100"/>
              <a:buFont typeface="Arial"/>
              <a:buNone/>
            </a:pPr>
            <a:r>
              <a:rPr lang="en-US" sz="2600">
                <a:solidFill>
                  <a:schemeClr val="lt1"/>
                </a:solidFill>
                <a:latin typeface="PT Sans Narrow"/>
                <a:ea typeface="PT Sans Narrow"/>
                <a:cs typeface="PT Sans Narrow"/>
                <a:sym typeface="PT Sans Narrow"/>
              </a:rPr>
              <a:t>Used to provide information about the page.</a:t>
            </a:r>
            <a:endParaRPr sz="2600">
              <a:solidFill>
                <a:schemeClr val="lt1"/>
              </a:solidFill>
              <a:latin typeface="PT Sans Narrow"/>
              <a:ea typeface="PT Sans Narrow"/>
              <a:cs typeface="PT Sans Narrow"/>
              <a:sym typeface="PT Sans Narrow"/>
            </a:endParaRPr>
          </a:p>
        </p:txBody>
      </p:sp>
      <p:sp>
        <p:nvSpPr>
          <p:cNvPr id="286" name="Google Shape;286;g11dadcef4b6_0_371"/>
          <p:cNvSpPr/>
          <p:nvPr/>
        </p:nvSpPr>
        <p:spPr>
          <a:xfrm>
            <a:off x="4010975" y="2947025"/>
            <a:ext cx="7848300" cy="1478700"/>
          </a:xfrm>
          <a:prstGeom prst="roundRect">
            <a:avLst>
              <a:gd name="adj" fmla="val 16667"/>
            </a:avLst>
          </a:prstGeom>
          <a:solidFill>
            <a:schemeClr val="lt2"/>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500"/>
              </a:spcBef>
              <a:spcAft>
                <a:spcPts val="0"/>
              </a:spcAft>
              <a:buNone/>
            </a:pPr>
            <a:r>
              <a:rPr lang="en-US" sz="2500">
                <a:solidFill>
                  <a:schemeClr val="lt1"/>
                </a:solidFill>
                <a:latin typeface="PT Sans Narrow"/>
                <a:ea typeface="PT Sans Narrow"/>
                <a:cs typeface="PT Sans Narrow"/>
                <a:sym typeface="PT Sans Narrow"/>
              </a:rPr>
              <a:t>Various Attributes of Page Directives are: </a:t>
            </a:r>
            <a:endParaRPr sz="2500">
              <a:solidFill>
                <a:schemeClr val="lt1"/>
              </a:solidFill>
              <a:latin typeface="PT Sans Narrow"/>
              <a:ea typeface="PT Sans Narrow"/>
              <a:cs typeface="PT Sans Narrow"/>
              <a:sym typeface="PT Sans Narrow"/>
            </a:endParaRPr>
          </a:p>
          <a:p>
            <a:pPr marL="0" marR="0" lvl="0" indent="0" algn="l" rtl="0">
              <a:lnSpc>
                <a:spcPct val="115000"/>
              </a:lnSpc>
              <a:spcBef>
                <a:spcPts val="500"/>
              </a:spcBef>
              <a:spcAft>
                <a:spcPts val="0"/>
              </a:spcAft>
              <a:buNone/>
            </a:pPr>
            <a:r>
              <a:rPr lang="en-US" sz="2500">
                <a:solidFill>
                  <a:schemeClr val="lt1"/>
                </a:solidFill>
                <a:latin typeface="PT Sans Narrow"/>
                <a:ea typeface="PT Sans Narrow"/>
                <a:cs typeface="PT Sans Narrow"/>
                <a:sym typeface="PT Sans Narrow"/>
              </a:rPr>
              <a:t>1. import       2. language     3.  ContentType       4. extends</a:t>
            </a:r>
            <a:endParaRPr sz="2500">
              <a:solidFill>
                <a:schemeClr val="lt1"/>
              </a:solidFill>
              <a:latin typeface="PT Sans Narrow"/>
              <a:ea typeface="PT Sans Narrow"/>
              <a:cs typeface="PT Sans Narrow"/>
              <a:sym typeface="PT Sans Narrow"/>
            </a:endParaRPr>
          </a:p>
          <a:p>
            <a:pPr marL="0" marR="0" lvl="0" indent="0" algn="l" rtl="0">
              <a:lnSpc>
                <a:spcPct val="115000"/>
              </a:lnSpc>
              <a:spcBef>
                <a:spcPts val="500"/>
              </a:spcBef>
              <a:spcAft>
                <a:spcPts val="0"/>
              </a:spcAft>
              <a:buNone/>
            </a:pPr>
            <a:r>
              <a:rPr lang="en-US" sz="2500">
                <a:solidFill>
                  <a:schemeClr val="lt1"/>
                </a:solidFill>
                <a:latin typeface="PT Sans Narrow"/>
                <a:ea typeface="PT Sans Narrow"/>
                <a:cs typeface="PT Sans Narrow"/>
                <a:sym typeface="PT Sans Narrow"/>
              </a:rPr>
              <a:t>5.  session     6. buffer           7.  info                    8.  errorPage </a:t>
            </a:r>
            <a:endParaRPr sz="2500">
              <a:solidFill>
                <a:schemeClr val="lt1"/>
              </a:solidFill>
              <a:latin typeface="PT Sans Narrow"/>
              <a:ea typeface="PT Sans Narrow"/>
              <a:cs typeface="PT Sans Narrow"/>
              <a:sym typeface="PT Sans Narrow"/>
            </a:endParaRPr>
          </a:p>
        </p:txBody>
      </p:sp>
      <p:sp>
        <p:nvSpPr>
          <p:cNvPr id="287" name="Google Shape;287;g11dadcef4b6_0_371"/>
          <p:cNvSpPr/>
          <p:nvPr/>
        </p:nvSpPr>
        <p:spPr>
          <a:xfrm>
            <a:off x="4106525" y="4684725"/>
            <a:ext cx="7657200" cy="2094600"/>
          </a:xfrm>
          <a:prstGeom prst="roundRect">
            <a:avLst>
              <a:gd name="adj" fmla="val 16667"/>
            </a:avLst>
          </a:prstGeom>
          <a:solidFill>
            <a:schemeClr val="lt2"/>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500"/>
              </a:spcBef>
              <a:spcAft>
                <a:spcPts val="0"/>
              </a:spcAft>
              <a:buClr>
                <a:schemeClr val="dk1"/>
              </a:buClr>
              <a:buSzPts val="1100"/>
              <a:buFont typeface="Arial"/>
              <a:buNone/>
            </a:pPr>
            <a:r>
              <a:rPr lang="en-US" sz="3000">
                <a:solidFill>
                  <a:schemeClr val="lt1"/>
                </a:solidFill>
                <a:latin typeface="PT Sans Narrow"/>
                <a:ea typeface="PT Sans Narrow"/>
                <a:cs typeface="PT Sans Narrow"/>
                <a:sym typeface="PT Sans Narrow"/>
              </a:rPr>
              <a:t>Example:  </a:t>
            </a:r>
            <a:endParaRPr sz="3000">
              <a:solidFill>
                <a:schemeClr val="lt1"/>
              </a:solidFill>
              <a:latin typeface="PT Sans Narrow"/>
              <a:ea typeface="PT Sans Narrow"/>
              <a:cs typeface="PT Sans Narrow"/>
              <a:sym typeface="PT Sans Narrow"/>
            </a:endParaRPr>
          </a:p>
          <a:p>
            <a:pPr marL="457200" marR="0" lvl="0" indent="-400050" algn="l" rtl="0">
              <a:lnSpc>
                <a:spcPct val="115000"/>
              </a:lnSpc>
              <a:spcBef>
                <a:spcPts val="500"/>
              </a:spcBef>
              <a:spcAft>
                <a:spcPts val="0"/>
              </a:spcAft>
              <a:buClr>
                <a:schemeClr val="lt1"/>
              </a:buClr>
              <a:buSzPts val="2700"/>
              <a:buFont typeface="PT Sans Narrow"/>
              <a:buAutoNum type="arabicPeriod"/>
            </a:pPr>
            <a:r>
              <a:rPr lang="en-US" sz="2700">
                <a:solidFill>
                  <a:schemeClr val="lt1"/>
                </a:solidFill>
                <a:latin typeface="PT Sans Narrow"/>
                <a:ea typeface="PT Sans Narrow"/>
                <a:cs typeface="PT Sans Narrow"/>
                <a:sym typeface="PT Sans Narrow"/>
              </a:rPr>
              <a:t>&lt;%@ page import="java.io.*" %&gt;</a:t>
            </a:r>
            <a:endParaRPr sz="2700">
              <a:solidFill>
                <a:schemeClr val="lt1"/>
              </a:solidFill>
              <a:latin typeface="PT Sans Narrow"/>
              <a:ea typeface="PT Sans Narrow"/>
              <a:cs typeface="PT Sans Narrow"/>
              <a:sym typeface="PT Sans Narrow"/>
            </a:endParaRPr>
          </a:p>
          <a:p>
            <a:pPr marL="457200" lvl="0" indent="-400050" algn="l" rtl="0">
              <a:lnSpc>
                <a:spcPct val="115000"/>
              </a:lnSpc>
              <a:spcBef>
                <a:spcPts val="0"/>
              </a:spcBef>
              <a:spcAft>
                <a:spcPts val="0"/>
              </a:spcAft>
              <a:buClr>
                <a:schemeClr val="lt1"/>
              </a:buClr>
              <a:buSzPts val="2700"/>
              <a:buFont typeface="PT Sans Narrow"/>
              <a:buAutoNum type="arabicPeriod"/>
            </a:pPr>
            <a:r>
              <a:rPr lang="en-US" sz="2700">
                <a:solidFill>
                  <a:schemeClr val="lt1"/>
                </a:solidFill>
                <a:latin typeface="PT Sans Narrow"/>
                <a:ea typeface="PT Sans Narrow"/>
                <a:cs typeface="PT Sans Narrow"/>
                <a:sym typeface="PT Sans Narrow"/>
              </a:rPr>
              <a:t>&lt;%@ page language=”java” contentType= “text/html” %&gt;</a:t>
            </a:r>
            <a:endParaRPr sz="2700">
              <a:solidFill>
                <a:schemeClr val="lt1"/>
              </a:solidFill>
              <a:latin typeface="PT Sans Narrow"/>
              <a:ea typeface="PT Sans Narrow"/>
              <a:cs typeface="PT Sans Narrow"/>
              <a:sym typeface="PT Sans Narrow"/>
            </a:endParaRPr>
          </a:p>
        </p:txBody>
      </p:sp>
      <p:sp>
        <p:nvSpPr>
          <p:cNvPr id="288" name="Google Shape;288;g11dadcef4b6_0_371"/>
          <p:cNvSpPr/>
          <p:nvPr/>
        </p:nvSpPr>
        <p:spPr>
          <a:xfrm>
            <a:off x="2885225" y="3361700"/>
            <a:ext cx="881700" cy="1202100"/>
          </a:xfrm>
          <a:prstGeom prst="rightArrow">
            <a:avLst>
              <a:gd name="adj1" fmla="val 50000"/>
              <a:gd name="adj2" fmla="val 50000"/>
            </a:avLst>
          </a:prstGeom>
          <a:solidFill>
            <a:schemeClr val="lt2"/>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g11dadcef4b6_0_388"/>
          <p:cNvSpPr txBox="1">
            <a:spLocks noGrp="1"/>
          </p:cNvSpPr>
          <p:nvPr>
            <p:ph type="title"/>
          </p:nvPr>
        </p:nvSpPr>
        <p:spPr>
          <a:xfrm>
            <a:off x="810000" y="447188"/>
            <a:ext cx="10572000" cy="9705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JSP Directives</a:t>
            </a:r>
            <a:endParaRPr/>
          </a:p>
        </p:txBody>
      </p:sp>
      <p:sp>
        <p:nvSpPr>
          <p:cNvPr id="294" name="Google Shape;294;g11dadcef4b6_0_388"/>
          <p:cNvSpPr/>
          <p:nvPr/>
        </p:nvSpPr>
        <p:spPr>
          <a:xfrm>
            <a:off x="63625" y="3608900"/>
            <a:ext cx="3114000" cy="707700"/>
          </a:xfrm>
          <a:prstGeom prst="roundRect">
            <a:avLst>
              <a:gd name="adj" fmla="val 16667"/>
            </a:avLst>
          </a:prstGeom>
          <a:solidFill>
            <a:schemeClr val="lt2"/>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500"/>
              </a:spcBef>
              <a:spcAft>
                <a:spcPts val="0"/>
              </a:spcAft>
              <a:buClr>
                <a:schemeClr val="dk1"/>
              </a:buClr>
              <a:buSzPts val="1100"/>
              <a:buFont typeface="Arial"/>
              <a:buNone/>
            </a:pPr>
            <a:r>
              <a:rPr lang="en-US" sz="2600">
                <a:solidFill>
                  <a:schemeClr val="lt1"/>
                </a:solidFill>
                <a:latin typeface="PT Sans Narrow"/>
                <a:ea typeface="PT Sans Narrow"/>
                <a:cs typeface="PT Sans Narrow"/>
                <a:sym typeface="PT Sans Narrow"/>
              </a:rPr>
              <a:t>include directive</a:t>
            </a:r>
            <a:endParaRPr sz="2600">
              <a:solidFill>
                <a:schemeClr val="lt1"/>
              </a:solidFill>
              <a:latin typeface="PT Sans Narrow"/>
              <a:ea typeface="PT Sans Narrow"/>
              <a:cs typeface="PT Sans Narrow"/>
              <a:sym typeface="PT Sans Narrow"/>
            </a:endParaRPr>
          </a:p>
        </p:txBody>
      </p:sp>
      <p:sp>
        <p:nvSpPr>
          <p:cNvPr id="295" name="Google Shape;295;g11dadcef4b6_0_388"/>
          <p:cNvSpPr/>
          <p:nvPr/>
        </p:nvSpPr>
        <p:spPr>
          <a:xfrm>
            <a:off x="3966325" y="3075150"/>
            <a:ext cx="7848300" cy="707700"/>
          </a:xfrm>
          <a:prstGeom prst="roundRect">
            <a:avLst>
              <a:gd name="adj" fmla="val 16667"/>
            </a:avLst>
          </a:prstGeom>
          <a:solidFill>
            <a:schemeClr val="lt2"/>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500"/>
              </a:spcBef>
              <a:spcAft>
                <a:spcPts val="0"/>
              </a:spcAft>
              <a:buClr>
                <a:schemeClr val="dk1"/>
              </a:buClr>
              <a:buSzPts val="1100"/>
              <a:buFont typeface="Arial"/>
              <a:buNone/>
            </a:pPr>
            <a:r>
              <a:rPr lang="en-US" sz="2600">
                <a:solidFill>
                  <a:schemeClr val="lt1"/>
                </a:solidFill>
                <a:latin typeface="PT Sans Narrow"/>
                <a:ea typeface="PT Sans Narrow"/>
                <a:cs typeface="PT Sans Narrow"/>
                <a:sym typeface="PT Sans Narrow"/>
              </a:rPr>
              <a:t>Used to copy the content of one JSP Page to another</a:t>
            </a:r>
            <a:endParaRPr sz="2600">
              <a:solidFill>
                <a:schemeClr val="lt1"/>
              </a:solidFill>
              <a:latin typeface="PT Sans Narrow"/>
              <a:ea typeface="PT Sans Narrow"/>
              <a:cs typeface="PT Sans Narrow"/>
              <a:sym typeface="PT Sans Narrow"/>
            </a:endParaRPr>
          </a:p>
        </p:txBody>
      </p:sp>
      <p:sp>
        <p:nvSpPr>
          <p:cNvPr id="296" name="Google Shape;296;g11dadcef4b6_0_388"/>
          <p:cNvSpPr/>
          <p:nvPr/>
        </p:nvSpPr>
        <p:spPr>
          <a:xfrm>
            <a:off x="4061875" y="4191725"/>
            <a:ext cx="7657200" cy="834300"/>
          </a:xfrm>
          <a:prstGeom prst="roundRect">
            <a:avLst>
              <a:gd name="adj" fmla="val 16667"/>
            </a:avLst>
          </a:prstGeom>
          <a:solidFill>
            <a:schemeClr val="lt2"/>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500"/>
              </a:spcBef>
              <a:spcAft>
                <a:spcPts val="0"/>
              </a:spcAft>
              <a:buClr>
                <a:schemeClr val="dk1"/>
              </a:buClr>
              <a:buSzPts val="1100"/>
              <a:buFont typeface="Arial"/>
              <a:buNone/>
            </a:pPr>
            <a:r>
              <a:rPr lang="en-US" sz="3000">
                <a:solidFill>
                  <a:schemeClr val="lt1"/>
                </a:solidFill>
                <a:latin typeface="PT Sans Narrow"/>
                <a:ea typeface="PT Sans Narrow"/>
                <a:cs typeface="PT Sans Narrow"/>
                <a:sym typeface="PT Sans Narrow"/>
              </a:rPr>
              <a:t>Example:  &lt;%@ include file="header.html" %&gt;  </a:t>
            </a:r>
            <a:endParaRPr sz="3000">
              <a:solidFill>
                <a:schemeClr val="lt1"/>
              </a:solidFill>
              <a:latin typeface="PT Sans Narrow"/>
              <a:ea typeface="PT Sans Narrow"/>
              <a:cs typeface="PT Sans Narrow"/>
              <a:sym typeface="PT Sans Narrow"/>
            </a:endParaRPr>
          </a:p>
        </p:txBody>
      </p:sp>
      <p:sp>
        <p:nvSpPr>
          <p:cNvPr id="297" name="Google Shape;297;g11dadcef4b6_0_388"/>
          <p:cNvSpPr/>
          <p:nvPr/>
        </p:nvSpPr>
        <p:spPr>
          <a:xfrm>
            <a:off x="2885225" y="3361700"/>
            <a:ext cx="881700" cy="1202100"/>
          </a:xfrm>
          <a:prstGeom prst="rightArrow">
            <a:avLst>
              <a:gd name="adj1" fmla="val 50000"/>
              <a:gd name="adj2" fmla="val 50000"/>
            </a:avLst>
          </a:prstGeom>
          <a:solidFill>
            <a:schemeClr val="lt2"/>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11dadcef4b6_0_5"/>
          <p:cNvSpPr txBox="1">
            <a:spLocks noGrp="1"/>
          </p:cNvSpPr>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800"/>
              <a:buNone/>
            </a:pPr>
            <a:r>
              <a:rPr lang="en-US" sz="4600" b="0">
                <a:solidFill>
                  <a:schemeClr val="lt1"/>
                </a:solidFill>
                <a:latin typeface="Cambria"/>
                <a:ea typeface="Cambria"/>
                <a:cs typeface="Cambria"/>
                <a:sym typeface="Cambria"/>
              </a:rPr>
              <a:t>What is JSP</a:t>
            </a:r>
            <a:endParaRPr>
              <a:solidFill>
                <a:schemeClr val="lt1"/>
              </a:solidFill>
            </a:endParaRPr>
          </a:p>
        </p:txBody>
      </p:sp>
      <p:sp>
        <p:nvSpPr>
          <p:cNvPr id="169" name="Google Shape;169;g11dadcef4b6_0_5"/>
          <p:cNvSpPr/>
          <p:nvPr/>
        </p:nvSpPr>
        <p:spPr>
          <a:xfrm>
            <a:off x="1497075" y="4592825"/>
            <a:ext cx="3226200" cy="1304700"/>
          </a:xfrm>
          <a:prstGeom prst="roundRect">
            <a:avLst>
              <a:gd name="adj" fmla="val 16667"/>
            </a:avLst>
          </a:prstGeom>
          <a:solidFill>
            <a:schemeClr val="lt2"/>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500"/>
              </a:spcBef>
              <a:spcAft>
                <a:spcPts val="0"/>
              </a:spcAft>
              <a:buClr>
                <a:schemeClr val="dk1"/>
              </a:buClr>
              <a:buSzPts val="1100"/>
              <a:buFont typeface="Arial"/>
              <a:buNone/>
            </a:pPr>
            <a:r>
              <a:rPr lang="en-US" sz="3200">
                <a:solidFill>
                  <a:schemeClr val="lt1"/>
                </a:solidFill>
                <a:latin typeface="PT Sans Narrow"/>
                <a:ea typeface="PT Sans Narrow"/>
                <a:cs typeface="PT Sans Narrow"/>
                <a:sym typeface="PT Sans Narrow"/>
              </a:rPr>
              <a:t>Server Side Scripting Language</a:t>
            </a:r>
            <a:endParaRPr sz="3200">
              <a:solidFill>
                <a:schemeClr val="lt1"/>
              </a:solidFill>
              <a:latin typeface="PT Sans Narrow"/>
              <a:ea typeface="PT Sans Narrow"/>
              <a:cs typeface="PT Sans Narrow"/>
              <a:sym typeface="PT Sans Narrow"/>
            </a:endParaRPr>
          </a:p>
        </p:txBody>
      </p:sp>
      <p:sp>
        <p:nvSpPr>
          <p:cNvPr id="170" name="Google Shape;170;g11dadcef4b6_0_5"/>
          <p:cNvSpPr/>
          <p:nvPr/>
        </p:nvSpPr>
        <p:spPr>
          <a:xfrm>
            <a:off x="5043850" y="4592825"/>
            <a:ext cx="3226200" cy="1304700"/>
          </a:xfrm>
          <a:prstGeom prst="roundRect">
            <a:avLst>
              <a:gd name="adj" fmla="val 16667"/>
            </a:avLst>
          </a:prstGeom>
          <a:solidFill>
            <a:schemeClr val="lt2"/>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500"/>
              </a:spcBef>
              <a:spcAft>
                <a:spcPts val="0"/>
              </a:spcAft>
              <a:buClr>
                <a:schemeClr val="dk1"/>
              </a:buClr>
              <a:buSzPts val="1100"/>
              <a:buFont typeface="Arial"/>
              <a:buNone/>
            </a:pPr>
            <a:r>
              <a:rPr lang="en-US" sz="3200">
                <a:solidFill>
                  <a:schemeClr val="lt1"/>
                </a:solidFill>
                <a:latin typeface="PT Sans Narrow"/>
                <a:ea typeface="PT Sans Narrow"/>
                <a:cs typeface="PT Sans Narrow"/>
                <a:sym typeface="PT Sans Narrow"/>
              </a:rPr>
              <a:t>Used to create Dynamic Web Pages</a:t>
            </a:r>
            <a:endParaRPr sz="3200">
              <a:solidFill>
                <a:schemeClr val="lt1"/>
              </a:solidFill>
              <a:latin typeface="PT Sans Narrow"/>
              <a:ea typeface="PT Sans Narrow"/>
              <a:cs typeface="PT Sans Narrow"/>
              <a:sym typeface="PT Sans Narrow"/>
            </a:endParaRPr>
          </a:p>
        </p:txBody>
      </p:sp>
      <p:sp>
        <p:nvSpPr>
          <p:cNvPr id="171" name="Google Shape;171;g11dadcef4b6_0_5"/>
          <p:cNvSpPr/>
          <p:nvPr/>
        </p:nvSpPr>
        <p:spPr>
          <a:xfrm>
            <a:off x="1804125" y="2464700"/>
            <a:ext cx="8483700" cy="1304700"/>
          </a:xfrm>
          <a:prstGeom prst="roundRect">
            <a:avLst>
              <a:gd name="adj" fmla="val 16667"/>
            </a:avLst>
          </a:prstGeom>
          <a:solidFill>
            <a:schemeClr val="lt2"/>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500"/>
              </a:spcBef>
              <a:spcAft>
                <a:spcPts val="0"/>
              </a:spcAft>
              <a:buClr>
                <a:schemeClr val="dk1"/>
              </a:buClr>
              <a:buSzPts val="1100"/>
              <a:buFont typeface="Arial"/>
              <a:buNone/>
            </a:pPr>
            <a:r>
              <a:rPr lang="en-US" sz="3400">
                <a:solidFill>
                  <a:schemeClr val="lt1"/>
                </a:solidFill>
                <a:latin typeface="PT Sans Narrow"/>
                <a:ea typeface="PT Sans Narrow"/>
                <a:cs typeface="PT Sans Narrow"/>
                <a:sym typeface="PT Sans Narrow"/>
              </a:rPr>
              <a:t>JSP- Java Server Pages</a:t>
            </a:r>
            <a:endParaRPr sz="3400">
              <a:solidFill>
                <a:schemeClr val="lt1"/>
              </a:solidFill>
              <a:latin typeface="PT Sans Narrow"/>
              <a:ea typeface="PT Sans Narrow"/>
              <a:cs typeface="PT Sans Narrow"/>
              <a:sym typeface="PT Sans Narrow"/>
            </a:endParaRPr>
          </a:p>
        </p:txBody>
      </p:sp>
      <p:cxnSp>
        <p:nvCxnSpPr>
          <p:cNvPr id="172" name="Google Shape;172;g11dadcef4b6_0_5"/>
          <p:cNvCxnSpPr>
            <a:stCxn id="171" idx="2"/>
            <a:endCxn id="169" idx="0"/>
          </p:cNvCxnSpPr>
          <p:nvPr/>
        </p:nvCxnSpPr>
        <p:spPr>
          <a:xfrm flipH="1">
            <a:off x="3110175" y="3769400"/>
            <a:ext cx="2935800" cy="823500"/>
          </a:xfrm>
          <a:prstGeom prst="straightConnector1">
            <a:avLst/>
          </a:prstGeom>
          <a:noFill/>
          <a:ln w="28575" cap="flat" cmpd="sng">
            <a:solidFill>
              <a:schemeClr val="accent1"/>
            </a:solidFill>
            <a:prstDash val="solid"/>
            <a:round/>
            <a:headEnd type="none" w="sm" len="sm"/>
            <a:tailEnd type="triangle" w="med" len="med"/>
          </a:ln>
        </p:spPr>
      </p:cxnSp>
      <p:cxnSp>
        <p:nvCxnSpPr>
          <p:cNvPr id="173" name="Google Shape;173;g11dadcef4b6_0_5"/>
          <p:cNvCxnSpPr>
            <a:stCxn id="171" idx="2"/>
            <a:endCxn id="170" idx="0"/>
          </p:cNvCxnSpPr>
          <p:nvPr/>
        </p:nvCxnSpPr>
        <p:spPr>
          <a:xfrm>
            <a:off x="6045975" y="3769400"/>
            <a:ext cx="611100" cy="823500"/>
          </a:xfrm>
          <a:prstGeom prst="straightConnector1">
            <a:avLst/>
          </a:prstGeom>
          <a:noFill/>
          <a:ln w="28575" cap="flat" cmpd="sng">
            <a:solidFill>
              <a:schemeClr val="accent1"/>
            </a:solidFill>
            <a:prstDash val="solid"/>
            <a:round/>
            <a:headEnd type="none" w="sm" len="sm"/>
            <a:tailEnd type="triangle" w="med" len="med"/>
          </a:ln>
        </p:spPr>
      </p:cxnSp>
      <p:sp>
        <p:nvSpPr>
          <p:cNvPr id="174" name="Google Shape;174;g11dadcef4b6_0_5"/>
          <p:cNvSpPr/>
          <p:nvPr/>
        </p:nvSpPr>
        <p:spPr>
          <a:xfrm>
            <a:off x="8670775" y="4592900"/>
            <a:ext cx="3226200" cy="1304700"/>
          </a:xfrm>
          <a:prstGeom prst="roundRect">
            <a:avLst>
              <a:gd name="adj" fmla="val 16667"/>
            </a:avLst>
          </a:prstGeom>
          <a:solidFill>
            <a:schemeClr val="lt2"/>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500"/>
              </a:spcBef>
              <a:spcAft>
                <a:spcPts val="0"/>
              </a:spcAft>
              <a:buClr>
                <a:schemeClr val="dk1"/>
              </a:buClr>
              <a:buSzPts val="1100"/>
              <a:buFont typeface="Arial"/>
              <a:buNone/>
            </a:pPr>
            <a:r>
              <a:rPr lang="en-US" sz="3200">
                <a:solidFill>
                  <a:schemeClr val="lt1"/>
                </a:solidFill>
                <a:latin typeface="PT Sans Narrow"/>
                <a:ea typeface="PT Sans Narrow"/>
                <a:cs typeface="PT Sans Narrow"/>
                <a:sym typeface="PT Sans Narrow"/>
              </a:rPr>
              <a:t>Database operations are also possible</a:t>
            </a:r>
            <a:endParaRPr sz="3200">
              <a:solidFill>
                <a:schemeClr val="lt1"/>
              </a:solidFill>
              <a:latin typeface="PT Sans Narrow"/>
              <a:ea typeface="PT Sans Narrow"/>
              <a:cs typeface="PT Sans Narrow"/>
              <a:sym typeface="PT Sans Narrow"/>
            </a:endParaRPr>
          </a:p>
        </p:txBody>
      </p:sp>
      <p:cxnSp>
        <p:nvCxnSpPr>
          <p:cNvPr id="175" name="Google Shape;175;g11dadcef4b6_0_5"/>
          <p:cNvCxnSpPr>
            <a:stCxn id="171" idx="2"/>
            <a:endCxn id="174" idx="0"/>
          </p:cNvCxnSpPr>
          <p:nvPr/>
        </p:nvCxnSpPr>
        <p:spPr>
          <a:xfrm>
            <a:off x="6045975" y="3769400"/>
            <a:ext cx="4237800" cy="823500"/>
          </a:xfrm>
          <a:prstGeom prst="straightConnector1">
            <a:avLst/>
          </a:prstGeom>
          <a:noFill/>
          <a:ln w="28575" cap="flat" cmpd="sng">
            <a:solidFill>
              <a:schemeClr val="accent1"/>
            </a:solidFill>
            <a:prstDash val="solid"/>
            <a:round/>
            <a:headEnd type="none" w="sm" len="sm"/>
            <a:tailEnd type="triangle" w="med" len="med"/>
          </a:ln>
        </p:spPr>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g11dadcef4b6_0_397"/>
          <p:cNvSpPr txBox="1">
            <a:spLocks noGrp="1"/>
          </p:cNvSpPr>
          <p:nvPr>
            <p:ph type="title"/>
          </p:nvPr>
        </p:nvSpPr>
        <p:spPr>
          <a:xfrm>
            <a:off x="810000" y="447188"/>
            <a:ext cx="10572000" cy="9705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JSP Directives</a:t>
            </a:r>
            <a:endParaRPr/>
          </a:p>
        </p:txBody>
      </p:sp>
      <p:sp>
        <p:nvSpPr>
          <p:cNvPr id="303" name="Google Shape;303;g11dadcef4b6_0_397"/>
          <p:cNvSpPr/>
          <p:nvPr/>
        </p:nvSpPr>
        <p:spPr>
          <a:xfrm>
            <a:off x="63625" y="3608900"/>
            <a:ext cx="3114000" cy="707700"/>
          </a:xfrm>
          <a:prstGeom prst="roundRect">
            <a:avLst>
              <a:gd name="adj" fmla="val 16667"/>
            </a:avLst>
          </a:prstGeom>
          <a:solidFill>
            <a:schemeClr val="lt2"/>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500"/>
              </a:spcBef>
              <a:spcAft>
                <a:spcPts val="0"/>
              </a:spcAft>
              <a:buClr>
                <a:schemeClr val="dk1"/>
              </a:buClr>
              <a:buSzPts val="1100"/>
              <a:buFont typeface="Arial"/>
              <a:buNone/>
            </a:pPr>
            <a:r>
              <a:rPr lang="en-US" sz="2600">
                <a:solidFill>
                  <a:schemeClr val="lt1"/>
                </a:solidFill>
                <a:latin typeface="PT Sans Narrow"/>
                <a:ea typeface="PT Sans Narrow"/>
                <a:cs typeface="PT Sans Narrow"/>
                <a:sym typeface="PT Sans Narrow"/>
              </a:rPr>
              <a:t>taglib directive</a:t>
            </a:r>
            <a:endParaRPr sz="2600">
              <a:solidFill>
                <a:schemeClr val="lt1"/>
              </a:solidFill>
              <a:latin typeface="PT Sans Narrow"/>
              <a:ea typeface="PT Sans Narrow"/>
              <a:cs typeface="PT Sans Narrow"/>
              <a:sym typeface="PT Sans Narrow"/>
            </a:endParaRPr>
          </a:p>
        </p:txBody>
      </p:sp>
      <p:sp>
        <p:nvSpPr>
          <p:cNvPr id="304" name="Google Shape;304;g11dadcef4b6_0_397"/>
          <p:cNvSpPr/>
          <p:nvPr/>
        </p:nvSpPr>
        <p:spPr>
          <a:xfrm>
            <a:off x="3991750" y="3075150"/>
            <a:ext cx="7848300" cy="707700"/>
          </a:xfrm>
          <a:prstGeom prst="roundRect">
            <a:avLst>
              <a:gd name="adj" fmla="val 16667"/>
            </a:avLst>
          </a:prstGeom>
          <a:solidFill>
            <a:schemeClr val="lt2"/>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500"/>
              </a:spcBef>
              <a:spcAft>
                <a:spcPts val="0"/>
              </a:spcAft>
              <a:buClr>
                <a:schemeClr val="dk1"/>
              </a:buClr>
              <a:buSzPts val="1100"/>
              <a:buFont typeface="Arial"/>
              <a:buNone/>
            </a:pPr>
            <a:r>
              <a:rPr lang="en-US" sz="2600">
                <a:solidFill>
                  <a:schemeClr val="lt1"/>
                </a:solidFill>
                <a:latin typeface="PT Sans Narrow"/>
                <a:ea typeface="PT Sans Narrow"/>
                <a:cs typeface="PT Sans Narrow"/>
                <a:sym typeface="PT Sans Narrow"/>
              </a:rPr>
              <a:t>Allow user to create custom tags in JSP.</a:t>
            </a:r>
            <a:endParaRPr sz="2600">
              <a:solidFill>
                <a:schemeClr val="lt1"/>
              </a:solidFill>
              <a:latin typeface="PT Sans Narrow"/>
              <a:ea typeface="PT Sans Narrow"/>
              <a:cs typeface="PT Sans Narrow"/>
              <a:sym typeface="PT Sans Narrow"/>
            </a:endParaRPr>
          </a:p>
        </p:txBody>
      </p:sp>
      <p:sp>
        <p:nvSpPr>
          <p:cNvPr id="305" name="Google Shape;305;g11dadcef4b6_0_397"/>
          <p:cNvSpPr/>
          <p:nvPr/>
        </p:nvSpPr>
        <p:spPr>
          <a:xfrm>
            <a:off x="3915425" y="4115375"/>
            <a:ext cx="7657200" cy="1048200"/>
          </a:xfrm>
          <a:prstGeom prst="roundRect">
            <a:avLst>
              <a:gd name="adj" fmla="val 16667"/>
            </a:avLst>
          </a:prstGeom>
          <a:solidFill>
            <a:schemeClr val="lt2"/>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500"/>
              </a:spcBef>
              <a:spcAft>
                <a:spcPts val="0"/>
              </a:spcAft>
              <a:buClr>
                <a:schemeClr val="dk1"/>
              </a:buClr>
              <a:buSzPts val="1100"/>
              <a:buFont typeface="Arial"/>
              <a:buNone/>
            </a:pPr>
            <a:r>
              <a:rPr lang="en-US" sz="3000">
                <a:solidFill>
                  <a:schemeClr val="lt1"/>
                </a:solidFill>
                <a:latin typeface="PT Sans Narrow"/>
                <a:ea typeface="PT Sans Narrow"/>
                <a:cs typeface="PT Sans Narrow"/>
                <a:sym typeface="PT Sans Narrow"/>
              </a:rPr>
              <a:t>Example:  </a:t>
            </a:r>
            <a:endParaRPr sz="3000">
              <a:solidFill>
                <a:schemeClr val="lt1"/>
              </a:solidFill>
              <a:latin typeface="PT Sans Narrow"/>
              <a:ea typeface="PT Sans Narrow"/>
              <a:cs typeface="PT Sans Narrow"/>
              <a:sym typeface="PT Sans Narrow"/>
            </a:endParaRPr>
          </a:p>
          <a:p>
            <a:pPr marL="0" marR="0" lvl="0" indent="0" algn="ctr" rtl="0">
              <a:lnSpc>
                <a:spcPct val="115000"/>
              </a:lnSpc>
              <a:spcBef>
                <a:spcPts val="500"/>
              </a:spcBef>
              <a:spcAft>
                <a:spcPts val="0"/>
              </a:spcAft>
              <a:buClr>
                <a:schemeClr val="dk1"/>
              </a:buClr>
              <a:buSzPts val="1100"/>
              <a:buFont typeface="Arial"/>
              <a:buNone/>
            </a:pPr>
            <a:r>
              <a:rPr lang="en-US" sz="2600">
                <a:solidFill>
                  <a:schemeClr val="lt1"/>
                </a:solidFill>
                <a:latin typeface="PT Sans Narrow"/>
                <a:ea typeface="PT Sans Narrow"/>
                <a:cs typeface="PT Sans Narrow"/>
                <a:sym typeface="PT Sans Narrow"/>
              </a:rPr>
              <a:t>&lt;%@ taglib uri="http://www.jsp1.com" prefix="mytag" %&gt;  </a:t>
            </a:r>
            <a:endParaRPr sz="3000">
              <a:solidFill>
                <a:schemeClr val="lt1"/>
              </a:solidFill>
              <a:latin typeface="PT Sans Narrow"/>
              <a:ea typeface="PT Sans Narrow"/>
              <a:cs typeface="PT Sans Narrow"/>
              <a:sym typeface="PT Sans Narrow"/>
            </a:endParaRPr>
          </a:p>
        </p:txBody>
      </p:sp>
      <p:sp>
        <p:nvSpPr>
          <p:cNvPr id="306" name="Google Shape;306;g11dadcef4b6_0_397"/>
          <p:cNvSpPr/>
          <p:nvPr/>
        </p:nvSpPr>
        <p:spPr>
          <a:xfrm>
            <a:off x="2885225" y="3361700"/>
            <a:ext cx="881700" cy="1202100"/>
          </a:xfrm>
          <a:prstGeom prst="rightArrow">
            <a:avLst>
              <a:gd name="adj1" fmla="val 50000"/>
              <a:gd name="adj2" fmla="val 50000"/>
            </a:avLst>
          </a:prstGeom>
          <a:solidFill>
            <a:schemeClr val="lt2"/>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g11dadcef4b6_0_411"/>
          <p:cNvSpPr txBox="1">
            <a:spLocks noGrp="1"/>
          </p:cNvSpPr>
          <p:nvPr>
            <p:ph type="ctrTitle"/>
          </p:nvPr>
        </p:nvSpPr>
        <p:spPr>
          <a:xfrm>
            <a:off x="810001" y="1449147"/>
            <a:ext cx="10572000" cy="29712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JSP Basic Examples</a:t>
            </a:r>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g11dadcef4b6_0_406"/>
          <p:cNvSpPr txBox="1">
            <a:spLocks noGrp="1"/>
          </p:cNvSpPr>
          <p:nvPr>
            <p:ph type="title"/>
          </p:nvPr>
        </p:nvSpPr>
        <p:spPr>
          <a:xfrm>
            <a:off x="810000" y="447188"/>
            <a:ext cx="10572000" cy="9705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JSP Code- To display Hello Message</a:t>
            </a:r>
            <a:endParaRPr/>
          </a:p>
        </p:txBody>
      </p:sp>
      <p:sp>
        <p:nvSpPr>
          <p:cNvPr id="318" name="Google Shape;318;g11dadcef4b6_0_406"/>
          <p:cNvSpPr txBox="1">
            <a:spLocks noGrp="1"/>
          </p:cNvSpPr>
          <p:nvPr>
            <p:ph type="body" idx="1"/>
          </p:nvPr>
        </p:nvSpPr>
        <p:spPr>
          <a:xfrm>
            <a:off x="1887479" y="2680300"/>
            <a:ext cx="7346700" cy="3636600"/>
          </a:xfrm>
          <a:prstGeom prst="rect">
            <a:avLst/>
          </a:prstGeom>
          <a:ln w="38100" cap="flat" cmpd="sng">
            <a:solidFill>
              <a:schemeClr val="accent1"/>
            </a:solidFill>
            <a:prstDash val="solid"/>
            <a:round/>
            <a:headEnd type="none" w="sm" len="sm"/>
            <a:tailEnd type="none" w="sm" len="sm"/>
          </a:ln>
        </p:spPr>
        <p:txBody>
          <a:bodyPr spcFirstLastPara="1" wrap="square" lIns="91425" tIns="45700" rIns="91425" bIns="45700" anchor="ctr" anchorCtr="0">
            <a:normAutofit/>
          </a:bodyPr>
          <a:lstStyle/>
          <a:p>
            <a:pPr marL="0" lvl="0" indent="0" algn="l" rtl="0">
              <a:lnSpc>
                <a:spcPct val="115000"/>
              </a:lnSpc>
              <a:spcBef>
                <a:spcPts val="500"/>
              </a:spcBef>
              <a:spcAft>
                <a:spcPts val="0"/>
              </a:spcAft>
              <a:buNone/>
            </a:pPr>
            <a:r>
              <a:rPr lang="en-US" sz="2600">
                <a:solidFill>
                  <a:srgbClr val="00FFFF"/>
                </a:solidFill>
                <a:latin typeface="PT Sans Narrow"/>
                <a:ea typeface="PT Sans Narrow"/>
                <a:cs typeface="PT Sans Narrow"/>
                <a:sym typeface="PT Sans Narrow"/>
              </a:rPr>
              <a:t>&lt;%@ page language=”java” contentType= “text/html” %&gt;</a:t>
            </a:r>
            <a:endParaRPr sz="2600">
              <a:solidFill>
                <a:srgbClr val="00FFFF"/>
              </a:solidFill>
              <a:latin typeface="PT Sans Narrow"/>
              <a:ea typeface="PT Sans Narrow"/>
              <a:cs typeface="PT Sans Narrow"/>
              <a:sym typeface="PT Sans Narrow"/>
            </a:endParaRPr>
          </a:p>
          <a:p>
            <a:pPr marL="0" lvl="0" indent="0" algn="l" rtl="0">
              <a:spcBef>
                <a:spcPts val="360"/>
              </a:spcBef>
              <a:spcAft>
                <a:spcPts val="0"/>
              </a:spcAft>
              <a:buNone/>
            </a:pPr>
            <a:r>
              <a:rPr lang="en-US" sz="2600">
                <a:latin typeface="PT Sans Narrow"/>
                <a:ea typeface="PT Sans Narrow"/>
                <a:cs typeface="PT Sans Narrow"/>
                <a:sym typeface="PT Sans Narrow"/>
              </a:rPr>
              <a:t>&lt;html&gt;</a:t>
            </a:r>
            <a:endParaRPr sz="2600">
              <a:latin typeface="PT Sans Narrow"/>
              <a:ea typeface="PT Sans Narrow"/>
              <a:cs typeface="PT Sans Narrow"/>
              <a:sym typeface="PT Sans Narrow"/>
            </a:endParaRPr>
          </a:p>
          <a:p>
            <a:pPr marL="0" lvl="0" indent="0" algn="l" rtl="0">
              <a:spcBef>
                <a:spcPts val="360"/>
              </a:spcBef>
              <a:spcAft>
                <a:spcPts val="0"/>
              </a:spcAft>
              <a:buNone/>
            </a:pPr>
            <a:r>
              <a:rPr lang="en-US" sz="2600">
                <a:latin typeface="PT Sans Narrow"/>
                <a:ea typeface="PT Sans Narrow"/>
                <a:cs typeface="PT Sans Narrow"/>
                <a:sym typeface="PT Sans Narrow"/>
              </a:rPr>
              <a:t>&lt;body&gt;</a:t>
            </a:r>
            <a:endParaRPr sz="2600">
              <a:latin typeface="PT Sans Narrow"/>
              <a:ea typeface="PT Sans Narrow"/>
              <a:cs typeface="PT Sans Narrow"/>
              <a:sym typeface="PT Sans Narrow"/>
            </a:endParaRPr>
          </a:p>
          <a:p>
            <a:pPr marL="0" lvl="0" indent="0" algn="l" rtl="0">
              <a:spcBef>
                <a:spcPts val="360"/>
              </a:spcBef>
              <a:spcAft>
                <a:spcPts val="0"/>
              </a:spcAft>
              <a:buNone/>
            </a:pPr>
            <a:r>
              <a:rPr lang="en-US" sz="2600">
                <a:solidFill>
                  <a:srgbClr val="00FFFF"/>
                </a:solidFill>
                <a:latin typeface="PT Sans Narrow"/>
                <a:ea typeface="PT Sans Narrow"/>
                <a:cs typeface="PT Sans Narrow"/>
                <a:sym typeface="PT Sans Narrow"/>
              </a:rPr>
              <a:t>&lt;% out.println(“Hello World”); %&gt;</a:t>
            </a:r>
            <a:endParaRPr sz="2600">
              <a:solidFill>
                <a:srgbClr val="00FFFF"/>
              </a:solidFill>
              <a:latin typeface="PT Sans Narrow"/>
              <a:ea typeface="PT Sans Narrow"/>
              <a:cs typeface="PT Sans Narrow"/>
              <a:sym typeface="PT Sans Narrow"/>
            </a:endParaRPr>
          </a:p>
          <a:p>
            <a:pPr marL="0" lvl="0" indent="0" algn="l" rtl="0">
              <a:spcBef>
                <a:spcPts val="360"/>
              </a:spcBef>
              <a:spcAft>
                <a:spcPts val="0"/>
              </a:spcAft>
              <a:buNone/>
            </a:pPr>
            <a:r>
              <a:rPr lang="en-US" sz="2600">
                <a:latin typeface="PT Sans Narrow"/>
                <a:ea typeface="PT Sans Narrow"/>
                <a:cs typeface="PT Sans Narrow"/>
                <a:sym typeface="PT Sans Narrow"/>
              </a:rPr>
              <a:t>&lt;/body&gt;</a:t>
            </a:r>
            <a:endParaRPr sz="2600">
              <a:latin typeface="PT Sans Narrow"/>
              <a:ea typeface="PT Sans Narrow"/>
              <a:cs typeface="PT Sans Narrow"/>
              <a:sym typeface="PT Sans Narrow"/>
            </a:endParaRPr>
          </a:p>
          <a:p>
            <a:pPr marL="0" lvl="0" indent="0" algn="l" rtl="0">
              <a:spcBef>
                <a:spcPts val="360"/>
              </a:spcBef>
              <a:spcAft>
                <a:spcPts val="0"/>
              </a:spcAft>
              <a:buNone/>
            </a:pPr>
            <a:r>
              <a:rPr lang="en-US" sz="2600">
                <a:latin typeface="PT Sans Narrow"/>
                <a:ea typeface="PT Sans Narrow"/>
                <a:cs typeface="PT Sans Narrow"/>
                <a:sym typeface="PT Sans Narrow"/>
              </a:rPr>
              <a:t>&lt;/html&gt;</a:t>
            </a:r>
            <a:endParaRPr sz="2600">
              <a:latin typeface="PT Sans Narrow"/>
              <a:ea typeface="PT Sans Narrow"/>
              <a:cs typeface="PT Sans Narrow"/>
              <a:sym typeface="PT Sans Narrow"/>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g11dadcef4b6_0_416"/>
          <p:cNvSpPr txBox="1">
            <a:spLocks noGrp="1"/>
          </p:cNvSpPr>
          <p:nvPr>
            <p:ph type="title"/>
          </p:nvPr>
        </p:nvSpPr>
        <p:spPr>
          <a:xfrm>
            <a:off x="810000" y="447188"/>
            <a:ext cx="10572000" cy="9705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JSP Code- To display addition of 2 numbers</a:t>
            </a:r>
            <a:endParaRPr/>
          </a:p>
        </p:txBody>
      </p:sp>
      <p:sp>
        <p:nvSpPr>
          <p:cNvPr id="324" name="Google Shape;324;g11dadcef4b6_0_416"/>
          <p:cNvSpPr txBox="1">
            <a:spLocks noGrp="1"/>
          </p:cNvSpPr>
          <p:nvPr>
            <p:ph type="body" idx="1"/>
          </p:nvPr>
        </p:nvSpPr>
        <p:spPr>
          <a:xfrm>
            <a:off x="1887479" y="2680300"/>
            <a:ext cx="7346700" cy="3636600"/>
          </a:xfrm>
          <a:prstGeom prst="rect">
            <a:avLst/>
          </a:prstGeom>
          <a:ln w="38100" cap="flat" cmpd="sng">
            <a:solidFill>
              <a:schemeClr val="accent1"/>
            </a:solidFill>
            <a:prstDash val="solid"/>
            <a:round/>
            <a:headEnd type="none" w="sm" len="sm"/>
            <a:tailEnd type="none" w="sm" len="sm"/>
          </a:ln>
        </p:spPr>
        <p:txBody>
          <a:bodyPr spcFirstLastPara="1" wrap="square" lIns="91425" tIns="45700" rIns="91425" bIns="45700" anchor="ctr" anchorCtr="0">
            <a:normAutofit/>
          </a:bodyPr>
          <a:lstStyle/>
          <a:p>
            <a:pPr marL="0" lvl="0" indent="0" algn="l" rtl="0">
              <a:lnSpc>
                <a:spcPct val="115000"/>
              </a:lnSpc>
              <a:spcBef>
                <a:spcPts val="500"/>
              </a:spcBef>
              <a:spcAft>
                <a:spcPts val="0"/>
              </a:spcAft>
              <a:buNone/>
            </a:pPr>
            <a:r>
              <a:rPr lang="en-US" sz="2600">
                <a:solidFill>
                  <a:srgbClr val="00FFFF"/>
                </a:solidFill>
                <a:latin typeface="PT Sans Narrow"/>
                <a:ea typeface="PT Sans Narrow"/>
                <a:cs typeface="PT Sans Narrow"/>
                <a:sym typeface="PT Sans Narrow"/>
              </a:rPr>
              <a:t>&lt;%@ page language=”java” contentType= “text/html” %&gt;</a:t>
            </a:r>
            <a:endParaRPr sz="2600">
              <a:solidFill>
                <a:srgbClr val="00FFFF"/>
              </a:solidFill>
              <a:latin typeface="PT Sans Narrow"/>
              <a:ea typeface="PT Sans Narrow"/>
              <a:cs typeface="PT Sans Narrow"/>
              <a:sym typeface="PT Sans Narrow"/>
            </a:endParaRPr>
          </a:p>
          <a:p>
            <a:pPr marL="0" lvl="0" indent="0" algn="l" rtl="0">
              <a:spcBef>
                <a:spcPts val="360"/>
              </a:spcBef>
              <a:spcAft>
                <a:spcPts val="0"/>
              </a:spcAft>
              <a:buNone/>
            </a:pPr>
            <a:r>
              <a:rPr lang="en-US" sz="2600">
                <a:latin typeface="PT Sans Narrow"/>
                <a:ea typeface="PT Sans Narrow"/>
                <a:cs typeface="PT Sans Narrow"/>
                <a:sym typeface="PT Sans Narrow"/>
              </a:rPr>
              <a:t>&lt;html&gt;</a:t>
            </a:r>
            <a:endParaRPr sz="2600">
              <a:latin typeface="PT Sans Narrow"/>
              <a:ea typeface="PT Sans Narrow"/>
              <a:cs typeface="PT Sans Narrow"/>
              <a:sym typeface="PT Sans Narrow"/>
            </a:endParaRPr>
          </a:p>
          <a:p>
            <a:pPr marL="0" lvl="0" indent="0" algn="l" rtl="0">
              <a:spcBef>
                <a:spcPts val="360"/>
              </a:spcBef>
              <a:spcAft>
                <a:spcPts val="0"/>
              </a:spcAft>
              <a:buNone/>
            </a:pPr>
            <a:r>
              <a:rPr lang="en-US" sz="2600">
                <a:latin typeface="PT Sans Narrow"/>
                <a:ea typeface="PT Sans Narrow"/>
                <a:cs typeface="PT Sans Narrow"/>
                <a:sym typeface="PT Sans Narrow"/>
              </a:rPr>
              <a:t>&lt;body&gt;</a:t>
            </a:r>
            <a:endParaRPr sz="2600">
              <a:latin typeface="PT Sans Narrow"/>
              <a:ea typeface="PT Sans Narrow"/>
              <a:cs typeface="PT Sans Narrow"/>
              <a:sym typeface="PT Sans Narrow"/>
            </a:endParaRPr>
          </a:p>
          <a:p>
            <a:pPr marL="0" lvl="0" indent="0" algn="l" rtl="0">
              <a:spcBef>
                <a:spcPts val="360"/>
              </a:spcBef>
              <a:spcAft>
                <a:spcPts val="0"/>
              </a:spcAft>
              <a:buNone/>
            </a:pPr>
            <a:r>
              <a:rPr lang="en-US" sz="2600">
                <a:solidFill>
                  <a:srgbClr val="00FFFF"/>
                </a:solidFill>
                <a:latin typeface="PT Sans Narrow"/>
                <a:ea typeface="PT Sans Narrow"/>
                <a:cs typeface="PT Sans Narrow"/>
                <a:sym typeface="PT Sans Narrow"/>
              </a:rPr>
              <a:t>&lt;%= (10+20) %&gt;</a:t>
            </a:r>
            <a:endParaRPr sz="2600">
              <a:solidFill>
                <a:srgbClr val="00FFFF"/>
              </a:solidFill>
              <a:latin typeface="PT Sans Narrow"/>
              <a:ea typeface="PT Sans Narrow"/>
              <a:cs typeface="PT Sans Narrow"/>
              <a:sym typeface="PT Sans Narrow"/>
            </a:endParaRPr>
          </a:p>
          <a:p>
            <a:pPr marL="0" lvl="0" indent="0" algn="l" rtl="0">
              <a:spcBef>
                <a:spcPts val="360"/>
              </a:spcBef>
              <a:spcAft>
                <a:spcPts val="0"/>
              </a:spcAft>
              <a:buNone/>
            </a:pPr>
            <a:r>
              <a:rPr lang="en-US" sz="2600">
                <a:latin typeface="PT Sans Narrow"/>
                <a:ea typeface="PT Sans Narrow"/>
                <a:cs typeface="PT Sans Narrow"/>
                <a:sym typeface="PT Sans Narrow"/>
              </a:rPr>
              <a:t>&lt;/body&gt;</a:t>
            </a:r>
            <a:endParaRPr sz="2600">
              <a:latin typeface="PT Sans Narrow"/>
              <a:ea typeface="PT Sans Narrow"/>
              <a:cs typeface="PT Sans Narrow"/>
              <a:sym typeface="PT Sans Narrow"/>
            </a:endParaRPr>
          </a:p>
          <a:p>
            <a:pPr marL="0" lvl="0" indent="0" algn="l" rtl="0">
              <a:spcBef>
                <a:spcPts val="360"/>
              </a:spcBef>
              <a:spcAft>
                <a:spcPts val="0"/>
              </a:spcAft>
              <a:buNone/>
            </a:pPr>
            <a:r>
              <a:rPr lang="en-US" sz="2600">
                <a:latin typeface="PT Sans Narrow"/>
                <a:ea typeface="PT Sans Narrow"/>
                <a:cs typeface="PT Sans Narrow"/>
                <a:sym typeface="PT Sans Narrow"/>
              </a:rPr>
              <a:t>&lt;/html&gt;</a:t>
            </a:r>
            <a:endParaRPr sz="2600">
              <a:latin typeface="PT Sans Narrow"/>
              <a:ea typeface="PT Sans Narrow"/>
              <a:cs typeface="PT Sans Narrow"/>
              <a:sym typeface="PT Sans Narrow"/>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g11dadcef4b6_0_421"/>
          <p:cNvSpPr txBox="1">
            <a:spLocks noGrp="1"/>
          </p:cNvSpPr>
          <p:nvPr>
            <p:ph type="title"/>
          </p:nvPr>
        </p:nvSpPr>
        <p:spPr>
          <a:xfrm>
            <a:off x="810000" y="447188"/>
            <a:ext cx="10572000" cy="9705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JSP Code- To declare variable and print its value</a:t>
            </a:r>
            <a:endParaRPr/>
          </a:p>
        </p:txBody>
      </p:sp>
      <p:sp>
        <p:nvSpPr>
          <p:cNvPr id="330" name="Google Shape;330;g11dadcef4b6_0_421"/>
          <p:cNvSpPr txBox="1">
            <a:spLocks noGrp="1"/>
          </p:cNvSpPr>
          <p:nvPr>
            <p:ph type="body" idx="1"/>
          </p:nvPr>
        </p:nvSpPr>
        <p:spPr>
          <a:xfrm>
            <a:off x="1887479" y="2680300"/>
            <a:ext cx="7346700" cy="3636600"/>
          </a:xfrm>
          <a:prstGeom prst="rect">
            <a:avLst/>
          </a:prstGeom>
          <a:ln w="38100" cap="flat" cmpd="sng">
            <a:solidFill>
              <a:schemeClr val="accent1"/>
            </a:solidFill>
            <a:prstDash val="solid"/>
            <a:round/>
            <a:headEnd type="none" w="sm" len="sm"/>
            <a:tailEnd type="none" w="sm" len="sm"/>
          </a:ln>
        </p:spPr>
        <p:txBody>
          <a:bodyPr spcFirstLastPara="1" wrap="square" lIns="91425" tIns="45700" rIns="91425" bIns="45700" anchor="ctr" anchorCtr="0">
            <a:normAutofit lnSpcReduction="10000"/>
          </a:bodyPr>
          <a:lstStyle/>
          <a:p>
            <a:pPr marL="0" lvl="0" indent="0" algn="l" rtl="0">
              <a:lnSpc>
                <a:spcPct val="115000"/>
              </a:lnSpc>
              <a:spcBef>
                <a:spcPts val="500"/>
              </a:spcBef>
              <a:spcAft>
                <a:spcPts val="0"/>
              </a:spcAft>
              <a:buNone/>
            </a:pPr>
            <a:r>
              <a:rPr lang="en-US" sz="2600">
                <a:solidFill>
                  <a:srgbClr val="00FFFF"/>
                </a:solidFill>
                <a:latin typeface="PT Sans Narrow"/>
                <a:ea typeface="PT Sans Narrow"/>
                <a:cs typeface="PT Sans Narrow"/>
                <a:sym typeface="PT Sans Narrow"/>
              </a:rPr>
              <a:t>&lt;%@ page language=”java” contentType= “text/html” %&gt;</a:t>
            </a:r>
            <a:endParaRPr sz="2600">
              <a:solidFill>
                <a:srgbClr val="00FFFF"/>
              </a:solidFill>
              <a:latin typeface="PT Sans Narrow"/>
              <a:ea typeface="PT Sans Narrow"/>
              <a:cs typeface="PT Sans Narrow"/>
              <a:sym typeface="PT Sans Narrow"/>
            </a:endParaRPr>
          </a:p>
          <a:p>
            <a:pPr marL="0" lvl="0" indent="0" algn="l" rtl="0">
              <a:spcBef>
                <a:spcPts val="360"/>
              </a:spcBef>
              <a:spcAft>
                <a:spcPts val="0"/>
              </a:spcAft>
              <a:buNone/>
            </a:pPr>
            <a:r>
              <a:rPr lang="en-US" sz="2600">
                <a:latin typeface="PT Sans Narrow"/>
                <a:ea typeface="PT Sans Narrow"/>
                <a:cs typeface="PT Sans Narrow"/>
                <a:sym typeface="PT Sans Narrow"/>
              </a:rPr>
              <a:t>&lt;html&gt;</a:t>
            </a:r>
            <a:endParaRPr sz="2600">
              <a:latin typeface="PT Sans Narrow"/>
              <a:ea typeface="PT Sans Narrow"/>
              <a:cs typeface="PT Sans Narrow"/>
              <a:sym typeface="PT Sans Narrow"/>
            </a:endParaRPr>
          </a:p>
          <a:p>
            <a:pPr marL="0" lvl="0" indent="0" algn="l" rtl="0">
              <a:spcBef>
                <a:spcPts val="360"/>
              </a:spcBef>
              <a:spcAft>
                <a:spcPts val="0"/>
              </a:spcAft>
              <a:buNone/>
            </a:pPr>
            <a:r>
              <a:rPr lang="en-US" sz="2600">
                <a:latin typeface="PT Sans Narrow"/>
                <a:ea typeface="PT Sans Narrow"/>
                <a:cs typeface="PT Sans Narrow"/>
                <a:sym typeface="PT Sans Narrow"/>
              </a:rPr>
              <a:t>&lt;body&gt;</a:t>
            </a:r>
            <a:endParaRPr sz="2600">
              <a:latin typeface="PT Sans Narrow"/>
              <a:ea typeface="PT Sans Narrow"/>
              <a:cs typeface="PT Sans Narrow"/>
              <a:sym typeface="PT Sans Narrow"/>
            </a:endParaRPr>
          </a:p>
          <a:p>
            <a:pPr marL="0" lvl="0" indent="0" algn="l" rtl="0">
              <a:spcBef>
                <a:spcPts val="360"/>
              </a:spcBef>
              <a:spcAft>
                <a:spcPts val="0"/>
              </a:spcAft>
              <a:buNone/>
            </a:pPr>
            <a:r>
              <a:rPr lang="en-US" sz="2600">
                <a:solidFill>
                  <a:srgbClr val="00FFFF"/>
                </a:solidFill>
                <a:latin typeface="PT Sans Narrow"/>
                <a:ea typeface="PT Sans Narrow"/>
                <a:cs typeface="PT Sans Narrow"/>
                <a:sym typeface="PT Sans Narrow"/>
              </a:rPr>
              <a:t>&lt;%! msg= “Hello”; %&gt;</a:t>
            </a:r>
            <a:endParaRPr sz="2600">
              <a:solidFill>
                <a:srgbClr val="00FFFF"/>
              </a:solidFill>
              <a:latin typeface="PT Sans Narrow"/>
              <a:ea typeface="PT Sans Narrow"/>
              <a:cs typeface="PT Sans Narrow"/>
              <a:sym typeface="PT Sans Narrow"/>
            </a:endParaRPr>
          </a:p>
          <a:p>
            <a:pPr marL="0" lvl="0" indent="0" algn="l" rtl="0">
              <a:spcBef>
                <a:spcPts val="360"/>
              </a:spcBef>
              <a:spcAft>
                <a:spcPts val="0"/>
              </a:spcAft>
              <a:buNone/>
            </a:pPr>
            <a:r>
              <a:rPr lang="en-US" sz="2600">
                <a:latin typeface="PT Sans Narrow"/>
                <a:ea typeface="PT Sans Narrow"/>
                <a:cs typeface="PT Sans Narrow"/>
                <a:sym typeface="PT Sans Narrow"/>
              </a:rPr>
              <a:t>Message is</a:t>
            </a:r>
            <a:endParaRPr sz="2600">
              <a:latin typeface="PT Sans Narrow"/>
              <a:ea typeface="PT Sans Narrow"/>
              <a:cs typeface="PT Sans Narrow"/>
              <a:sym typeface="PT Sans Narrow"/>
            </a:endParaRPr>
          </a:p>
          <a:p>
            <a:pPr marL="0" lvl="0" indent="0" algn="l" rtl="0">
              <a:spcBef>
                <a:spcPts val="360"/>
              </a:spcBef>
              <a:spcAft>
                <a:spcPts val="0"/>
              </a:spcAft>
              <a:buClr>
                <a:schemeClr val="dk1"/>
              </a:buClr>
              <a:buSzPts val="1100"/>
              <a:buFont typeface="Arial"/>
              <a:buNone/>
            </a:pPr>
            <a:r>
              <a:rPr lang="en-US" sz="2600">
                <a:solidFill>
                  <a:srgbClr val="00FFFF"/>
                </a:solidFill>
                <a:latin typeface="PT Sans Narrow"/>
                <a:ea typeface="PT Sans Narrow"/>
                <a:cs typeface="PT Sans Narrow"/>
                <a:sym typeface="PT Sans Narrow"/>
              </a:rPr>
              <a:t>&lt;% out.println(msg); %&gt;</a:t>
            </a:r>
            <a:endParaRPr sz="2600">
              <a:solidFill>
                <a:srgbClr val="00FFFF"/>
              </a:solidFill>
              <a:latin typeface="PT Sans Narrow"/>
              <a:ea typeface="PT Sans Narrow"/>
              <a:cs typeface="PT Sans Narrow"/>
              <a:sym typeface="PT Sans Narrow"/>
            </a:endParaRPr>
          </a:p>
          <a:p>
            <a:pPr marL="0" lvl="0" indent="0" algn="l" rtl="0">
              <a:spcBef>
                <a:spcPts val="360"/>
              </a:spcBef>
              <a:spcAft>
                <a:spcPts val="0"/>
              </a:spcAft>
              <a:buNone/>
            </a:pPr>
            <a:r>
              <a:rPr lang="en-US" sz="2600">
                <a:latin typeface="PT Sans Narrow"/>
                <a:ea typeface="PT Sans Narrow"/>
                <a:cs typeface="PT Sans Narrow"/>
                <a:sym typeface="PT Sans Narrow"/>
              </a:rPr>
              <a:t>&lt;/body&gt;</a:t>
            </a:r>
            <a:endParaRPr sz="2600">
              <a:latin typeface="PT Sans Narrow"/>
              <a:ea typeface="PT Sans Narrow"/>
              <a:cs typeface="PT Sans Narrow"/>
              <a:sym typeface="PT Sans Narrow"/>
            </a:endParaRPr>
          </a:p>
          <a:p>
            <a:pPr marL="0" lvl="0" indent="0" algn="l" rtl="0">
              <a:spcBef>
                <a:spcPts val="360"/>
              </a:spcBef>
              <a:spcAft>
                <a:spcPts val="0"/>
              </a:spcAft>
              <a:buNone/>
            </a:pPr>
            <a:r>
              <a:rPr lang="en-US" sz="2600">
                <a:latin typeface="PT Sans Narrow"/>
                <a:ea typeface="PT Sans Narrow"/>
                <a:cs typeface="PT Sans Narrow"/>
                <a:sym typeface="PT Sans Narrow"/>
              </a:rPr>
              <a:t>&lt;/html&gt;</a:t>
            </a:r>
            <a:endParaRPr sz="2600">
              <a:latin typeface="PT Sans Narrow"/>
              <a:ea typeface="PT Sans Narrow"/>
              <a:cs typeface="PT Sans Narrow"/>
              <a:sym typeface="PT Sans Narrow"/>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g11dadcef4b6_0_426"/>
          <p:cNvSpPr txBox="1">
            <a:spLocks noGrp="1"/>
          </p:cNvSpPr>
          <p:nvPr>
            <p:ph type="title"/>
          </p:nvPr>
        </p:nvSpPr>
        <p:spPr>
          <a:xfrm>
            <a:off x="810000" y="447188"/>
            <a:ext cx="10572000" cy="9705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JSP Code- To display even numbers from 1 to 50</a:t>
            </a:r>
            <a:endParaRPr/>
          </a:p>
        </p:txBody>
      </p:sp>
      <p:sp>
        <p:nvSpPr>
          <p:cNvPr id="336" name="Google Shape;336;g11dadcef4b6_0_426"/>
          <p:cNvSpPr txBox="1">
            <a:spLocks noGrp="1"/>
          </p:cNvSpPr>
          <p:nvPr>
            <p:ph type="body" idx="1"/>
          </p:nvPr>
        </p:nvSpPr>
        <p:spPr>
          <a:xfrm>
            <a:off x="810000" y="2413075"/>
            <a:ext cx="10985700" cy="4379100"/>
          </a:xfrm>
          <a:prstGeom prst="rect">
            <a:avLst/>
          </a:prstGeom>
          <a:ln w="38100" cap="flat" cmpd="sng">
            <a:solidFill>
              <a:schemeClr val="accent1"/>
            </a:solidFill>
            <a:prstDash val="solid"/>
            <a:round/>
            <a:headEnd type="none" w="sm" len="sm"/>
            <a:tailEnd type="none" w="sm" len="sm"/>
          </a:ln>
        </p:spPr>
        <p:txBody>
          <a:bodyPr spcFirstLastPara="1" wrap="square" lIns="91425" tIns="45700" rIns="91425" bIns="45700" anchor="ctr" anchorCtr="0">
            <a:normAutofit/>
          </a:bodyPr>
          <a:lstStyle/>
          <a:p>
            <a:pPr marL="0" lvl="0" indent="0" algn="l" rtl="0">
              <a:lnSpc>
                <a:spcPct val="115000"/>
              </a:lnSpc>
              <a:spcBef>
                <a:spcPts val="500"/>
              </a:spcBef>
              <a:spcAft>
                <a:spcPts val="0"/>
              </a:spcAft>
              <a:buNone/>
            </a:pPr>
            <a:r>
              <a:rPr lang="en-US" sz="2600">
                <a:latin typeface="PT Sans Narrow"/>
                <a:ea typeface="PT Sans Narrow"/>
                <a:cs typeface="PT Sans Narrow"/>
                <a:sym typeface="PT Sans Narrow"/>
              </a:rPr>
              <a:t>&lt;%@ page language=”java” contentType= “text/html” %&gt;</a:t>
            </a:r>
            <a:endParaRPr sz="2600">
              <a:latin typeface="PT Sans Narrow"/>
              <a:ea typeface="PT Sans Narrow"/>
              <a:cs typeface="PT Sans Narrow"/>
              <a:sym typeface="PT Sans Narrow"/>
            </a:endParaRPr>
          </a:p>
          <a:p>
            <a:pPr marL="0" lvl="0" indent="0" algn="l" rtl="0">
              <a:lnSpc>
                <a:spcPct val="115000"/>
              </a:lnSpc>
              <a:spcBef>
                <a:spcPts val="360"/>
              </a:spcBef>
              <a:spcAft>
                <a:spcPts val="0"/>
              </a:spcAft>
              <a:buNone/>
            </a:pPr>
            <a:r>
              <a:rPr lang="en-US" sz="2600">
                <a:solidFill>
                  <a:srgbClr val="00FFFF"/>
                </a:solidFill>
                <a:latin typeface="PT Sans Narrow"/>
                <a:ea typeface="PT Sans Narrow"/>
                <a:cs typeface="PT Sans Narrow"/>
                <a:sym typeface="PT Sans Narrow"/>
              </a:rPr>
              <a:t>&lt;% </a:t>
            </a:r>
            <a:endParaRPr sz="2600">
              <a:solidFill>
                <a:srgbClr val="00FFFF"/>
              </a:solidFill>
              <a:latin typeface="PT Sans Narrow"/>
              <a:ea typeface="PT Sans Narrow"/>
              <a:cs typeface="PT Sans Narrow"/>
              <a:sym typeface="PT Sans Narrow"/>
            </a:endParaRPr>
          </a:p>
          <a:p>
            <a:pPr marL="0" lvl="0" indent="0" algn="l" rtl="0">
              <a:lnSpc>
                <a:spcPct val="115000"/>
              </a:lnSpc>
              <a:spcBef>
                <a:spcPts val="360"/>
              </a:spcBef>
              <a:spcAft>
                <a:spcPts val="0"/>
              </a:spcAft>
              <a:buNone/>
            </a:pPr>
            <a:r>
              <a:rPr lang="en-US" sz="2600">
                <a:latin typeface="PT Sans Narrow"/>
                <a:ea typeface="PT Sans Narrow"/>
                <a:cs typeface="PT Sans Narrow"/>
                <a:sym typeface="PT Sans Narrow"/>
              </a:rPr>
              <a:t>    for ( i=1; i&lt;=50; i++)</a:t>
            </a:r>
            <a:endParaRPr sz="2600">
              <a:latin typeface="PT Sans Narrow"/>
              <a:ea typeface="PT Sans Narrow"/>
              <a:cs typeface="PT Sans Narrow"/>
              <a:sym typeface="PT Sans Narrow"/>
            </a:endParaRPr>
          </a:p>
          <a:p>
            <a:pPr marL="0" lvl="0" indent="0" algn="l" rtl="0">
              <a:lnSpc>
                <a:spcPct val="115000"/>
              </a:lnSpc>
              <a:spcBef>
                <a:spcPts val="360"/>
              </a:spcBef>
              <a:spcAft>
                <a:spcPts val="0"/>
              </a:spcAft>
              <a:buNone/>
            </a:pPr>
            <a:r>
              <a:rPr lang="en-US" sz="2600">
                <a:latin typeface="PT Sans Narrow"/>
                <a:ea typeface="PT Sans Narrow"/>
                <a:cs typeface="PT Sans Narrow"/>
                <a:sym typeface="PT Sans Narrow"/>
              </a:rPr>
              <a:t>      {</a:t>
            </a:r>
            <a:endParaRPr sz="2600">
              <a:latin typeface="PT Sans Narrow"/>
              <a:ea typeface="PT Sans Narrow"/>
              <a:cs typeface="PT Sans Narrow"/>
              <a:sym typeface="PT Sans Narrow"/>
            </a:endParaRPr>
          </a:p>
          <a:p>
            <a:pPr marL="0" lvl="0" indent="0" algn="l" rtl="0">
              <a:lnSpc>
                <a:spcPct val="115000"/>
              </a:lnSpc>
              <a:spcBef>
                <a:spcPts val="360"/>
              </a:spcBef>
              <a:spcAft>
                <a:spcPts val="0"/>
              </a:spcAft>
              <a:buNone/>
            </a:pPr>
            <a:r>
              <a:rPr lang="en-US" sz="2600">
                <a:latin typeface="PT Sans Narrow"/>
                <a:ea typeface="PT Sans Narrow"/>
                <a:cs typeface="PT Sans Narrow"/>
                <a:sym typeface="PT Sans Narrow"/>
              </a:rPr>
              <a:t>          if( i%2 == 0)</a:t>
            </a:r>
            <a:endParaRPr sz="2600">
              <a:latin typeface="PT Sans Narrow"/>
              <a:ea typeface="PT Sans Narrow"/>
              <a:cs typeface="PT Sans Narrow"/>
              <a:sym typeface="PT Sans Narrow"/>
            </a:endParaRPr>
          </a:p>
          <a:p>
            <a:pPr marL="0" lvl="0" indent="0" algn="l" rtl="0">
              <a:lnSpc>
                <a:spcPct val="115000"/>
              </a:lnSpc>
              <a:spcBef>
                <a:spcPts val="360"/>
              </a:spcBef>
              <a:spcAft>
                <a:spcPts val="0"/>
              </a:spcAft>
              <a:buNone/>
            </a:pPr>
            <a:r>
              <a:rPr lang="en-US" sz="2600">
                <a:latin typeface="PT Sans Narrow"/>
                <a:ea typeface="PT Sans Narrow"/>
                <a:cs typeface="PT Sans Narrow"/>
                <a:sym typeface="PT Sans Narrow"/>
              </a:rPr>
              <a:t>          out.println(“No is Even”+ i); </a:t>
            </a:r>
            <a:endParaRPr sz="2600">
              <a:latin typeface="PT Sans Narrow"/>
              <a:ea typeface="PT Sans Narrow"/>
              <a:cs typeface="PT Sans Narrow"/>
              <a:sym typeface="PT Sans Narrow"/>
            </a:endParaRPr>
          </a:p>
          <a:p>
            <a:pPr marL="0" lvl="0" indent="0" algn="l" rtl="0">
              <a:lnSpc>
                <a:spcPct val="115000"/>
              </a:lnSpc>
              <a:spcBef>
                <a:spcPts val="360"/>
              </a:spcBef>
              <a:spcAft>
                <a:spcPts val="0"/>
              </a:spcAft>
              <a:buNone/>
            </a:pPr>
            <a:r>
              <a:rPr lang="en-US" sz="2600">
                <a:latin typeface="PT Sans Narrow"/>
                <a:ea typeface="PT Sans Narrow"/>
                <a:cs typeface="PT Sans Narrow"/>
                <a:sym typeface="PT Sans Narrow"/>
              </a:rPr>
              <a:t>      }</a:t>
            </a:r>
            <a:endParaRPr sz="2600">
              <a:latin typeface="PT Sans Narrow"/>
              <a:ea typeface="PT Sans Narrow"/>
              <a:cs typeface="PT Sans Narrow"/>
              <a:sym typeface="PT Sans Narrow"/>
            </a:endParaRPr>
          </a:p>
          <a:p>
            <a:pPr marL="0" lvl="0" indent="0" algn="l" rtl="0">
              <a:lnSpc>
                <a:spcPct val="115000"/>
              </a:lnSpc>
              <a:spcBef>
                <a:spcPts val="360"/>
              </a:spcBef>
              <a:spcAft>
                <a:spcPts val="0"/>
              </a:spcAft>
              <a:buNone/>
            </a:pPr>
            <a:r>
              <a:rPr lang="en-US" sz="2600">
                <a:solidFill>
                  <a:srgbClr val="00FFFF"/>
                </a:solidFill>
                <a:latin typeface="PT Sans Narrow"/>
                <a:ea typeface="PT Sans Narrow"/>
                <a:cs typeface="PT Sans Narrow"/>
                <a:sym typeface="PT Sans Narrow"/>
              </a:rPr>
              <a:t>%&gt;</a:t>
            </a:r>
            <a:endParaRPr sz="2600">
              <a:solidFill>
                <a:srgbClr val="00FFFF"/>
              </a:solidFill>
              <a:latin typeface="PT Sans Narrow"/>
              <a:ea typeface="PT Sans Narrow"/>
              <a:cs typeface="PT Sans Narrow"/>
              <a:sym typeface="PT Sans Narrow"/>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g11dadcef4b6_0_431"/>
          <p:cNvSpPr txBox="1">
            <a:spLocks noGrp="1"/>
          </p:cNvSpPr>
          <p:nvPr>
            <p:ph type="title"/>
          </p:nvPr>
        </p:nvSpPr>
        <p:spPr>
          <a:xfrm>
            <a:off x="810000" y="447188"/>
            <a:ext cx="10572000" cy="9705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JSP Code- Login Example</a:t>
            </a:r>
            <a:endParaRPr/>
          </a:p>
        </p:txBody>
      </p:sp>
      <p:sp>
        <p:nvSpPr>
          <p:cNvPr id="342" name="Google Shape;342;g11dadcef4b6_0_431"/>
          <p:cNvSpPr txBox="1">
            <a:spLocks noGrp="1"/>
          </p:cNvSpPr>
          <p:nvPr>
            <p:ph type="body" idx="1"/>
          </p:nvPr>
        </p:nvSpPr>
        <p:spPr>
          <a:xfrm>
            <a:off x="538787" y="2425862"/>
            <a:ext cx="10554600" cy="3636600"/>
          </a:xfrm>
          <a:prstGeom prst="rect">
            <a:avLst/>
          </a:prstGeom>
        </p:spPr>
        <p:txBody>
          <a:bodyPr spcFirstLastPara="1" wrap="square" lIns="91425" tIns="45700" rIns="91425" bIns="45700" anchor="ctr" anchorCtr="0">
            <a:normAutofit/>
          </a:bodyPr>
          <a:lstStyle/>
          <a:p>
            <a:pPr marL="0" lvl="0" indent="0" algn="l" rtl="0">
              <a:spcBef>
                <a:spcPts val="360"/>
              </a:spcBef>
              <a:spcAft>
                <a:spcPts val="0"/>
              </a:spcAft>
              <a:buNone/>
            </a:pPr>
            <a:r>
              <a:rPr lang="en-US" sz="4200">
                <a:latin typeface="PT Sans Narrow"/>
                <a:ea typeface="PT Sans Narrow"/>
                <a:cs typeface="PT Sans Narrow"/>
                <a:sym typeface="PT Sans Narrow"/>
              </a:rPr>
              <a:t>Two files are required</a:t>
            </a:r>
            <a:endParaRPr sz="4200">
              <a:latin typeface="PT Sans Narrow"/>
              <a:ea typeface="PT Sans Narrow"/>
              <a:cs typeface="PT Sans Narrow"/>
              <a:sym typeface="PT Sans Narrow"/>
            </a:endParaRPr>
          </a:p>
          <a:p>
            <a:pPr marL="457200" lvl="0" indent="-495300" algn="l" rtl="0">
              <a:spcBef>
                <a:spcPts val="360"/>
              </a:spcBef>
              <a:spcAft>
                <a:spcPts val="0"/>
              </a:spcAft>
              <a:buSzPts val="4200"/>
              <a:buFont typeface="PT Sans Narrow"/>
              <a:buAutoNum type="arabicPeriod"/>
            </a:pPr>
            <a:r>
              <a:rPr lang="en-US" sz="4200">
                <a:latin typeface="PT Sans Narrow"/>
                <a:ea typeface="PT Sans Narrow"/>
                <a:cs typeface="PT Sans Narrow"/>
                <a:sym typeface="PT Sans Narrow"/>
              </a:rPr>
              <a:t>s1.html</a:t>
            </a:r>
            <a:endParaRPr sz="4200">
              <a:latin typeface="PT Sans Narrow"/>
              <a:ea typeface="PT Sans Narrow"/>
              <a:cs typeface="PT Sans Narrow"/>
              <a:sym typeface="PT Sans Narrow"/>
            </a:endParaRPr>
          </a:p>
          <a:p>
            <a:pPr marL="457200" lvl="0" indent="-495300" algn="l" rtl="0">
              <a:spcBef>
                <a:spcPts val="0"/>
              </a:spcBef>
              <a:spcAft>
                <a:spcPts val="0"/>
              </a:spcAft>
              <a:buSzPts val="4200"/>
              <a:buFont typeface="PT Sans Narrow"/>
              <a:buAutoNum type="arabicPeriod"/>
            </a:pPr>
            <a:r>
              <a:rPr lang="en-US" sz="4200">
                <a:latin typeface="PT Sans Narrow"/>
                <a:ea typeface="PT Sans Narrow"/>
                <a:cs typeface="PT Sans Narrow"/>
                <a:sym typeface="PT Sans Narrow"/>
              </a:rPr>
              <a:t>s2.jsp</a:t>
            </a:r>
            <a:endParaRPr sz="4200">
              <a:latin typeface="PT Sans Narrow"/>
              <a:ea typeface="PT Sans Narrow"/>
              <a:cs typeface="PT Sans Narrow"/>
              <a:sym typeface="PT Sans Narrow"/>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g11dadcef4b6_0_557"/>
          <p:cNvSpPr txBox="1">
            <a:spLocks noGrp="1"/>
          </p:cNvSpPr>
          <p:nvPr>
            <p:ph type="title"/>
          </p:nvPr>
        </p:nvSpPr>
        <p:spPr>
          <a:xfrm>
            <a:off x="810000" y="447188"/>
            <a:ext cx="10572000" cy="9705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JSP Code- Login Example</a:t>
            </a:r>
            <a:endParaRPr/>
          </a:p>
        </p:txBody>
      </p:sp>
      <p:sp>
        <p:nvSpPr>
          <p:cNvPr id="348" name="Google Shape;348;g11dadcef4b6_0_557"/>
          <p:cNvSpPr txBox="1">
            <a:spLocks noGrp="1"/>
          </p:cNvSpPr>
          <p:nvPr>
            <p:ph type="body" idx="1"/>
          </p:nvPr>
        </p:nvSpPr>
        <p:spPr>
          <a:xfrm>
            <a:off x="513337" y="2922087"/>
            <a:ext cx="10554600" cy="3636600"/>
          </a:xfrm>
          <a:prstGeom prst="rect">
            <a:avLst/>
          </a:prstGeom>
        </p:spPr>
        <p:txBody>
          <a:bodyPr spcFirstLastPara="1" wrap="square" lIns="91425" tIns="45700" rIns="91425" bIns="45700" anchor="ctr" anchorCtr="0">
            <a:noAutofit/>
          </a:bodyPr>
          <a:lstStyle/>
          <a:p>
            <a:pPr marL="0" lvl="0" indent="0" algn="l" rtl="0">
              <a:lnSpc>
                <a:spcPct val="105000"/>
              </a:lnSpc>
              <a:spcBef>
                <a:spcPts val="360"/>
              </a:spcBef>
              <a:spcAft>
                <a:spcPts val="0"/>
              </a:spcAft>
              <a:buSzPts val="688"/>
              <a:buNone/>
            </a:pPr>
            <a:r>
              <a:rPr lang="en-US" sz="3725">
                <a:latin typeface="PT Sans Narrow"/>
                <a:ea typeface="PT Sans Narrow"/>
                <a:cs typeface="PT Sans Narrow"/>
                <a:sym typeface="PT Sans Narrow"/>
              </a:rPr>
              <a:t>s1.html</a:t>
            </a:r>
            <a:endParaRPr sz="3725">
              <a:latin typeface="PT Sans Narrow"/>
              <a:ea typeface="PT Sans Narrow"/>
              <a:cs typeface="PT Sans Narrow"/>
              <a:sym typeface="PT Sans Narrow"/>
            </a:endParaRPr>
          </a:p>
          <a:p>
            <a:pPr marL="0" lvl="0" indent="0" algn="l" rtl="0">
              <a:lnSpc>
                <a:spcPct val="105000"/>
              </a:lnSpc>
              <a:spcBef>
                <a:spcPts val="360"/>
              </a:spcBef>
              <a:spcAft>
                <a:spcPts val="0"/>
              </a:spcAft>
              <a:buSzPts val="688"/>
              <a:buNone/>
            </a:pPr>
            <a:r>
              <a:rPr lang="en-US" sz="2475">
                <a:latin typeface="PT Sans Narrow"/>
                <a:ea typeface="PT Sans Narrow"/>
                <a:cs typeface="PT Sans Narrow"/>
                <a:sym typeface="PT Sans Narrow"/>
              </a:rPr>
              <a:t>&lt;html&gt;</a:t>
            </a:r>
            <a:endParaRPr sz="2475">
              <a:latin typeface="PT Sans Narrow"/>
              <a:ea typeface="PT Sans Narrow"/>
              <a:cs typeface="PT Sans Narrow"/>
              <a:sym typeface="PT Sans Narrow"/>
            </a:endParaRPr>
          </a:p>
          <a:p>
            <a:pPr marL="0" lvl="0" indent="0" algn="l" rtl="0">
              <a:lnSpc>
                <a:spcPct val="105000"/>
              </a:lnSpc>
              <a:spcBef>
                <a:spcPts val="360"/>
              </a:spcBef>
              <a:spcAft>
                <a:spcPts val="0"/>
              </a:spcAft>
              <a:buSzPts val="688"/>
              <a:buNone/>
            </a:pPr>
            <a:r>
              <a:rPr lang="en-US" sz="2475">
                <a:latin typeface="PT Sans Narrow"/>
                <a:ea typeface="PT Sans Narrow"/>
                <a:cs typeface="PT Sans Narrow"/>
                <a:sym typeface="PT Sans Narrow"/>
              </a:rPr>
              <a:t>&lt;body&gt;</a:t>
            </a:r>
            <a:endParaRPr sz="2475">
              <a:latin typeface="PT Sans Narrow"/>
              <a:ea typeface="PT Sans Narrow"/>
              <a:cs typeface="PT Sans Narrow"/>
              <a:sym typeface="PT Sans Narrow"/>
            </a:endParaRPr>
          </a:p>
          <a:p>
            <a:pPr marL="0" lvl="0" indent="0" algn="l" rtl="0">
              <a:lnSpc>
                <a:spcPct val="105000"/>
              </a:lnSpc>
              <a:spcBef>
                <a:spcPts val="360"/>
              </a:spcBef>
              <a:spcAft>
                <a:spcPts val="0"/>
              </a:spcAft>
              <a:buSzPts val="688"/>
              <a:buNone/>
            </a:pPr>
            <a:r>
              <a:rPr lang="en-US" sz="2475">
                <a:solidFill>
                  <a:srgbClr val="FFFF00"/>
                </a:solidFill>
                <a:latin typeface="PT Sans Narrow"/>
                <a:ea typeface="PT Sans Narrow"/>
                <a:cs typeface="PT Sans Narrow"/>
                <a:sym typeface="PT Sans Narrow"/>
              </a:rPr>
              <a:t>&lt;form method=get  action=s2.jsp&gt;</a:t>
            </a:r>
            <a:endParaRPr sz="2475">
              <a:solidFill>
                <a:srgbClr val="FFFF00"/>
              </a:solidFill>
              <a:latin typeface="PT Sans Narrow"/>
              <a:ea typeface="PT Sans Narrow"/>
              <a:cs typeface="PT Sans Narrow"/>
              <a:sym typeface="PT Sans Narrow"/>
            </a:endParaRPr>
          </a:p>
          <a:p>
            <a:pPr marL="0" lvl="0" indent="0" algn="l" rtl="0">
              <a:lnSpc>
                <a:spcPct val="105000"/>
              </a:lnSpc>
              <a:spcBef>
                <a:spcPts val="360"/>
              </a:spcBef>
              <a:spcAft>
                <a:spcPts val="0"/>
              </a:spcAft>
              <a:buSzPts val="688"/>
              <a:buNone/>
            </a:pPr>
            <a:r>
              <a:rPr lang="en-US" sz="2475">
                <a:solidFill>
                  <a:srgbClr val="00FFFF"/>
                </a:solidFill>
                <a:latin typeface="PT Sans Narrow"/>
                <a:ea typeface="PT Sans Narrow"/>
                <a:cs typeface="PT Sans Narrow"/>
                <a:sym typeface="PT Sans Narrow"/>
              </a:rPr>
              <a:t>Enter Uname &lt;input type=text name= “t1” &gt;</a:t>
            </a:r>
            <a:endParaRPr sz="2475">
              <a:solidFill>
                <a:srgbClr val="00FFFF"/>
              </a:solidFill>
              <a:latin typeface="PT Sans Narrow"/>
              <a:ea typeface="PT Sans Narrow"/>
              <a:cs typeface="PT Sans Narrow"/>
              <a:sym typeface="PT Sans Narrow"/>
            </a:endParaRPr>
          </a:p>
          <a:p>
            <a:pPr marL="0" lvl="0" indent="0" algn="l" rtl="0">
              <a:lnSpc>
                <a:spcPct val="105000"/>
              </a:lnSpc>
              <a:spcBef>
                <a:spcPts val="360"/>
              </a:spcBef>
              <a:spcAft>
                <a:spcPts val="0"/>
              </a:spcAft>
              <a:buSzPts val="688"/>
              <a:buNone/>
            </a:pPr>
            <a:r>
              <a:rPr lang="en-US" sz="2475">
                <a:solidFill>
                  <a:srgbClr val="00FFFF"/>
                </a:solidFill>
                <a:latin typeface="PT Sans Narrow"/>
                <a:ea typeface="PT Sans Narrow"/>
                <a:cs typeface="PT Sans Narrow"/>
                <a:sym typeface="PT Sans Narrow"/>
              </a:rPr>
              <a:t>Enter Password &lt;input type=password name= “t2”&gt;</a:t>
            </a:r>
            <a:endParaRPr sz="2475">
              <a:solidFill>
                <a:srgbClr val="00FFFF"/>
              </a:solidFill>
              <a:latin typeface="PT Sans Narrow"/>
              <a:ea typeface="PT Sans Narrow"/>
              <a:cs typeface="PT Sans Narrow"/>
              <a:sym typeface="PT Sans Narrow"/>
            </a:endParaRPr>
          </a:p>
          <a:p>
            <a:pPr marL="0" lvl="0" indent="0" algn="l" rtl="0">
              <a:lnSpc>
                <a:spcPct val="105000"/>
              </a:lnSpc>
              <a:spcBef>
                <a:spcPts val="360"/>
              </a:spcBef>
              <a:spcAft>
                <a:spcPts val="0"/>
              </a:spcAft>
              <a:buSzPts val="688"/>
              <a:buNone/>
            </a:pPr>
            <a:r>
              <a:rPr lang="en-US" sz="2475">
                <a:solidFill>
                  <a:srgbClr val="00FFFF"/>
                </a:solidFill>
                <a:latin typeface="PT Sans Narrow"/>
                <a:ea typeface="PT Sans Narrow"/>
                <a:cs typeface="PT Sans Narrow"/>
                <a:sym typeface="PT Sans Narrow"/>
              </a:rPr>
              <a:t>&lt;input type=submit value= “Login”&gt;</a:t>
            </a:r>
            <a:endParaRPr sz="2475">
              <a:solidFill>
                <a:srgbClr val="00FFFF"/>
              </a:solidFill>
              <a:latin typeface="PT Sans Narrow"/>
              <a:ea typeface="PT Sans Narrow"/>
              <a:cs typeface="PT Sans Narrow"/>
              <a:sym typeface="PT Sans Narrow"/>
            </a:endParaRPr>
          </a:p>
          <a:p>
            <a:pPr marL="0" lvl="0" indent="0" algn="l" rtl="0">
              <a:lnSpc>
                <a:spcPct val="105000"/>
              </a:lnSpc>
              <a:spcBef>
                <a:spcPts val="360"/>
              </a:spcBef>
              <a:spcAft>
                <a:spcPts val="0"/>
              </a:spcAft>
              <a:buSzPts val="688"/>
              <a:buNone/>
            </a:pPr>
            <a:r>
              <a:rPr lang="en-US" sz="2475">
                <a:latin typeface="PT Sans Narrow"/>
                <a:ea typeface="PT Sans Narrow"/>
                <a:cs typeface="PT Sans Narrow"/>
                <a:sym typeface="PT Sans Narrow"/>
              </a:rPr>
              <a:t>&lt;/form&gt;</a:t>
            </a:r>
            <a:endParaRPr sz="2475">
              <a:latin typeface="PT Sans Narrow"/>
              <a:ea typeface="PT Sans Narrow"/>
              <a:cs typeface="PT Sans Narrow"/>
              <a:sym typeface="PT Sans Narrow"/>
            </a:endParaRPr>
          </a:p>
          <a:p>
            <a:pPr marL="0" lvl="0" indent="0" algn="l" rtl="0">
              <a:lnSpc>
                <a:spcPct val="105000"/>
              </a:lnSpc>
              <a:spcBef>
                <a:spcPts val="360"/>
              </a:spcBef>
              <a:spcAft>
                <a:spcPts val="0"/>
              </a:spcAft>
              <a:buSzPts val="688"/>
              <a:buNone/>
            </a:pPr>
            <a:r>
              <a:rPr lang="en-US" sz="2475">
                <a:latin typeface="PT Sans Narrow"/>
                <a:ea typeface="PT Sans Narrow"/>
                <a:cs typeface="PT Sans Narrow"/>
                <a:sym typeface="PT Sans Narrow"/>
              </a:rPr>
              <a:t>&lt;/body&gt;</a:t>
            </a:r>
            <a:endParaRPr sz="2475">
              <a:latin typeface="PT Sans Narrow"/>
              <a:ea typeface="PT Sans Narrow"/>
              <a:cs typeface="PT Sans Narrow"/>
              <a:sym typeface="PT Sans Narrow"/>
            </a:endParaRPr>
          </a:p>
          <a:p>
            <a:pPr marL="0" lvl="0" indent="0" algn="l" rtl="0">
              <a:lnSpc>
                <a:spcPct val="105000"/>
              </a:lnSpc>
              <a:spcBef>
                <a:spcPts val="360"/>
              </a:spcBef>
              <a:spcAft>
                <a:spcPts val="0"/>
              </a:spcAft>
              <a:buSzPts val="688"/>
              <a:buNone/>
            </a:pPr>
            <a:r>
              <a:rPr lang="en-US" sz="2475">
                <a:latin typeface="PT Sans Narrow"/>
                <a:ea typeface="PT Sans Narrow"/>
                <a:cs typeface="PT Sans Narrow"/>
                <a:sym typeface="PT Sans Narrow"/>
              </a:rPr>
              <a:t>&lt;/html&gt;</a:t>
            </a:r>
            <a:endParaRPr sz="2475">
              <a:latin typeface="PT Sans Narrow"/>
              <a:ea typeface="PT Sans Narrow"/>
              <a:cs typeface="PT Sans Narrow"/>
              <a:sym typeface="PT Sans Narrow"/>
            </a:endParaRPr>
          </a:p>
          <a:p>
            <a:pPr marL="0" lvl="0" indent="0" algn="l" rtl="0">
              <a:lnSpc>
                <a:spcPct val="105000"/>
              </a:lnSpc>
              <a:spcBef>
                <a:spcPts val="360"/>
              </a:spcBef>
              <a:spcAft>
                <a:spcPts val="0"/>
              </a:spcAft>
              <a:buSzPts val="688"/>
              <a:buNone/>
            </a:pPr>
            <a:endParaRPr sz="2475">
              <a:latin typeface="PT Sans Narrow"/>
              <a:ea typeface="PT Sans Narrow"/>
              <a:cs typeface="PT Sans Narrow"/>
              <a:sym typeface="PT Sans Narrow"/>
            </a:endParaRPr>
          </a:p>
          <a:p>
            <a:pPr marL="457200" lvl="0" indent="0" algn="l" rtl="0">
              <a:lnSpc>
                <a:spcPct val="105000"/>
              </a:lnSpc>
              <a:spcBef>
                <a:spcPts val="360"/>
              </a:spcBef>
              <a:spcAft>
                <a:spcPts val="0"/>
              </a:spcAft>
              <a:buSzPts val="688"/>
              <a:buNone/>
            </a:pPr>
            <a:endParaRPr sz="3725">
              <a:latin typeface="PT Sans Narrow"/>
              <a:ea typeface="PT Sans Narrow"/>
              <a:cs typeface="PT Sans Narrow"/>
              <a:sym typeface="PT Sans Narrow"/>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g11dadcef4b6_0_562"/>
          <p:cNvSpPr txBox="1">
            <a:spLocks noGrp="1"/>
          </p:cNvSpPr>
          <p:nvPr>
            <p:ph type="title"/>
          </p:nvPr>
        </p:nvSpPr>
        <p:spPr>
          <a:xfrm>
            <a:off x="810000" y="447188"/>
            <a:ext cx="10572000" cy="9705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JSP Code- Login Example</a:t>
            </a:r>
            <a:endParaRPr/>
          </a:p>
        </p:txBody>
      </p:sp>
      <p:sp>
        <p:nvSpPr>
          <p:cNvPr id="354" name="Google Shape;354;g11dadcef4b6_0_562"/>
          <p:cNvSpPr txBox="1">
            <a:spLocks noGrp="1"/>
          </p:cNvSpPr>
          <p:nvPr>
            <p:ph type="body" idx="1"/>
          </p:nvPr>
        </p:nvSpPr>
        <p:spPr>
          <a:xfrm>
            <a:off x="513325" y="2249824"/>
            <a:ext cx="10554600" cy="4491300"/>
          </a:xfrm>
          <a:prstGeom prst="rect">
            <a:avLst/>
          </a:prstGeom>
        </p:spPr>
        <p:txBody>
          <a:bodyPr spcFirstLastPara="1" wrap="square" lIns="91425" tIns="45700" rIns="91425" bIns="45700" anchor="ctr" anchorCtr="0">
            <a:noAutofit/>
          </a:bodyPr>
          <a:lstStyle/>
          <a:p>
            <a:pPr marL="0" lvl="0" indent="0" algn="l" rtl="0">
              <a:lnSpc>
                <a:spcPct val="105000"/>
              </a:lnSpc>
              <a:spcBef>
                <a:spcPts val="360"/>
              </a:spcBef>
              <a:spcAft>
                <a:spcPts val="0"/>
              </a:spcAft>
              <a:buSzPts val="688"/>
              <a:buNone/>
            </a:pPr>
            <a:r>
              <a:rPr lang="en-US" sz="3725">
                <a:latin typeface="PT Sans Narrow"/>
                <a:ea typeface="PT Sans Narrow"/>
                <a:cs typeface="PT Sans Narrow"/>
                <a:sym typeface="PT Sans Narrow"/>
              </a:rPr>
              <a:t>s2.jsp</a:t>
            </a:r>
            <a:endParaRPr sz="3725">
              <a:latin typeface="PT Sans Narrow"/>
              <a:ea typeface="PT Sans Narrow"/>
              <a:cs typeface="PT Sans Narrow"/>
              <a:sym typeface="PT Sans Narrow"/>
            </a:endParaRPr>
          </a:p>
          <a:p>
            <a:pPr marL="0" lvl="0" indent="0" algn="l" rtl="0">
              <a:lnSpc>
                <a:spcPct val="105000"/>
              </a:lnSpc>
              <a:spcBef>
                <a:spcPts val="360"/>
              </a:spcBef>
              <a:spcAft>
                <a:spcPts val="0"/>
              </a:spcAft>
              <a:buSzPts val="688"/>
              <a:buNone/>
            </a:pPr>
            <a:r>
              <a:rPr lang="en-US" sz="2475">
                <a:latin typeface="PT Sans Narrow"/>
                <a:ea typeface="PT Sans Narrow"/>
                <a:cs typeface="PT Sans Narrow"/>
                <a:sym typeface="PT Sans Narrow"/>
              </a:rPr>
              <a:t>&lt;%</a:t>
            </a:r>
            <a:endParaRPr sz="2475">
              <a:latin typeface="PT Sans Narrow"/>
              <a:ea typeface="PT Sans Narrow"/>
              <a:cs typeface="PT Sans Narrow"/>
              <a:sym typeface="PT Sans Narrow"/>
            </a:endParaRPr>
          </a:p>
          <a:p>
            <a:pPr marL="457200" lvl="0" indent="0" algn="l" rtl="0">
              <a:lnSpc>
                <a:spcPct val="105000"/>
              </a:lnSpc>
              <a:spcBef>
                <a:spcPts val="360"/>
              </a:spcBef>
              <a:spcAft>
                <a:spcPts val="0"/>
              </a:spcAft>
              <a:buSzPts val="688"/>
              <a:buNone/>
            </a:pPr>
            <a:r>
              <a:rPr lang="en-US" sz="2475">
                <a:latin typeface="PT Sans Narrow"/>
                <a:ea typeface="PT Sans Narrow"/>
                <a:cs typeface="PT Sans Narrow"/>
                <a:sym typeface="PT Sans Narrow"/>
              </a:rPr>
              <a:t>String a1=request.getParameter(“t1”);</a:t>
            </a:r>
            <a:endParaRPr sz="2475">
              <a:latin typeface="PT Sans Narrow"/>
              <a:ea typeface="PT Sans Narrow"/>
              <a:cs typeface="PT Sans Narrow"/>
              <a:sym typeface="PT Sans Narrow"/>
            </a:endParaRPr>
          </a:p>
          <a:p>
            <a:pPr marL="457200" lvl="0" indent="0" algn="l" rtl="0">
              <a:lnSpc>
                <a:spcPct val="105000"/>
              </a:lnSpc>
              <a:spcBef>
                <a:spcPts val="360"/>
              </a:spcBef>
              <a:spcAft>
                <a:spcPts val="0"/>
              </a:spcAft>
              <a:buSzPts val="688"/>
              <a:buNone/>
            </a:pPr>
            <a:r>
              <a:rPr lang="en-US" sz="2475">
                <a:latin typeface="PT Sans Narrow"/>
                <a:ea typeface="PT Sans Narrow"/>
                <a:cs typeface="PT Sans Narrow"/>
                <a:sym typeface="PT Sans Narrow"/>
              </a:rPr>
              <a:t>String a2=request.getParameter(“t2”);</a:t>
            </a:r>
            <a:endParaRPr sz="2475">
              <a:latin typeface="PT Sans Narrow"/>
              <a:ea typeface="PT Sans Narrow"/>
              <a:cs typeface="PT Sans Narrow"/>
              <a:sym typeface="PT Sans Narrow"/>
            </a:endParaRPr>
          </a:p>
          <a:p>
            <a:pPr marL="457200" lvl="0" indent="0" algn="l" rtl="0">
              <a:lnSpc>
                <a:spcPct val="105000"/>
              </a:lnSpc>
              <a:spcBef>
                <a:spcPts val="360"/>
              </a:spcBef>
              <a:spcAft>
                <a:spcPts val="0"/>
              </a:spcAft>
              <a:buSzPts val="688"/>
              <a:buNone/>
            </a:pPr>
            <a:r>
              <a:rPr lang="en-US" sz="2475">
                <a:latin typeface="PT Sans Narrow"/>
                <a:ea typeface="PT Sans Narrow"/>
                <a:cs typeface="PT Sans Narrow"/>
                <a:sym typeface="PT Sans Narrow"/>
              </a:rPr>
              <a:t>if (a1.equals(“admin”) &amp;&amp; a2.equals(“admin”)</a:t>
            </a:r>
            <a:endParaRPr sz="2475">
              <a:latin typeface="PT Sans Narrow"/>
              <a:ea typeface="PT Sans Narrow"/>
              <a:cs typeface="PT Sans Narrow"/>
              <a:sym typeface="PT Sans Narrow"/>
            </a:endParaRPr>
          </a:p>
          <a:p>
            <a:pPr marL="457200" lvl="0" indent="0" algn="l" rtl="0">
              <a:lnSpc>
                <a:spcPct val="105000"/>
              </a:lnSpc>
              <a:spcBef>
                <a:spcPts val="360"/>
              </a:spcBef>
              <a:spcAft>
                <a:spcPts val="0"/>
              </a:spcAft>
              <a:buSzPts val="688"/>
              <a:buNone/>
            </a:pPr>
            <a:r>
              <a:rPr lang="en-US" sz="2475">
                <a:latin typeface="PT Sans Narrow"/>
                <a:ea typeface="PT Sans Narrow"/>
                <a:cs typeface="PT Sans Narrow"/>
                <a:sym typeface="PT Sans Narrow"/>
              </a:rPr>
              <a:t>   out.println(“Login Successfully”);</a:t>
            </a:r>
            <a:endParaRPr sz="2475">
              <a:latin typeface="PT Sans Narrow"/>
              <a:ea typeface="PT Sans Narrow"/>
              <a:cs typeface="PT Sans Narrow"/>
              <a:sym typeface="PT Sans Narrow"/>
            </a:endParaRPr>
          </a:p>
          <a:p>
            <a:pPr marL="457200" lvl="0" indent="0" algn="l" rtl="0">
              <a:lnSpc>
                <a:spcPct val="105000"/>
              </a:lnSpc>
              <a:spcBef>
                <a:spcPts val="360"/>
              </a:spcBef>
              <a:spcAft>
                <a:spcPts val="0"/>
              </a:spcAft>
              <a:buSzPts val="688"/>
              <a:buNone/>
            </a:pPr>
            <a:r>
              <a:rPr lang="en-US" sz="2475">
                <a:latin typeface="PT Sans Narrow"/>
                <a:ea typeface="PT Sans Narrow"/>
                <a:cs typeface="PT Sans Narrow"/>
                <a:sym typeface="PT Sans Narrow"/>
              </a:rPr>
              <a:t>else</a:t>
            </a:r>
            <a:endParaRPr sz="2475">
              <a:latin typeface="PT Sans Narrow"/>
              <a:ea typeface="PT Sans Narrow"/>
              <a:cs typeface="PT Sans Narrow"/>
              <a:sym typeface="PT Sans Narrow"/>
            </a:endParaRPr>
          </a:p>
          <a:p>
            <a:pPr marL="457200" lvl="0" indent="0" algn="l" rtl="0">
              <a:lnSpc>
                <a:spcPct val="105000"/>
              </a:lnSpc>
              <a:spcBef>
                <a:spcPts val="360"/>
              </a:spcBef>
              <a:spcAft>
                <a:spcPts val="0"/>
              </a:spcAft>
              <a:buSzPts val="688"/>
              <a:buNone/>
            </a:pPr>
            <a:r>
              <a:rPr lang="en-US" sz="2475">
                <a:latin typeface="PT Sans Narrow"/>
                <a:ea typeface="PT Sans Narrow"/>
                <a:cs typeface="PT Sans Narrow"/>
                <a:sym typeface="PT Sans Narrow"/>
              </a:rPr>
              <a:t>   out. println(“Login unsuccessful”);</a:t>
            </a:r>
            <a:endParaRPr sz="2475">
              <a:latin typeface="PT Sans Narrow"/>
              <a:ea typeface="PT Sans Narrow"/>
              <a:cs typeface="PT Sans Narrow"/>
              <a:sym typeface="PT Sans Narrow"/>
            </a:endParaRPr>
          </a:p>
          <a:p>
            <a:pPr marL="0" lvl="0" indent="0" algn="l" rtl="0">
              <a:lnSpc>
                <a:spcPct val="105000"/>
              </a:lnSpc>
              <a:spcBef>
                <a:spcPts val="360"/>
              </a:spcBef>
              <a:spcAft>
                <a:spcPts val="0"/>
              </a:spcAft>
              <a:buSzPts val="688"/>
              <a:buNone/>
            </a:pPr>
            <a:r>
              <a:rPr lang="en-US" sz="2475">
                <a:latin typeface="PT Sans Narrow"/>
                <a:ea typeface="PT Sans Narrow"/>
                <a:cs typeface="PT Sans Narrow"/>
                <a:sym typeface="PT Sans Narrow"/>
              </a:rPr>
              <a:t>%&gt;</a:t>
            </a:r>
            <a:endParaRPr sz="2475">
              <a:latin typeface="PT Sans Narrow"/>
              <a:ea typeface="PT Sans Narrow"/>
              <a:cs typeface="PT Sans Narrow"/>
              <a:sym typeface="PT Sans Narrow"/>
            </a:endParaRPr>
          </a:p>
          <a:p>
            <a:pPr marL="457200" lvl="0" indent="0" algn="l" rtl="0">
              <a:lnSpc>
                <a:spcPct val="105000"/>
              </a:lnSpc>
              <a:spcBef>
                <a:spcPts val="360"/>
              </a:spcBef>
              <a:spcAft>
                <a:spcPts val="0"/>
              </a:spcAft>
              <a:buSzPts val="688"/>
              <a:buNone/>
            </a:pPr>
            <a:endParaRPr sz="3725">
              <a:latin typeface="PT Sans Narrow"/>
              <a:ea typeface="PT Sans Narrow"/>
              <a:cs typeface="PT Sans Narrow"/>
              <a:sym typeface="PT Sans Narrow"/>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g11dadcef4b6_0_567"/>
          <p:cNvSpPr txBox="1">
            <a:spLocks noGrp="1"/>
          </p:cNvSpPr>
          <p:nvPr>
            <p:ph type="ctrTitle"/>
          </p:nvPr>
        </p:nvSpPr>
        <p:spPr>
          <a:xfrm>
            <a:off x="810001" y="1449147"/>
            <a:ext cx="10572000" cy="29712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JSP Actions &amp; Templates</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g11dadcef4b6_0_0"/>
          <p:cNvSpPr txBox="1">
            <a:spLocks noGrp="1"/>
          </p:cNvSpPr>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800"/>
              <a:buNone/>
            </a:pPr>
            <a:r>
              <a:rPr lang="en-US"/>
              <a:t>What is JSP</a:t>
            </a:r>
            <a:endParaRPr/>
          </a:p>
        </p:txBody>
      </p:sp>
      <p:sp>
        <p:nvSpPr>
          <p:cNvPr id="136" name="Google Shape;136;g11dadcef4b6_0_0"/>
          <p:cNvSpPr txBox="1">
            <a:spLocks noGrp="1"/>
          </p:cNvSpPr>
          <p:nvPr>
            <p:ph type="body" idx="1"/>
          </p:nvPr>
        </p:nvSpPr>
        <p:spPr>
          <a:xfrm>
            <a:off x="523836" y="2000240"/>
            <a:ext cx="11215766" cy="4643470"/>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lvl="0" indent="-414990">
              <a:lnSpc>
                <a:spcPct val="140000"/>
              </a:lnSpc>
              <a:spcBef>
                <a:spcPts val="500"/>
              </a:spcBef>
              <a:buClr>
                <a:srgbClr val="FEFEFE"/>
              </a:buClr>
              <a:buSzPts val="2935"/>
              <a:buFont typeface="PT Sans Narrow"/>
              <a:buChar char="●"/>
            </a:pPr>
            <a:r>
              <a:rPr lang="en-IN" sz="2200" dirty="0" smtClean="0">
                <a:solidFill>
                  <a:srgbClr val="FEFEFE"/>
                </a:solidFill>
                <a:latin typeface="Times New Roman" pitchFamily="18" charset="0"/>
                <a:ea typeface="PT Sans Narrow"/>
                <a:cs typeface="Times New Roman" pitchFamily="18" charset="0"/>
                <a:sym typeface="PT Sans Narrow"/>
              </a:rPr>
              <a:t>Java Server Pages (JSP) is a server-side programming technology that enables the creation of dynamic, platform-independent method for building Web-based applications. JSP have access to the entire family of Java APIs, including the JDBC API to access enterprise databases </a:t>
            </a:r>
            <a:r>
              <a:rPr lang="en-IN" sz="2200" dirty="0" smtClean="0">
                <a:solidFill>
                  <a:srgbClr val="FEFEFE"/>
                </a:solidFill>
                <a:latin typeface="Times New Roman" pitchFamily="18" charset="0"/>
                <a:ea typeface="PT Sans Narrow"/>
                <a:cs typeface="Times New Roman" pitchFamily="18" charset="0"/>
                <a:sym typeface="PT Sans Narrow"/>
              </a:rPr>
              <a:t>.</a:t>
            </a:r>
          </a:p>
          <a:p>
            <a:pPr lvl="0" indent="-414990">
              <a:lnSpc>
                <a:spcPct val="140000"/>
              </a:lnSpc>
              <a:spcBef>
                <a:spcPts val="500"/>
              </a:spcBef>
              <a:buClr>
                <a:srgbClr val="FEFEFE"/>
              </a:buClr>
              <a:buSzPts val="2935"/>
              <a:buFont typeface="PT Sans Narrow"/>
              <a:buChar char="●"/>
            </a:pPr>
            <a:r>
              <a:rPr lang="en-US" sz="2200" dirty="0" smtClean="0">
                <a:solidFill>
                  <a:srgbClr val="FEFEFE"/>
                </a:solidFill>
                <a:latin typeface="Times New Roman" pitchFamily="18" charset="0"/>
                <a:ea typeface="PT Sans Narrow"/>
                <a:cs typeface="Times New Roman" pitchFamily="18" charset="0"/>
                <a:sym typeface="PT Sans Narrow"/>
              </a:rPr>
              <a:t>It </a:t>
            </a:r>
            <a:r>
              <a:rPr lang="en-US" sz="2200" dirty="0">
                <a:solidFill>
                  <a:srgbClr val="FEFEFE"/>
                </a:solidFill>
                <a:latin typeface="Times New Roman" pitchFamily="18" charset="0"/>
                <a:ea typeface="PT Sans Narrow"/>
                <a:cs typeface="Times New Roman" pitchFamily="18" charset="0"/>
                <a:sym typeface="PT Sans Narrow"/>
              </a:rPr>
              <a:t>can be thought of as an extension to </a:t>
            </a:r>
            <a:r>
              <a:rPr lang="en-US" sz="2200" dirty="0" err="1">
                <a:solidFill>
                  <a:srgbClr val="FEFEFE"/>
                </a:solidFill>
                <a:latin typeface="Times New Roman" pitchFamily="18" charset="0"/>
                <a:ea typeface="PT Sans Narrow"/>
                <a:cs typeface="Times New Roman" pitchFamily="18" charset="0"/>
                <a:sym typeface="PT Sans Narrow"/>
              </a:rPr>
              <a:t>servlet</a:t>
            </a:r>
            <a:r>
              <a:rPr lang="en-US" sz="2200" dirty="0">
                <a:solidFill>
                  <a:srgbClr val="FEFEFE"/>
                </a:solidFill>
                <a:latin typeface="Times New Roman" pitchFamily="18" charset="0"/>
                <a:ea typeface="PT Sans Narrow"/>
                <a:cs typeface="Times New Roman" pitchFamily="18" charset="0"/>
                <a:sym typeface="PT Sans Narrow"/>
              </a:rPr>
              <a:t> because it provides more functionality than </a:t>
            </a:r>
            <a:r>
              <a:rPr lang="en-US" sz="2200" dirty="0" err="1">
                <a:solidFill>
                  <a:srgbClr val="FEFEFE"/>
                </a:solidFill>
                <a:latin typeface="Times New Roman" pitchFamily="18" charset="0"/>
                <a:ea typeface="PT Sans Narrow"/>
                <a:cs typeface="Times New Roman" pitchFamily="18" charset="0"/>
                <a:sym typeface="PT Sans Narrow"/>
              </a:rPr>
              <a:t>servlet</a:t>
            </a:r>
            <a:r>
              <a:rPr lang="en-US" sz="2200" dirty="0">
                <a:solidFill>
                  <a:srgbClr val="FEFEFE"/>
                </a:solidFill>
                <a:latin typeface="Times New Roman" pitchFamily="18" charset="0"/>
                <a:ea typeface="PT Sans Narrow"/>
                <a:cs typeface="Times New Roman" pitchFamily="18" charset="0"/>
                <a:sym typeface="PT Sans Narrow"/>
              </a:rPr>
              <a:t> such as expression language, </a:t>
            </a:r>
            <a:r>
              <a:rPr lang="en-US" sz="2200" dirty="0" err="1">
                <a:solidFill>
                  <a:srgbClr val="FEFEFE"/>
                </a:solidFill>
                <a:latin typeface="Times New Roman" pitchFamily="18" charset="0"/>
                <a:ea typeface="PT Sans Narrow"/>
                <a:cs typeface="Times New Roman" pitchFamily="18" charset="0"/>
                <a:sym typeface="PT Sans Narrow"/>
              </a:rPr>
              <a:t>jstl</a:t>
            </a:r>
            <a:r>
              <a:rPr lang="en-US" sz="2200" dirty="0">
                <a:solidFill>
                  <a:srgbClr val="FEFEFE"/>
                </a:solidFill>
                <a:latin typeface="Times New Roman" pitchFamily="18" charset="0"/>
                <a:ea typeface="PT Sans Narrow"/>
                <a:cs typeface="Times New Roman" pitchFamily="18" charset="0"/>
                <a:sym typeface="PT Sans Narrow"/>
              </a:rPr>
              <a:t> etc. </a:t>
            </a:r>
            <a:endParaRPr sz="2200">
              <a:solidFill>
                <a:srgbClr val="FEFEFE"/>
              </a:solidFill>
              <a:latin typeface="Times New Roman" pitchFamily="18" charset="0"/>
              <a:ea typeface="PT Sans Narrow"/>
              <a:cs typeface="Times New Roman" pitchFamily="18" charset="0"/>
              <a:sym typeface="PT Sans Narrow"/>
            </a:endParaRPr>
          </a:p>
          <a:p>
            <a:pPr marL="457200" lvl="0" indent="-414990" algn="l" rtl="0">
              <a:lnSpc>
                <a:spcPct val="140000"/>
              </a:lnSpc>
              <a:spcBef>
                <a:spcPts val="0"/>
              </a:spcBef>
              <a:spcAft>
                <a:spcPts val="0"/>
              </a:spcAft>
              <a:buClr>
                <a:srgbClr val="FEFEFE"/>
              </a:buClr>
              <a:buSzPts val="2935"/>
              <a:buFont typeface="PT Sans Narrow"/>
              <a:buChar char="●"/>
            </a:pPr>
            <a:r>
              <a:rPr lang="en-US" sz="2200" dirty="0">
                <a:solidFill>
                  <a:srgbClr val="FEFEFE"/>
                </a:solidFill>
                <a:latin typeface="Times New Roman" pitchFamily="18" charset="0"/>
                <a:ea typeface="PT Sans Narrow"/>
                <a:cs typeface="Times New Roman" pitchFamily="18" charset="0"/>
                <a:sym typeface="PT Sans Narrow"/>
              </a:rPr>
              <a:t>A JSP page consists of HTML tags and JSP tags. </a:t>
            </a:r>
            <a:endParaRPr sz="2200">
              <a:solidFill>
                <a:srgbClr val="FEFEFE"/>
              </a:solidFill>
              <a:latin typeface="Times New Roman" pitchFamily="18" charset="0"/>
              <a:ea typeface="PT Sans Narrow"/>
              <a:cs typeface="Times New Roman" pitchFamily="18" charset="0"/>
              <a:sym typeface="PT Sans Narrow"/>
            </a:endParaRPr>
          </a:p>
          <a:p>
            <a:pPr marL="457200" lvl="0" indent="-414990" algn="l" rtl="0">
              <a:lnSpc>
                <a:spcPct val="140000"/>
              </a:lnSpc>
              <a:spcBef>
                <a:spcPts val="0"/>
              </a:spcBef>
              <a:spcAft>
                <a:spcPts val="0"/>
              </a:spcAft>
              <a:buClr>
                <a:srgbClr val="FEFEFE"/>
              </a:buClr>
              <a:buSzPts val="2935"/>
              <a:buFont typeface="PT Sans Narrow"/>
              <a:buChar char="●"/>
            </a:pPr>
            <a:r>
              <a:rPr lang="en-US" sz="2200" dirty="0">
                <a:solidFill>
                  <a:srgbClr val="FEFEFE"/>
                </a:solidFill>
                <a:latin typeface="Times New Roman" pitchFamily="18" charset="0"/>
                <a:ea typeface="PT Sans Narrow"/>
                <a:cs typeface="Times New Roman" pitchFamily="18" charset="0"/>
                <a:sym typeface="PT Sans Narrow"/>
              </a:rPr>
              <a:t>The </a:t>
            </a:r>
            <a:r>
              <a:rPr lang="en-US" sz="2200" dirty="0" err="1">
                <a:solidFill>
                  <a:srgbClr val="FEFEFE"/>
                </a:solidFill>
                <a:latin typeface="Times New Roman" pitchFamily="18" charset="0"/>
                <a:ea typeface="PT Sans Narrow"/>
                <a:cs typeface="Times New Roman" pitchFamily="18" charset="0"/>
                <a:sym typeface="PT Sans Narrow"/>
              </a:rPr>
              <a:t>jsp</a:t>
            </a:r>
            <a:r>
              <a:rPr lang="en-US" sz="2200" dirty="0">
                <a:solidFill>
                  <a:srgbClr val="FEFEFE"/>
                </a:solidFill>
                <a:latin typeface="Times New Roman" pitchFamily="18" charset="0"/>
                <a:ea typeface="PT Sans Narrow"/>
                <a:cs typeface="Times New Roman" pitchFamily="18" charset="0"/>
                <a:sym typeface="PT Sans Narrow"/>
              </a:rPr>
              <a:t> pages are easier to maintain than </a:t>
            </a:r>
            <a:r>
              <a:rPr lang="en-US" sz="2200" dirty="0" err="1">
                <a:solidFill>
                  <a:srgbClr val="FEFEFE"/>
                </a:solidFill>
                <a:latin typeface="Times New Roman" pitchFamily="18" charset="0"/>
                <a:ea typeface="PT Sans Narrow"/>
                <a:cs typeface="Times New Roman" pitchFamily="18" charset="0"/>
                <a:sym typeface="PT Sans Narrow"/>
              </a:rPr>
              <a:t>servlet</a:t>
            </a:r>
            <a:r>
              <a:rPr lang="en-US" sz="2200" dirty="0">
                <a:solidFill>
                  <a:srgbClr val="FEFEFE"/>
                </a:solidFill>
                <a:latin typeface="Times New Roman" pitchFamily="18" charset="0"/>
                <a:ea typeface="PT Sans Narrow"/>
                <a:cs typeface="Times New Roman" pitchFamily="18" charset="0"/>
                <a:sym typeface="PT Sans Narrow"/>
              </a:rPr>
              <a:t> because we can separate designing and development.</a:t>
            </a:r>
            <a:endParaRPr sz="2200">
              <a:solidFill>
                <a:srgbClr val="FEFEFE"/>
              </a:solidFill>
              <a:latin typeface="Times New Roman" pitchFamily="18" charset="0"/>
              <a:ea typeface="PT Sans Narrow"/>
              <a:cs typeface="Times New Roman" pitchFamily="18" charset="0"/>
              <a:sym typeface="PT Sans Narrow"/>
            </a:endParaRPr>
          </a:p>
          <a:p>
            <a:pPr marL="457200" lvl="0" indent="-406400" algn="l" rtl="0">
              <a:lnSpc>
                <a:spcPct val="140000"/>
              </a:lnSpc>
              <a:spcBef>
                <a:spcPts val="0"/>
              </a:spcBef>
              <a:spcAft>
                <a:spcPts val="0"/>
              </a:spcAft>
              <a:buClr>
                <a:srgbClr val="FEFEFE"/>
              </a:buClr>
              <a:buSzPts val="2800"/>
              <a:buFont typeface="PT Sans Narrow"/>
              <a:buChar char="●"/>
            </a:pPr>
            <a:r>
              <a:rPr lang="en-US" sz="2200" dirty="0">
                <a:solidFill>
                  <a:srgbClr val="FEFEFE"/>
                </a:solidFill>
                <a:latin typeface="Times New Roman" pitchFamily="18" charset="0"/>
                <a:ea typeface="PT Sans Narrow"/>
                <a:cs typeface="Times New Roman" pitchFamily="18" charset="0"/>
                <a:sym typeface="PT Sans Narrow"/>
              </a:rPr>
              <a:t> </a:t>
            </a:r>
            <a:r>
              <a:rPr lang="en-US" sz="2200" dirty="0">
                <a:solidFill>
                  <a:srgbClr val="FEFEFE"/>
                </a:solidFill>
                <a:latin typeface="Times New Roman" pitchFamily="18" charset="0"/>
                <a:ea typeface="PT Sans Narrow"/>
                <a:cs typeface="Times New Roman" pitchFamily="18" charset="0"/>
                <a:sym typeface="PT Sans Narrow"/>
              </a:rPr>
              <a:t>It provides some additional features such as Expression Language, Custom Tag etc</a:t>
            </a:r>
            <a:r>
              <a:rPr lang="en-US" sz="2200" dirty="0" smtClean="0">
                <a:solidFill>
                  <a:srgbClr val="FEFEFE"/>
                </a:solidFill>
                <a:latin typeface="Times New Roman" pitchFamily="18" charset="0"/>
                <a:ea typeface="PT Sans Narrow"/>
                <a:cs typeface="Times New Roman" pitchFamily="18" charset="0"/>
                <a:sym typeface="PT Sans Narrow"/>
              </a:rPr>
              <a:t>.</a:t>
            </a:r>
            <a:endParaRPr lang="en-US" sz="2200" dirty="0" smtClean="0">
              <a:solidFill>
                <a:srgbClr val="FEFEFE"/>
              </a:solidFill>
              <a:latin typeface="Times New Roman" pitchFamily="18" charset="0"/>
              <a:ea typeface="PT Sans Narrow"/>
              <a:cs typeface="Times New Roman" pitchFamily="18" charset="0"/>
              <a:sym typeface="PT Sans Narrow"/>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g11f60ec1dc6_0_30"/>
          <p:cNvSpPr txBox="1">
            <a:spLocks noGrp="1"/>
          </p:cNvSpPr>
          <p:nvPr>
            <p:ph type="title"/>
          </p:nvPr>
        </p:nvSpPr>
        <p:spPr>
          <a:xfrm>
            <a:off x="810000" y="447188"/>
            <a:ext cx="10572000" cy="9705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sz="5400"/>
              <a:t>JSP Actions &amp; Templates</a:t>
            </a:r>
            <a:endParaRPr/>
          </a:p>
        </p:txBody>
      </p:sp>
      <p:sp>
        <p:nvSpPr>
          <p:cNvPr id="366" name="Google Shape;366;g11f60ec1dc6_0_30"/>
          <p:cNvSpPr txBox="1">
            <a:spLocks noGrp="1"/>
          </p:cNvSpPr>
          <p:nvPr>
            <p:ph type="body" idx="1"/>
          </p:nvPr>
        </p:nvSpPr>
        <p:spPr>
          <a:xfrm>
            <a:off x="742362" y="2502187"/>
            <a:ext cx="10554600" cy="3636600"/>
          </a:xfrm>
          <a:prstGeom prst="rect">
            <a:avLst/>
          </a:prstGeom>
        </p:spPr>
        <p:txBody>
          <a:bodyPr spcFirstLastPara="1" wrap="square" lIns="91425" tIns="45700" rIns="91425" bIns="45700" anchor="ctr" anchorCtr="0">
            <a:normAutofit/>
          </a:bodyPr>
          <a:lstStyle/>
          <a:p>
            <a:pPr marL="457200" lvl="0" indent="-412750" algn="l" rtl="0">
              <a:lnSpc>
                <a:spcPct val="115000"/>
              </a:lnSpc>
              <a:spcBef>
                <a:spcPts val="360"/>
              </a:spcBef>
              <a:spcAft>
                <a:spcPts val="0"/>
              </a:spcAft>
              <a:buSzPts val="2900"/>
              <a:buFont typeface="PT Sans Narrow"/>
              <a:buChar char="●"/>
            </a:pPr>
            <a:r>
              <a:rPr lang="en-US" sz="2900" dirty="0">
                <a:latin typeface="Times New Roman" pitchFamily="18" charset="0"/>
                <a:ea typeface="PT Sans Narrow"/>
                <a:cs typeface="Times New Roman" pitchFamily="18" charset="0"/>
                <a:sym typeface="PT Sans Narrow"/>
              </a:rPr>
              <a:t>Action elements are basically predefined functions.</a:t>
            </a:r>
            <a:endParaRPr sz="2900">
              <a:latin typeface="Times New Roman" pitchFamily="18" charset="0"/>
              <a:ea typeface="PT Sans Narrow"/>
              <a:cs typeface="Times New Roman" pitchFamily="18" charset="0"/>
              <a:sym typeface="PT Sans Narrow"/>
            </a:endParaRPr>
          </a:p>
          <a:p>
            <a:pPr marL="457200" lvl="0" indent="-412750" algn="l" rtl="0">
              <a:lnSpc>
                <a:spcPct val="115000"/>
              </a:lnSpc>
              <a:spcBef>
                <a:spcPts val="0"/>
              </a:spcBef>
              <a:spcAft>
                <a:spcPts val="0"/>
              </a:spcAft>
              <a:buSzPts val="2900"/>
              <a:buFont typeface="PT Sans Narrow"/>
              <a:buChar char="●"/>
            </a:pPr>
            <a:r>
              <a:rPr lang="en-US" sz="2900" dirty="0">
                <a:latin typeface="Times New Roman" pitchFamily="18" charset="0"/>
                <a:ea typeface="PT Sans Narrow"/>
                <a:cs typeface="Times New Roman" pitchFamily="18" charset="0"/>
                <a:sym typeface="PT Sans Narrow"/>
              </a:rPr>
              <a:t>There are many JSP action tags or elements. Each JSP action tag is used to perform some specific tasks.</a:t>
            </a:r>
            <a:endParaRPr sz="2900">
              <a:latin typeface="Times New Roman" pitchFamily="18" charset="0"/>
              <a:ea typeface="PT Sans Narrow"/>
              <a:cs typeface="Times New Roman" pitchFamily="18" charset="0"/>
              <a:sym typeface="PT Sans Narrow"/>
            </a:endParaRPr>
          </a:p>
          <a:p>
            <a:pPr marL="457200" lvl="0" indent="-412750" algn="l" rtl="0">
              <a:lnSpc>
                <a:spcPct val="115000"/>
              </a:lnSpc>
              <a:spcBef>
                <a:spcPts val="0"/>
              </a:spcBef>
              <a:spcAft>
                <a:spcPts val="0"/>
              </a:spcAft>
              <a:buSzPts val="2900"/>
              <a:buFont typeface="PT Sans Narrow"/>
              <a:buChar char="●"/>
            </a:pPr>
            <a:r>
              <a:rPr lang="en-US" sz="2900" dirty="0">
                <a:latin typeface="Times New Roman" pitchFamily="18" charset="0"/>
                <a:ea typeface="PT Sans Narrow"/>
                <a:cs typeface="Times New Roman" pitchFamily="18" charset="0"/>
                <a:sym typeface="PT Sans Narrow"/>
              </a:rPr>
              <a:t>The action tags are used to control the flow between pages and to use Java Bean. </a:t>
            </a:r>
            <a:endParaRPr sz="2900">
              <a:latin typeface="Times New Roman" pitchFamily="18" charset="0"/>
              <a:ea typeface="PT Sans Narrow"/>
              <a:cs typeface="Times New Roman" pitchFamily="18" charset="0"/>
              <a:sym typeface="PT Sans Narrow"/>
            </a:endParaRPr>
          </a:p>
          <a:p>
            <a:pPr marL="457200" lvl="0" indent="0" algn="l" rtl="0">
              <a:lnSpc>
                <a:spcPct val="115000"/>
              </a:lnSpc>
              <a:spcBef>
                <a:spcPts val="360"/>
              </a:spcBef>
              <a:spcAft>
                <a:spcPts val="0"/>
              </a:spcAft>
              <a:buNone/>
            </a:pPr>
            <a:endParaRPr sz="2900">
              <a:latin typeface="PT Sans Narrow"/>
              <a:ea typeface="PT Sans Narrow"/>
              <a:cs typeface="PT Sans Narrow"/>
              <a:sym typeface="PT Sans Narrow"/>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g11dadcef4b6_0_577"/>
          <p:cNvSpPr txBox="1">
            <a:spLocks noGrp="1"/>
          </p:cNvSpPr>
          <p:nvPr>
            <p:ph type="title"/>
          </p:nvPr>
        </p:nvSpPr>
        <p:spPr>
          <a:xfrm>
            <a:off x="265700" y="409025"/>
            <a:ext cx="11233500" cy="970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JSP Actions &amp; Templates</a:t>
            </a:r>
            <a:endParaRPr/>
          </a:p>
        </p:txBody>
      </p:sp>
      <p:graphicFrame>
        <p:nvGraphicFramePr>
          <p:cNvPr id="372" name="Google Shape;372;g11dadcef4b6_0_577"/>
          <p:cNvGraphicFramePr/>
          <p:nvPr/>
        </p:nvGraphicFramePr>
        <p:xfrm>
          <a:off x="558900" y="2312425"/>
          <a:ext cx="11368550" cy="5783690"/>
        </p:xfrm>
        <a:graphic>
          <a:graphicData uri="http://schemas.openxmlformats.org/drawingml/2006/table">
            <a:tbl>
              <a:tblPr firstRow="1" bandRow="1">
                <a:noFill/>
                <a:tableStyleId>{9A9A4358-7391-4D54-997F-5E6E7E0D2E30}</a:tableStyleId>
              </a:tblPr>
              <a:tblGrid>
                <a:gridCol w="1026175"/>
                <a:gridCol w="10342375"/>
              </a:tblGrid>
              <a:tr h="370850">
                <a:tc>
                  <a:txBody>
                    <a:bodyPr/>
                    <a:lstStyle/>
                    <a:p>
                      <a:pPr marL="0" marR="0" lvl="0" indent="0" algn="l" rtl="0">
                        <a:lnSpc>
                          <a:spcPct val="150000"/>
                        </a:lnSpc>
                        <a:spcBef>
                          <a:spcPts val="0"/>
                        </a:spcBef>
                        <a:spcAft>
                          <a:spcPts val="0"/>
                        </a:spcAft>
                        <a:buNone/>
                      </a:pPr>
                      <a:r>
                        <a:rPr lang="en-US" sz="1900">
                          <a:latin typeface="PT Sans Narrow"/>
                          <a:ea typeface="PT Sans Narrow"/>
                          <a:cs typeface="PT Sans Narrow"/>
                          <a:sym typeface="PT Sans Narrow"/>
                        </a:rPr>
                        <a:t>S.No.</a:t>
                      </a:r>
                      <a:endParaRPr sz="1500">
                        <a:latin typeface="PT Sans Narrow"/>
                        <a:ea typeface="PT Sans Narrow"/>
                        <a:cs typeface="PT Sans Narrow"/>
                        <a:sym typeface="PT Sans Narrow"/>
                      </a:endParaRPr>
                    </a:p>
                  </a:txBody>
                  <a:tcPr marL="91450" marR="91450" marT="45725" marB="45725" anchor="ctr"/>
                </a:tc>
                <a:tc>
                  <a:txBody>
                    <a:bodyPr/>
                    <a:lstStyle/>
                    <a:p>
                      <a:pPr marL="0" marR="0" lvl="0" indent="0" algn="ctr" rtl="0">
                        <a:lnSpc>
                          <a:spcPct val="150000"/>
                        </a:lnSpc>
                        <a:spcBef>
                          <a:spcPts val="0"/>
                        </a:spcBef>
                        <a:spcAft>
                          <a:spcPts val="0"/>
                        </a:spcAft>
                        <a:buNone/>
                      </a:pPr>
                      <a:r>
                        <a:rPr lang="en-US" sz="1900">
                          <a:latin typeface="PT Sans Narrow"/>
                          <a:ea typeface="PT Sans Narrow"/>
                          <a:cs typeface="PT Sans Narrow"/>
                          <a:sym typeface="PT Sans Narrow"/>
                        </a:rPr>
                        <a:t>Syntax &amp; Purpose</a:t>
                      </a:r>
                      <a:endParaRPr sz="1500">
                        <a:latin typeface="PT Sans Narrow"/>
                        <a:ea typeface="PT Sans Narrow"/>
                        <a:cs typeface="PT Sans Narrow"/>
                        <a:sym typeface="PT Sans Narrow"/>
                      </a:endParaRPr>
                    </a:p>
                  </a:txBody>
                  <a:tcPr marL="91450" marR="91450" marT="45725" marB="45725" anchor="ctr"/>
                </a:tc>
              </a:tr>
              <a:tr h="370850">
                <a:tc>
                  <a:txBody>
                    <a:bodyPr/>
                    <a:lstStyle/>
                    <a:p>
                      <a:pPr marL="0" marR="0" lvl="0" indent="0" algn="ctr" rtl="0">
                        <a:lnSpc>
                          <a:spcPct val="150000"/>
                        </a:lnSpc>
                        <a:spcBef>
                          <a:spcPts val="0"/>
                        </a:spcBef>
                        <a:spcAft>
                          <a:spcPts val="0"/>
                        </a:spcAft>
                        <a:buNone/>
                      </a:pPr>
                      <a:r>
                        <a:rPr lang="en-US" sz="1900">
                          <a:latin typeface="PT Sans Narrow"/>
                          <a:ea typeface="PT Sans Narrow"/>
                          <a:cs typeface="PT Sans Narrow"/>
                          <a:sym typeface="PT Sans Narrow"/>
                        </a:rPr>
                        <a:t>1</a:t>
                      </a:r>
                      <a:endParaRPr sz="1500">
                        <a:latin typeface="PT Sans Narrow"/>
                        <a:ea typeface="PT Sans Narrow"/>
                        <a:cs typeface="PT Sans Narrow"/>
                        <a:sym typeface="PT Sans Narrow"/>
                      </a:endParaRPr>
                    </a:p>
                  </a:txBody>
                  <a:tcPr marL="91450" marR="91450" marT="45725" marB="45725" anchor="ctr"/>
                </a:tc>
                <a:tc>
                  <a:txBody>
                    <a:bodyPr/>
                    <a:lstStyle/>
                    <a:p>
                      <a:pPr marL="0" marR="0" lvl="0" indent="0" algn="l" rtl="0">
                        <a:lnSpc>
                          <a:spcPct val="150000"/>
                        </a:lnSpc>
                        <a:spcBef>
                          <a:spcPts val="0"/>
                        </a:spcBef>
                        <a:spcAft>
                          <a:spcPts val="0"/>
                        </a:spcAft>
                        <a:buNone/>
                      </a:pPr>
                      <a:r>
                        <a:rPr lang="en-US" sz="1900" b="1">
                          <a:latin typeface="PT Sans Narrow"/>
                          <a:ea typeface="PT Sans Narrow"/>
                          <a:cs typeface="PT Sans Narrow"/>
                          <a:sym typeface="PT Sans Narrow"/>
                        </a:rPr>
                        <a:t>jsp:include   -  </a:t>
                      </a:r>
                      <a:r>
                        <a:rPr lang="en-US" sz="1900">
                          <a:latin typeface="PT Sans Narrow"/>
                          <a:ea typeface="PT Sans Narrow"/>
                          <a:cs typeface="PT Sans Narrow"/>
                          <a:sym typeface="PT Sans Narrow"/>
                        </a:rPr>
                        <a:t>Includes a file at the time the page is requested.</a:t>
                      </a:r>
                      <a:endParaRPr sz="1500">
                        <a:latin typeface="PT Sans Narrow"/>
                        <a:ea typeface="PT Sans Narrow"/>
                        <a:cs typeface="PT Sans Narrow"/>
                        <a:sym typeface="PT Sans Narrow"/>
                      </a:endParaRPr>
                    </a:p>
                  </a:txBody>
                  <a:tcPr marL="91450" marR="91450" marT="45725" marB="45725" anchor="ctr"/>
                </a:tc>
              </a:tr>
              <a:tr h="370850">
                <a:tc>
                  <a:txBody>
                    <a:bodyPr/>
                    <a:lstStyle/>
                    <a:p>
                      <a:pPr marL="0" marR="0" lvl="0" indent="0" algn="ctr" rtl="0">
                        <a:lnSpc>
                          <a:spcPct val="150000"/>
                        </a:lnSpc>
                        <a:spcBef>
                          <a:spcPts val="0"/>
                        </a:spcBef>
                        <a:spcAft>
                          <a:spcPts val="0"/>
                        </a:spcAft>
                        <a:buNone/>
                      </a:pPr>
                      <a:r>
                        <a:rPr lang="en-US" sz="1900">
                          <a:latin typeface="PT Sans Narrow"/>
                          <a:ea typeface="PT Sans Narrow"/>
                          <a:cs typeface="PT Sans Narrow"/>
                          <a:sym typeface="PT Sans Narrow"/>
                        </a:rPr>
                        <a:t>2</a:t>
                      </a:r>
                      <a:endParaRPr sz="1500">
                        <a:latin typeface="PT Sans Narrow"/>
                        <a:ea typeface="PT Sans Narrow"/>
                        <a:cs typeface="PT Sans Narrow"/>
                        <a:sym typeface="PT Sans Narrow"/>
                      </a:endParaRPr>
                    </a:p>
                  </a:txBody>
                  <a:tcPr marL="91450" marR="91450" marT="45725" marB="45725" anchor="ctr"/>
                </a:tc>
                <a:tc>
                  <a:txBody>
                    <a:bodyPr/>
                    <a:lstStyle/>
                    <a:p>
                      <a:pPr marL="0" marR="0" lvl="0" indent="0" algn="l" rtl="0">
                        <a:lnSpc>
                          <a:spcPct val="150000"/>
                        </a:lnSpc>
                        <a:spcBef>
                          <a:spcPts val="0"/>
                        </a:spcBef>
                        <a:spcAft>
                          <a:spcPts val="0"/>
                        </a:spcAft>
                        <a:buNone/>
                      </a:pPr>
                      <a:r>
                        <a:rPr lang="en-US" sz="1900" b="1">
                          <a:latin typeface="PT Sans Narrow"/>
                          <a:ea typeface="PT Sans Narrow"/>
                          <a:cs typeface="PT Sans Narrow"/>
                          <a:sym typeface="PT Sans Narrow"/>
                        </a:rPr>
                        <a:t>jsp:useBean - </a:t>
                      </a:r>
                      <a:r>
                        <a:rPr lang="en-US" sz="1900">
                          <a:latin typeface="PT Sans Narrow"/>
                          <a:ea typeface="PT Sans Narrow"/>
                          <a:cs typeface="PT Sans Narrow"/>
                          <a:sym typeface="PT Sans Narrow"/>
                        </a:rPr>
                        <a:t>Finds or instantiates a JavaBean.</a:t>
                      </a:r>
                      <a:endParaRPr sz="1500">
                        <a:latin typeface="PT Sans Narrow"/>
                        <a:ea typeface="PT Sans Narrow"/>
                        <a:cs typeface="PT Sans Narrow"/>
                        <a:sym typeface="PT Sans Narrow"/>
                      </a:endParaRPr>
                    </a:p>
                  </a:txBody>
                  <a:tcPr marL="91450" marR="91450" marT="45725" marB="45725" anchor="ctr"/>
                </a:tc>
              </a:tr>
              <a:tr h="370850">
                <a:tc>
                  <a:txBody>
                    <a:bodyPr/>
                    <a:lstStyle/>
                    <a:p>
                      <a:pPr marL="0" marR="0" lvl="0" indent="0" algn="ctr" rtl="0">
                        <a:lnSpc>
                          <a:spcPct val="150000"/>
                        </a:lnSpc>
                        <a:spcBef>
                          <a:spcPts val="0"/>
                        </a:spcBef>
                        <a:spcAft>
                          <a:spcPts val="0"/>
                        </a:spcAft>
                        <a:buNone/>
                      </a:pPr>
                      <a:r>
                        <a:rPr lang="en-US" sz="1900">
                          <a:latin typeface="PT Sans Narrow"/>
                          <a:ea typeface="PT Sans Narrow"/>
                          <a:cs typeface="PT Sans Narrow"/>
                          <a:sym typeface="PT Sans Narrow"/>
                        </a:rPr>
                        <a:t>3</a:t>
                      </a:r>
                      <a:endParaRPr sz="1500">
                        <a:latin typeface="PT Sans Narrow"/>
                        <a:ea typeface="PT Sans Narrow"/>
                        <a:cs typeface="PT Sans Narrow"/>
                        <a:sym typeface="PT Sans Narrow"/>
                      </a:endParaRPr>
                    </a:p>
                  </a:txBody>
                  <a:tcPr marL="91450" marR="91450" marT="45725" marB="45725" anchor="ctr"/>
                </a:tc>
                <a:tc>
                  <a:txBody>
                    <a:bodyPr/>
                    <a:lstStyle/>
                    <a:p>
                      <a:pPr marL="0" marR="0" lvl="0" indent="0" algn="l" rtl="0">
                        <a:lnSpc>
                          <a:spcPct val="150000"/>
                        </a:lnSpc>
                        <a:spcBef>
                          <a:spcPts val="0"/>
                        </a:spcBef>
                        <a:spcAft>
                          <a:spcPts val="0"/>
                        </a:spcAft>
                        <a:buNone/>
                      </a:pPr>
                      <a:r>
                        <a:rPr lang="en-US" sz="1900" b="1">
                          <a:latin typeface="PT Sans Narrow"/>
                          <a:ea typeface="PT Sans Narrow"/>
                          <a:cs typeface="PT Sans Narrow"/>
                          <a:sym typeface="PT Sans Narrow"/>
                        </a:rPr>
                        <a:t>jsp:setProperty - </a:t>
                      </a:r>
                      <a:r>
                        <a:rPr lang="en-US" sz="1900">
                          <a:latin typeface="PT Sans Narrow"/>
                          <a:ea typeface="PT Sans Narrow"/>
                          <a:cs typeface="PT Sans Narrow"/>
                          <a:sym typeface="PT Sans Narrow"/>
                        </a:rPr>
                        <a:t>Sets the property of a JavaBean.</a:t>
                      </a:r>
                      <a:endParaRPr sz="1500">
                        <a:latin typeface="PT Sans Narrow"/>
                        <a:ea typeface="PT Sans Narrow"/>
                        <a:cs typeface="PT Sans Narrow"/>
                        <a:sym typeface="PT Sans Narrow"/>
                      </a:endParaRPr>
                    </a:p>
                  </a:txBody>
                  <a:tcPr marL="91450" marR="91450" marT="45725" marB="45725" anchor="ctr"/>
                </a:tc>
              </a:tr>
              <a:tr h="370850">
                <a:tc>
                  <a:txBody>
                    <a:bodyPr/>
                    <a:lstStyle/>
                    <a:p>
                      <a:pPr marL="0" marR="0" lvl="0" indent="0" algn="ctr" rtl="0">
                        <a:lnSpc>
                          <a:spcPct val="150000"/>
                        </a:lnSpc>
                        <a:spcBef>
                          <a:spcPts val="0"/>
                        </a:spcBef>
                        <a:spcAft>
                          <a:spcPts val="0"/>
                        </a:spcAft>
                        <a:buNone/>
                      </a:pPr>
                      <a:r>
                        <a:rPr lang="en-US" sz="1900">
                          <a:latin typeface="PT Sans Narrow"/>
                          <a:ea typeface="PT Sans Narrow"/>
                          <a:cs typeface="PT Sans Narrow"/>
                          <a:sym typeface="PT Sans Narrow"/>
                        </a:rPr>
                        <a:t>4</a:t>
                      </a:r>
                      <a:endParaRPr sz="1500">
                        <a:latin typeface="PT Sans Narrow"/>
                        <a:ea typeface="PT Sans Narrow"/>
                        <a:cs typeface="PT Sans Narrow"/>
                        <a:sym typeface="PT Sans Narrow"/>
                      </a:endParaRPr>
                    </a:p>
                  </a:txBody>
                  <a:tcPr marL="91450" marR="91450" marT="45725" marB="45725" anchor="ctr"/>
                </a:tc>
                <a:tc>
                  <a:txBody>
                    <a:bodyPr/>
                    <a:lstStyle/>
                    <a:p>
                      <a:pPr marL="0" marR="0" lvl="0" indent="0" algn="l" rtl="0">
                        <a:lnSpc>
                          <a:spcPct val="150000"/>
                        </a:lnSpc>
                        <a:spcBef>
                          <a:spcPts val="0"/>
                        </a:spcBef>
                        <a:spcAft>
                          <a:spcPts val="0"/>
                        </a:spcAft>
                        <a:buNone/>
                      </a:pPr>
                      <a:r>
                        <a:rPr lang="en-US" sz="1900" b="1">
                          <a:latin typeface="PT Sans Narrow"/>
                          <a:ea typeface="PT Sans Narrow"/>
                          <a:cs typeface="PT Sans Narrow"/>
                          <a:sym typeface="PT Sans Narrow"/>
                        </a:rPr>
                        <a:t>jsp:getProperty - </a:t>
                      </a:r>
                      <a:r>
                        <a:rPr lang="en-US" sz="1900">
                          <a:latin typeface="PT Sans Narrow"/>
                          <a:ea typeface="PT Sans Narrow"/>
                          <a:cs typeface="PT Sans Narrow"/>
                          <a:sym typeface="PT Sans Narrow"/>
                        </a:rPr>
                        <a:t>Inserts the property of a JavaBean into the output.</a:t>
                      </a:r>
                      <a:endParaRPr sz="1500">
                        <a:latin typeface="PT Sans Narrow"/>
                        <a:ea typeface="PT Sans Narrow"/>
                        <a:cs typeface="PT Sans Narrow"/>
                        <a:sym typeface="PT Sans Narrow"/>
                      </a:endParaRPr>
                    </a:p>
                  </a:txBody>
                  <a:tcPr marL="91450" marR="91450" marT="45725" marB="45725" anchor="ctr"/>
                </a:tc>
              </a:tr>
              <a:tr h="370850">
                <a:tc>
                  <a:txBody>
                    <a:bodyPr/>
                    <a:lstStyle/>
                    <a:p>
                      <a:pPr marL="0" marR="0" lvl="0" indent="0" algn="ctr" rtl="0">
                        <a:lnSpc>
                          <a:spcPct val="150000"/>
                        </a:lnSpc>
                        <a:spcBef>
                          <a:spcPts val="0"/>
                        </a:spcBef>
                        <a:spcAft>
                          <a:spcPts val="0"/>
                        </a:spcAft>
                        <a:buNone/>
                      </a:pPr>
                      <a:r>
                        <a:rPr lang="en-US" sz="1900">
                          <a:latin typeface="PT Sans Narrow"/>
                          <a:ea typeface="PT Sans Narrow"/>
                          <a:cs typeface="PT Sans Narrow"/>
                          <a:sym typeface="PT Sans Narrow"/>
                        </a:rPr>
                        <a:t>5</a:t>
                      </a:r>
                      <a:endParaRPr sz="1500">
                        <a:latin typeface="PT Sans Narrow"/>
                        <a:ea typeface="PT Sans Narrow"/>
                        <a:cs typeface="PT Sans Narrow"/>
                        <a:sym typeface="PT Sans Narrow"/>
                      </a:endParaRPr>
                    </a:p>
                  </a:txBody>
                  <a:tcPr marL="91450" marR="91450" marT="45725" marB="45725" anchor="ctr"/>
                </a:tc>
                <a:tc>
                  <a:txBody>
                    <a:bodyPr/>
                    <a:lstStyle/>
                    <a:p>
                      <a:pPr marL="0" marR="0" lvl="0" indent="0" algn="l" rtl="0">
                        <a:lnSpc>
                          <a:spcPct val="150000"/>
                        </a:lnSpc>
                        <a:spcBef>
                          <a:spcPts val="0"/>
                        </a:spcBef>
                        <a:spcAft>
                          <a:spcPts val="0"/>
                        </a:spcAft>
                        <a:buNone/>
                      </a:pPr>
                      <a:r>
                        <a:rPr lang="en-US" sz="1900" b="1">
                          <a:latin typeface="PT Sans Narrow"/>
                          <a:ea typeface="PT Sans Narrow"/>
                          <a:cs typeface="PT Sans Narrow"/>
                          <a:sym typeface="PT Sans Narrow"/>
                        </a:rPr>
                        <a:t>jsp:forward - </a:t>
                      </a:r>
                      <a:r>
                        <a:rPr lang="en-US" sz="1900">
                          <a:latin typeface="PT Sans Narrow"/>
                          <a:ea typeface="PT Sans Narrow"/>
                          <a:cs typeface="PT Sans Narrow"/>
                          <a:sym typeface="PT Sans Narrow"/>
                        </a:rPr>
                        <a:t>Forwards the requester to a new page.</a:t>
                      </a:r>
                      <a:endParaRPr sz="1500">
                        <a:latin typeface="PT Sans Narrow"/>
                        <a:ea typeface="PT Sans Narrow"/>
                        <a:cs typeface="PT Sans Narrow"/>
                        <a:sym typeface="PT Sans Narrow"/>
                      </a:endParaRPr>
                    </a:p>
                  </a:txBody>
                  <a:tcPr marL="91450" marR="91450" marT="45725" marB="45725" anchor="ctr"/>
                </a:tc>
              </a:tr>
              <a:tr h="370850">
                <a:tc>
                  <a:txBody>
                    <a:bodyPr/>
                    <a:lstStyle/>
                    <a:p>
                      <a:pPr marL="0" marR="0" lvl="0" indent="0" algn="ctr" rtl="0">
                        <a:lnSpc>
                          <a:spcPct val="150000"/>
                        </a:lnSpc>
                        <a:spcBef>
                          <a:spcPts val="0"/>
                        </a:spcBef>
                        <a:spcAft>
                          <a:spcPts val="0"/>
                        </a:spcAft>
                        <a:buNone/>
                      </a:pPr>
                      <a:r>
                        <a:rPr lang="en-US" sz="1900">
                          <a:latin typeface="PT Sans Narrow"/>
                          <a:ea typeface="PT Sans Narrow"/>
                          <a:cs typeface="PT Sans Narrow"/>
                          <a:sym typeface="PT Sans Narrow"/>
                        </a:rPr>
                        <a:t>6</a:t>
                      </a:r>
                      <a:endParaRPr sz="1500">
                        <a:latin typeface="PT Sans Narrow"/>
                        <a:ea typeface="PT Sans Narrow"/>
                        <a:cs typeface="PT Sans Narrow"/>
                        <a:sym typeface="PT Sans Narrow"/>
                      </a:endParaRPr>
                    </a:p>
                  </a:txBody>
                  <a:tcPr marL="91450" marR="91450" marT="45725" marB="45725" anchor="ctr"/>
                </a:tc>
                <a:tc>
                  <a:txBody>
                    <a:bodyPr/>
                    <a:lstStyle/>
                    <a:p>
                      <a:pPr marL="0" marR="0" lvl="0" indent="0" algn="l" rtl="0">
                        <a:lnSpc>
                          <a:spcPct val="150000"/>
                        </a:lnSpc>
                        <a:spcBef>
                          <a:spcPts val="0"/>
                        </a:spcBef>
                        <a:spcAft>
                          <a:spcPts val="0"/>
                        </a:spcAft>
                        <a:buNone/>
                      </a:pPr>
                      <a:r>
                        <a:rPr lang="en-US" sz="1900" b="1">
                          <a:latin typeface="PT Sans Narrow"/>
                          <a:ea typeface="PT Sans Narrow"/>
                          <a:cs typeface="PT Sans Narrow"/>
                          <a:sym typeface="PT Sans Narrow"/>
                        </a:rPr>
                        <a:t>jsp:plugin - </a:t>
                      </a:r>
                      <a:r>
                        <a:rPr lang="en-US" sz="1900">
                          <a:latin typeface="PT Sans Narrow"/>
                          <a:ea typeface="PT Sans Narrow"/>
                          <a:cs typeface="PT Sans Narrow"/>
                          <a:sym typeface="PT Sans Narrow"/>
                        </a:rPr>
                        <a:t>Generates browser-specific code that makes an OBJECT or EMBED tag for the Java plugin.</a:t>
                      </a:r>
                      <a:endParaRPr sz="1500">
                        <a:latin typeface="PT Sans Narrow"/>
                        <a:ea typeface="PT Sans Narrow"/>
                        <a:cs typeface="PT Sans Narrow"/>
                        <a:sym typeface="PT Sans Narrow"/>
                      </a:endParaRPr>
                    </a:p>
                  </a:txBody>
                  <a:tcPr marL="91450" marR="91450" marT="45725" marB="45725" anchor="ctr"/>
                </a:tc>
              </a:tr>
              <a:tr h="370850">
                <a:tc>
                  <a:txBody>
                    <a:bodyPr/>
                    <a:lstStyle/>
                    <a:p>
                      <a:pPr marL="0" marR="0" lvl="0" indent="0" algn="ctr" rtl="0">
                        <a:lnSpc>
                          <a:spcPct val="150000"/>
                        </a:lnSpc>
                        <a:spcBef>
                          <a:spcPts val="0"/>
                        </a:spcBef>
                        <a:spcAft>
                          <a:spcPts val="0"/>
                        </a:spcAft>
                        <a:buNone/>
                      </a:pPr>
                      <a:r>
                        <a:rPr lang="en-US" sz="1900">
                          <a:latin typeface="PT Sans Narrow"/>
                          <a:ea typeface="PT Sans Narrow"/>
                          <a:cs typeface="PT Sans Narrow"/>
                          <a:sym typeface="PT Sans Narrow"/>
                        </a:rPr>
                        <a:t>7</a:t>
                      </a:r>
                      <a:endParaRPr sz="1500">
                        <a:latin typeface="PT Sans Narrow"/>
                        <a:ea typeface="PT Sans Narrow"/>
                        <a:cs typeface="PT Sans Narrow"/>
                        <a:sym typeface="PT Sans Narrow"/>
                      </a:endParaRPr>
                    </a:p>
                  </a:txBody>
                  <a:tcPr marL="91450" marR="91450" marT="45725" marB="45725" anchor="ctr"/>
                </a:tc>
                <a:tc>
                  <a:txBody>
                    <a:bodyPr/>
                    <a:lstStyle/>
                    <a:p>
                      <a:pPr marL="0" marR="0" lvl="0" indent="0" algn="l" rtl="0">
                        <a:lnSpc>
                          <a:spcPct val="150000"/>
                        </a:lnSpc>
                        <a:spcBef>
                          <a:spcPts val="0"/>
                        </a:spcBef>
                        <a:spcAft>
                          <a:spcPts val="0"/>
                        </a:spcAft>
                        <a:buNone/>
                      </a:pPr>
                      <a:r>
                        <a:rPr lang="en-US" sz="1900" b="1">
                          <a:latin typeface="PT Sans Narrow"/>
                          <a:ea typeface="PT Sans Narrow"/>
                          <a:cs typeface="PT Sans Narrow"/>
                          <a:sym typeface="PT Sans Narrow"/>
                        </a:rPr>
                        <a:t>jsp:element - </a:t>
                      </a:r>
                      <a:r>
                        <a:rPr lang="en-US" sz="1900">
                          <a:latin typeface="PT Sans Narrow"/>
                          <a:ea typeface="PT Sans Narrow"/>
                          <a:cs typeface="PT Sans Narrow"/>
                          <a:sym typeface="PT Sans Narrow"/>
                        </a:rPr>
                        <a:t>Defines XML elements dynamically.</a:t>
                      </a:r>
                      <a:endParaRPr sz="1500">
                        <a:latin typeface="PT Sans Narrow"/>
                        <a:ea typeface="PT Sans Narrow"/>
                        <a:cs typeface="PT Sans Narrow"/>
                        <a:sym typeface="PT Sans Narrow"/>
                      </a:endParaRPr>
                    </a:p>
                  </a:txBody>
                  <a:tcPr marL="91450" marR="91450" marT="45725" marB="45725" anchor="ctr"/>
                </a:tc>
              </a:tr>
              <a:tr h="370850">
                <a:tc>
                  <a:txBody>
                    <a:bodyPr/>
                    <a:lstStyle/>
                    <a:p>
                      <a:pPr marL="0" marR="0" lvl="0" indent="0" algn="ctr" rtl="0">
                        <a:lnSpc>
                          <a:spcPct val="150000"/>
                        </a:lnSpc>
                        <a:spcBef>
                          <a:spcPts val="0"/>
                        </a:spcBef>
                        <a:spcAft>
                          <a:spcPts val="0"/>
                        </a:spcAft>
                        <a:buNone/>
                      </a:pPr>
                      <a:r>
                        <a:rPr lang="en-US" sz="1900">
                          <a:latin typeface="PT Sans Narrow"/>
                          <a:ea typeface="PT Sans Narrow"/>
                          <a:cs typeface="PT Sans Narrow"/>
                          <a:sym typeface="PT Sans Narrow"/>
                        </a:rPr>
                        <a:t>8</a:t>
                      </a:r>
                      <a:endParaRPr sz="1500">
                        <a:latin typeface="PT Sans Narrow"/>
                        <a:ea typeface="PT Sans Narrow"/>
                        <a:cs typeface="PT Sans Narrow"/>
                        <a:sym typeface="PT Sans Narrow"/>
                      </a:endParaRPr>
                    </a:p>
                  </a:txBody>
                  <a:tcPr marL="91450" marR="91450" marT="45725" marB="45725" anchor="ctr"/>
                </a:tc>
                <a:tc>
                  <a:txBody>
                    <a:bodyPr/>
                    <a:lstStyle/>
                    <a:p>
                      <a:pPr marL="0" marR="0" lvl="0" indent="0" algn="l" rtl="0">
                        <a:lnSpc>
                          <a:spcPct val="150000"/>
                        </a:lnSpc>
                        <a:spcBef>
                          <a:spcPts val="0"/>
                        </a:spcBef>
                        <a:spcAft>
                          <a:spcPts val="0"/>
                        </a:spcAft>
                        <a:buNone/>
                      </a:pPr>
                      <a:r>
                        <a:rPr lang="en-US" sz="1900" b="1">
                          <a:latin typeface="PT Sans Narrow"/>
                          <a:ea typeface="PT Sans Narrow"/>
                          <a:cs typeface="PT Sans Narrow"/>
                          <a:sym typeface="PT Sans Narrow"/>
                        </a:rPr>
                        <a:t>jsp:attribute - </a:t>
                      </a:r>
                      <a:r>
                        <a:rPr lang="en-US" sz="1900">
                          <a:latin typeface="PT Sans Narrow"/>
                          <a:ea typeface="PT Sans Narrow"/>
                          <a:cs typeface="PT Sans Narrow"/>
                          <a:sym typeface="PT Sans Narrow"/>
                        </a:rPr>
                        <a:t>Defines dynamically-defined XML element's attribute.</a:t>
                      </a:r>
                      <a:endParaRPr sz="1500">
                        <a:latin typeface="PT Sans Narrow"/>
                        <a:ea typeface="PT Sans Narrow"/>
                        <a:cs typeface="PT Sans Narrow"/>
                        <a:sym typeface="PT Sans Narrow"/>
                      </a:endParaRPr>
                    </a:p>
                  </a:txBody>
                  <a:tcPr marL="91450" marR="91450" marT="45725" marB="45725" anchor="ctr"/>
                </a:tc>
              </a:tr>
              <a:tr h="370850">
                <a:tc>
                  <a:txBody>
                    <a:bodyPr/>
                    <a:lstStyle/>
                    <a:p>
                      <a:pPr marL="0" marR="0" lvl="0" indent="0" algn="ctr" rtl="0">
                        <a:lnSpc>
                          <a:spcPct val="150000"/>
                        </a:lnSpc>
                        <a:spcBef>
                          <a:spcPts val="0"/>
                        </a:spcBef>
                        <a:spcAft>
                          <a:spcPts val="0"/>
                        </a:spcAft>
                        <a:buNone/>
                      </a:pPr>
                      <a:r>
                        <a:rPr lang="en-US" sz="1900">
                          <a:latin typeface="PT Sans Narrow"/>
                          <a:ea typeface="PT Sans Narrow"/>
                          <a:cs typeface="PT Sans Narrow"/>
                          <a:sym typeface="PT Sans Narrow"/>
                        </a:rPr>
                        <a:t>9</a:t>
                      </a:r>
                      <a:endParaRPr sz="1500">
                        <a:latin typeface="PT Sans Narrow"/>
                        <a:ea typeface="PT Sans Narrow"/>
                        <a:cs typeface="PT Sans Narrow"/>
                        <a:sym typeface="PT Sans Narrow"/>
                      </a:endParaRPr>
                    </a:p>
                  </a:txBody>
                  <a:tcPr marL="91450" marR="91450" marT="45725" marB="45725" anchor="ctr"/>
                </a:tc>
                <a:tc>
                  <a:txBody>
                    <a:bodyPr/>
                    <a:lstStyle/>
                    <a:p>
                      <a:pPr marL="0" marR="0" lvl="0" indent="0" algn="l" rtl="0">
                        <a:lnSpc>
                          <a:spcPct val="150000"/>
                        </a:lnSpc>
                        <a:spcBef>
                          <a:spcPts val="0"/>
                        </a:spcBef>
                        <a:spcAft>
                          <a:spcPts val="0"/>
                        </a:spcAft>
                        <a:buNone/>
                      </a:pPr>
                      <a:r>
                        <a:rPr lang="en-US" sz="1900" b="1">
                          <a:latin typeface="PT Sans Narrow"/>
                          <a:ea typeface="PT Sans Narrow"/>
                          <a:cs typeface="PT Sans Narrow"/>
                          <a:sym typeface="PT Sans Narrow"/>
                        </a:rPr>
                        <a:t>jsp:body - </a:t>
                      </a:r>
                      <a:r>
                        <a:rPr lang="en-US" sz="1900">
                          <a:latin typeface="PT Sans Narrow"/>
                          <a:ea typeface="PT Sans Narrow"/>
                          <a:cs typeface="PT Sans Narrow"/>
                          <a:sym typeface="PT Sans Narrow"/>
                        </a:rPr>
                        <a:t>Defines dynamically-defined XML element's body.</a:t>
                      </a:r>
                      <a:endParaRPr sz="1500">
                        <a:latin typeface="PT Sans Narrow"/>
                        <a:ea typeface="PT Sans Narrow"/>
                        <a:cs typeface="PT Sans Narrow"/>
                        <a:sym typeface="PT Sans Narrow"/>
                      </a:endParaRPr>
                    </a:p>
                  </a:txBody>
                  <a:tcPr marL="91450" marR="91450" marT="45725" marB="45725" anchor="ctr"/>
                </a:tc>
              </a:tr>
              <a:tr h="370850">
                <a:tc>
                  <a:txBody>
                    <a:bodyPr/>
                    <a:lstStyle/>
                    <a:p>
                      <a:pPr marL="0" marR="0" lvl="0" indent="0" algn="ctr" rtl="0">
                        <a:lnSpc>
                          <a:spcPct val="150000"/>
                        </a:lnSpc>
                        <a:spcBef>
                          <a:spcPts val="0"/>
                        </a:spcBef>
                        <a:spcAft>
                          <a:spcPts val="0"/>
                        </a:spcAft>
                        <a:buNone/>
                      </a:pPr>
                      <a:r>
                        <a:rPr lang="en-US" sz="1900">
                          <a:latin typeface="PT Sans Narrow"/>
                          <a:ea typeface="PT Sans Narrow"/>
                          <a:cs typeface="PT Sans Narrow"/>
                          <a:sym typeface="PT Sans Narrow"/>
                        </a:rPr>
                        <a:t>10</a:t>
                      </a:r>
                      <a:endParaRPr sz="1500">
                        <a:latin typeface="PT Sans Narrow"/>
                        <a:ea typeface="PT Sans Narrow"/>
                        <a:cs typeface="PT Sans Narrow"/>
                        <a:sym typeface="PT Sans Narrow"/>
                      </a:endParaRPr>
                    </a:p>
                  </a:txBody>
                  <a:tcPr marL="91450" marR="91450" marT="45725" marB="45725" anchor="ctr"/>
                </a:tc>
                <a:tc>
                  <a:txBody>
                    <a:bodyPr/>
                    <a:lstStyle/>
                    <a:p>
                      <a:pPr marL="0" marR="0" lvl="0" indent="0" algn="l" rtl="0">
                        <a:lnSpc>
                          <a:spcPct val="150000"/>
                        </a:lnSpc>
                        <a:spcBef>
                          <a:spcPts val="0"/>
                        </a:spcBef>
                        <a:spcAft>
                          <a:spcPts val="0"/>
                        </a:spcAft>
                        <a:buNone/>
                      </a:pPr>
                      <a:r>
                        <a:rPr lang="en-US" sz="1900" b="1">
                          <a:latin typeface="PT Sans Narrow"/>
                          <a:ea typeface="PT Sans Narrow"/>
                          <a:cs typeface="PT Sans Narrow"/>
                          <a:sym typeface="PT Sans Narrow"/>
                        </a:rPr>
                        <a:t>jsp:text - </a:t>
                      </a:r>
                      <a:r>
                        <a:rPr lang="en-US" sz="1900">
                          <a:latin typeface="PT Sans Narrow"/>
                          <a:ea typeface="PT Sans Narrow"/>
                          <a:cs typeface="PT Sans Narrow"/>
                          <a:sym typeface="PT Sans Narrow"/>
                        </a:rPr>
                        <a:t>Used to write template text in JSP pages and documents.</a:t>
                      </a:r>
                      <a:endParaRPr sz="1500">
                        <a:latin typeface="PT Sans Narrow"/>
                        <a:ea typeface="PT Sans Narrow"/>
                        <a:cs typeface="PT Sans Narrow"/>
                        <a:sym typeface="PT Sans Narrow"/>
                      </a:endParaRPr>
                    </a:p>
                  </a:txBody>
                  <a:tcPr marL="91450" marR="91450" marT="45725" marB="45725" anchor="ctr"/>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g11dadcef4b6_0_659"/>
          <p:cNvSpPr txBox="1">
            <a:spLocks noGrp="1"/>
          </p:cNvSpPr>
          <p:nvPr>
            <p:ph type="title"/>
          </p:nvPr>
        </p:nvSpPr>
        <p:spPr>
          <a:xfrm>
            <a:off x="1080000" y="447188"/>
            <a:ext cx="14096100" cy="970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jsp:include </a:t>
            </a:r>
            <a:endParaRPr/>
          </a:p>
        </p:txBody>
      </p:sp>
      <p:sp>
        <p:nvSpPr>
          <p:cNvPr id="378" name="Google Shape;378;g11dadcef4b6_0_659"/>
          <p:cNvSpPr txBox="1">
            <a:spLocks noGrp="1"/>
          </p:cNvSpPr>
          <p:nvPr>
            <p:ph type="body" idx="1"/>
          </p:nvPr>
        </p:nvSpPr>
        <p:spPr>
          <a:xfrm>
            <a:off x="405825" y="2628675"/>
            <a:ext cx="11281800" cy="3636600"/>
          </a:xfrm>
          <a:prstGeom prst="rect">
            <a:avLst/>
          </a:prstGeom>
          <a:noFill/>
          <a:ln>
            <a:noFill/>
          </a:ln>
        </p:spPr>
        <p:txBody>
          <a:bodyPr spcFirstLastPara="1" wrap="square" lIns="91425" tIns="45700" rIns="91425" bIns="45700" anchor="t" anchorCtr="0">
            <a:noAutofit/>
          </a:bodyPr>
          <a:lstStyle/>
          <a:p>
            <a:pPr marL="342900" lvl="0" indent="-273050" algn="l" rtl="0">
              <a:spcBef>
                <a:spcPts val="0"/>
              </a:spcBef>
              <a:spcAft>
                <a:spcPts val="0"/>
              </a:spcAft>
              <a:buSzPts val="2900"/>
              <a:buFont typeface="PT Sans Narrow"/>
              <a:buChar char="●"/>
            </a:pPr>
            <a:r>
              <a:rPr lang="en-US" sz="2500" b="1" dirty="0">
                <a:latin typeface="Times New Roman" pitchFamily="18" charset="0"/>
                <a:ea typeface="PT Sans Narrow"/>
                <a:cs typeface="Times New Roman" pitchFamily="18" charset="0"/>
                <a:sym typeface="PT Sans Narrow"/>
              </a:rPr>
              <a:t>Syntax of </a:t>
            </a:r>
            <a:r>
              <a:rPr lang="en-US" sz="2500" b="1" dirty="0" err="1">
                <a:latin typeface="Times New Roman" pitchFamily="18" charset="0"/>
                <a:ea typeface="PT Sans Narrow"/>
                <a:cs typeface="Times New Roman" pitchFamily="18" charset="0"/>
                <a:sym typeface="PT Sans Narrow"/>
              </a:rPr>
              <a:t>jsp:include</a:t>
            </a:r>
            <a:r>
              <a:rPr lang="en-US" sz="2500" b="1" dirty="0">
                <a:latin typeface="Times New Roman" pitchFamily="18" charset="0"/>
                <a:ea typeface="PT Sans Narrow"/>
                <a:cs typeface="Times New Roman" pitchFamily="18" charset="0"/>
                <a:sym typeface="PT Sans Narrow"/>
              </a:rPr>
              <a:t> action tag without parameter</a:t>
            </a:r>
            <a:endParaRPr sz="2500">
              <a:latin typeface="Times New Roman" pitchFamily="18" charset="0"/>
              <a:ea typeface="PT Sans Narrow"/>
              <a:cs typeface="Times New Roman" pitchFamily="18" charset="0"/>
              <a:sym typeface="PT Sans Narrow"/>
            </a:endParaRPr>
          </a:p>
          <a:p>
            <a:pPr marL="914400" lvl="1" indent="-412750" algn="l" rtl="0">
              <a:spcBef>
                <a:spcPts val="440"/>
              </a:spcBef>
              <a:spcAft>
                <a:spcPts val="0"/>
              </a:spcAft>
              <a:buSzPts val="2900"/>
              <a:buFont typeface="PT Sans Narrow"/>
              <a:buChar char="○"/>
            </a:pPr>
            <a:r>
              <a:rPr lang="en-US" sz="2500" dirty="0">
                <a:latin typeface="Times New Roman" pitchFamily="18" charset="0"/>
                <a:ea typeface="PT Sans Narrow"/>
                <a:cs typeface="Times New Roman" pitchFamily="18" charset="0"/>
                <a:sym typeface="PT Sans Narrow"/>
              </a:rPr>
              <a:t>&lt;</a:t>
            </a:r>
            <a:r>
              <a:rPr lang="en-US" sz="2500" dirty="0" err="1">
                <a:latin typeface="Times New Roman" pitchFamily="18" charset="0"/>
                <a:ea typeface="PT Sans Narrow"/>
                <a:cs typeface="Times New Roman" pitchFamily="18" charset="0"/>
                <a:sym typeface="PT Sans Narrow"/>
              </a:rPr>
              <a:t>jsp:include</a:t>
            </a:r>
            <a:r>
              <a:rPr lang="en-US" sz="2500" dirty="0">
                <a:latin typeface="Times New Roman" pitchFamily="18" charset="0"/>
                <a:ea typeface="PT Sans Narrow"/>
                <a:cs typeface="Times New Roman" pitchFamily="18" charset="0"/>
                <a:sym typeface="PT Sans Narrow"/>
              </a:rPr>
              <a:t> page="</a:t>
            </a:r>
            <a:r>
              <a:rPr lang="en-US" sz="2500" dirty="0" err="1">
                <a:latin typeface="Times New Roman" pitchFamily="18" charset="0"/>
                <a:ea typeface="PT Sans Narrow"/>
                <a:cs typeface="Times New Roman" pitchFamily="18" charset="0"/>
                <a:sym typeface="PT Sans Narrow"/>
              </a:rPr>
              <a:t>relativeURL</a:t>
            </a:r>
            <a:r>
              <a:rPr lang="en-US" sz="2500" dirty="0">
                <a:latin typeface="Times New Roman" pitchFamily="18" charset="0"/>
                <a:ea typeface="PT Sans Narrow"/>
                <a:cs typeface="Times New Roman" pitchFamily="18" charset="0"/>
                <a:sym typeface="PT Sans Narrow"/>
              </a:rPr>
              <a:t> | &lt;%= expression %&gt;" /&gt;  </a:t>
            </a:r>
            <a:endParaRPr sz="2500">
              <a:latin typeface="Times New Roman" pitchFamily="18" charset="0"/>
              <a:ea typeface="PT Sans Narrow"/>
              <a:cs typeface="Times New Roman" pitchFamily="18" charset="0"/>
              <a:sym typeface="PT Sans Narrow"/>
            </a:endParaRPr>
          </a:p>
          <a:p>
            <a:pPr marL="457200" lvl="0" indent="0" algn="l" rtl="0">
              <a:spcBef>
                <a:spcPts val="440"/>
              </a:spcBef>
              <a:spcAft>
                <a:spcPts val="0"/>
              </a:spcAft>
              <a:buNone/>
            </a:pPr>
            <a:endParaRPr sz="2500">
              <a:latin typeface="Times New Roman" pitchFamily="18" charset="0"/>
              <a:ea typeface="PT Sans Narrow"/>
              <a:cs typeface="Times New Roman" pitchFamily="18" charset="0"/>
              <a:sym typeface="PT Sans Narrow"/>
            </a:endParaRPr>
          </a:p>
          <a:p>
            <a:pPr marL="342900" lvl="0" indent="-273050" algn="l" rtl="0">
              <a:spcBef>
                <a:spcPts val="440"/>
              </a:spcBef>
              <a:spcAft>
                <a:spcPts val="0"/>
              </a:spcAft>
              <a:buSzPts val="2900"/>
              <a:buFont typeface="PT Sans Narrow"/>
              <a:buChar char="●"/>
            </a:pPr>
            <a:r>
              <a:rPr lang="en-US" sz="2500" b="1" dirty="0">
                <a:latin typeface="Times New Roman" pitchFamily="18" charset="0"/>
                <a:ea typeface="PT Sans Narrow"/>
                <a:cs typeface="Times New Roman" pitchFamily="18" charset="0"/>
                <a:sym typeface="PT Sans Narrow"/>
              </a:rPr>
              <a:t>Syntax of </a:t>
            </a:r>
            <a:r>
              <a:rPr lang="en-US" sz="2500" b="1" dirty="0" err="1">
                <a:latin typeface="Times New Roman" pitchFamily="18" charset="0"/>
                <a:ea typeface="PT Sans Narrow"/>
                <a:cs typeface="Times New Roman" pitchFamily="18" charset="0"/>
                <a:sym typeface="PT Sans Narrow"/>
              </a:rPr>
              <a:t>jsp:include</a:t>
            </a:r>
            <a:r>
              <a:rPr lang="en-US" sz="2500" b="1" dirty="0">
                <a:latin typeface="Times New Roman" pitchFamily="18" charset="0"/>
                <a:ea typeface="PT Sans Narrow"/>
                <a:cs typeface="Times New Roman" pitchFamily="18" charset="0"/>
                <a:sym typeface="PT Sans Narrow"/>
              </a:rPr>
              <a:t> action tag with parameter</a:t>
            </a:r>
            <a:endParaRPr sz="2500">
              <a:latin typeface="Times New Roman" pitchFamily="18" charset="0"/>
              <a:ea typeface="PT Sans Narrow"/>
              <a:cs typeface="Times New Roman" pitchFamily="18" charset="0"/>
              <a:sym typeface="PT Sans Narrow"/>
            </a:endParaRPr>
          </a:p>
          <a:p>
            <a:pPr marL="914400" lvl="1" indent="-412750" algn="l" rtl="0">
              <a:spcBef>
                <a:spcPts val="440"/>
              </a:spcBef>
              <a:spcAft>
                <a:spcPts val="0"/>
              </a:spcAft>
              <a:buSzPts val="2900"/>
              <a:buFont typeface="PT Sans Narrow"/>
              <a:buChar char="○"/>
            </a:pPr>
            <a:r>
              <a:rPr lang="en-US" sz="2500" dirty="0">
                <a:latin typeface="Times New Roman" pitchFamily="18" charset="0"/>
                <a:ea typeface="PT Sans Narrow"/>
                <a:cs typeface="Times New Roman" pitchFamily="18" charset="0"/>
                <a:sym typeface="PT Sans Narrow"/>
              </a:rPr>
              <a:t>&lt;</a:t>
            </a:r>
            <a:r>
              <a:rPr lang="en-US" sz="2500" dirty="0" err="1">
                <a:latin typeface="Times New Roman" pitchFamily="18" charset="0"/>
                <a:ea typeface="PT Sans Narrow"/>
                <a:cs typeface="Times New Roman" pitchFamily="18" charset="0"/>
                <a:sym typeface="PT Sans Narrow"/>
              </a:rPr>
              <a:t>jsp:include</a:t>
            </a:r>
            <a:r>
              <a:rPr lang="en-US" sz="2500" dirty="0">
                <a:latin typeface="Times New Roman" pitchFamily="18" charset="0"/>
                <a:ea typeface="PT Sans Narrow"/>
                <a:cs typeface="Times New Roman" pitchFamily="18" charset="0"/>
                <a:sym typeface="PT Sans Narrow"/>
              </a:rPr>
              <a:t> page="</a:t>
            </a:r>
            <a:r>
              <a:rPr lang="en-US" sz="2500" dirty="0" err="1">
                <a:latin typeface="Times New Roman" pitchFamily="18" charset="0"/>
                <a:ea typeface="PT Sans Narrow"/>
                <a:cs typeface="Times New Roman" pitchFamily="18" charset="0"/>
                <a:sym typeface="PT Sans Narrow"/>
              </a:rPr>
              <a:t>relativeURL</a:t>
            </a:r>
            <a:r>
              <a:rPr lang="en-US" sz="2500" dirty="0">
                <a:latin typeface="Times New Roman" pitchFamily="18" charset="0"/>
                <a:ea typeface="PT Sans Narrow"/>
                <a:cs typeface="Times New Roman" pitchFamily="18" charset="0"/>
                <a:sym typeface="PT Sans Narrow"/>
              </a:rPr>
              <a:t> | &lt;%= expression %&gt;"&gt;  </a:t>
            </a:r>
            <a:endParaRPr sz="2500">
              <a:latin typeface="Times New Roman" pitchFamily="18" charset="0"/>
              <a:ea typeface="PT Sans Narrow"/>
              <a:cs typeface="Times New Roman" pitchFamily="18" charset="0"/>
              <a:sym typeface="PT Sans Narrow"/>
            </a:endParaRPr>
          </a:p>
          <a:p>
            <a:pPr marL="914400" lvl="1" indent="-412750" algn="l" rtl="0">
              <a:spcBef>
                <a:spcPts val="440"/>
              </a:spcBef>
              <a:spcAft>
                <a:spcPts val="0"/>
              </a:spcAft>
              <a:buSzPts val="2900"/>
              <a:buFont typeface="PT Sans Narrow"/>
              <a:buChar char="○"/>
            </a:pPr>
            <a:r>
              <a:rPr lang="en-US" sz="2500" dirty="0">
                <a:latin typeface="Times New Roman" pitchFamily="18" charset="0"/>
                <a:ea typeface="PT Sans Narrow"/>
                <a:cs typeface="Times New Roman" pitchFamily="18" charset="0"/>
                <a:sym typeface="PT Sans Narrow"/>
              </a:rPr>
              <a:t>&lt;</a:t>
            </a:r>
            <a:r>
              <a:rPr lang="en-US" sz="2500" dirty="0" err="1">
                <a:latin typeface="Times New Roman" pitchFamily="18" charset="0"/>
                <a:ea typeface="PT Sans Narrow"/>
                <a:cs typeface="Times New Roman" pitchFamily="18" charset="0"/>
                <a:sym typeface="PT Sans Narrow"/>
              </a:rPr>
              <a:t>jsp:param</a:t>
            </a:r>
            <a:r>
              <a:rPr lang="en-US" sz="2500" dirty="0">
                <a:latin typeface="Times New Roman" pitchFamily="18" charset="0"/>
                <a:ea typeface="PT Sans Narrow"/>
                <a:cs typeface="Times New Roman" pitchFamily="18" charset="0"/>
                <a:sym typeface="PT Sans Narrow"/>
              </a:rPr>
              <a:t> name="</a:t>
            </a:r>
            <a:r>
              <a:rPr lang="en-US" sz="2500" dirty="0" err="1">
                <a:latin typeface="Times New Roman" pitchFamily="18" charset="0"/>
                <a:ea typeface="PT Sans Narrow"/>
                <a:cs typeface="Times New Roman" pitchFamily="18" charset="0"/>
                <a:sym typeface="PT Sans Narrow"/>
              </a:rPr>
              <a:t>parametername</a:t>
            </a:r>
            <a:r>
              <a:rPr lang="en-US" sz="2500" dirty="0">
                <a:latin typeface="Times New Roman" pitchFamily="18" charset="0"/>
                <a:ea typeface="PT Sans Narrow"/>
                <a:cs typeface="Times New Roman" pitchFamily="18" charset="0"/>
                <a:sym typeface="PT Sans Narrow"/>
              </a:rPr>
              <a:t>" value="</a:t>
            </a:r>
            <a:r>
              <a:rPr lang="en-US" sz="2500" dirty="0" err="1">
                <a:latin typeface="Times New Roman" pitchFamily="18" charset="0"/>
                <a:ea typeface="PT Sans Narrow"/>
                <a:cs typeface="Times New Roman" pitchFamily="18" charset="0"/>
                <a:sym typeface="PT Sans Narrow"/>
              </a:rPr>
              <a:t>parametervalue</a:t>
            </a:r>
            <a:r>
              <a:rPr lang="en-US" sz="2500" dirty="0">
                <a:latin typeface="Times New Roman" pitchFamily="18" charset="0"/>
                <a:ea typeface="PT Sans Narrow"/>
                <a:cs typeface="Times New Roman" pitchFamily="18" charset="0"/>
                <a:sym typeface="PT Sans Narrow"/>
              </a:rPr>
              <a:t> | &lt;%=expression%&gt;" /&gt;  </a:t>
            </a:r>
            <a:endParaRPr sz="2500">
              <a:latin typeface="Times New Roman" pitchFamily="18" charset="0"/>
              <a:ea typeface="PT Sans Narrow"/>
              <a:cs typeface="Times New Roman" pitchFamily="18" charset="0"/>
              <a:sym typeface="PT Sans Narrow"/>
            </a:endParaRPr>
          </a:p>
          <a:p>
            <a:pPr marL="914400" lvl="1" indent="-412750" algn="l" rtl="0">
              <a:spcBef>
                <a:spcPts val="440"/>
              </a:spcBef>
              <a:spcAft>
                <a:spcPts val="0"/>
              </a:spcAft>
              <a:buSzPts val="2900"/>
              <a:buFont typeface="PT Sans Narrow"/>
              <a:buChar char="○"/>
            </a:pPr>
            <a:r>
              <a:rPr lang="en-US" sz="2500" dirty="0">
                <a:latin typeface="Times New Roman" pitchFamily="18" charset="0"/>
                <a:ea typeface="PT Sans Narrow"/>
                <a:cs typeface="Times New Roman" pitchFamily="18" charset="0"/>
                <a:sym typeface="PT Sans Narrow"/>
              </a:rPr>
              <a:t>&lt;/</a:t>
            </a:r>
            <a:r>
              <a:rPr lang="en-US" sz="2500" dirty="0" err="1">
                <a:latin typeface="Times New Roman" pitchFamily="18" charset="0"/>
                <a:ea typeface="PT Sans Narrow"/>
                <a:cs typeface="Times New Roman" pitchFamily="18" charset="0"/>
                <a:sym typeface="PT Sans Narrow"/>
              </a:rPr>
              <a:t>jsp:include</a:t>
            </a:r>
            <a:r>
              <a:rPr lang="en-US" sz="2500" dirty="0">
                <a:latin typeface="Times New Roman" pitchFamily="18" charset="0"/>
                <a:ea typeface="PT Sans Narrow"/>
                <a:cs typeface="Times New Roman" pitchFamily="18" charset="0"/>
                <a:sym typeface="PT Sans Narrow"/>
              </a:rPr>
              <a:t>&gt;</a:t>
            </a:r>
            <a:r>
              <a:rPr lang="en-US" sz="2500" dirty="0">
                <a:latin typeface="PT Sans Narrow"/>
                <a:ea typeface="PT Sans Narrow"/>
                <a:cs typeface="PT Sans Narrow"/>
                <a:sym typeface="PT Sans Narrow"/>
              </a:rPr>
              <a:t>  </a:t>
            </a:r>
            <a:endParaRPr sz="2500">
              <a:latin typeface="PT Sans Narrow"/>
              <a:ea typeface="PT Sans Narrow"/>
              <a:cs typeface="PT Sans Narrow"/>
              <a:sym typeface="PT Sans Narrow"/>
            </a:endParaRPr>
          </a:p>
          <a:p>
            <a:pPr marL="457200" lvl="0" indent="-387350" algn="l" rtl="0">
              <a:spcBef>
                <a:spcPts val="0"/>
              </a:spcBef>
              <a:spcAft>
                <a:spcPts val="0"/>
              </a:spcAft>
              <a:buSzPts val="2500"/>
              <a:buFont typeface="PT Sans Narrow"/>
              <a:buChar char="●"/>
            </a:pPr>
            <a:endParaRPr sz="2500">
              <a:latin typeface="PT Sans Narrow"/>
              <a:ea typeface="PT Sans Narrow"/>
              <a:cs typeface="PT Sans Narrow"/>
              <a:sym typeface="PT Sans Narrow"/>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g11dadcef4b6_0_664"/>
          <p:cNvSpPr txBox="1">
            <a:spLocks noGrp="1"/>
          </p:cNvSpPr>
          <p:nvPr>
            <p:ph type="title"/>
          </p:nvPr>
        </p:nvSpPr>
        <p:spPr>
          <a:xfrm>
            <a:off x="1080000" y="447188"/>
            <a:ext cx="14096100" cy="970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jsp:include- </a:t>
            </a:r>
            <a:r>
              <a:rPr lang="en-US" sz="4000">
                <a:solidFill>
                  <a:srgbClr val="FF0000"/>
                </a:solidFill>
              </a:rPr>
              <a:t>without parameter</a:t>
            </a:r>
            <a:endParaRPr sz="4000">
              <a:solidFill>
                <a:srgbClr val="FF0000"/>
              </a:solidFill>
            </a:endParaRPr>
          </a:p>
        </p:txBody>
      </p:sp>
      <p:sp>
        <p:nvSpPr>
          <p:cNvPr id="384" name="Google Shape;384;g11dadcef4b6_0_664"/>
          <p:cNvSpPr txBox="1">
            <a:spLocks noGrp="1"/>
          </p:cNvSpPr>
          <p:nvPr>
            <p:ph type="body" idx="1"/>
          </p:nvPr>
        </p:nvSpPr>
        <p:spPr>
          <a:xfrm>
            <a:off x="355650" y="2143116"/>
            <a:ext cx="11480700" cy="4651384"/>
          </a:xfrm>
          <a:prstGeom prst="rect">
            <a:avLst/>
          </a:prstGeom>
          <a:noFill/>
          <a:ln>
            <a:noFill/>
          </a:ln>
        </p:spPr>
        <p:txBody>
          <a:bodyPr spcFirstLastPara="1" wrap="square" lIns="91425" tIns="45700" rIns="91425" bIns="45700" anchor="t" anchorCtr="0">
            <a:normAutofit/>
          </a:bodyPr>
          <a:lstStyle/>
          <a:p>
            <a:pPr marL="342900" lvl="0" indent="-260350" algn="l" rtl="0">
              <a:spcBef>
                <a:spcPts val="0"/>
              </a:spcBef>
              <a:spcAft>
                <a:spcPts val="0"/>
              </a:spcAft>
              <a:buSzPts val="2700"/>
              <a:buFont typeface="PT Sans Narrow"/>
              <a:buChar char="●"/>
            </a:pPr>
            <a:r>
              <a:rPr lang="en-US" sz="2300" dirty="0">
                <a:latin typeface="Times New Roman" pitchFamily="18" charset="0"/>
                <a:ea typeface="PT Sans Narrow"/>
                <a:cs typeface="Times New Roman" pitchFamily="18" charset="0"/>
                <a:sym typeface="PT Sans Narrow"/>
              </a:rPr>
              <a:t>In this example, index.jsp file includes the content of the printdate.jsp file.</a:t>
            </a:r>
            <a:endParaRPr sz="2300">
              <a:latin typeface="Times New Roman" pitchFamily="18" charset="0"/>
              <a:ea typeface="PT Sans Narrow"/>
              <a:cs typeface="Times New Roman" pitchFamily="18" charset="0"/>
              <a:sym typeface="PT Sans Narrow"/>
            </a:endParaRPr>
          </a:p>
          <a:p>
            <a:pPr marL="0" lvl="0" indent="0" algn="l" rtl="0">
              <a:spcBef>
                <a:spcPts val="0"/>
              </a:spcBef>
              <a:spcAft>
                <a:spcPts val="0"/>
              </a:spcAft>
              <a:buNone/>
            </a:pPr>
            <a:endParaRPr sz="2300">
              <a:latin typeface="Times New Roman" pitchFamily="18" charset="0"/>
              <a:ea typeface="PT Sans Narrow"/>
              <a:cs typeface="Times New Roman" pitchFamily="18" charset="0"/>
              <a:sym typeface="PT Sans Narrow"/>
            </a:endParaRPr>
          </a:p>
          <a:p>
            <a:pPr marL="457200" lvl="0" indent="0" algn="l" rtl="0">
              <a:spcBef>
                <a:spcPts val="440"/>
              </a:spcBef>
              <a:spcAft>
                <a:spcPts val="0"/>
              </a:spcAft>
              <a:buNone/>
            </a:pPr>
            <a:r>
              <a:rPr lang="en-US" sz="2300" b="1" dirty="0">
                <a:latin typeface="Times New Roman" pitchFamily="18" charset="0"/>
                <a:ea typeface="PT Sans Narrow"/>
                <a:cs typeface="Times New Roman" pitchFamily="18" charset="0"/>
                <a:sym typeface="PT Sans Narrow"/>
              </a:rPr>
              <a:t>File: index.jsp</a:t>
            </a:r>
            <a:endParaRPr sz="2300" b="1">
              <a:latin typeface="Times New Roman" pitchFamily="18" charset="0"/>
              <a:ea typeface="PT Sans Narrow"/>
              <a:cs typeface="Times New Roman" pitchFamily="18" charset="0"/>
              <a:sym typeface="PT Sans Narrow"/>
            </a:endParaRPr>
          </a:p>
          <a:p>
            <a:pPr marL="457200" lvl="0" indent="0" algn="l" rtl="0">
              <a:spcBef>
                <a:spcPts val="440"/>
              </a:spcBef>
              <a:spcAft>
                <a:spcPts val="0"/>
              </a:spcAft>
              <a:buNone/>
            </a:pPr>
            <a:r>
              <a:rPr lang="en-US" sz="2300" dirty="0">
                <a:solidFill>
                  <a:srgbClr val="00FFFF"/>
                </a:solidFill>
                <a:latin typeface="Times New Roman" pitchFamily="18" charset="0"/>
                <a:ea typeface="PT Sans Narrow"/>
                <a:cs typeface="Times New Roman" pitchFamily="18" charset="0"/>
                <a:sym typeface="PT Sans Narrow"/>
              </a:rPr>
              <a:t> &lt;h2&gt;this is index page&lt;/h2&gt;  </a:t>
            </a:r>
            <a:endParaRPr sz="2300">
              <a:solidFill>
                <a:srgbClr val="00FFFF"/>
              </a:solidFill>
              <a:latin typeface="Times New Roman" pitchFamily="18" charset="0"/>
              <a:ea typeface="PT Sans Narrow"/>
              <a:cs typeface="Times New Roman" pitchFamily="18" charset="0"/>
              <a:sym typeface="PT Sans Narrow"/>
            </a:endParaRPr>
          </a:p>
          <a:p>
            <a:pPr marL="457200" lvl="0" indent="0" algn="l" rtl="0">
              <a:spcBef>
                <a:spcPts val="440"/>
              </a:spcBef>
              <a:spcAft>
                <a:spcPts val="0"/>
              </a:spcAft>
              <a:buNone/>
            </a:pPr>
            <a:r>
              <a:rPr lang="en-US" sz="2300" dirty="0">
                <a:solidFill>
                  <a:srgbClr val="00FFFF"/>
                </a:solidFill>
                <a:latin typeface="Times New Roman" pitchFamily="18" charset="0"/>
                <a:ea typeface="PT Sans Narrow"/>
                <a:cs typeface="Times New Roman" pitchFamily="18" charset="0"/>
                <a:sym typeface="PT Sans Narrow"/>
              </a:rPr>
              <a:t> &lt;</a:t>
            </a:r>
            <a:r>
              <a:rPr lang="en-US" sz="2300" dirty="0" err="1">
                <a:solidFill>
                  <a:srgbClr val="00FFFF"/>
                </a:solidFill>
                <a:latin typeface="Times New Roman" pitchFamily="18" charset="0"/>
                <a:ea typeface="PT Sans Narrow"/>
                <a:cs typeface="Times New Roman" pitchFamily="18" charset="0"/>
                <a:sym typeface="PT Sans Narrow"/>
              </a:rPr>
              <a:t>jsp:include</a:t>
            </a:r>
            <a:r>
              <a:rPr lang="en-US" sz="2300" dirty="0">
                <a:solidFill>
                  <a:srgbClr val="00FFFF"/>
                </a:solidFill>
                <a:latin typeface="Times New Roman" pitchFamily="18" charset="0"/>
                <a:ea typeface="PT Sans Narrow"/>
                <a:cs typeface="Times New Roman" pitchFamily="18" charset="0"/>
                <a:sym typeface="PT Sans Narrow"/>
              </a:rPr>
              <a:t> page="printdate.jsp" /&gt;  </a:t>
            </a:r>
            <a:endParaRPr sz="2300">
              <a:solidFill>
                <a:srgbClr val="00FFFF"/>
              </a:solidFill>
              <a:latin typeface="Times New Roman" pitchFamily="18" charset="0"/>
              <a:ea typeface="PT Sans Narrow"/>
              <a:cs typeface="Times New Roman" pitchFamily="18" charset="0"/>
              <a:sym typeface="PT Sans Narrow"/>
            </a:endParaRPr>
          </a:p>
          <a:p>
            <a:pPr marL="457200" lvl="0" indent="0" algn="l" rtl="0">
              <a:spcBef>
                <a:spcPts val="440"/>
              </a:spcBef>
              <a:spcAft>
                <a:spcPts val="0"/>
              </a:spcAft>
              <a:buNone/>
            </a:pPr>
            <a:r>
              <a:rPr lang="en-US" sz="2300" dirty="0">
                <a:solidFill>
                  <a:srgbClr val="00FFFF"/>
                </a:solidFill>
                <a:latin typeface="Times New Roman" pitchFamily="18" charset="0"/>
                <a:ea typeface="PT Sans Narrow"/>
                <a:cs typeface="Times New Roman" pitchFamily="18" charset="0"/>
                <a:sym typeface="PT Sans Narrow"/>
              </a:rPr>
              <a:t> &lt;h2&gt;end section of index page&lt;/h2&gt;  </a:t>
            </a:r>
            <a:endParaRPr sz="2300">
              <a:solidFill>
                <a:srgbClr val="00FFFF"/>
              </a:solidFill>
              <a:latin typeface="Times New Roman" pitchFamily="18" charset="0"/>
              <a:ea typeface="PT Sans Narrow"/>
              <a:cs typeface="Times New Roman" pitchFamily="18" charset="0"/>
              <a:sym typeface="PT Sans Narrow"/>
            </a:endParaRPr>
          </a:p>
          <a:p>
            <a:pPr marL="457200" lvl="0" indent="0" algn="l" rtl="0">
              <a:spcBef>
                <a:spcPts val="440"/>
              </a:spcBef>
              <a:spcAft>
                <a:spcPts val="0"/>
              </a:spcAft>
              <a:buNone/>
            </a:pPr>
            <a:endParaRPr sz="2300">
              <a:latin typeface="Times New Roman" pitchFamily="18" charset="0"/>
              <a:ea typeface="PT Sans Narrow"/>
              <a:cs typeface="Times New Roman" pitchFamily="18" charset="0"/>
              <a:sym typeface="PT Sans Narrow"/>
            </a:endParaRPr>
          </a:p>
          <a:p>
            <a:pPr marL="342900" lvl="0" indent="-260350" algn="l" rtl="0">
              <a:spcBef>
                <a:spcPts val="440"/>
              </a:spcBef>
              <a:spcAft>
                <a:spcPts val="0"/>
              </a:spcAft>
              <a:buSzPts val="2700"/>
              <a:buFont typeface="PT Sans Narrow"/>
              <a:buChar char="●"/>
            </a:pPr>
            <a:r>
              <a:rPr lang="en-US" sz="2300" b="1" dirty="0">
                <a:latin typeface="Times New Roman" pitchFamily="18" charset="0"/>
                <a:ea typeface="PT Sans Narrow"/>
                <a:cs typeface="Times New Roman" pitchFamily="18" charset="0"/>
                <a:sym typeface="PT Sans Narrow"/>
              </a:rPr>
              <a:t>File: printdate.jsp</a:t>
            </a:r>
            <a:endParaRPr sz="2300" b="1">
              <a:latin typeface="Times New Roman" pitchFamily="18" charset="0"/>
              <a:ea typeface="PT Sans Narrow"/>
              <a:cs typeface="Times New Roman" pitchFamily="18" charset="0"/>
              <a:sym typeface="PT Sans Narrow"/>
            </a:endParaRPr>
          </a:p>
          <a:p>
            <a:pPr marL="457200" lvl="0" indent="0" algn="l" rtl="0">
              <a:spcBef>
                <a:spcPts val="440"/>
              </a:spcBef>
              <a:spcAft>
                <a:spcPts val="0"/>
              </a:spcAft>
              <a:buNone/>
            </a:pPr>
            <a:r>
              <a:rPr lang="en-US" sz="2300" dirty="0">
                <a:solidFill>
                  <a:srgbClr val="00FFFF"/>
                </a:solidFill>
                <a:latin typeface="Times New Roman" pitchFamily="18" charset="0"/>
                <a:ea typeface="PT Sans Narrow"/>
                <a:cs typeface="Times New Roman" pitchFamily="18" charset="0"/>
                <a:sym typeface="PT Sans Narrow"/>
              </a:rPr>
              <a:t>&lt;% </a:t>
            </a:r>
            <a:r>
              <a:rPr lang="en-US" sz="2300" dirty="0" err="1">
                <a:solidFill>
                  <a:srgbClr val="00FFFF"/>
                </a:solidFill>
                <a:latin typeface="Times New Roman" pitchFamily="18" charset="0"/>
                <a:ea typeface="PT Sans Narrow"/>
                <a:cs typeface="Times New Roman" pitchFamily="18" charset="0"/>
                <a:sym typeface="PT Sans Narrow"/>
              </a:rPr>
              <a:t>out.print</a:t>
            </a:r>
            <a:r>
              <a:rPr lang="en-US" sz="2300" dirty="0">
                <a:solidFill>
                  <a:srgbClr val="00FFFF"/>
                </a:solidFill>
                <a:latin typeface="Times New Roman" pitchFamily="18" charset="0"/>
                <a:ea typeface="PT Sans Narrow"/>
                <a:cs typeface="Times New Roman" pitchFamily="18" charset="0"/>
                <a:sym typeface="PT Sans Narrow"/>
              </a:rPr>
              <a:t>("Good Morning”); %&gt;  </a:t>
            </a:r>
            <a:endParaRPr sz="2300">
              <a:solidFill>
                <a:srgbClr val="00FFFF"/>
              </a:solidFill>
              <a:latin typeface="Times New Roman" pitchFamily="18" charset="0"/>
              <a:ea typeface="PT Sans Narrow"/>
              <a:cs typeface="Times New Roman" pitchFamily="18" charset="0"/>
              <a:sym typeface="PT Sans Narrow"/>
            </a:endParaRPr>
          </a:p>
          <a:p>
            <a:pPr marL="457200" lvl="0" indent="0" algn="l" rtl="0">
              <a:spcBef>
                <a:spcPts val="440"/>
              </a:spcBef>
              <a:spcAft>
                <a:spcPts val="0"/>
              </a:spcAft>
              <a:buNone/>
            </a:pPr>
            <a:endParaRPr sz="2300">
              <a:latin typeface="PT Sans Narrow"/>
              <a:ea typeface="PT Sans Narrow"/>
              <a:cs typeface="PT Sans Narrow"/>
              <a:sym typeface="PT Sans Narrow"/>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g11dadcef4b6_0_670"/>
          <p:cNvSpPr txBox="1">
            <a:spLocks noGrp="1"/>
          </p:cNvSpPr>
          <p:nvPr>
            <p:ph type="title"/>
          </p:nvPr>
        </p:nvSpPr>
        <p:spPr>
          <a:xfrm>
            <a:off x="1080000" y="447188"/>
            <a:ext cx="14096100" cy="970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jsp:include- </a:t>
            </a:r>
            <a:r>
              <a:rPr lang="en-US" sz="4800">
                <a:solidFill>
                  <a:srgbClr val="FF0000"/>
                </a:solidFill>
              </a:rPr>
              <a:t>with parameter</a:t>
            </a:r>
            <a:endParaRPr/>
          </a:p>
        </p:txBody>
      </p:sp>
      <p:sp>
        <p:nvSpPr>
          <p:cNvPr id="390" name="Google Shape;390;g11dadcef4b6_0_670"/>
          <p:cNvSpPr txBox="1">
            <a:spLocks noGrp="1"/>
          </p:cNvSpPr>
          <p:nvPr>
            <p:ph type="body" idx="1"/>
          </p:nvPr>
        </p:nvSpPr>
        <p:spPr>
          <a:xfrm>
            <a:off x="139700" y="2399798"/>
            <a:ext cx="5486400" cy="3884400"/>
          </a:xfrm>
          <a:prstGeom prst="rect">
            <a:avLst/>
          </a:prstGeom>
          <a:noFill/>
          <a:ln w="2857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r>
              <a:rPr lang="en-US" sz="2500">
                <a:latin typeface="PT Sans Narrow"/>
                <a:ea typeface="PT Sans Narrow"/>
                <a:cs typeface="PT Sans Narrow"/>
                <a:sym typeface="PT Sans Narrow"/>
              </a:rPr>
              <a:t>&lt;html&gt; </a:t>
            </a:r>
            <a:endParaRPr sz="2300">
              <a:latin typeface="PT Sans Narrow"/>
              <a:ea typeface="PT Sans Narrow"/>
              <a:cs typeface="PT Sans Narrow"/>
              <a:sym typeface="PT Sans Narrow"/>
            </a:endParaRPr>
          </a:p>
          <a:p>
            <a:pPr marL="0" lvl="0" indent="0" algn="l" rtl="0">
              <a:spcBef>
                <a:spcPts val="400"/>
              </a:spcBef>
              <a:spcAft>
                <a:spcPts val="0"/>
              </a:spcAft>
              <a:buNone/>
            </a:pPr>
            <a:r>
              <a:rPr lang="en-US" sz="2500">
                <a:latin typeface="PT Sans Narrow"/>
                <a:ea typeface="PT Sans Narrow"/>
                <a:cs typeface="PT Sans Narrow"/>
                <a:sym typeface="PT Sans Narrow"/>
              </a:rPr>
              <a:t>&lt;body&gt; </a:t>
            </a:r>
            <a:endParaRPr sz="2300">
              <a:latin typeface="PT Sans Narrow"/>
              <a:ea typeface="PT Sans Narrow"/>
              <a:cs typeface="PT Sans Narrow"/>
              <a:sym typeface="PT Sans Narrow"/>
            </a:endParaRPr>
          </a:p>
          <a:p>
            <a:pPr marL="0" lvl="0" indent="0" algn="l" rtl="0">
              <a:spcBef>
                <a:spcPts val="400"/>
              </a:spcBef>
              <a:spcAft>
                <a:spcPts val="0"/>
              </a:spcAft>
              <a:buNone/>
            </a:pPr>
            <a:r>
              <a:rPr lang="en-US" sz="2500" b="1">
                <a:latin typeface="PT Sans Narrow"/>
                <a:ea typeface="PT Sans Narrow"/>
                <a:cs typeface="PT Sans Narrow"/>
                <a:sym typeface="PT Sans Narrow"/>
              </a:rPr>
              <a:t>This is index.jsp Page</a:t>
            </a:r>
            <a:endParaRPr sz="2500">
              <a:latin typeface="PT Sans Narrow"/>
              <a:ea typeface="PT Sans Narrow"/>
              <a:cs typeface="PT Sans Narrow"/>
              <a:sym typeface="PT Sans Narrow"/>
            </a:endParaRPr>
          </a:p>
          <a:p>
            <a:pPr marL="0" lvl="0" indent="0" algn="l" rtl="0">
              <a:spcBef>
                <a:spcPts val="400"/>
              </a:spcBef>
              <a:spcAft>
                <a:spcPts val="0"/>
              </a:spcAft>
              <a:buNone/>
            </a:pPr>
            <a:r>
              <a:rPr lang="en-US" sz="2500">
                <a:solidFill>
                  <a:srgbClr val="FFFF00"/>
                </a:solidFill>
                <a:latin typeface="PT Sans Narrow"/>
                <a:ea typeface="PT Sans Narrow"/>
                <a:cs typeface="PT Sans Narrow"/>
                <a:sym typeface="PT Sans Narrow"/>
              </a:rPr>
              <a:t>&lt;jsp:include page="display.jsp"&gt; </a:t>
            </a:r>
            <a:endParaRPr sz="2300">
              <a:solidFill>
                <a:srgbClr val="FFFF00"/>
              </a:solidFill>
              <a:latin typeface="PT Sans Narrow"/>
              <a:ea typeface="PT Sans Narrow"/>
              <a:cs typeface="PT Sans Narrow"/>
              <a:sym typeface="PT Sans Narrow"/>
            </a:endParaRPr>
          </a:p>
          <a:p>
            <a:pPr marL="0" lvl="0" indent="0" algn="l" rtl="0">
              <a:spcBef>
                <a:spcPts val="400"/>
              </a:spcBef>
              <a:spcAft>
                <a:spcPts val="0"/>
              </a:spcAft>
              <a:buNone/>
            </a:pPr>
            <a:r>
              <a:rPr lang="en-US" sz="2500">
                <a:solidFill>
                  <a:srgbClr val="00FFFF"/>
                </a:solidFill>
                <a:latin typeface="PT Sans Narrow"/>
                <a:ea typeface="PT Sans Narrow"/>
                <a:cs typeface="PT Sans Narrow"/>
                <a:sym typeface="PT Sans Narrow"/>
              </a:rPr>
              <a:t>&lt;jsp:param name=“UName" value=“Akash" /&gt; </a:t>
            </a:r>
            <a:endParaRPr sz="2300">
              <a:solidFill>
                <a:srgbClr val="00FFFF"/>
              </a:solidFill>
              <a:latin typeface="PT Sans Narrow"/>
              <a:ea typeface="PT Sans Narrow"/>
              <a:cs typeface="PT Sans Narrow"/>
              <a:sym typeface="PT Sans Narrow"/>
            </a:endParaRPr>
          </a:p>
          <a:p>
            <a:pPr marL="0" lvl="0" indent="0" algn="l" rtl="0">
              <a:spcBef>
                <a:spcPts val="400"/>
              </a:spcBef>
              <a:spcAft>
                <a:spcPts val="0"/>
              </a:spcAft>
              <a:buNone/>
            </a:pPr>
            <a:r>
              <a:rPr lang="en-US" sz="2500">
                <a:solidFill>
                  <a:srgbClr val="FFFF00"/>
                </a:solidFill>
                <a:latin typeface="PT Sans Narrow"/>
                <a:ea typeface="PT Sans Narrow"/>
                <a:cs typeface="PT Sans Narrow"/>
                <a:sym typeface="PT Sans Narrow"/>
              </a:rPr>
              <a:t>&lt;/jsp:include&gt; </a:t>
            </a:r>
            <a:endParaRPr sz="2300">
              <a:solidFill>
                <a:srgbClr val="FFFF00"/>
              </a:solidFill>
              <a:latin typeface="PT Sans Narrow"/>
              <a:ea typeface="PT Sans Narrow"/>
              <a:cs typeface="PT Sans Narrow"/>
              <a:sym typeface="PT Sans Narrow"/>
            </a:endParaRPr>
          </a:p>
          <a:p>
            <a:pPr marL="0" lvl="0" indent="0" algn="l" rtl="0">
              <a:spcBef>
                <a:spcPts val="400"/>
              </a:spcBef>
              <a:spcAft>
                <a:spcPts val="0"/>
              </a:spcAft>
              <a:buNone/>
            </a:pPr>
            <a:r>
              <a:rPr lang="en-US" sz="2500">
                <a:latin typeface="PT Sans Narrow"/>
                <a:ea typeface="PT Sans Narrow"/>
                <a:cs typeface="PT Sans Narrow"/>
                <a:sym typeface="PT Sans Narrow"/>
              </a:rPr>
              <a:t>&lt;/body&gt; </a:t>
            </a:r>
            <a:endParaRPr sz="2300">
              <a:latin typeface="PT Sans Narrow"/>
              <a:ea typeface="PT Sans Narrow"/>
              <a:cs typeface="PT Sans Narrow"/>
              <a:sym typeface="PT Sans Narrow"/>
            </a:endParaRPr>
          </a:p>
          <a:p>
            <a:pPr marL="0" lvl="0" indent="0" algn="l" rtl="0">
              <a:spcBef>
                <a:spcPts val="400"/>
              </a:spcBef>
              <a:spcAft>
                <a:spcPts val="0"/>
              </a:spcAft>
              <a:buNone/>
            </a:pPr>
            <a:r>
              <a:rPr lang="en-US" sz="2500">
                <a:latin typeface="PT Sans Narrow"/>
                <a:ea typeface="PT Sans Narrow"/>
                <a:cs typeface="PT Sans Narrow"/>
                <a:sym typeface="PT Sans Narrow"/>
              </a:rPr>
              <a:t>&lt;/html&gt;</a:t>
            </a:r>
            <a:endParaRPr sz="2300">
              <a:latin typeface="PT Sans Narrow"/>
              <a:ea typeface="PT Sans Narrow"/>
              <a:cs typeface="PT Sans Narrow"/>
              <a:sym typeface="PT Sans Narrow"/>
            </a:endParaRPr>
          </a:p>
        </p:txBody>
      </p:sp>
      <p:sp>
        <p:nvSpPr>
          <p:cNvPr id="391" name="Google Shape;391;g11dadcef4b6_0_670"/>
          <p:cNvSpPr txBox="1">
            <a:spLocks noGrp="1"/>
          </p:cNvSpPr>
          <p:nvPr>
            <p:ph type="body" idx="2"/>
          </p:nvPr>
        </p:nvSpPr>
        <p:spPr>
          <a:xfrm>
            <a:off x="5880100" y="2399800"/>
            <a:ext cx="6197700" cy="3884400"/>
          </a:xfrm>
          <a:prstGeom prst="rect">
            <a:avLst/>
          </a:prstGeom>
          <a:noFill/>
          <a:ln w="2857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114300" lvl="0" indent="0" algn="l" rtl="0">
              <a:spcBef>
                <a:spcPts val="0"/>
              </a:spcBef>
              <a:spcAft>
                <a:spcPts val="0"/>
              </a:spcAft>
              <a:buSzPts val="2000"/>
              <a:buNone/>
            </a:pPr>
            <a:r>
              <a:rPr lang="en-US" sz="2500">
                <a:latin typeface="PT Sans Narrow"/>
                <a:ea typeface="PT Sans Narrow"/>
                <a:cs typeface="PT Sans Narrow"/>
                <a:sym typeface="PT Sans Narrow"/>
              </a:rPr>
              <a:t>&lt;html&gt;</a:t>
            </a:r>
            <a:endParaRPr sz="2300">
              <a:latin typeface="PT Sans Narrow"/>
              <a:ea typeface="PT Sans Narrow"/>
              <a:cs typeface="PT Sans Narrow"/>
              <a:sym typeface="PT Sans Narrow"/>
            </a:endParaRPr>
          </a:p>
          <a:p>
            <a:pPr marL="114300" lvl="0" indent="0" algn="l" rtl="0">
              <a:spcBef>
                <a:spcPts val="400"/>
              </a:spcBef>
              <a:spcAft>
                <a:spcPts val="0"/>
              </a:spcAft>
              <a:buSzPts val="2000"/>
              <a:buNone/>
            </a:pPr>
            <a:r>
              <a:rPr lang="en-US" sz="2500">
                <a:latin typeface="PT Sans Narrow"/>
                <a:ea typeface="PT Sans Narrow"/>
                <a:cs typeface="PT Sans Narrow"/>
                <a:sym typeface="PT Sans Narrow"/>
              </a:rPr>
              <a:t>&lt;body&gt;</a:t>
            </a:r>
            <a:endParaRPr sz="2300">
              <a:latin typeface="PT Sans Narrow"/>
              <a:ea typeface="PT Sans Narrow"/>
              <a:cs typeface="PT Sans Narrow"/>
              <a:sym typeface="PT Sans Narrow"/>
            </a:endParaRPr>
          </a:p>
          <a:p>
            <a:pPr marL="114300" lvl="0" indent="0" algn="l" rtl="0">
              <a:spcBef>
                <a:spcPts val="400"/>
              </a:spcBef>
              <a:spcAft>
                <a:spcPts val="0"/>
              </a:spcAft>
              <a:buSzPts val="2000"/>
              <a:buNone/>
            </a:pPr>
            <a:r>
              <a:rPr lang="en-US" sz="2500" b="1">
                <a:latin typeface="PT Sans Narrow"/>
                <a:ea typeface="PT Sans Narrow"/>
                <a:cs typeface="PT Sans Narrow"/>
                <a:sym typeface="PT Sans Narrow"/>
              </a:rPr>
              <a:t>This is a display.jsp Page</a:t>
            </a:r>
            <a:endParaRPr sz="2500" b="1">
              <a:latin typeface="PT Sans Narrow"/>
              <a:ea typeface="PT Sans Narrow"/>
              <a:cs typeface="PT Sans Narrow"/>
              <a:sym typeface="PT Sans Narrow"/>
            </a:endParaRPr>
          </a:p>
          <a:p>
            <a:pPr marL="114300" lvl="0" indent="0" algn="l" rtl="0">
              <a:spcBef>
                <a:spcPts val="400"/>
              </a:spcBef>
              <a:spcAft>
                <a:spcPts val="0"/>
              </a:spcAft>
              <a:buSzPts val="2000"/>
              <a:buNone/>
            </a:pPr>
            <a:r>
              <a:rPr lang="en-US" sz="2500">
                <a:latin typeface="PT Sans Narrow"/>
                <a:ea typeface="PT Sans Narrow"/>
                <a:cs typeface="PT Sans Narrow"/>
                <a:sym typeface="PT Sans Narrow"/>
              </a:rPr>
              <a:t>Name : </a:t>
            </a:r>
            <a:r>
              <a:rPr lang="en-US" sz="2500">
                <a:solidFill>
                  <a:srgbClr val="00FFFF"/>
                </a:solidFill>
                <a:latin typeface="PT Sans Narrow"/>
                <a:ea typeface="PT Sans Narrow"/>
                <a:cs typeface="PT Sans Narrow"/>
                <a:sym typeface="PT Sans Narrow"/>
              </a:rPr>
              <a:t>&lt;%=request.getParameter(“UName")%&gt;</a:t>
            </a:r>
            <a:endParaRPr sz="2300">
              <a:solidFill>
                <a:srgbClr val="00FFFF"/>
              </a:solidFill>
              <a:latin typeface="PT Sans Narrow"/>
              <a:ea typeface="PT Sans Narrow"/>
              <a:cs typeface="PT Sans Narrow"/>
              <a:sym typeface="PT Sans Narrow"/>
            </a:endParaRPr>
          </a:p>
          <a:p>
            <a:pPr marL="114300" lvl="0" indent="0" algn="l" rtl="0">
              <a:spcBef>
                <a:spcPts val="400"/>
              </a:spcBef>
              <a:spcAft>
                <a:spcPts val="0"/>
              </a:spcAft>
              <a:buSzPts val="2000"/>
              <a:buNone/>
            </a:pPr>
            <a:r>
              <a:rPr lang="en-US" sz="2500">
                <a:latin typeface="PT Sans Narrow"/>
                <a:ea typeface="PT Sans Narrow"/>
                <a:cs typeface="PT Sans Narrow"/>
                <a:sym typeface="PT Sans Narrow"/>
              </a:rPr>
              <a:t>&lt;/body&gt;</a:t>
            </a:r>
            <a:endParaRPr sz="2300">
              <a:latin typeface="PT Sans Narrow"/>
              <a:ea typeface="PT Sans Narrow"/>
              <a:cs typeface="PT Sans Narrow"/>
              <a:sym typeface="PT Sans Narrow"/>
            </a:endParaRPr>
          </a:p>
          <a:p>
            <a:pPr marL="114300" lvl="0" indent="0" algn="l" rtl="0">
              <a:spcBef>
                <a:spcPts val="400"/>
              </a:spcBef>
              <a:spcAft>
                <a:spcPts val="0"/>
              </a:spcAft>
              <a:buSzPts val="2000"/>
              <a:buNone/>
            </a:pPr>
            <a:r>
              <a:rPr lang="en-US" sz="2500">
                <a:latin typeface="PT Sans Narrow"/>
                <a:ea typeface="PT Sans Narrow"/>
                <a:cs typeface="PT Sans Narrow"/>
                <a:sym typeface="PT Sans Narrow"/>
              </a:rPr>
              <a:t>&lt;/html&gt;</a:t>
            </a:r>
            <a:endParaRPr sz="2300">
              <a:latin typeface="PT Sans Narrow"/>
              <a:ea typeface="PT Sans Narrow"/>
              <a:cs typeface="PT Sans Narrow"/>
              <a:sym typeface="PT Sans Narrow"/>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g11dadcef4b6_0_676"/>
          <p:cNvSpPr txBox="1">
            <a:spLocks noGrp="1"/>
          </p:cNvSpPr>
          <p:nvPr>
            <p:ph type="title"/>
          </p:nvPr>
        </p:nvSpPr>
        <p:spPr>
          <a:xfrm>
            <a:off x="1080000" y="447188"/>
            <a:ext cx="14096100" cy="970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jsp:forward action tag</a:t>
            </a:r>
            <a:endParaRPr/>
          </a:p>
        </p:txBody>
      </p:sp>
      <p:sp>
        <p:nvSpPr>
          <p:cNvPr id="397" name="Google Shape;397;g11dadcef4b6_0_676"/>
          <p:cNvSpPr txBox="1">
            <a:spLocks noGrp="1"/>
          </p:cNvSpPr>
          <p:nvPr>
            <p:ph type="body" idx="1"/>
          </p:nvPr>
        </p:nvSpPr>
        <p:spPr>
          <a:xfrm>
            <a:off x="177225" y="2133375"/>
            <a:ext cx="12192000" cy="4519200"/>
          </a:xfrm>
          <a:prstGeom prst="rect">
            <a:avLst/>
          </a:prstGeom>
          <a:noFill/>
          <a:ln>
            <a:noFill/>
          </a:ln>
        </p:spPr>
        <p:txBody>
          <a:bodyPr spcFirstLastPara="1" wrap="square" lIns="91425" tIns="45700" rIns="91425" bIns="45700" anchor="t" anchorCtr="0">
            <a:noAutofit/>
          </a:bodyPr>
          <a:lstStyle/>
          <a:p>
            <a:pPr marL="342900" lvl="0" indent="-254000" algn="l" rtl="0">
              <a:lnSpc>
                <a:spcPct val="115000"/>
              </a:lnSpc>
              <a:spcBef>
                <a:spcPts val="0"/>
              </a:spcBef>
              <a:spcAft>
                <a:spcPts val="0"/>
              </a:spcAft>
              <a:buSzPts val="2600"/>
              <a:buFont typeface="PT Sans Narrow"/>
              <a:buChar char="●"/>
            </a:pPr>
            <a:r>
              <a:rPr lang="en-US" sz="2200" dirty="0">
                <a:latin typeface="Times New Roman" pitchFamily="18" charset="0"/>
                <a:ea typeface="PT Sans Narrow"/>
                <a:cs typeface="Times New Roman" pitchFamily="18" charset="0"/>
                <a:sym typeface="PT Sans Narrow"/>
              </a:rPr>
              <a:t>The </a:t>
            </a:r>
            <a:r>
              <a:rPr lang="en-US" sz="2200" dirty="0" err="1">
                <a:latin typeface="Times New Roman" pitchFamily="18" charset="0"/>
                <a:ea typeface="PT Sans Narrow"/>
                <a:cs typeface="Times New Roman" pitchFamily="18" charset="0"/>
                <a:sym typeface="PT Sans Narrow"/>
              </a:rPr>
              <a:t>jsp:forward</a:t>
            </a:r>
            <a:r>
              <a:rPr lang="en-US" sz="2200" dirty="0">
                <a:latin typeface="Times New Roman" pitchFamily="18" charset="0"/>
                <a:ea typeface="PT Sans Narrow"/>
                <a:cs typeface="Times New Roman" pitchFamily="18" charset="0"/>
                <a:sym typeface="PT Sans Narrow"/>
              </a:rPr>
              <a:t> action tag is used to forward the request to another resource it may be </a:t>
            </a:r>
            <a:r>
              <a:rPr lang="en-US" sz="2200" dirty="0" err="1">
                <a:latin typeface="Times New Roman" pitchFamily="18" charset="0"/>
                <a:ea typeface="PT Sans Narrow"/>
                <a:cs typeface="Times New Roman" pitchFamily="18" charset="0"/>
                <a:sym typeface="PT Sans Narrow"/>
              </a:rPr>
              <a:t>jsp</a:t>
            </a:r>
            <a:r>
              <a:rPr lang="en-US" sz="2200" dirty="0">
                <a:latin typeface="Times New Roman" pitchFamily="18" charset="0"/>
                <a:ea typeface="PT Sans Narrow"/>
                <a:cs typeface="Times New Roman" pitchFamily="18" charset="0"/>
                <a:sym typeface="PT Sans Narrow"/>
              </a:rPr>
              <a:t>, html or another resource. </a:t>
            </a:r>
            <a:endParaRPr sz="2200">
              <a:latin typeface="Times New Roman" pitchFamily="18" charset="0"/>
              <a:ea typeface="PT Sans Narrow"/>
              <a:cs typeface="Times New Roman" pitchFamily="18" charset="0"/>
              <a:sym typeface="PT Sans Narrow"/>
            </a:endParaRPr>
          </a:p>
          <a:p>
            <a:pPr marL="457200" lvl="0" indent="0" algn="l" rtl="0">
              <a:lnSpc>
                <a:spcPct val="115000"/>
              </a:lnSpc>
              <a:spcBef>
                <a:spcPts val="440"/>
              </a:spcBef>
              <a:spcAft>
                <a:spcPts val="0"/>
              </a:spcAft>
              <a:buNone/>
            </a:pPr>
            <a:endParaRPr sz="2200">
              <a:latin typeface="Times New Roman" pitchFamily="18" charset="0"/>
              <a:ea typeface="PT Sans Narrow"/>
              <a:cs typeface="Times New Roman" pitchFamily="18" charset="0"/>
              <a:sym typeface="PT Sans Narrow"/>
            </a:endParaRPr>
          </a:p>
          <a:p>
            <a:pPr marL="342900" lvl="0" indent="-254000" algn="l" rtl="0">
              <a:lnSpc>
                <a:spcPct val="115000"/>
              </a:lnSpc>
              <a:spcBef>
                <a:spcPts val="440"/>
              </a:spcBef>
              <a:spcAft>
                <a:spcPts val="0"/>
              </a:spcAft>
              <a:buSzPts val="2600"/>
              <a:buFont typeface="PT Sans Narrow"/>
              <a:buChar char="●"/>
            </a:pPr>
            <a:r>
              <a:rPr lang="en-US" sz="2200" b="1" dirty="0">
                <a:latin typeface="Times New Roman" pitchFamily="18" charset="0"/>
                <a:ea typeface="PT Sans Narrow"/>
                <a:cs typeface="Times New Roman" pitchFamily="18" charset="0"/>
                <a:sym typeface="PT Sans Narrow"/>
              </a:rPr>
              <a:t>Syntax of </a:t>
            </a:r>
            <a:r>
              <a:rPr lang="en-US" sz="2200" b="1" dirty="0" err="1">
                <a:latin typeface="Times New Roman" pitchFamily="18" charset="0"/>
                <a:ea typeface="PT Sans Narrow"/>
                <a:cs typeface="Times New Roman" pitchFamily="18" charset="0"/>
                <a:sym typeface="PT Sans Narrow"/>
              </a:rPr>
              <a:t>jsp:forward</a:t>
            </a:r>
            <a:r>
              <a:rPr lang="en-US" sz="2200" b="1" dirty="0">
                <a:latin typeface="Times New Roman" pitchFamily="18" charset="0"/>
                <a:ea typeface="PT Sans Narrow"/>
                <a:cs typeface="Times New Roman" pitchFamily="18" charset="0"/>
                <a:sym typeface="PT Sans Narrow"/>
              </a:rPr>
              <a:t> action tag without parameter</a:t>
            </a:r>
            <a:endParaRPr sz="2200">
              <a:latin typeface="Times New Roman" pitchFamily="18" charset="0"/>
              <a:ea typeface="PT Sans Narrow"/>
              <a:cs typeface="Times New Roman" pitchFamily="18" charset="0"/>
              <a:sym typeface="PT Sans Narrow"/>
            </a:endParaRPr>
          </a:p>
          <a:p>
            <a:pPr marL="457200" lvl="0" indent="0" algn="l" rtl="0">
              <a:lnSpc>
                <a:spcPct val="115000"/>
              </a:lnSpc>
              <a:spcBef>
                <a:spcPts val="440"/>
              </a:spcBef>
              <a:spcAft>
                <a:spcPts val="0"/>
              </a:spcAft>
              <a:buNone/>
            </a:pPr>
            <a:r>
              <a:rPr lang="en-US" sz="2200" dirty="0">
                <a:latin typeface="Times New Roman" pitchFamily="18" charset="0"/>
                <a:ea typeface="PT Sans Narrow"/>
                <a:cs typeface="Times New Roman" pitchFamily="18" charset="0"/>
                <a:sym typeface="PT Sans Narrow"/>
              </a:rPr>
              <a:t>&lt;</a:t>
            </a:r>
            <a:r>
              <a:rPr lang="en-US" sz="2200" dirty="0" err="1">
                <a:latin typeface="Times New Roman" pitchFamily="18" charset="0"/>
                <a:ea typeface="PT Sans Narrow"/>
                <a:cs typeface="Times New Roman" pitchFamily="18" charset="0"/>
                <a:sym typeface="PT Sans Narrow"/>
              </a:rPr>
              <a:t>jsp:forward</a:t>
            </a:r>
            <a:r>
              <a:rPr lang="en-US" sz="2200" dirty="0">
                <a:latin typeface="Times New Roman" pitchFamily="18" charset="0"/>
                <a:ea typeface="PT Sans Narrow"/>
                <a:cs typeface="Times New Roman" pitchFamily="18" charset="0"/>
                <a:sym typeface="PT Sans Narrow"/>
              </a:rPr>
              <a:t> page="</a:t>
            </a:r>
            <a:r>
              <a:rPr lang="en-US" sz="2200" dirty="0" err="1">
                <a:latin typeface="Times New Roman" pitchFamily="18" charset="0"/>
                <a:ea typeface="PT Sans Narrow"/>
                <a:cs typeface="Times New Roman" pitchFamily="18" charset="0"/>
                <a:sym typeface="PT Sans Narrow"/>
              </a:rPr>
              <a:t>relativeURL</a:t>
            </a:r>
            <a:r>
              <a:rPr lang="en-US" sz="2200" dirty="0">
                <a:latin typeface="Times New Roman" pitchFamily="18" charset="0"/>
                <a:ea typeface="PT Sans Narrow"/>
                <a:cs typeface="Times New Roman" pitchFamily="18" charset="0"/>
                <a:sym typeface="PT Sans Narrow"/>
              </a:rPr>
              <a:t> | &lt;%= expression %&gt;" /&gt;  </a:t>
            </a:r>
            <a:endParaRPr sz="2200">
              <a:latin typeface="Times New Roman" pitchFamily="18" charset="0"/>
              <a:ea typeface="PT Sans Narrow"/>
              <a:cs typeface="Times New Roman" pitchFamily="18" charset="0"/>
              <a:sym typeface="PT Sans Narrow"/>
            </a:endParaRPr>
          </a:p>
          <a:p>
            <a:pPr marL="457200" lvl="0" indent="0" algn="l" rtl="0">
              <a:lnSpc>
                <a:spcPct val="115000"/>
              </a:lnSpc>
              <a:spcBef>
                <a:spcPts val="440"/>
              </a:spcBef>
              <a:spcAft>
                <a:spcPts val="0"/>
              </a:spcAft>
              <a:buNone/>
            </a:pPr>
            <a:endParaRPr sz="2200">
              <a:latin typeface="Times New Roman" pitchFamily="18" charset="0"/>
              <a:ea typeface="PT Sans Narrow"/>
              <a:cs typeface="Times New Roman" pitchFamily="18" charset="0"/>
              <a:sym typeface="PT Sans Narrow"/>
            </a:endParaRPr>
          </a:p>
          <a:p>
            <a:pPr marL="342900" lvl="0" indent="-254000" algn="l" rtl="0">
              <a:lnSpc>
                <a:spcPct val="115000"/>
              </a:lnSpc>
              <a:spcBef>
                <a:spcPts val="440"/>
              </a:spcBef>
              <a:spcAft>
                <a:spcPts val="0"/>
              </a:spcAft>
              <a:buSzPts val="2600"/>
              <a:buFont typeface="PT Sans Narrow"/>
              <a:buChar char="●"/>
            </a:pPr>
            <a:r>
              <a:rPr lang="en-US" sz="2200" b="1" dirty="0">
                <a:latin typeface="Times New Roman" pitchFamily="18" charset="0"/>
                <a:ea typeface="PT Sans Narrow"/>
                <a:cs typeface="Times New Roman" pitchFamily="18" charset="0"/>
                <a:sym typeface="PT Sans Narrow"/>
              </a:rPr>
              <a:t>Syntax of </a:t>
            </a:r>
            <a:r>
              <a:rPr lang="en-US" sz="2200" b="1" dirty="0" err="1">
                <a:latin typeface="Times New Roman" pitchFamily="18" charset="0"/>
                <a:ea typeface="PT Sans Narrow"/>
                <a:cs typeface="Times New Roman" pitchFamily="18" charset="0"/>
                <a:sym typeface="PT Sans Narrow"/>
              </a:rPr>
              <a:t>jsp:forward</a:t>
            </a:r>
            <a:r>
              <a:rPr lang="en-US" sz="2200" b="1" dirty="0">
                <a:latin typeface="Times New Roman" pitchFamily="18" charset="0"/>
                <a:ea typeface="PT Sans Narrow"/>
                <a:cs typeface="Times New Roman" pitchFamily="18" charset="0"/>
                <a:sym typeface="PT Sans Narrow"/>
              </a:rPr>
              <a:t> action tag with parameter</a:t>
            </a:r>
            <a:endParaRPr sz="2200">
              <a:latin typeface="Times New Roman" pitchFamily="18" charset="0"/>
              <a:ea typeface="PT Sans Narrow"/>
              <a:cs typeface="Times New Roman" pitchFamily="18" charset="0"/>
              <a:sym typeface="PT Sans Narrow"/>
            </a:endParaRPr>
          </a:p>
          <a:p>
            <a:pPr marL="457200" lvl="0" indent="0" algn="l" rtl="0">
              <a:lnSpc>
                <a:spcPct val="115000"/>
              </a:lnSpc>
              <a:spcBef>
                <a:spcPts val="440"/>
              </a:spcBef>
              <a:spcAft>
                <a:spcPts val="0"/>
              </a:spcAft>
              <a:buNone/>
            </a:pPr>
            <a:r>
              <a:rPr lang="en-US" sz="2200" dirty="0">
                <a:latin typeface="Times New Roman" pitchFamily="18" charset="0"/>
                <a:ea typeface="PT Sans Narrow"/>
                <a:cs typeface="Times New Roman" pitchFamily="18" charset="0"/>
                <a:sym typeface="PT Sans Narrow"/>
              </a:rPr>
              <a:t>&lt;</a:t>
            </a:r>
            <a:r>
              <a:rPr lang="en-US" sz="2200" dirty="0" err="1">
                <a:latin typeface="Times New Roman" pitchFamily="18" charset="0"/>
                <a:ea typeface="PT Sans Narrow"/>
                <a:cs typeface="Times New Roman" pitchFamily="18" charset="0"/>
                <a:sym typeface="PT Sans Narrow"/>
              </a:rPr>
              <a:t>jsp:forward</a:t>
            </a:r>
            <a:r>
              <a:rPr lang="en-US" sz="2200" dirty="0">
                <a:latin typeface="Times New Roman" pitchFamily="18" charset="0"/>
                <a:ea typeface="PT Sans Narrow"/>
                <a:cs typeface="Times New Roman" pitchFamily="18" charset="0"/>
                <a:sym typeface="PT Sans Narrow"/>
              </a:rPr>
              <a:t> page="</a:t>
            </a:r>
            <a:r>
              <a:rPr lang="en-US" sz="2200" dirty="0" err="1">
                <a:latin typeface="Times New Roman" pitchFamily="18" charset="0"/>
                <a:ea typeface="PT Sans Narrow"/>
                <a:cs typeface="Times New Roman" pitchFamily="18" charset="0"/>
                <a:sym typeface="PT Sans Narrow"/>
              </a:rPr>
              <a:t>relativeURL</a:t>
            </a:r>
            <a:r>
              <a:rPr lang="en-US" sz="2200" dirty="0">
                <a:latin typeface="Times New Roman" pitchFamily="18" charset="0"/>
                <a:ea typeface="PT Sans Narrow"/>
                <a:cs typeface="Times New Roman" pitchFamily="18" charset="0"/>
                <a:sym typeface="PT Sans Narrow"/>
              </a:rPr>
              <a:t> | &lt;%= expression %&gt;"&gt;  </a:t>
            </a:r>
            <a:endParaRPr sz="2200">
              <a:latin typeface="Times New Roman" pitchFamily="18" charset="0"/>
              <a:ea typeface="PT Sans Narrow"/>
              <a:cs typeface="Times New Roman" pitchFamily="18" charset="0"/>
              <a:sym typeface="PT Sans Narrow"/>
            </a:endParaRPr>
          </a:p>
          <a:p>
            <a:pPr marL="457200" lvl="0" indent="0" algn="l" rtl="0">
              <a:lnSpc>
                <a:spcPct val="115000"/>
              </a:lnSpc>
              <a:spcBef>
                <a:spcPts val="440"/>
              </a:spcBef>
              <a:spcAft>
                <a:spcPts val="0"/>
              </a:spcAft>
              <a:buNone/>
            </a:pPr>
            <a:r>
              <a:rPr lang="en-US" sz="2200" dirty="0">
                <a:latin typeface="Times New Roman" pitchFamily="18" charset="0"/>
                <a:ea typeface="PT Sans Narrow"/>
                <a:cs typeface="Times New Roman" pitchFamily="18" charset="0"/>
                <a:sym typeface="PT Sans Narrow"/>
              </a:rPr>
              <a:t>&lt;</a:t>
            </a:r>
            <a:r>
              <a:rPr lang="en-US" sz="2200" dirty="0" err="1">
                <a:latin typeface="Times New Roman" pitchFamily="18" charset="0"/>
                <a:ea typeface="PT Sans Narrow"/>
                <a:cs typeface="Times New Roman" pitchFamily="18" charset="0"/>
                <a:sym typeface="PT Sans Narrow"/>
              </a:rPr>
              <a:t>jsp:param</a:t>
            </a:r>
            <a:r>
              <a:rPr lang="en-US" sz="2200" dirty="0">
                <a:latin typeface="Times New Roman" pitchFamily="18" charset="0"/>
                <a:ea typeface="PT Sans Narrow"/>
                <a:cs typeface="Times New Roman" pitchFamily="18" charset="0"/>
                <a:sym typeface="PT Sans Narrow"/>
              </a:rPr>
              <a:t> name="</a:t>
            </a:r>
            <a:r>
              <a:rPr lang="en-US" sz="2200" dirty="0" err="1">
                <a:latin typeface="Times New Roman" pitchFamily="18" charset="0"/>
                <a:ea typeface="PT Sans Narrow"/>
                <a:cs typeface="Times New Roman" pitchFamily="18" charset="0"/>
                <a:sym typeface="PT Sans Narrow"/>
              </a:rPr>
              <a:t>parametername</a:t>
            </a:r>
            <a:r>
              <a:rPr lang="en-US" sz="2200" dirty="0">
                <a:latin typeface="Times New Roman" pitchFamily="18" charset="0"/>
                <a:ea typeface="PT Sans Narrow"/>
                <a:cs typeface="Times New Roman" pitchFamily="18" charset="0"/>
                <a:sym typeface="PT Sans Narrow"/>
              </a:rPr>
              <a:t>" value="</a:t>
            </a:r>
            <a:r>
              <a:rPr lang="en-US" sz="2200" dirty="0" err="1">
                <a:latin typeface="Times New Roman" pitchFamily="18" charset="0"/>
                <a:ea typeface="PT Sans Narrow"/>
                <a:cs typeface="Times New Roman" pitchFamily="18" charset="0"/>
                <a:sym typeface="PT Sans Narrow"/>
              </a:rPr>
              <a:t>parametervalue</a:t>
            </a:r>
            <a:r>
              <a:rPr lang="en-US" sz="2200" dirty="0">
                <a:latin typeface="Times New Roman" pitchFamily="18" charset="0"/>
                <a:ea typeface="PT Sans Narrow"/>
                <a:cs typeface="Times New Roman" pitchFamily="18" charset="0"/>
                <a:sym typeface="PT Sans Narrow"/>
              </a:rPr>
              <a:t> | &lt;%=expression%&gt;" /&gt;  </a:t>
            </a:r>
            <a:endParaRPr sz="2200">
              <a:latin typeface="Times New Roman" pitchFamily="18" charset="0"/>
              <a:ea typeface="PT Sans Narrow"/>
              <a:cs typeface="Times New Roman" pitchFamily="18" charset="0"/>
              <a:sym typeface="PT Sans Narrow"/>
            </a:endParaRPr>
          </a:p>
          <a:p>
            <a:pPr marL="457200" lvl="0" indent="0" algn="l" rtl="0">
              <a:lnSpc>
                <a:spcPct val="115000"/>
              </a:lnSpc>
              <a:spcBef>
                <a:spcPts val="440"/>
              </a:spcBef>
              <a:spcAft>
                <a:spcPts val="0"/>
              </a:spcAft>
              <a:buNone/>
            </a:pPr>
            <a:r>
              <a:rPr lang="en-US" sz="2200" dirty="0">
                <a:latin typeface="Times New Roman" pitchFamily="18" charset="0"/>
                <a:ea typeface="PT Sans Narrow"/>
                <a:cs typeface="Times New Roman" pitchFamily="18" charset="0"/>
                <a:sym typeface="PT Sans Narrow"/>
              </a:rPr>
              <a:t>&lt;/</a:t>
            </a:r>
            <a:r>
              <a:rPr lang="en-US" sz="2200" dirty="0" err="1">
                <a:latin typeface="Times New Roman" pitchFamily="18" charset="0"/>
                <a:ea typeface="PT Sans Narrow"/>
                <a:cs typeface="Times New Roman" pitchFamily="18" charset="0"/>
                <a:sym typeface="PT Sans Narrow"/>
              </a:rPr>
              <a:t>jsp:forward</a:t>
            </a:r>
            <a:r>
              <a:rPr lang="en-US" sz="2200" dirty="0">
                <a:latin typeface="Times New Roman" pitchFamily="18" charset="0"/>
                <a:ea typeface="PT Sans Narrow"/>
                <a:cs typeface="Times New Roman" pitchFamily="18" charset="0"/>
                <a:sym typeface="PT Sans Narrow"/>
              </a:rPr>
              <a:t>&gt;  </a:t>
            </a:r>
            <a:endParaRPr sz="2200">
              <a:latin typeface="Times New Roman" pitchFamily="18" charset="0"/>
              <a:ea typeface="PT Sans Narrow"/>
              <a:cs typeface="Times New Roman" pitchFamily="18" charset="0"/>
              <a:sym typeface="PT Sans Narrow"/>
            </a:endParaRPr>
          </a:p>
          <a:p>
            <a:pPr marL="0" lvl="0" indent="0" algn="l" rtl="0">
              <a:lnSpc>
                <a:spcPct val="115000"/>
              </a:lnSpc>
              <a:spcBef>
                <a:spcPts val="440"/>
              </a:spcBef>
              <a:spcAft>
                <a:spcPts val="0"/>
              </a:spcAft>
              <a:buNone/>
            </a:pPr>
            <a:endParaRPr sz="2200">
              <a:latin typeface="PT Sans Narrow"/>
              <a:ea typeface="PT Sans Narrow"/>
              <a:cs typeface="PT Sans Narrow"/>
              <a:sym typeface="PT Sans Narrow"/>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g11dadcef4b6_0_681"/>
          <p:cNvSpPr txBox="1">
            <a:spLocks noGrp="1"/>
          </p:cNvSpPr>
          <p:nvPr>
            <p:ph type="title"/>
          </p:nvPr>
        </p:nvSpPr>
        <p:spPr>
          <a:xfrm>
            <a:off x="203200" y="274638"/>
            <a:ext cx="109728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jsp:forward- </a:t>
            </a:r>
            <a:r>
              <a:rPr lang="en-US" sz="4800">
                <a:solidFill>
                  <a:srgbClr val="FF0000"/>
                </a:solidFill>
              </a:rPr>
              <a:t>without parameter</a:t>
            </a:r>
            <a:endParaRPr/>
          </a:p>
        </p:txBody>
      </p:sp>
      <p:sp>
        <p:nvSpPr>
          <p:cNvPr id="403" name="Google Shape;403;g11dadcef4b6_0_681"/>
          <p:cNvSpPr txBox="1">
            <a:spLocks noGrp="1"/>
          </p:cNvSpPr>
          <p:nvPr>
            <p:ph type="body" idx="1"/>
          </p:nvPr>
        </p:nvSpPr>
        <p:spPr>
          <a:xfrm>
            <a:off x="292100" y="2232975"/>
            <a:ext cx="11277600" cy="4396500"/>
          </a:xfrm>
          <a:prstGeom prst="rect">
            <a:avLst/>
          </a:prstGeom>
          <a:noFill/>
          <a:ln>
            <a:noFill/>
          </a:ln>
        </p:spPr>
        <p:txBody>
          <a:bodyPr spcFirstLastPara="1" wrap="square" lIns="91425" tIns="45700" rIns="91425" bIns="45700" anchor="t" anchorCtr="0">
            <a:normAutofit/>
          </a:bodyPr>
          <a:lstStyle/>
          <a:p>
            <a:pPr marL="114300" lvl="0" indent="0" algn="l" rtl="0">
              <a:spcBef>
                <a:spcPts val="0"/>
              </a:spcBef>
              <a:spcAft>
                <a:spcPts val="0"/>
              </a:spcAft>
              <a:buSzPts val="2200"/>
              <a:buNone/>
            </a:pPr>
            <a:r>
              <a:rPr lang="en-US" sz="2400" dirty="0">
                <a:latin typeface="Times New Roman" pitchFamily="18" charset="0"/>
                <a:ea typeface="PT Sans Narrow"/>
                <a:cs typeface="Times New Roman" pitchFamily="18" charset="0"/>
                <a:sym typeface="PT Sans Narrow"/>
              </a:rPr>
              <a:t>In this example, we are simply forwarding the request to the print1.jsp file.</a:t>
            </a:r>
            <a:endParaRPr sz="2400">
              <a:latin typeface="Times New Roman" pitchFamily="18" charset="0"/>
              <a:ea typeface="PT Sans Narrow"/>
              <a:cs typeface="Times New Roman" pitchFamily="18" charset="0"/>
              <a:sym typeface="PT Sans Narrow"/>
            </a:endParaRPr>
          </a:p>
          <a:p>
            <a:pPr marL="114300" lvl="0" indent="0" algn="l" rtl="0">
              <a:spcBef>
                <a:spcPts val="440"/>
              </a:spcBef>
              <a:spcAft>
                <a:spcPts val="0"/>
              </a:spcAft>
              <a:buSzPts val="2200"/>
              <a:buNone/>
            </a:pPr>
            <a:endParaRPr sz="2400" b="1">
              <a:latin typeface="Times New Roman" pitchFamily="18" charset="0"/>
              <a:ea typeface="PT Sans Narrow"/>
              <a:cs typeface="Times New Roman" pitchFamily="18" charset="0"/>
              <a:sym typeface="PT Sans Narrow"/>
            </a:endParaRPr>
          </a:p>
          <a:p>
            <a:pPr marL="114300" lvl="0" indent="0" algn="l" rtl="0">
              <a:spcBef>
                <a:spcPts val="440"/>
              </a:spcBef>
              <a:spcAft>
                <a:spcPts val="0"/>
              </a:spcAft>
              <a:buSzPts val="2200"/>
              <a:buNone/>
            </a:pPr>
            <a:r>
              <a:rPr lang="en-US" sz="2400" b="1" dirty="0">
                <a:latin typeface="Times New Roman" pitchFamily="18" charset="0"/>
                <a:ea typeface="PT Sans Narrow"/>
                <a:cs typeface="Times New Roman" pitchFamily="18" charset="0"/>
                <a:sym typeface="PT Sans Narrow"/>
              </a:rPr>
              <a:t>index.jsp</a:t>
            </a:r>
            <a:endParaRPr sz="2400" b="1">
              <a:latin typeface="Times New Roman" pitchFamily="18" charset="0"/>
              <a:ea typeface="PT Sans Narrow"/>
              <a:cs typeface="Times New Roman" pitchFamily="18" charset="0"/>
              <a:sym typeface="PT Sans Narrow"/>
            </a:endParaRPr>
          </a:p>
          <a:p>
            <a:pPr marL="114300" lvl="0" indent="0" algn="l" rtl="0">
              <a:spcBef>
                <a:spcPts val="440"/>
              </a:spcBef>
              <a:spcAft>
                <a:spcPts val="0"/>
              </a:spcAft>
              <a:buSzPts val="2200"/>
              <a:buNone/>
            </a:pPr>
            <a:r>
              <a:rPr lang="en-US" sz="2400" dirty="0">
                <a:latin typeface="Times New Roman" pitchFamily="18" charset="0"/>
                <a:ea typeface="PT Sans Narrow"/>
                <a:cs typeface="Times New Roman" pitchFamily="18" charset="0"/>
                <a:sym typeface="PT Sans Narrow"/>
              </a:rPr>
              <a:t> &lt;h2&gt;this is index page&lt;/h2&gt;  </a:t>
            </a:r>
            <a:endParaRPr sz="2400">
              <a:latin typeface="Times New Roman" pitchFamily="18" charset="0"/>
              <a:ea typeface="PT Sans Narrow"/>
              <a:cs typeface="Times New Roman" pitchFamily="18" charset="0"/>
              <a:sym typeface="PT Sans Narrow"/>
            </a:endParaRPr>
          </a:p>
          <a:p>
            <a:pPr marL="114300" lvl="0" indent="0" algn="l" rtl="0">
              <a:spcBef>
                <a:spcPts val="440"/>
              </a:spcBef>
              <a:spcAft>
                <a:spcPts val="0"/>
              </a:spcAft>
              <a:buSzPts val="2200"/>
              <a:buNone/>
            </a:pPr>
            <a:r>
              <a:rPr lang="en-US" sz="2400" dirty="0">
                <a:latin typeface="Times New Roman" pitchFamily="18" charset="0"/>
                <a:ea typeface="PT Sans Narrow"/>
                <a:cs typeface="Times New Roman" pitchFamily="18" charset="0"/>
                <a:sym typeface="PT Sans Narrow"/>
              </a:rPr>
              <a:t> </a:t>
            </a:r>
            <a:r>
              <a:rPr lang="en-US" sz="2400" dirty="0">
                <a:solidFill>
                  <a:srgbClr val="00FFFF"/>
                </a:solidFill>
                <a:latin typeface="Times New Roman" pitchFamily="18" charset="0"/>
                <a:ea typeface="PT Sans Narrow"/>
                <a:cs typeface="Times New Roman" pitchFamily="18" charset="0"/>
                <a:sym typeface="PT Sans Narrow"/>
              </a:rPr>
              <a:t>&lt;</a:t>
            </a:r>
            <a:r>
              <a:rPr lang="en-US" sz="2400" dirty="0" err="1">
                <a:solidFill>
                  <a:srgbClr val="00FFFF"/>
                </a:solidFill>
                <a:latin typeface="Times New Roman" pitchFamily="18" charset="0"/>
                <a:ea typeface="PT Sans Narrow"/>
                <a:cs typeface="Times New Roman" pitchFamily="18" charset="0"/>
                <a:sym typeface="PT Sans Narrow"/>
              </a:rPr>
              <a:t>jsp:forward</a:t>
            </a:r>
            <a:r>
              <a:rPr lang="en-US" sz="2400" dirty="0">
                <a:solidFill>
                  <a:srgbClr val="00FFFF"/>
                </a:solidFill>
                <a:latin typeface="Times New Roman" pitchFamily="18" charset="0"/>
                <a:ea typeface="PT Sans Narrow"/>
                <a:cs typeface="Times New Roman" pitchFamily="18" charset="0"/>
                <a:sym typeface="PT Sans Narrow"/>
              </a:rPr>
              <a:t> page="print1.jsp" /&gt;  </a:t>
            </a:r>
            <a:endParaRPr sz="2400">
              <a:solidFill>
                <a:srgbClr val="00FFFF"/>
              </a:solidFill>
              <a:latin typeface="Times New Roman" pitchFamily="18" charset="0"/>
              <a:ea typeface="PT Sans Narrow"/>
              <a:cs typeface="Times New Roman" pitchFamily="18" charset="0"/>
              <a:sym typeface="PT Sans Narrow"/>
            </a:endParaRPr>
          </a:p>
          <a:p>
            <a:pPr marL="114300" lvl="0" indent="0" algn="l" rtl="0">
              <a:spcBef>
                <a:spcPts val="440"/>
              </a:spcBef>
              <a:spcAft>
                <a:spcPts val="0"/>
              </a:spcAft>
              <a:buSzPts val="2200"/>
              <a:buNone/>
            </a:pPr>
            <a:r>
              <a:rPr lang="en-US" sz="2400" dirty="0">
                <a:latin typeface="Times New Roman" pitchFamily="18" charset="0"/>
                <a:ea typeface="PT Sans Narrow"/>
                <a:cs typeface="Times New Roman" pitchFamily="18" charset="0"/>
                <a:sym typeface="PT Sans Narrow"/>
              </a:rPr>
              <a:t> </a:t>
            </a:r>
            <a:endParaRPr sz="2400">
              <a:latin typeface="Times New Roman" pitchFamily="18" charset="0"/>
              <a:ea typeface="PT Sans Narrow"/>
              <a:cs typeface="Times New Roman" pitchFamily="18" charset="0"/>
              <a:sym typeface="PT Sans Narrow"/>
            </a:endParaRPr>
          </a:p>
          <a:p>
            <a:pPr marL="114300" lvl="0" indent="0" algn="l" rtl="0">
              <a:spcBef>
                <a:spcPts val="440"/>
              </a:spcBef>
              <a:spcAft>
                <a:spcPts val="0"/>
              </a:spcAft>
              <a:buSzPts val="2200"/>
              <a:buNone/>
            </a:pPr>
            <a:r>
              <a:rPr lang="en-US" sz="2400" b="1" dirty="0">
                <a:latin typeface="Times New Roman" pitchFamily="18" charset="0"/>
                <a:ea typeface="PT Sans Narrow"/>
                <a:cs typeface="Times New Roman" pitchFamily="18" charset="0"/>
                <a:sym typeface="PT Sans Narrow"/>
              </a:rPr>
              <a:t>print1.jsp</a:t>
            </a:r>
            <a:endParaRPr sz="2400" b="1">
              <a:latin typeface="Times New Roman" pitchFamily="18" charset="0"/>
              <a:ea typeface="PT Sans Narrow"/>
              <a:cs typeface="Times New Roman" pitchFamily="18" charset="0"/>
              <a:sym typeface="PT Sans Narrow"/>
            </a:endParaRPr>
          </a:p>
          <a:p>
            <a:pPr marL="114300" lvl="0" indent="0" algn="l" rtl="0">
              <a:spcBef>
                <a:spcPts val="440"/>
              </a:spcBef>
              <a:spcAft>
                <a:spcPts val="0"/>
              </a:spcAft>
              <a:buSzPts val="2200"/>
              <a:buNone/>
            </a:pPr>
            <a:r>
              <a:rPr lang="en-US" sz="2400" dirty="0">
                <a:latin typeface="Times New Roman" pitchFamily="18" charset="0"/>
                <a:ea typeface="PT Sans Narrow"/>
                <a:cs typeface="Times New Roman" pitchFamily="18" charset="0"/>
                <a:sym typeface="PT Sans Narrow"/>
              </a:rPr>
              <a:t> &lt;% </a:t>
            </a:r>
            <a:r>
              <a:rPr lang="en-US" sz="2400" dirty="0" err="1">
                <a:latin typeface="Times New Roman" pitchFamily="18" charset="0"/>
                <a:ea typeface="PT Sans Narrow"/>
                <a:cs typeface="Times New Roman" pitchFamily="18" charset="0"/>
                <a:sym typeface="PT Sans Narrow"/>
              </a:rPr>
              <a:t>out.print</a:t>
            </a:r>
            <a:r>
              <a:rPr lang="en-US" sz="2400" dirty="0">
                <a:latin typeface="Times New Roman" pitchFamily="18" charset="0"/>
                <a:ea typeface="PT Sans Narrow"/>
                <a:cs typeface="Times New Roman" pitchFamily="18" charset="0"/>
                <a:sym typeface="PT Sans Narrow"/>
              </a:rPr>
              <a:t>(“Good Morning”); %&gt; </a:t>
            </a:r>
            <a:r>
              <a:rPr lang="en-US" sz="2400" dirty="0">
                <a:latin typeface="PT Sans Narrow"/>
                <a:ea typeface="PT Sans Narrow"/>
                <a:cs typeface="PT Sans Narrow"/>
                <a:sym typeface="PT Sans Narrow"/>
              </a:rPr>
              <a:t> </a:t>
            </a:r>
            <a:endParaRPr sz="2400">
              <a:latin typeface="PT Sans Narrow"/>
              <a:ea typeface="PT Sans Narrow"/>
              <a:cs typeface="PT Sans Narrow"/>
              <a:sym typeface="PT Sans Narrow"/>
            </a:endParaRPr>
          </a:p>
          <a:p>
            <a:pPr marL="342900" lvl="0" indent="-88900" algn="l" rtl="0">
              <a:spcBef>
                <a:spcPts val="440"/>
              </a:spcBef>
              <a:spcAft>
                <a:spcPts val="0"/>
              </a:spcAft>
              <a:buSzPts val="2200"/>
              <a:buNone/>
            </a:pPr>
            <a:endParaRPr sz="2400">
              <a:latin typeface="PT Sans Narrow"/>
              <a:ea typeface="PT Sans Narrow"/>
              <a:cs typeface="PT Sans Narrow"/>
              <a:sym typeface="PT Sans Narrow"/>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g11dadcef4b6_0_686"/>
          <p:cNvSpPr txBox="1">
            <a:spLocks noGrp="1"/>
          </p:cNvSpPr>
          <p:nvPr>
            <p:ph type="title"/>
          </p:nvPr>
        </p:nvSpPr>
        <p:spPr>
          <a:xfrm>
            <a:off x="1080000" y="447188"/>
            <a:ext cx="14096100" cy="970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jsp:forward- </a:t>
            </a:r>
            <a:r>
              <a:rPr lang="en-US" sz="4400">
                <a:solidFill>
                  <a:srgbClr val="FF0000"/>
                </a:solidFill>
              </a:rPr>
              <a:t>with parameter</a:t>
            </a:r>
            <a:endParaRPr/>
          </a:p>
        </p:txBody>
      </p:sp>
      <p:sp>
        <p:nvSpPr>
          <p:cNvPr id="409" name="Google Shape;409;g11dadcef4b6_0_686"/>
          <p:cNvSpPr txBox="1">
            <a:spLocks noGrp="1"/>
          </p:cNvSpPr>
          <p:nvPr>
            <p:ph type="body" idx="1"/>
          </p:nvPr>
        </p:nvSpPr>
        <p:spPr>
          <a:xfrm>
            <a:off x="406400" y="1955800"/>
            <a:ext cx="10668000" cy="4800600"/>
          </a:xfrm>
          <a:prstGeom prst="rect">
            <a:avLst/>
          </a:prstGeom>
          <a:noFill/>
          <a:ln>
            <a:noFill/>
          </a:ln>
        </p:spPr>
        <p:txBody>
          <a:bodyPr spcFirstLastPara="1" wrap="square" lIns="91425" tIns="45700" rIns="91425" bIns="45700" anchor="t" anchorCtr="0">
            <a:noAutofit/>
          </a:bodyPr>
          <a:lstStyle/>
          <a:p>
            <a:pPr marL="342900" lvl="0" indent="-264477" algn="l" rtl="0">
              <a:lnSpc>
                <a:spcPct val="115000"/>
              </a:lnSpc>
              <a:spcBef>
                <a:spcPts val="0"/>
              </a:spcBef>
              <a:spcAft>
                <a:spcPts val="0"/>
              </a:spcAft>
              <a:buSzPts val="2600"/>
              <a:buFont typeface="PT Sans Narrow"/>
              <a:buChar char="●"/>
            </a:pPr>
            <a:r>
              <a:rPr lang="en-US" sz="2200" dirty="0">
                <a:latin typeface="Times New Roman" pitchFamily="18" charset="0"/>
                <a:ea typeface="PT Sans Narrow"/>
                <a:cs typeface="Times New Roman" pitchFamily="18" charset="0"/>
                <a:sym typeface="PT Sans Narrow"/>
              </a:rPr>
              <a:t>In this example, we are forwarding the request to the print1.jsp file with parameter and print1.jsp file prints the parameter value.</a:t>
            </a:r>
            <a:endParaRPr sz="2200">
              <a:latin typeface="Times New Roman" pitchFamily="18" charset="0"/>
              <a:ea typeface="PT Sans Narrow"/>
              <a:cs typeface="Times New Roman" pitchFamily="18" charset="0"/>
              <a:sym typeface="PT Sans Narrow"/>
            </a:endParaRPr>
          </a:p>
          <a:p>
            <a:pPr marL="457200" lvl="0" indent="0" algn="l" rtl="0">
              <a:lnSpc>
                <a:spcPct val="115000"/>
              </a:lnSpc>
              <a:spcBef>
                <a:spcPts val="407"/>
              </a:spcBef>
              <a:spcAft>
                <a:spcPts val="0"/>
              </a:spcAft>
              <a:buNone/>
            </a:pPr>
            <a:endParaRPr sz="1100" b="1">
              <a:latin typeface="Times New Roman" pitchFamily="18" charset="0"/>
              <a:ea typeface="PT Sans Narrow"/>
              <a:cs typeface="Times New Roman" pitchFamily="18" charset="0"/>
              <a:sym typeface="PT Sans Narrow"/>
            </a:endParaRPr>
          </a:p>
          <a:p>
            <a:pPr marL="342900" lvl="0" indent="-264477" algn="l" rtl="0">
              <a:lnSpc>
                <a:spcPct val="115000"/>
              </a:lnSpc>
              <a:spcBef>
                <a:spcPts val="407"/>
              </a:spcBef>
              <a:spcAft>
                <a:spcPts val="0"/>
              </a:spcAft>
              <a:buSzPts val="2600"/>
              <a:buFont typeface="PT Sans Narrow"/>
              <a:buChar char="●"/>
            </a:pPr>
            <a:r>
              <a:rPr lang="en-US" sz="2200" b="1" dirty="0">
                <a:latin typeface="Times New Roman" pitchFamily="18" charset="0"/>
                <a:ea typeface="PT Sans Narrow"/>
                <a:cs typeface="Times New Roman" pitchFamily="18" charset="0"/>
                <a:sym typeface="PT Sans Narrow"/>
              </a:rPr>
              <a:t>index.jsp</a:t>
            </a:r>
            <a:endParaRPr sz="2200" b="1">
              <a:latin typeface="Times New Roman" pitchFamily="18" charset="0"/>
              <a:ea typeface="PT Sans Narrow"/>
              <a:cs typeface="Times New Roman" pitchFamily="18" charset="0"/>
              <a:sym typeface="PT Sans Narrow"/>
            </a:endParaRPr>
          </a:p>
          <a:p>
            <a:pPr marL="457200" lvl="0" indent="0" algn="l" rtl="0">
              <a:lnSpc>
                <a:spcPct val="115000"/>
              </a:lnSpc>
              <a:spcBef>
                <a:spcPts val="407"/>
              </a:spcBef>
              <a:spcAft>
                <a:spcPts val="0"/>
              </a:spcAft>
              <a:buNone/>
            </a:pPr>
            <a:r>
              <a:rPr lang="en-US" sz="2200" dirty="0">
                <a:latin typeface="Times New Roman" pitchFamily="18" charset="0"/>
                <a:ea typeface="PT Sans Narrow"/>
                <a:cs typeface="Times New Roman" pitchFamily="18" charset="0"/>
                <a:sym typeface="PT Sans Narrow"/>
              </a:rPr>
              <a:t>&lt;</a:t>
            </a:r>
            <a:r>
              <a:rPr lang="en-US" sz="2200" dirty="0" err="1">
                <a:latin typeface="Times New Roman" pitchFamily="18" charset="0"/>
                <a:ea typeface="PT Sans Narrow"/>
                <a:cs typeface="Times New Roman" pitchFamily="18" charset="0"/>
                <a:sym typeface="PT Sans Narrow"/>
              </a:rPr>
              <a:t>jsp:forward</a:t>
            </a:r>
            <a:r>
              <a:rPr lang="en-US" sz="2200" dirty="0">
                <a:latin typeface="Times New Roman" pitchFamily="18" charset="0"/>
                <a:ea typeface="PT Sans Narrow"/>
                <a:cs typeface="Times New Roman" pitchFamily="18" charset="0"/>
                <a:sym typeface="PT Sans Narrow"/>
              </a:rPr>
              <a:t> page="print1.jsp" &gt;  </a:t>
            </a:r>
            <a:endParaRPr sz="2200">
              <a:latin typeface="Times New Roman" pitchFamily="18" charset="0"/>
              <a:ea typeface="PT Sans Narrow"/>
              <a:cs typeface="Times New Roman" pitchFamily="18" charset="0"/>
              <a:sym typeface="PT Sans Narrow"/>
            </a:endParaRPr>
          </a:p>
          <a:p>
            <a:pPr marL="457200" lvl="0" indent="0" algn="l" rtl="0">
              <a:lnSpc>
                <a:spcPct val="115000"/>
              </a:lnSpc>
              <a:spcBef>
                <a:spcPts val="407"/>
              </a:spcBef>
              <a:spcAft>
                <a:spcPts val="0"/>
              </a:spcAft>
              <a:buNone/>
            </a:pPr>
            <a:r>
              <a:rPr lang="en-US" sz="2200" dirty="0">
                <a:solidFill>
                  <a:srgbClr val="00FFFF"/>
                </a:solidFill>
                <a:latin typeface="Times New Roman" pitchFamily="18" charset="0"/>
                <a:ea typeface="PT Sans Narrow"/>
                <a:cs typeface="Times New Roman" pitchFamily="18" charset="0"/>
                <a:sym typeface="PT Sans Narrow"/>
              </a:rPr>
              <a:t>&lt;</a:t>
            </a:r>
            <a:r>
              <a:rPr lang="en-US" sz="2200" dirty="0" err="1">
                <a:solidFill>
                  <a:srgbClr val="00FFFF"/>
                </a:solidFill>
                <a:latin typeface="Times New Roman" pitchFamily="18" charset="0"/>
                <a:ea typeface="PT Sans Narrow"/>
                <a:cs typeface="Times New Roman" pitchFamily="18" charset="0"/>
                <a:sym typeface="PT Sans Narrow"/>
              </a:rPr>
              <a:t>jsp:param</a:t>
            </a:r>
            <a:r>
              <a:rPr lang="en-US" sz="2200" dirty="0">
                <a:solidFill>
                  <a:srgbClr val="00FFFF"/>
                </a:solidFill>
                <a:latin typeface="Times New Roman" pitchFamily="18" charset="0"/>
                <a:ea typeface="PT Sans Narrow"/>
                <a:cs typeface="Times New Roman" pitchFamily="18" charset="0"/>
                <a:sym typeface="PT Sans Narrow"/>
              </a:rPr>
              <a:t> name="name" value=“</a:t>
            </a:r>
            <a:r>
              <a:rPr lang="en-US" sz="2200" dirty="0" err="1">
                <a:solidFill>
                  <a:srgbClr val="00FFFF"/>
                </a:solidFill>
                <a:latin typeface="Times New Roman" pitchFamily="18" charset="0"/>
                <a:ea typeface="PT Sans Narrow"/>
                <a:cs typeface="Times New Roman" pitchFamily="18" charset="0"/>
                <a:sym typeface="PT Sans Narrow"/>
              </a:rPr>
              <a:t>Bhavana</a:t>
            </a:r>
            <a:r>
              <a:rPr lang="en-US" sz="2200" dirty="0">
                <a:solidFill>
                  <a:srgbClr val="00FFFF"/>
                </a:solidFill>
                <a:latin typeface="Times New Roman" pitchFamily="18" charset="0"/>
                <a:ea typeface="PT Sans Narrow"/>
                <a:cs typeface="Times New Roman" pitchFamily="18" charset="0"/>
                <a:sym typeface="PT Sans Narrow"/>
              </a:rPr>
              <a:t>" /&gt;  </a:t>
            </a:r>
            <a:endParaRPr sz="2200">
              <a:solidFill>
                <a:srgbClr val="00FFFF"/>
              </a:solidFill>
              <a:latin typeface="Times New Roman" pitchFamily="18" charset="0"/>
              <a:ea typeface="PT Sans Narrow"/>
              <a:cs typeface="Times New Roman" pitchFamily="18" charset="0"/>
              <a:sym typeface="PT Sans Narrow"/>
            </a:endParaRPr>
          </a:p>
          <a:p>
            <a:pPr marL="457200" lvl="0" indent="0" algn="l" rtl="0">
              <a:lnSpc>
                <a:spcPct val="115000"/>
              </a:lnSpc>
              <a:spcBef>
                <a:spcPts val="407"/>
              </a:spcBef>
              <a:spcAft>
                <a:spcPts val="0"/>
              </a:spcAft>
              <a:buNone/>
            </a:pPr>
            <a:r>
              <a:rPr lang="en-US" sz="2200" dirty="0">
                <a:latin typeface="Times New Roman" pitchFamily="18" charset="0"/>
                <a:ea typeface="PT Sans Narrow"/>
                <a:cs typeface="Times New Roman" pitchFamily="18" charset="0"/>
                <a:sym typeface="PT Sans Narrow"/>
              </a:rPr>
              <a:t>&lt;/</a:t>
            </a:r>
            <a:r>
              <a:rPr lang="en-US" sz="2200" dirty="0" err="1">
                <a:latin typeface="Times New Roman" pitchFamily="18" charset="0"/>
                <a:ea typeface="PT Sans Narrow"/>
                <a:cs typeface="Times New Roman" pitchFamily="18" charset="0"/>
                <a:sym typeface="PT Sans Narrow"/>
              </a:rPr>
              <a:t>jsp:forward</a:t>
            </a:r>
            <a:r>
              <a:rPr lang="en-US" sz="2200" dirty="0">
                <a:latin typeface="Times New Roman" pitchFamily="18" charset="0"/>
                <a:ea typeface="PT Sans Narrow"/>
                <a:cs typeface="Times New Roman" pitchFamily="18" charset="0"/>
                <a:sym typeface="PT Sans Narrow"/>
              </a:rPr>
              <a:t>&gt;  </a:t>
            </a:r>
            <a:endParaRPr sz="2200">
              <a:latin typeface="Times New Roman" pitchFamily="18" charset="0"/>
              <a:ea typeface="PT Sans Narrow"/>
              <a:cs typeface="Times New Roman" pitchFamily="18" charset="0"/>
              <a:sym typeface="PT Sans Narrow"/>
            </a:endParaRPr>
          </a:p>
          <a:p>
            <a:pPr marL="457200" lvl="0" indent="0" algn="l" rtl="0">
              <a:lnSpc>
                <a:spcPct val="115000"/>
              </a:lnSpc>
              <a:spcBef>
                <a:spcPts val="407"/>
              </a:spcBef>
              <a:spcAft>
                <a:spcPts val="0"/>
              </a:spcAft>
              <a:buNone/>
            </a:pPr>
            <a:endParaRPr sz="1600">
              <a:latin typeface="Times New Roman" pitchFamily="18" charset="0"/>
              <a:ea typeface="PT Sans Narrow"/>
              <a:cs typeface="Times New Roman" pitchFamily="18" charset="0"/>
              <a:sym typeface="PT Sans Narrow"/>
            </a:endParaRPr>
          </a:p>
          <a:p>
            <a:pPr marL="342900" lvl="0" indent="-264477" algn="l" rtl="0">
              <a:lnSpc>
                <a:spcPct val="115000"/>
              </a:lnSpc>
              <a:spcBef>
                <a:spcPts val="407"/>
              </a:spcBef>
              <a:spcAft>
                <a:spcPts val="0"/>
              </a:spcAft>
              <a:buSzPts val="2600"/>
              <a:buFont typeface="PT Sans Narrow"/>
              <a:buChar char="●"/>
            </a:pPr>
            <a:r>
              <a:rPr lang="en-US" sz="2200" b="1" dirty="0">
                <a:latin typeface="Times New Roman" pitchFamily="18" charset="0"/>
                <a:ea typeface="PT Sans Narrow"/>
                <a:cs typeface="Times New Roman" pitchFamily="18" charset="0"/>
                <a:sym typeface="PT Sans Narrow"/>
              </a:rPr>
              <a:t>print1.jsp</a:t>
            </a:r>
            <a:endParaRPr sz="2200" b="1">
              <a:latin typeface="Times New Roman" pitchFamily="18" charset="0"/>
              <a:ea typeface="PT Sans Narrow"/>
              <a:cs typeface="Times New Roman" pitchFamily="18" charset="0"/>
              <a:sym typeface="PT Sans Narrow"/>
            </a:endParaRPr>
          </a:p>
          <a:p>
            <a:pPr marL="457200" lvl="0" indent="0" algn="l" rtl="0">
              <a:lnSpc>
                <a:spcPct val="115000"/>
              </a:lnSpc>
              <a:spcBef>
                <a:spcPts val="407"/>
              </a:spcBef>
              <a:spcAft>
                <a:spcPts val="0"/>
              </a:spcAft>
              <a:buNone/>
            </a:pPr>
            <a:r>
              <a:rPr lang="en-US" sz="2200" dirty="0">
                <a:latin typeface="Times New Roman" pitchFamily="18" charset="0"/>
                <a:ea typeface="PT Sans Narrow"/>
                <a:cs typeface="Times New Roman" pitchFamily="18" charset="0"/>
                <a:sym typeface="PT Sans Narrow"/>
              </a:rPr>
              <a:t> &lt;% </a:t>
            </a:r>
            <a:r>
              <a:rPr lang="en-US" sz="2200" dirty="0" err="1">
                <a:latin typeface="Times New Roman" pitchFamily="18" charset="0"/>
                <a:ea typeface="PT Sans Narrow"/>
                <a:cs typeface="Times New Roman" pitchFamily="18" charset="0"/>
                <a:sym typeface="PT Sans Narrow"/>
              </a:rPr>
              <a:t>out.print</a:t>
            </a:r>
            <a:r>
              <a:rPr lang="en-US" sz="2200" dirty="0">
                <a:latin typeface="Times New Roman" pitchFamily="18" charset="0"/>
                <a:ea typeface="PT Sans Narrow"/>
                <a:cs typeface="Times New Roman" pitchFamily="18" charset="0"/>
                <a:sym typeface="PT Sans Narrow"/>
              </a:rPr>
              <a:t>("Good Morning”); %&gt;</a:t>
            </a:r>
            <a:endParaRPr sz="2200">
              <a:latin typeface="Times New Roman" pitchFamily="18" charset="0"/>
              <a:ea typeface="PT Sans Narrow"/>
              <a:cs typeface="Times New Roman" pitchFamily="18" charset="0"/>
              <a:sym typeface="PT Sans Narrow"/>
            </a:endParaRPr>
          </a:p>
          <a:p>
            <a:pPr marL="457200" lvl="0" indent="0" algn="l" rtl="0">
              <a:lnSpc>
                <a:spcPct val="115000"/>
              </a:lnSpc>
              <a:spcBef>
                <a:spcPts val="407"/>
              </a:spcBef>
              <a:spcAft>
                <a:spcPts val="0"/>
              </a:spcAft>
              <a:buNone/>
            </a:pPr>
            <a:r>
              <a:rPr lang="en-US" sz="2200" dirty="0">
                <a:solidFill>
                  <a:srgbClr val="00FFFF"/>
                </a:solidFill>
                <a:latin typeface="Times New Roman" pitchFamily="18" charset="0"/>
                <a:ea typeface="PT Sans Narrow"/>
                <a:cs typeface="Times New Roman" pitchFamily="18" charset="0"/>
                <a:sym typeface="PT Sans Narrow"/>
              </a:rPr>
              <a:t>&lt;%= </a:t>
            </a:r>
            <a:r>
              <a:rPr lang="en-US" sz="2200" dirty="0" err="1">
                <a:solidFill>
                  <a:srgbClr val="00FFFF"/>
                </a:solidFill>
                <a:latin typeface="Times New Roman" pitchFamily="18" charset="0"/>
                <a:ea typeface="PT Sans Narrow"/>
                <a:cs typeface="Times New Roman" pitchFamily="18" charset="0"/>
                <a:sym typeface="PT Sans Narrow"/>
              </a:rPr>
              <a:t>request.getParameter</a:t>
            </a:r>
            <a:r>
              <a:rPr lang="en-US" sz="2200" dirty="0">
                <a:solidFill>
                  <a:srgbClr val="00FFFF"/>
                </a:solidFill>
                <a:latin typeface="Times New Roman" pitchFamily="18" charset="0"/>
                <a:ea typeface="PT Sans Narrow"/>
                <a:cs typeface="Times New Roman" pitchFamily="18" charset="0"/>
                <a:sym typeface="PT Sans Narrow"/>
              </a:rPr>
              <a:t>("name") %&gt;</a:t>
            </a:r>
            <a:r>
              <a:rPr lang="en-US" sz="2200" dirty="0">
                <a:solidFill>
                  <a:srgbClr val="00FFFF"/>
                </a:solidFill>
                <a:latin typeface="PT Sans Narrow"/>
                <a:ea typeface="PT Sans Narrow"/>
                <a:cs typeface="PT Sans Narrow"/>
                <a:sym typeface="PT Sans Narrow"/>
              </a:rPr>
              <a:t>  </a:t>
            </a:r>
            <a:endParaRPr sz="2200">
              <a:solidFill>
                <a:srgbClr val="00FFFF"/>
              </a:solidFill>
              <a:latin typeface="PT Sans Narrow"/>
              <a:ea typeface="PT Sans Narrow"/>
              <a:cs typeface="PT Sans Narrow"/>
              <a:sym typeface="PT Sans Narrow"/>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g11dadcef4b6_0_691"/>
          <p:cNvSpPr txBox="1">
            <a:spLocks noGrp="1"/>
          </p:cNvSpPr>
          <p:nvPr>
            <p:ph type="title"/>
          </p:nvPr>
        </p:nvSpPr>
        <p:spPr>
          <a:xfrm>
            <a:off x="1080000" y="447188"/>
            <a:ext cx="14096100" cy="970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jsp:useBean (Java Beans)</a:t>
            </a:r>
            <a:endParaRPr/>
          </a:p>
        </p:txBody>
      </p:sp>
      <p:sp>
        <p:nvSpPr>
          <p:cNvPr id="415" name="Google Shape;415;g11dadcef4b6_0_691"/>
          <p:cNvSpPr txBox="1">
            <a:spLocks noGrp="1"/>
          </p:cNvSpPr>
          <p:nvPr>
            <p:ph type="body" idx="1"/>
          </p:nvPr>
        </p:nvSpPr>
        <p:spPr>
          <a:xfrm>
            <a:off x="648748" y="2438175"/>
            <a:ext cx="10894500" cy="3636600"/>
          </a:xfrm>
          <a:prstGeom prst="rect">
            <a:avLst/>
          </a:prstGeom>
          <a:noFill/>
          <a:ln>
            <a:noFill/>
          </a:ln>
        </p:spPr>
        <p:txBody>
          <a:bodyPr spcFirstLastPara="1" wrap="square" lIns="91425" tIns="45700" rIns="91425" bIns="45700" anchor="t" anchorCtr="0">
            <a:normAutofit fontScale="92500"/>
          </a:bodyPr>
          <a:lstStyle/>
          <a:p>
            <a:pPr marL="457200" lvl="0" indent="-444500" algn="l" rtl="0">
              <a:lnSpc>
                <a:spcPct val="150000"/>
              </a:lnSpc>
              <a:spcBef>
                <a:spcPts val="0"/>
              </a:spcBef>
              <a:spcAft>
                <a:spcPts val="0"/>
              </a:spcAft>
              <a:buSzPts val="3400"/>
              <a:buFont typeface="PT Sans Narrow"/>
              <a:buChar char="●"/>
            </a:pPr>
            <a:r>
              <a:rPr lang="en-US" sz="3400" dirty="0">
                <a:latin typeface="Times New Roman" pitchFamily="18" charset="0"/>
                <a:ea typeface="PT Sans Narrow"/>
                <a:cs typeface="Times New Roman" pitchFamily="18" charset="0"/>
                <a:sym typeface="PT Sans Narrow"/>
              </a:rPr>
              <a:t>According to Java white paper, it is a reusable software component. </a:t>
            </a:r>
            <a:endParaRPr sz="3400">
              <a:latin typeface="Times New Roman" pitchFamily="18" charset="0"/>
              <a:ea typeface="PT Sans Narrow"/>
              <a:cs typeface="Times New Roman" pitchFamily="18" charset="0"/>
              <a:sym typeface="PT Sans Narrow"/>
            </a:endParaRPr>
          </a:p>
          <a:p>
            <a:pPr marL="457200" lvl="0" indent="-444500" algn="l" rtl="0">
              <a:lnSpc>
                <a:spcPct val="150000"/>
              </a:lnSpc>
              <a:spcBef>
                <a:spcPts val="0"/>
              </a:spcBef>
              <a:spcAft>
                <a:spcPts val="0"/>
              </a:spcAft>
              <a:buSzPts val="3400"/>
              <a:buFont typeface="PT Sans Narrow"/>
              <a:buChar char="●"/>
            </a:pPr>
            <a:r>
              <a:rPr lang="en-US" sz="3400" dirty="0">
                <a:latin typeface="Times New Roman" pitchFamily="18" charset="0"/>
                <a:ea typeface="PT Sans Narrow"/>
                <a:cs typeface="Times New Roman" pitchFamily="18" charset="0"/>
                <a:sym typeface="PT Sans Narrow"/>
              </a:rPr>
              <a:t>A bean encapsulates many objects into one object, </a:t>
            </a:r>
            <a:endParaRPr sz="3400">
              <a:latin typeface="Times New Roman" pitchFamily="18" charset="0"/>
              <a:ea typeface="PT Sans Narrow"/>
              <a:cs typeface="Times New Roman" pitchFamily="18" charset="0"/>
              <a:sym typeface="PT Sans Narrow"/>
            </a:endParaRPr>
          </a:p>
          <a:p>
            <a:pPr marL="457200" lvl="0" indent="-444500" algn="l" rtl="0">
              <a:lnSpc>
                <a:spcPct val="150000"/>
              </a:lnSpc>
              <a:spcBef>
                <a:spcPts val="0"/>
              </a:spcBef>
              <a:spcAft>
                <a:spcPts val="0"/>
              </a:spcAft>
              <a:buSzPts val="3400"/>
              <a:buFont typeface="PT Sans Narrow"/>
              <a:buChar char="●"/>
            </a:pPr>
            <a:r>
              <a:rPr lang="en-US" sz="3400" dirty="0">
                <a:latin typeface="Times New Roman" pitchFamily="18" charset="0"/>
                <a:ea typeface="PT Sans Narrow"/>
                <a:cs typeface="Times New Roman" pitchFamily="18" charset="0"/>
                <a:sym typeface="PT Sans Narrow"/>
              </a:rPr>
              <a:t>So we can access this object from multiple places. </a:t>
            </a:r>
            <a:endParaRPr sz="3400">
              <a:latin typeface="Times New Roman" pitchFamily="18" charset="0"/>
              <a:ea typeface="PT Sans Narrow"/>
              <a:cs typeface="Times New Roman" pitchFamily="18" charset="0"/>
              <a:sym typeface="PT Sans Narrow"/>
            </a:endParaRPr>
          </a:p>
          <a:p>
            <a:pPr marL="457200" lvl="0" indent="-444500" algn="l" rtl="0">
              <a:lnSpc>
                <a:spcPct val="150000"/>
              </a:lnSpc>
              <a:spcBef>
                <a:spcPts val="0"/>
              </a:spcBef>
              <a:spcAft>
                <a:spcPts val="0"/>
              </a:spcAft>
              <a:buSzPts val="3400"/>
              <a:buFont typeface="PT Sans Narrow"/>
              <a:buChar char="●"/>
            </a:pPr>
            <a:r>
              <a:rPr lang="en-US" sz="3400" dirty="0">
                <a:latin typeface="Times New Roman" pitchFamily="18" charset="0"/>
                <a:ea typeface="PT Sans Narrow"/>
                <a:cs typeface="Times New Roman" pitchFamily="18" charset="0"/>
                <a:sym typeface="PT Sans Narrow"/>
              </a:rPr>
              <a:t>Moreover, it provides the easy maintenance.</a:t>
            </a:r>
            <a:endParaRPr sz="3400">
              <a:latin typeface="Times New Roman" pitchFamily="18" charset="0"/>
              <a:ea typeface="PT Sans Narrow"/>
              <a:cs typeface="Times New Roman" pitchFamily="18" charset="0"/>
              <a:sym typeface="PT Sans Narrow"/>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g11dadcef4b6_0_696"/>
          <p:cNvSpPr txBox="1">
            <a:spLocks noGrp="1"/>
          </p:cNvSpPr>
          <p:nvPr>
            <p:ph type="title"/>
          </p:nvPr>
        </p:nvSpPr>
        <p:spPr>
          <a:xfrm>
            <a:off x="1080000" y="447188"/>
            <a:ext cx="14096100" cy="970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jsp:useBean</a:t>
            </a:r>
            <a:endParaRPr/>
          </a:p>
        </p:txBody>
      </p:sp>
      <p:sp>
        <p:nvSpPr>
          <p:cNvPr id="421" name="Google Shape;421;g11dadcef4b6_0_696"/>
          <p:cNvSpPr txBox="1">
            <a:spLocks noGrp="1"/>
          </p:cNvSpPr>
          <p:nvPr>
            <p:ph type="body" idx="1"/>
          </p:nvPr>
        </p:nvSpPr>
        <p:spPr>
          <a:xfrm>
            <a:off x="812225" y="2361975"/>
            <a:ext cx="9618000" cy="4087500"/>
          </a:xfrm>
          <a:prstGeom prst="rect">
            <a:avLst/>
          </a:prstGeom>
          <a:noFill/>
          <a:ln w="2857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114300" lvl="0" indent="0" algn="l" rtl="0">
              <a:spcBef>
                <a:spcPts val="0"/>
              </a:spcBef>
              <a:spcAft>
                <a:spcPts val="0"/>
              </a:spcAft>
              <a:buSzPts val="2200"/>
              <a:buNone/>
            </a:pPr>
            <a:r>
              <a:rPr lang="en-US" sz="2500" b="1" dirty="0">
                <a:latin typeface="Times New Roman" pitchFamily="18" charset="0"/>
                <a:ea typeface="PT Sans Narrow"/>
                <a:cs typeface="Times New Roman" pitchFamily="18" charset="0"/>
                <a:sym typeface="PT Sans Narrow"/>
              </a:rPr>
              <a:t>Simple example of java bean class</a:t>
            </a:r>
            <a:endParaRPr sz="2500">
              <a:latin typeface="Times New Roman" pitchFamily="18" charset="0"/>
              <a:ea typeface="PT Sans Narrow"/>
              <a:cs typeface="Times New Roman" pitchFamily="18" charset="0"/>
              <a:sym typeface="PT Sans Narrow"/>
            </a:endParaRPr>
          </a:p>
          <a:p>
            <a:pPr marL="114300" lvl="0" indent="0" algn="l" rtl="0">
              <a:spcBef>
                <a:spcPts val="440"/>
              </a:spcBef>
              <a:spcAft>
                <a:spcPts val="0"/>
              </a:spcAft>
              <a:buSzPts val="2200"/>
              <a:buNone/>
            </a:pPr>
            <a:endParaRPr sz="2500" b="1">
              <a:latin typeface="Times New Roman" pitchFamily="18" charset="0"/>
              <a:ea typeface="PT Sans Narrow"/>
              <a:cs typeface="Times New Roman" pitchFamily="18" charset="0"/>
              <a:sym typeface="PT Sans Narrow"/>
            </a:endParaRPr>
          </a:p>
          <a:p>
            <a:pPr marL="114300" lvl="0" indent="0" algn="l" rtl="0">
              <a:spcBef>
                <a:spcPts val="440"/>
              </a:spcBef>
              <a:spcAft>
                <a:spcPts val="0"/>
              </a:spcAft>
              <a:buSzPts val="2200"/>
              <a:buNone/>
            </a:pPr>
            <a:r>
              <a:rPr lang="en-US" sz="2500" b="1" dirty="0">
                <a:latin typeface="Times New Roman" pitchFamily="18" charset="0"/>
                <a:ea typeface="PT Sans Narrow"/>
                <a:cs typeface="Times New Roman" pitchFamily="18" charset="0"/>
                <a:sym typeface="PT Sans Narrow"/>
              </a:rPr>
              <a:t>//Employee.java  </a:t>
            </a:r>
            <a:endParaRPr sz="2500">
              <a:latin typeface="Times New Roman" pitchFamily="18" charset="0"/>
              <a:ea typeface="PT Sans Narrow"/>
              <a:cs typeface="Times New Roman" pitchFamily="18" charset="0"/>
              <a:sym typeface="PT Sans Narrow"/>
            </a:endParaRPr>
          </a:p>
          <a:p>
            <a:pPr marL="114300" lvl="0" indent="0" algn="l" rtl="0">
              <a:spcBef>
                <a:spcPts val="440"/>
              </a:spcBef>
              <a:spcAft>
                <a:spcPts val="0"/>
              </a:spcAft>
              <a:buSzPts val="2200"/>
              <a:buNone/>
            </a:pPr>
            <a:r>
              <a:rPr lang="en-US" sz="2500" dirty="0">
                <a:latin typeface="Times New Roman" pitchFamily="18" charset="0"/>
                <a:ea typeface="PT Sans Narrow"/>
                <a:cs typeface="Times New Roman" pitchFamily="18" charset="0"/>
                <a:sym typeface="PT Sans Narrow"/>
              </a:rPr>
              <a:t>public class </a:t>
            </a:r>
            <a:r>
              <a:rPr lang="en-US" sz="2500" dirty="0" err="1">
                <a:latin typeface="Times New Roman" pitchFamily="18" charset="0"/>
                <a:ea typeface="PT Sans Narrow"/>
                <a:cs typeface="Times New Roman" pitchFamily="18" charset="0"/>
                <a:sym typeface="PT Sans Narrow"/>
              </a:rPr>
              <a:t>Emp</a:t>
            </a:r>
            <a:r>
              <a:rPr lang="en-US" sz="2500" dirty="0">
                <a:latin typeface="Times New Roman" pitchFamily="18" charset="0"/>
                <a:ea typeface="PT Sans Narrow"/>
                <a:cs typeface="Times New Roman" pitchFamily="18" charset="0"/>
                <a:sym typeface="PT Sans Narrow"/>
              </a:rPr>
              <a:t> implements </a:t>
            </a:r>
            <a:r>
              <a:rPr lang="en-US" sz="2500" dirty="0" err="1">
                <a:latin typeface="Times New Roman" pitchFamily="18" charset="0"/>
                <a:ea typeface="PT Sans Narrow"/>
                <a:cs typeface="Times New Roman" pitchFamily="18" charset="0"/>
                <a:sym typeface="PT Sans Narrow"/>
              </a:rPr>
              <a:t>java.io.Serializable</a:t>
            </a:r>
            <a:r>
              <a:rPr lang="en-US" sz="2500" dirty="0">
                <a:latin typeface="Times New Roman" pitchFamily="18" charset="0"/>
                <a:ea typeface="PT Sans Narrow"/>
                <a:cs typeface="Times New Roman" pitchFamily="18" charset="0"/>
                <a:sym typeface="PT Sans Narrow"/>
              </a:rPr>
              <a:t>{  </a:t>
            </a:r>
            <a:endParaRPr sz="2500">
              <a:latin typeface="Times New Roman" pitchFamily="18" charset="0"/>
              <a:ea typeface="PT Sans Narrow"/>
              <a:cs typeface="Times New Roman" pitchFamily="18" charset="0"/>
              <a:sym typeface="PT Sans Narrow"/>
            </a:endParaRPr>
          </a:p>
          <a:p>
            <a:pPr marL="114300" lvl="0" indent="0" algn="l" rtl="0">
              <a:spcBef>
                <a:spcPts val="440"/>
              </a:spcBef>
              <a:spcAft>
                <a:spcPts val="0"/>
              </a:spcAft>
              <a:buSzPts val="2200"/>
              <a:buNone/>
            </a:pPr>
            <a:r>
              <a:rPr lang="en-US" sz="2500" dirty="0">
                <a:latin typeface="Times New Roman" pitchFamily="18" charset="0"/>
                <a:ea typeface="PT Sans Narrow"/>
                <a:cs typeface="Times New Roman" pitchFamily="18" charset="0"/>
                <a:sym typeface="PT Sans Narrow"/>
              </a:rPr>
              <a:t>public </a:t>
            </a:r>
            <a:r>
              <a:rPr lang="en-US" sz="2500" dirty="0" err="1">
                <a:latin typeface="Times New Roman" pitchFamily="18" charset="0"/>
                <a:ea typeface="PT Sans Narrow"/>
                <a:cs typeface="Times New Roman" pitchFamily="18" charset="0"/>
                <a:sym typeface="PT Sans Narrow"/>
              </a:rPr>
              <a:t>Emp</a:t>
            </a:r>
            <a:r>
              <a:rPr lang="en-US" sz="2500" dirty="0">
                <a:latin typeface="Times New Roman" pitchFamily="18" charset="0"/>
                <a:ea typeface="PT Sans Narrow"/>
                <a:cs typeface="Times New Roman" pitchFamily="18" charset="0"/>
                <a:sym typeface="PT Sans Narrow"/>
              </a:rPr>
              <a:t> ( ) { }  </a:t>
            </a:r>
            <a:endParaRPr sz="2500">
              <a:latin typeface="Times New Roman" pitchFamily="18" charset="0"/>
              <a:ea typeface="PT Sans Narrow"/>
              <a:cs typeface="Times New Roman" pitchFamily="18" charset="0"/>
              <a:sym typeface="PT Sans Narrow"/>
            </a:endParaRPr>
          </a:p>
          <a:p>
            <a:pPr marL="114300" lvl="0" indent="0" algn="l" rtl="0">
              <a:spcBef>
                <a:spcPts val="440"/>
              </a:spcBef>
              <a:spcAft>
                <a:spcPts val="0"/>
              </a:spcAft>
              <a:buSzPts val="2200"/>
              <a:buNone/>
            </a:pPr>
            <a:r>
              <a:rPr lang="en-US" sz="2500" dirty="0">
                <a:latin typeface="Times New Roman" pitchFamily="18" charset="0"/>
                <a:ea typeface="PT Sans Narrow"/>
                <a:cs typeface="Times New Roman" pitchFamily="18" charset="0"/>
                <a:sym typeface="PT Sans Narrow"/>
              </a:rPr>
              <a:t>public void </a:t>
            </a:r>
            <a:r>
              <a:rPr lang="en-US" sz="2500" dirty="0" err="1">
                <a:latin typeface="Times New Roman" pitchFamily="18" charset="0"/>
                <a:ea typeface="PT Sans Narrow"/>
                <a:cs typeface="Times New Roman" pitchFamily="18" charset="0"/>
                <a:sym typeface="PT Sans Narrow"/>
              </a:rPr>
              <a:t>setName</a:t>
            </a:r>
            <a:r>
              <a:rPr lang="en-US" sz="2500" dirty="0">
                <a:latin typeface="Times New Roman" pitchFamily="18" charset="0"/>
                <a:ea typeface="PT Sans Narrow"/>
                <a:cs typeface="Times New Roman" pitchFamily="18" charset="0"/>
                <a:sym typeface="PT Sans Narrow"/>
              </a:rPr>
              <a:t>(String name){this.name=name;}  </a:t>
            </a:r>
            <a:endParaRPr sz="2500">
              <a:latin typeface="Times New Roman" pitchFamily="18" charset="0"/>
              <a:ea typeface="PT Sans Narrow"/>
              <a:cs typeface="Times New Roman" pitchFamily="18" charset="0"/>
              <a:sym typeface="PT Sans Narrow"/>
            </a:endParaRPr>
          </a:p>
          <a:p>
            <a:pPr marL="114300" lvl="0" indent="0" algn="l" rtl="0">
              <a:spcBef>
                <a:spcPts val="440"/>
              </a:spcBef>
              <a:spcAft>
                <a:spcPts val="0"/>
              </a:spcAft>
              <a:buSzPts val="2200"/>
              <a:buNone/>
            </a:pPr>
            <a:r>
              <a:rPr lang="en-US" sz="2500" dirty="0">
                <a:latin typeface="Times New Roman" pitchFamily="18" charset="0"/>
                <a:ea typeface="PT Sans Narrow"/>
                <a:cs typeface="Times New Roman" pitchFamily="18" charset="0"/>
                <a:sym typeface="PT Sans Narrow"/>
              </a:rPr>
              <a:t>public String </a:t>
            </a:r>
            <a:r>
              <a:rPr lang="en-US" sz="2500" dirty="0" err="1">
                <a:latin typeface="Times New Roman" pitchFamily="18" charset="0"/>
                <a:ea typeface="PT Sans Narrow"/>
                <a:cs typeface="Times New Roman" pitchFamily="18" charset="0"/>
                <a:sym typeface="PT Sans Narrow"/>
              </a:rPr>
              <a:t>getName</a:t>
            </a:r>
            <a:r>
              <a:rPr lang="en-US" sz="2500" dirty="0">
                <a:latin typeface="Times New Roman" pitchFamily="18" charset="0"/>
                <a:ea typeface="PT Sans Narrow"/>
                <a:cs typeface="Times New Roman" pitchFamily="18" charset="0"/>
                <a:sym typeface="PT Sans Narrow"/>
              </a:rPr>
              <a:t>(){return name;} </a:t>
            </a:r>
            <a:endParaRPr sz="2500">
              <a:latin typeface="Times New Roman" pitchFamily="18" charset="0"/>
              <a:ea typeface="PT Sans Narrow"/>
              <a:cs typeface="Times New Roman" pitchFamily="18" charset="0"/>
              <a:sym typeface="PT Sans Narrow"/>
            </a:endParaRPr>
          </a:p>
          <a:p>
            <a:pPr marL="114300" lvl="0" indent="0" algn="l" rtl="0">
              <a:spcBef>
                <a:spcPts val="440"/>
              </a:spcBef>
              <a:spcAft>
                <a:spcPts val="0"/>
              </a:spcAft>
              <a:buSzPts val="2200"/>
              <a:buNone/>
            </a:pPr>
            <a:r>
              <a:rPr lang="en-US" sz="2500" dirty="0">
                <a:latin typeface="Times New Roman" pitchFamily="18" charset="0"/>
                <a:ea typeface="PT Sans Narrow"/>
                <a:cs typeface="Times New Roman" pitchFamily="18" charset="0"/>
                <a:sym typeface="PT Sans Narrow"/>
              </a:rPr>
              <a:t>  }  </a:t>
            </a:r>
            <a:endParaRPr sz="2500">
              <a:latin typeface="Times New Roman" pitchFamily="18" charset="0"/>
              <a:ea typeface="PT Sans Narrow"/>
              <a:cs typeface="Times New Roman" pitchFamily="18" charset="0"/>
              <a:sym typeface="PT Sans Narrow"/>
            </a:endParaRPr>
          </a:p>
          <a:p>
            <a:pPr marL="342900" lvl="0" indent="-88900" algn="l" rtl="0">
              <a:spcBef>
                <a:spcPts val="440"/>
              </a:spcBef>
              <a:spcAft>
                <a:spcPts val="0"/>
              </a:spcAft>
              <a:buSzPts val="2200"/>
              <a:buNone/>
            </a:pPr>
            <a:endParaRPr sz="2500">
              <a:latin typeface="PT Sans Narrow"/>
              <a:ea typeface="PT Sans Narrow"/>
              <a:cs typeface="PT Sans Narrow"/>
              <a:sym typeface="PT Sans Narrow"/>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g11dadcef4b6_0_0"/>
          <p:cNvSpPr txBox="1">
            <a:spLocks noGrp="1"/>
          </p:cNvSpPr>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algn="ctr"/>
            <a:r>
              <a:rPr lang="en-IN" sz="4400" dirty="0" smtClean="0">
                <a:solidFill>
                  <a:schemeClr val="bg1"/>
                </a:solidFill>
                <a:latin typeface="Times New Roman" pitchFamily="18" charset="0"/>
                <a:cs typeface="Times New Roman" pitchFamily="18" charset="0"/>
              </a:rPr>
              <a:t>Why to Learn </a:t>
            </a:r>
            <a:r>
              <a:rPr lang="en-IN" sz="4400" dirty="0" smtClean="0">
                <a:solidFill>
                  <a:schemeClr val="bg1"/>
                </a:solidFill>
                <a:latin typeface="Times New Roman" pitchFamily="18" charset="0"/>
                <a:cs typeface="Times New Roman" pitchFamily="18" charset="0"/>
              </a:rPr>
              <a:t>JSP ?</a:t>
            </a:r>
            <a:endParaRPr lang="en-IN" sz="4400" dirty="0">
              <a:solidFill>
                <a:schemeClr val="bg1"/>
              </a:solidFill>
              <a:latin typeface="Times New Roman" pitchFamily="18" charset="0"/>
              <a:cs typeface="Times New Roman" pitchFamily="18" charset="0"/>
            </a:endParaRPr>
          </a:p>
        </p:txBody>
      </p:sp>
      <p:sp>
        <p:nvSpPr>
          <p:cNvPr id="136" name="Google Shape;136;g11dadcef4b6_0_0"/>
          <p:cNvSpPr txBox="1">
            <a:spLocks noGrp="1"/>
          </p:cNvSpPr>
          <p:nvPr>
            <p:ph type="body" idx="1"/>
          </p:nvPr>
        </p:nvSpPr>
        <p:spPr>
          <a:xfrm>
            <a:off x="523836" y="2000240"/>
            <a:ext cx="11215766" cy="4643470"/>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lnSpcReduction="10000"/>
          </a:bodyPr>
          <a:lstStyle/>
          <a:p>
            <a:pPr>
              <a:buNone/>
            </a:pPr>
            <a:endParaRPr lang="en-IN" sz="240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JSP </a:t>
            </a:r>
            <a:r>
              <a:rPr lang="en-IN" sz="2400" dirty="0" smtClean="0">
                <a:latin typeface="Times New Roman" pitchFamily="18" charset="0"/>
                <a:cs typeface="Times New Roman" pitchFamily="18" charset="0"/>
              </a:rPr>
              <a:t>offers several advantages in comparison with the CGI.</a:t>
            </a:r>
          </a:p>
          <a:p>
            <a:pPr>
              <a:buFont typeface="Wingdings" pitchFamily="2" charset="2"/>
              <a:buChar char="Ø"/>
            </a:pPr>
            <a:r>
              <a:rPr lang="en-IN" sz="2400" dirty="0" smtClean="0">
                <a:latin typeface="Times New Roman" pitchFamily="18" charset="0"/>
                <a:cs typeface="Times New Roman" pitchFamily="18" charset="0"/>
              </a:rPr>
              <a:t>Performance is significantly better because JSP allows embedding Dynamic Elements in HTML Pages itself instead of having separate CGI files.</a:t>
            </a:r>
          </a:p>
          <a:p>
            <a:pPr>
              <a:buFont typeface="Wingdings" pitchFamily="2" charset="2"/>
              <a:buChar char="Ø"/>
            </a:pPr>
            <a:r>
              <a:rPr lang="en-IN" sz="2400" dirty="0" smtClean="0">
                <a:latin typeface="Times New Roman" pitchFamily="18" charset="0"/>
                <a:cs typeface="Times New Roman" pitchFamily="18" charset="0"/>
              </a:rPr>
              <a:t>JSP are always compiled before they are processed by the server unlike CGI/Perl which requires the server to load an interpreter and the target script each time the page is requested.</a:t>
            </a:r>
          </a:p>
          <a:p>
            <a:pPr>
              <a:buFont typeface="Wingdings" pitchFamily="2" charset="2"/>
              <a:buChar char="Ø"/>
            </a:pPr>
            <a:r>
              <a:rPr lang="en-IN" sz="2400" dirty="0" err="1" smtClean="0">
                <a:latin typeface="Times New Roman" pitchFamily="18" charset="0"/>
                <a:cs typeface="Times New Roman" pitchFamily="18" charset="0"/>
              </a:rPr>
              <a:t>JavaServer</a:t>
            </a:r>
            <a:r>
              <a:rPr lang="en-IN" sz="2400" dirty="0" smtClean="0">
                <a:latin typeface="Times New Roman" pitchFamily="18" charset="0"/>
                <a:cs typeface="Times New Roman" pitchFamily="18" charset="0"/>
              </a:rPr>
              <a:t> Pages are built on top of the Java </a:t>
            </a:r>
            <a:r>
              <a:rPr lang="en-IN" sz="2400" dirty="0" err="1" smtClean="0">
                <a:latin typeface="Times New Roman" pitchFamily="18" charset="0"/>
                <a:cs typeface="Times New Roman" pitchFamily="18" charset="0"/>
              </a:rPr>
              <a:t>Servlets</a:t>
            </a:r>
            <a:r>
              <a:rPr lang="en-IN" sz="2400" dirty="0" smtClean="0">
                <a:latin typeface="Times New Roman" pitchFamily="18" charset="0"/>
                <a:cs typeface="Times New Roman" pitchFamily="18" charset="0"/>
              </a:rPr>
              <a:t> API, so like </a:t>
            </a:r>
            <a:r>
              <a:rPr lang="en-IN" sz="2400" dirty="0" err="1" smtClean="0">
                <a:latin typeface="Times New Roman" pitchFamily="18" charset="0"/>
                <a:cs typeface="Times New Roman" pitchFamily="18" charset="0"/>
              </a:rPr>
              <a:t>Servlets</a:t>
            </a:r>
            <a:r>
              <a:rPr lang="en-IN" sz="2400" dirty="0" smtClean="0">
                <a:latin typeface="Times New Roman" pitchFamily="18" charset="0"/>
                <a:cs typeface="Times New Roman" pitchFamily="18" charset="0"/>
              </a:rPr>
              <a:t>, JSP also has access to all the powerful Enterprise Java APIs, including </a:t>
            </a:r>
            <a:r>
              <a:rPr lang="en-IN" sz="2400" b="1" dirty="0" smtClean="0">
                <a:latin typeface="Times New Roman" pitchFamily="18" charset="0"/>
                <a:cs typeface="Times New Roman" pitchFamily="18" charset="0"/>
              </a:rPr>
              <a:t>JDBC, JNDI, EJB, JAXP,</a:t>
            </a:r>
            <a:r>
              <a:rPr lang="en-IN" sz="2400" dirty="0" smtClean="0">
                <a:latin typeface="Times New Roman" pitchFamily="18" charset="0"/>
                <a:cs typeface="Times New Roman" pitchFamily="18" charset="0"/>
              </a:rPr>
              <a:t> etc.</a:t>
            </a:r>
          </a:p>
          <a:p>
            <a:pPr>
              <a:buFont typeface="Wingdings" pitchFamily="2" charset="2"/>
              <a:buChar char="Ø"/>
            </a:pPr>
            <a:r>
              <a:rPr lang="en-IN" sz="2400" dirty="0" smtClean="0">
                <a:latin typeface="Times New Roman" pitchFamily="18" charset="0"/>
                <a:cs typeface="Times New Roman" pitchFamily="18" charset="0"/>
              </a:rPr>
              <a:t>JSP pages can be used in combination with </a:t>
            </a:r>
            <a:r>
              <a:rPr lang="en-IN" sz="2400" dirty="0" err="1" smtClean="0">
                <a:latin typeface="Times New Roman" pitchFamily="18" charset="0"/>
                <a:cs typeface="Times New Roman" pitchFamily="18" charset="0"/>
              </a:rPr>
              <a:t>servlets</a:t>
            </a:r>
            <a:r>
              <a:rPr lang="en-IN" sz="2400" dirty="0" smtClean="0">
                <a:latin typeface="Times New Roman" pitchFamily="18" charset="0"/>
                <a:cs typeface="Times New Roman" pitchFamily="18" charset="0"/>
              </a:rPr>
              <a:t> that handle the business logic, the model supported by Java </a:t>
            </a:r>
            <a:r>
              <a:rPr lang="en-IN" sz="2400" dirty="0" err="1" smtClean="0">
                <a:latin typeface="Times New Roman" pitchFamily="18" charset="0"/>
                <a:cs typeface="Times New Roman" pitchFamily="18" charset="0"/>
              </a:rPr>
              <a:t>servlet</a:t>
            </a:r>
            <a:r>
              <a:rPr lang="en-IN" sz="2400" dirty="0" smtClean="0">
                <a:latin typeface="Times New Roman" pitchFamily="18" charset="0"/>
                <a:cs typeface="Times New Roman" pitchFamily="18" charset="0"/>
              </a:rPr>
              <a:t> template engines.</a:t>
            </a:r>
          </a:p>
          <a:p>
            <a:pPr lvl="0" indent="-414990">
              <a:lnSpc>
                <a:spcPct val="140000"/>
              </a:lnSpc>
              <a:spcBef>
                <a:spcPts val="500"/>
              </a:spcBef>
              <a:buClr>
                <a:srgbClr val="FEFEFE"/>
              </a:buClr>
              <a:buSzPts val="2935"/>
              <a:buFont typeface="PT Sans Narrow"/>
              <a:buChar char="●"/>
            </a:pPr>
            <a:endParaRPr lang="en-US" sz="2200" dirty="0" smtClean="0">
              <a:solidFill>
                <a:srgbClr val="FEFEFE"/>
              </a:solidFill>
              <a:latin typeface="Times New Roman" pitchFamily="18" charset="0"/>
              <a:ea typeface="PT Sans Narrow"/>
              <a:cs typeface="Times New Roman" pitchFamily="18" charset="0"/>
              <a:sym typeface="PT Sans Narrow"/>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g11dadcef4b6_0_701"/>
          <p:cNvSpPr txBox="1">
            <a:spLocks noGrp="1"/>
          </p:cNvSpPr>
          <p:nvPr>
            <p:ph type="title"/>
          </p:nvPr>
        </p:nvSpPr>
        <p:spPr>
          <a:xfrm>
            <a:off x="1080000" y="447188"/>
            <a:ext cx="14096100" cy="970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jsp:useBean</a:t>
            </a:r>
            <a:endParaRPr/>
          </a:p>
        </p:txBody>
      </p:sp>
      <p:sp>
        <p:nvSpPr>
          <p:cNvPr id="427" name="Google Shape;427;g11dadcef4b6_0_701"/>
          <p:cNvSpPr txBox="1">
            <a:spLocks noGrp="1"/>
          </p:cNvSpPr>
          <p:nvPr>
            <p:ph type="body" idx="1"/>
          </p:nvPr>
        </p:nvSpPr>
        <p:spPr>
          <a:xfrm>
            <a:off x="558425" y="2524650"/>
            <a:ext cx="10668000" cy="3669600"/>
          </a:xfrm>
          <a:prstGeom prst="rect">
            <a:avLst/>
          </a:prstGeom>
          <a:noFill/>
          <a:ln>
            <a:noFill/>
          </a:ln>
        </p:spPr>
        <p:txBody>
          <a:bodyPr spcFirstLastPara="1" wrap="square" lIns="91425" tIns="45700" rIns="91425" bIns="45700" anchor="t" anchorCtr="0">
            <a:noAutofit/>
          </a:bodyPr>
          <a:lstStyle/>
          <a:p>
            <a:pPr marL="342900" lvl="0" indent="-260350" algn="l" rtl="0">
              <a:spcBef>
                <a:spcPts val="0"/>
              </a:spcBef>
              <a:spcAft>
                <a:spcPts val="0"/>
              </a:spcAft>
              <a:buSzPts val="2700"/>
              <a:buFont typeface="PT Sans Narrow"/>
              <a:buChar char="●"/>
            </a:pPr>
            <a:r>
              <a:rPr lang="en-US" sz="2300" b="1" dirty="0">
                <a:latin typeface="Times New Roman" pitchFamily="18" charset="0"/>
                <a:ea typeface="PT Sans Narrow"/>
                <a:cs typeface="Times New Roman" pitchFamily="18" charset="0"/>
                <a:sym typeface="PT Sans Narrow"/>
              </a:rPr>
              <a:t>How to access the java bean class?</a:t>
            </a:r>
            <a:endParaRPr sz="2300">
              <a:latin typeface="Times New Roman" pitchFamily="18" charset="0"/>
              <a:ea typeface="PT Sans Narrow"/>
              <a:cs typeface="Times New Roman" pitchFamily="18" charset="0"/>
              <a:sym typeface="PT Sans Narrow"/>
            </a:endParaRPr>
          </a:p>
          <a:p>
            <a:pPr marL="342900" lvl="0" indent="-260350" algn="l" rtl="0">
              <a:spcBef>
                <a:spcPts val="440"/>
              </a:spcBef>
              <a:spcAft>
                <a:spcPts val="0"/>
              </a:spcAft>
              <a:buSzPts val="2700"/>
              <a:buFont typeface="PT Sans Narrow"/>
              <a:buChar char="●"/>
            </a:pPr>
            <a:r>
              <a:rPr lang="en-US" sz="2300" dirty="0">
                <a:latin typeface="Times New Roman" pitchFamily="18" charset="0"/>
                <a:ea typeface="PT Sans Narrow"/>
                <a:cs typeface="Times New Roman" pitchFamily="18" charset="0"/>
                <a:sym typeface="PT Sans Narrow"/>
              </a:rPr>
              <a:t>To access the java bean class, we should use getter and setter methods.</a:t>
            </a:r>
            <a:endParaRPr sz="2300">
              <a:latin typeface="Times New Roman" pitchFamily="18" charset="0"/>
              <a:ea typeface="PT Sans Narrow"/>
              <a:cs typeface="Times New Roman" pitchFamily="18" charset="0"/>
              <a:sym typeface="PT Sans Narrow"/>
            </a:endParaRPr>
          </a:p>
          <a:p>
            <a:pPr marL="457200" lvl="0" indent="0" algn="l" rtl="0">
              <a:spcBef>
                <a:spcPts val="440"/>
              </a:spcBef>
              <a:spcAft>
                <a:spcPts val="0"/>
              </a:spcAft>
              <a:buNone/>
            </a:pPr>
            <a:endParaRPr sz="2300">
              <a:latin typeface="Times New Roman" pitchFamily="18" charset="0"/>
              <a:ea typeface="PT Sans Narrow"/>
              <a:cs typeface="Times New Roman" pitchFamily="18" charset="0"/>
              <a:sym typeface="PT Sans Narrow"/>
            </a:endParaRPr>
          </a:p>
          <a:p>
            <a:pPr marL="0" lvl="0" indent="0" algn="l" rtl="0">
              <a:spcBef>
                <a:spcPts val="440"/>
              </a:spcBef>
              <a:spcAft>
                <a:spcPts val="0"/>
              </a:spcAft>
              <a:buNone/>
            </a:pPr>
            <a:r>
              <a:rPr lang="en-US" sz="2300" dirty="0">
                <a:latin typeface="Times New Roman" pitchFamily="18" charset="0"/>
                <a:ea typeface="PT Sans Narrow"/>
                <a:cs typeface="Times New Roman" pitchFamily="18" charset="0"/>
                <a:sym typeface="PT Sans Narrow"/>
              </a:rPr>
              <a:t>    public static void main (String </a:t>
            </a:r>
            <a:r>
              <a:rPr lang="en-US" sz="2300" dirty="0" err="1">
                <a:latin typeface="Times New Roman" pitchFamily="18" charset="0"/>
                <a:ea typeface="PT Sans Narrow"/>
                <a:cs typeface="Times New Roman" pitchFamily="18" charset="0"/>
                <a:sym typeface="PT Sans Narrow"/>
              </a:rPr>
              <a:t>args</a:t>
            </a:r>
            <a:r>
              <a:rPr lang="en-US" sz="2300" dirty="0">
                <a:latin typeface="Times New Roman" pitchFamily="18" charset="0"/>
                <a:ea typeface="PT Sans Narrow"/>
                <a:cs typeface="Times New Roman" pitchFamily="18" charset="0"/>
                <a:sym typeface="PT Sans Narrow"/>
              </a:rPr>
              <a:t>[]) {  </a:t>
            </a:r>
            <a:endParaRPr sz="2300">
              <a:latin typeface="Times New Roman" pitchFamily="18" charset="0"/>
              <a:ea typeface="PT Sans Narrow"/>
              <a:cs typeface="Times New Roman" pitchFamily="18" charset="0"/>
              <a:sym typeface="PT Sans Narrow"/>
            </a:endParaRPr>
          </a:p>
          <a:p>
            <a:pPr marL="0" lvl="0" indent="0" algn="l" rtl="0">
              <a:spcBef>
                <a:spcPts val="440"/>
              </a:spcBef>
              <a:spcAft>
                <a:spcPts val="0"/>
              </a:spcAft>
              <a:buNone/>
            </a:pPr>
            <a:r>
              <a:rPr lang="en-US" sz="2300" dirty="0">
                <a:latin typeface="Times New Roman" pitchFamily="18" charset="0"/>
                <a:ea typeface="PT Sans Narrow"/>
                <a:cs typeface="Times New Roman" pitchFamily="18" charset="0"/>
                <a:sym typeface="PT Sans Narrow"/>
              </a:rPr>
              <a:t>    </a:t>
            </a:r>
            <a:r>
              <a:rPr lang="en-US" sz="2300" dirty="0">
                <a:solidFill>
                  <a:srgbClr val="00FFFF"/>
                </a:solidFill>
                <a:latin typeface="Times New Roman" pitchFamily="18" charset="0"/>
                <a:ea typeface="PT Sans Narrow"/>
                <a:cs typeface="Times New Roman" pitchFamily="18" charset="0"/>
                <a:sym typeface="PT Sans Narrow"/>
              </a:rPr>
              <a:t>Employee e=new Employee();/  /object is created  </a:t>
            </a:r>
            <a:endParaRPr sz="2300">
              <a:solidFill>
                <a:srgbClr val="00FFFF"/>
              </a:solidFill>
              <a:latin typeface="Times New Roman" pitchFamily="18" charset="0"/>
              <a:ea typeface="PT Sans Narrow"/>
              <a:cs typeface="Times New Roman" pitchFamily="18" charset="0"/>
              <a:sym typeface="PT Sans Narrow"/>
            </a:endParaRPr>
          </a:p>
          <a:p>
            <a:pPr marL="0" lvl="0" indent="0" algn="l" rtl="0">
              <a:spcBef>
                <a:spcPts val="440"/>
              </a:spcBef>
              <a:spcAft>
                <a:spcPts val="0"/>
              </a:spcAft>
              <a:buNone/>
            </a:pPr>
            <a:r>
              <a:rPr lang="en-US" sz="2300" dirty="0">
                <a:solidFill>
                  <a:srgbClr val="00FFFF"/>
                </a:solidFill>
                <a:latin typeface="Times New Roman" pitchFamily="18" charset="0"/>
                <a:ea typeface="PT Sans Narrow"/>
                <a:cs typeface="Times New Roman" pitchFamily="18" charset="0"/>
                <a:sym typeface="PT Sans Narrow"/>
              </a:rPr>
              <a:t>    </a:t>
            </a:r>
            <a:r>
              <a:rPr lang="en-US" sz="2300" dirty="0" err="1">
                <a:solidFill>
                  <a:srgbClr val="00FFFF"/>
                </a:solidFill>
                <a:latin typeface="Times New Roman" pitchFamily="18" charset="0"/>
                <a:ea typeface="PT Sans Narrow"/>
                <a:cs typeface="Times New Roman" pitchFamily="18" charset="0"/>
                <a:sym typeface="PT Sans Narrow"/>
              </a:rPr>
              <a:t>e.setName</a:t>
            </a:r>
            <a:r>
              <a:rPr lang="en-US" sz="2300" dirty="0">
                <a:solidFill>
                  <a:srgbClr val="00FFFF"/>
                </a:solidFill>
                <a:latin typeface="Times New Roman" pitchFamily="18" charset="0"/>
                <a:ea typeface="PT Sans Narrow"/>
                <a:cs typeface="Times New Roman" pitchFamily="18" charset="0"/>
                <a:sym typeface="PT Sans Narrow"/>
              </a:rPr>
              <a:t>("</a:t>
            </a:r>
            <a:r>
              <a:rPr lang="en-US" sz="2300" dirty="0" err="1">
                <a:solidFill>
                  <a:srgbClr val="00FFFF"/>
                </a:solidFill>
                <a:latin typeface="Times New Roman" pitchFamily="18" charset="0"/>
                <a:ea typeface="PT Sans Narrow"/>
                <a:cs typeface="Times New Roman" pitchFamily="18" charset="0"/>
                <a:sym typeface="PT Sans Narrow"/>
              </a:rPr>
              <a:t>Arjun</a:t>
            </a:r>
            <a:r>
              <a:rPr lang="en-US" sz="2300" dirty="0">
                <a:solidFill>
                  <a:srgbClr val="00FFFF"/>
                </a:solidFill>
                <a:latin typeface="Times New Roman" pitchFamily="18" charset="0"/>
                <a:ea typeface="PT Sans Narrow"/>
                <a:cs typeface="Times New Roman" pitchFamily="18" charset="0"/>
                <a:sym typeface="PT Sans Narrow"/>
              </a:rPr>
              <a:t>");  //setting value to the object  </a:t>
            </a:r>
            <a:endParaRPr sz="2300">
              <a:solidFill>
                <a:srgbClr val="00FFFF"/>
              </a:solidFill>
              <a:latin typeface="Times New Roman" pitchFamily="18" charset="0"/>
              <a:ea typeface="PT Sans Narrow"/>
              <a:cs typeface="Times New Roman" pitchFamily="18" charset="0"/>
              <a:sym typeface="PT Sans Narrow"/>
            </a:endParaRPr>
          </a:p>
          <a:p>
            <a:pPr marL="0" lvl="0" indent="0" algn="l" rtl="0">
              <a:spcBef>
                <a:spcPts val="440"/>
              </a:spcBef>
              <a:spcAft>
                <a:spcPts val="0"/>
              </a:spcAft>
              <a:buNone/>
            </a:pPr>
            <a:r>
              <a:rPr lang="en-US" sz="2300" dirty="0">
                <a:latin typeface="Times New Roman" pitchFamily="18" charset="0"/>
                <a:ea typeface="PT Sans Narrow"/>
                <a:cs typeface="Times New Roman" pitchFamily="18" charset="0"/>
                <a:sym typeface="PT Sans Narrow"/>
              </a:rPr>
              <a:t>    </a:t>
            </a:r>
            <a:r>
              <a:rPr lang="en-US" sz="2300" dirty="0" err="1">
                <a:latin typeface="Times New Roman" pitchFamily="18" charset="0"/>
                <a:ea typeface="PT Sans Narrow"/>
                <a:cs typeface="Times New Roman" pitchFamily="18" charset="0"/>
                <a:sym typeface="PT Sans Narrow"/>
              </a:rPr>
              <a:t>System.out.println</a:t>
            </a:r>
            <a:r>
              <a:rPr lang="en-US" sz="2300" dirty="0">
                <a:latin typeface="Times New Roman" pitchFamily="18" charset="0"/>
                <a:ea typeface="PT Sans Narrow"/>
                <a:cs typeface="Times New Roman" pitchFamily="18" charset="0"/>
                <a:sym typeface="PT Sans Narrow"/>
              </a:rPr>
              <a:t>(</a:t>
            </a:r>
            <a:r>
              <a:rPr lang="en-US" sz="2300" dirty="0" err="1">
                <a:latin typeface="Times New Roman" pitchFamily="18" charset="0"/>
                <a:ea typeface="PT Sans Narrow"/>
                <a:cs typeface="Times New Roman" pitchFamily="18" charset="0"/>
                <a:sym typeface="PT Sans Narrow"/>
              </a:rPr>
              <a:t>e.getName</a:t>
            </a:r>
            <a:r>
              <a:rPr lang="en-US" sz="2300" dirty="0">
                <a:latin typeface="Times New Roman" pitchFamily="18" charset="0"/>
                <a:ea typeface="PT Sans Narrow"/>
                <a:cs typeface="Times New Roman" pitchFamily="18" charset="0"/>
                <a:sym typeface="PT Sans Narrow"/>
              </a:rPr>
              <a:t>());  </a:t>
            </a:r>
            <a:endParaRPr sz="2300">
              <a:latin typeface="Times New Roman" pitchFamily="18" charset="0"/>
              <a:ea typeface="PT Sans Narrow"/>
              <a:cs typeface="Times New Roman" pitchFamily="18" charset="0"/>
              <a:sym typeface="PT Sans Narrow"/>
            </a:endParaRPr>
          </a:p>
          <a:p>
            <a:pPr marL="0" lvl="0" indent="0" algn="l" rtl="0">
              <a:spcBef>
                <a:spcPts val="440"/>
              </a:spcBef>
              <a:spcAft>
                <a:spcPts val="0"/>
              </a:spcAft>
              <a:buNone/>
            </a:pPr>
            <a:r>
              <a:rPr lang="en-US" sz="2300" dirty="0">
                <a:latin typeface="Times New Roman" pitchFamily="18" charset="0"/>
                <a:ea typeface="PT Sans Narrow"/>
                <a:cs typeface="Times New Roman" pitchFamily="18" charset="0"/>
                <a:sym typeface="PT Sans Narrow"/>
              </a:rPr>
              <a:t>      }</a:t>
            </a:r>
            <a:endParaRPr sz="2300">
              <a:latin typeface="Times New Roman" pitchFamily="18" charset="0"/>
              <a:ea typeface="PT Sans Narrow"/>
              <a:cs typeface="Times New Roman" pitchFamily="18" charset="0"/>
              <a:sym typeface="PT Sans Narrow"/>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g11f60ec1dc6_0_15"/>
          <p:cNvSpPr txBox="1">
            <a:spLocks noGrp="1"/>
          </p:cNvSpPr>
          <p:nvPr>
            <p:ph type="ctrTitle"/>
          </p:nvPr>
        </p:nvSpPr>
        <p:spPr>
          <a:xfrm>
            <a:off x="810001" y="1449147"/>
            <a:ext cx="10572000" cy="29712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JSP - Support to Model-View Controller Paradigm</a:t>
            </a:r>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g11f60ec1dc6_0_24"/>
          <p:cNvSpPr txBox="1">
            <a:spLocks noGrp="1"/>
          </p:cNvSpPr>
          <p:nvPr>
            <p:ph type="title"/>
          </p:nvPr>
        </p:nvSpPr>
        <p:spPr>
          <a:xfrm>
            <a:off x="810000" y="447188"/>
            <a:ext cx="10572000" cy="9705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JSP - Support to Model-View Controller Paradigm</a:t>
            </a:r>
            <a:endParaRPr/>
          </a:p>
        </p:txBody>
      </p:sp>
      <p:sp>
        <p:nvSpPr>
          <p:cNvPr id="464" name="Google Shape;464;g11f60ec1dc6_0_24"/>
          <p:cNvSpPr txBox="1">
            <a:spLocks noGrp="1"/>
          </p:cNvSpPr>
          <p:nvPr>
            <p:ph type="body" idx="1"/>
          </p:nvPr>
        </p:nvSpPr>
        <p:spPr>
          <a:xfrm>
            <a:off x="487874" y="2934800"/>
            <a:ext cx="11494800" cy="3636600"/>
          </a:xfrm>
          <a:prstGeom prst="rect">
            <a:avLst/>
          </a:prstGeom>
        </p:spPr>
        <p:txBody>
          <a:bodyPr spcFirstLastPara="1" wrap="square" lIns="91425" tIns="45700" rIns="91425" bIns="45700" anchor="ctr" anchorCtr="0">
            <a:noAutofit/>
          </a:bodyPr>
          <a:lstStyle/>
          <a:p>
            <a:pPr marL="457200" lvl="0" indent="-381000" algn="l" rtl="0">
              <a:lnSpc>
                <a:spcPct val="115000"/>
              </a:lnSpc>
              <a:spcBef>
                <a:spcPts val="360"/>
              </a:spcBef>
              <a:spcAft>
                <a:spcPts val="0"/>
              </a:spcAft>
              <a:buSzPts val="2400"/>
              <a:buFont typeface="PT Sans Narrow"/>
              <a:buChar char="●"/>
            </a:pPr>
            <a:r>
              <a:rPr lang="en-US" sz="2400" dirty="0">
                <a:latin typeface="Times New Roman" pitchFamily="18" charset="0"/>
                <a:ea typeface="PT Sans Narrow"/>
                <a:cs typeface="Times New Roman" pitchFamily="18" charset="0"/>
                <a:sym typeface="PT Sans Narrow"/>
              </a:rPr>
              <a:t>MVC stands for Model View and Controller. It is a design pattern that separates the business logic, presentation logic and data.</a:t>
            </a:r>
            <a:endParaRPr sz="2400">
              <a:latin typeface="Times New Roman" pitchFamily="18" charset="0"/>
              <a:ea typeface="PT Sans Narrow"/>
              <a:cs typeface="Times New Roman" pitchFamily="18" charset="0"/>
              <a:sym typeface="PT Sans Narrow"/>
            </a:endParaRPr>
          </a:p>
          <a:p>
            <a:pPr marL="457200" lvl="0" indent="0" algn="l" rtl="0">
              <a:lnSpc>
                <a:spcPct val="115000"/>
              </a:lnSpc>
              <a:spcBef>
                <a:spcPts val="360"/>
              </a:spcBef>
              <a:spcAft>
                <a:spcPts val="0"/>
              </a:spcAft>
              <a:buNone/>
            </a:pPr>
            <a:endParaRPr sz="2400">
              <a:latin typeface="Times New Roman" pitchFamily="18" charset="0"/>
              <a:ea typeface="PT Sans Narrow"/>
              <a:cs typeface="Times New Roman" pitchFamily="18" charset="0"/>
              <a:sym typeface="PT Sans Narrow"/>
            </a:endParaRPr>
          </a:p>
          <a:p>
            <a:pPr marL="457200" lvl="0" indent="-381000" algn="l" rtl="0">
              <a:lnSpc>
                <a:spcPct val="115000"/>
              </a:lnSpc>
              <a:spcBef>
                <a:spcPts val="360"/>
              </a:spcBef>
              <a:spcAft>
                <a:spcPts val="0"/>
              </a:spcAft>
              <a:buSzPts val="2400"/>
              <a:buFont typeface="PT Sans Narrow"/>
              <a:buChar char="●"/>
            </a:pPr>
            <a:r>
              <a:rPr lang="en-US" sz="2400" dirty="0">
                <a:latin typeface="Times New Roman" pitchFamily="18" charset="0"/>
                <a:ea typeface="PT Sans Narrow"/>
                <a:cs typeface="Times New Roman" pitchFamily="18" charset="0"/>
                <a:sym typeface="PT Sans Narrow"/>
              </a:rPr>
              <a:t>Controller acts as an interface between View and Model. Controller intercepts all the incoming requests.</a:t>
            </a:r>
            <a:endParaRPr sz="2400">
              <a:latin typeface="Times New Roman" pitchFamily="18" charset="0"/>
              <a:ea typeface="PT Sans Narrow"/>
              <a:cs typeface="Times New Roman" pitchFamily="18" charset="0"/>
              <a:sym typeface="PT Sans Narrow"/>
            </a:endParaRPr>
          </a:p>
          <a:p>
            <a:pPr marL="457200" lvl="0" indent="0" algn="l" rtl="0">
              <a:lnSpc>
                <a:spcPct val="115000"/>
              </a:lnSpc>
              <a:spcBef>
                <a:spcPts val="360"/>
              </a:spcBef>
              <a:spcAft>
                <a:spcPts val="0"/>
              </a:spcAft>
              <a:buNone/>
            </a:pPr>
            <a:endParaRPr sz="2400">
              <a:latin typeface="Times New Roman" pitchFamily="18" charset="0"/>
              <a:ea typeface="PT Sans Narrow"/>
              <a:cs typeface="Times New Roman" pitchFamily="18" charset="0"/>
              <a:sym typeface="PT Sans Narrow"/>
            </a:endParaRPr>
          </a:p>
          <a:p>
            <a:pPr marL="457200" lvl="0" indent="-381000" algn="l" rtl="0">
              <a:lnSpc>
                <a:spcPct val="115000"/>
              </a:lnSpc>
              <a:spcBef>
                <a:spcPts val="360"/>
              </a:spcBef>
              <a:spcAft>
                <a:spcPts val="0"/>
              </a:spcAft>
              <a:buSzPts val="2400"/>
              <a:buFont typeface="PT Sans Narrow"/>
              <a:buChar char="●"/>
            </a:pPr>
            <a:r>
              <a:rPr lang="en-US" sz="2400" dirty="0">
                <a:latin typeface="Times New Roman" pitchFamily="18" charset="0"/>
                <a:ea typeface="PT Sans Narrow"/>
                <a:cs typeface="Times New Roman" pitchFamily="18" charset="0"/>
                <a:sym typeface="PT Sans Narrow"/>
              </a:rPr>
              <a:t>Model represents the state of the application i.e. data. It can also have business logic.</a:t>
            </a:r>
            <a:endParaRPr sz="2400">
              <a:latin typeface="Times New Roman" pitchFamily="18" charset="0"/>
              <a:ea typeface="PT Sans Narrow"/>
              <a:cs typeface="Times New Roman" pitchFamily="18" charset="0"/>
              <a:sym typeface="PT Sans Narrow"/>
            </a:endParaRPr>
          </a:p>
          <a:p>
            <a:pPr marL="457200" lvl="0" indent="0" algn="l" rtl="0">
              <a:lnSpc>
                <a:spcPct val="115000"/>
              </a:lnSpc>
              <a:spcBef>
                <a:spcPts val="360"/>
              </a:spcBef>
              <a:spcAft>
                <a:spcPts val="0"/>
              </a:spcAft>
              <a:buNone/>
            </a:pPr>
            <a:endParaRPr sz="2400">
              <a:latin typeface="Times New Roman" pitchFamily="18" charset="0"/>
              <a:ea typeface="PT Sans Narrow"/>
              <a:cs typeface="Times New Roman" pitchFamily="18" charset="0"/>
              <a:sym typeface="PT Sans Narrow"/>
            </a:endParaRPr>
          </a:p>
          <a:p>
            <a:pPr marL="457200" lvl="0" indent="-381000" algn="l" rtl="0">
              <a:lnSpc>
                <a:spcPct val="115000"/>
              </a:lnSpc>
              <a:spcBef>
                <a:spcPts val="360"/>
              </a:spcBef>
              <a:spcAft>
                <a:spcPts val="0"/>
              </a:spcAft>
              <a:buSzPts val="2400"/>
              <a:buFont typeface="PT Sans Narrow"/>
              <a:buChar char="●"/>
            </a:pPr>
            <a:r>
              <a:rPr lang="en-US" sz="2400" dirty="0">
                <a:latin typeface="Times New Roman" pitchFamily="18" charset="0"/>
                <a:ea typeface="PT Sans Narrow"/>
                <a:cs typeface="Times New Roman" pitchFamily="18" charset="0"/>
                <a:sym typeface="PT Sans Narrow"/>
              </a:rPr>
              <a:t>View represents the </a:t>
            </a:r>
            <a:r>
              <a:rPr lang="en-US" sz="2400" dirty="0" err="1">
                <a:latin typeface="Times New Roman" pitchFamily="18" charset="0"/>
                <a:ea typeface="PT Sans Narrow"/>
                <a:cs typeface="Times New Roman" pitchFamily="18" charset="0"/>
                <a:sym typeface="PT Sans Narrow"/>
              </a:rPr>
              <a:t>presentaion</a:t>
            </a:r>
            <a:r>
              <a:rPr lang="en-US" sz="2400" dirty="0">
                <a:latin typeface="Times New Roman" pitchFamily="18" charset="0"/>
                <a:ea typeface="PT Sans Narrow"/>
                <a:cs typeface="Times New Roman" pitchFamily="18" charset="0"/>
                <a:sym typeface="PT Sans Narrow"/>
              </a:rPr>
              <a:t> i.e. UI(User Interface).</a:t>
            </a:r>
            <a:endParaRPr sz="2400">
              <a:latin typeface="Times New Roman" pitchFamily="18" charset="0"/>
              <a:ea typeface="PT Sans Narrow"/>
              <a:cs typeface="Times New Roman" pitchFamily="18" charset="0"/>
              <a:sym typeface="PT Sans Narrow"/>
            </a:endParaRPr>
          </a:p>
          <a:p>
            <a:pPr marL="457200" lvl="0" indent="0" algn="l" rtl="0">
              <a:lnSpc>
                <a:spcPct val="115000"/>
              </a:lnSpc>
              <a:spcBef>
                <a:spcPts val="360"/>
              </a:spcBef>
              <a:spcAft>
                <a:spcPts val="0"/>
              </a:spcAft>
              <a:buNone/>
            </a:pPr>
            <a:endParaRPr sz="2400">
              <a:latin typeface="PT Sans Narrow"/>
              <a:ea typeface="PT Sans Narrow"/>
              <a:cs typeface="PT Sans Narrow"/>
              <a:sym typeface="PT Sans Narrow"/>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g11f60ec1dc6_0_38"/>
          <p:cNvSpPr txBox="1">
            <a:spLocks noGrp="1"/>
          </p:cNvSpPr>
          <p:nvPr>
            <p:ph type="title"/>
          </p:nvPr>
        </p:nvSpPr>
        <p:spPr>
          <a:xfrm>
            <a:off x="810000" y="447188"/>
            <a:ext cx="10572000" cy="9705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JSP - Support to Model-View Controller Paradigm</a:t>
            </a:r>
            <a:endParaRPr/>
          </a:p>
        </p:txBody>
      </p:sp>
      <p:sp>
        <p:nvSpPr>
          <p:cNvPr id="470" name="Google Shape;470;g11f60ec1dc6_0_38"/>
          <p:cNvSpPr txBox="1">
            <a:spLocks noGrp="1"/>
          </p:cNvSpPr>
          <p:nvPr>
            <p:ph type="body" idx="1"/>
          </p:nvPr>
        </p:nvSpPr>
        <p:spPr>
          <a:xfrm>
            <a:off x="139950" y="2985700"/>
            <a:ext cx="5171100" cy="2152500"/>
          </a:xfrm>
          <a:prstGeom prst="rect">
            <a:avLst/>
          </a:prstGeom>
          <a:solidFill>
            <a:schemeClr val="accent1"/>
          </a:solidFill>
        </p:spPr>
        <p:txBody>
          <a:bodyPr spcFirstLastPara="1" wrap="square" lIns="91425" tIns="45700" rIns="91425" bIns="45700" anchor="ctr" anchorCtr="0">
            <a:noAutofit/>
          </a:bodyPr>
          <a:lstStyle/>
          <a:p>
            <a:pPr marL="457200" lvl="0" indent="-372427" algn="l" rtl="0">
              <a:lnSpc>
                <a:spcPct val="150000"/>
              </a:lnSpc>
              <a:spcBef>
                <a:spcPts val="360"/>
              </a:spcBef>
              <a:spcAft>
                <a:spcPts val="0"/>
              </a:spcAft>
              <a:buSzPts val="2265"/>
              <a:buFont typeface="PT Sans Narrow"/>
              <a:buAutoNum type="arabicPeriod"/>
            </a:pPr>
            <a:r>
              <a:rPr lang="en-US" sz="2265" b="1">
                <a:latin typeface="PT Sans Narrow"/>
                <a:ea typeface="PT Sans Narrow"/>
                <a:cs typeface="PT Sans Narrow"/>
                <a:sym typeface="PT Sans Narrow"/>
              </a:rPr>
              <a:t>Advantage of MVC (Model 2) Architecture</a:t>
            </a:r>
            <a:endParaRPr sz="2265" b="1">
              <a:latin typeface="PT Sans Narrow"/>
              <a:ea typeface="PT Sans Narrow"/>
              <a:cs typeface="PT Sans Narrow"/>
              <a:sym typeface="PT Sans Narrow"/>
            </a:endParaRPr>
          </a:p>
          <a:p>
            <a:pPr marL="457200" lvl="0" indent="-372427" algn="l" rtl="0">
              <a:lnSpc>
                <a:spcPct val="150000"/>
              </a:lnSpc>
              <a:spcBef>
                <a:spcPts val="0"/>
              </a:spcBef>
              <a:spcAft>
                <a:spcPts val="0"/>
              </a:spcAft>
              <a:buSzPts val="2265"/>
              <a:buFont typeface="PT Sans Narrow"/>
              <a:buAutoNum type="arabicPeriod"/>
            </a:pPr>
            <a:r>
              <a:rPr lang="en-US" sz="2265" b="1">
                <a:latin typeface="PT Sans Narrow"/>
                <a:ea typeface="PT Sans Narrow"/>
                <a:cs typeface="PT Sans Narrow"/>
                <a:sym typeface="PT Sans Narrow"/>
              </a:rPr>
              <a:t>1. Navigation Control is centralized</a:t>
            </a:r>
            <a:endParaRPr sz="2265" b="1">
              <a:latin typeface="PT Sans Narrow"/>
              <a:ea typeface="PT Sans Narrow"/>
              <a:cs typeface="PT Sans Narrow"/>
              <a:sym typeface="PT Sans Narrow"/>
            </a:endParaRPr>
          </a:p>
          <a:p>
            <a:pPr marL="457200" lvl="0" indent="-372427" algn="l" rtl="0">
              <a:lnSpc>
                <a:spcPct val="150000"/>
              </a:lnSpc>
              <a:spcBef>
                <a:spcPts val="0"/>
              </a:spcBef>
              <a:spcAft>
                <a:spcPts val="0"/>
              </a:spcAft>
              <a:buSzPts val="2265"/>
              <a:buFont typeface="PT Sans Narrow"/>
              <a:buAutoNum type="arabicPeriod"/>
            </a:pPr>
            <a:r>
              <a:rPr lang="en-US" sz="2265" b="1">
                <a:latin typeface="PT Sans Narrow"/>
                <a:ea typeface="PT Sans Narrow"/>
                <a:cs typeface="PT Sans Narrow"/>
                <a:sym typeface="PT Sans Narrow"/>
              </a:rPr>
              <a:t>2. Easy to maintain the large application</a:t>
            </a:r>
            <a:endParaRPr sz="2265" b="1">
              <a:latin typeface="PT Sans Narrow"/>
              <a:ea typeface="PT Sans Narrow"/>
              <a:cs typeface="PT Sans Narrow"/>
              <a:sym typeface="PT Sans Narrow"/>
            </a:endParaRPr>
          </a:p>
          <a:p>
            <a:pPr marL="0" lvl="0" indent="0" algn="l" rtl="0">
              <a:lnSpc>
                <a:spcPct val="150000"/>
              </a:lnSpc>
              <a:spcBef>
                <a:spcPts val="360"/>
              </a:spcBef>
              <a:spcAft>
                <a:spcPts val="0"/>
              </a:spcAft>
              <a:buNone/>
            </a:pPr>
            <a:endParaRPr sz="2265" b="1">
              <a:latin typeface="PT Sans Narrow"/>
              <a:ea typeface="PT Sans Narrow"/>
              <a:cs typeface="PT Sans Narrow"/>
              <a:sym typeface="PT Sans Narrow"/>
            </a:endParaRPr>
          </a:p>
        </p:txBody>
      </p:sp>
      <p:pic>
        <p:nvPicPr>
          <p:cNvPr id="471" name="Google Shape;471;g11f60ec1dc6_0_38"/>
          <p:cNvPicPr preferRelativeResize="0"/>
          <p:nvPr/>
        </p:nvPicPr>
        <p:blipFill>
          <a:blip r:embed="rId3">
            <a:alphaModFix/>
          </a:blip>
          <a:stretch>
            <a:fillRect/>
          </a:stretch>
        </p:blipFill>
        <p:spPr>
          <a:xfrm>
            <a:off x="5429925" y="1944475"/>
            <a:ext cx="6762076" cy="4758600"/>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g11dadcef4b6_0_0"/>
          <p:cNvSpPr txBox="1">
            <a:spLocks noGrp="1"/>
          </p:cNvSpPr>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algn="ctr"/>
            <a:r>
              <a:rPr lang="en-IN" sz="4400" dirty="0" smtClean="0">
                <a:solidFill>
                  <a:schemeClr val="bg1"/>
                </a:solidFill>
                <a:latin typeface="Times New Roman" pitchFamily="18" charset="0"/>
                <a:cs typeface="Times New Roman" pitchFamily="18" charset="0"/>
              </a:rPr>
              <a:t>Comparison to Other Language</a:t>
            </a:r>
            <a:endParaRPr lang="en-IN" sz="4400" dirty="0">
              <a:solidFill>
                <a:schemeClr val="bg1"/>
              </a:solidFill>
              <a:latin typeface="Times New Roman" pitchFamily="18" charset="0"/>
              <a:cs typeface="Times New Roman" pitchFamily="18" charset="0"/>
            </a:endParaRPr>
          </a:p>
        </p:txBody>
      </p:sp>
      <p:sp>
        <p:nvSpPr>
          <p:cNvPr id="136" name="Google Shape;136;g11dadcef4b6_0_0"/>
          <p:cNvSpPr txBox="1">
            <a:spLocks noGrp="1"/>
          </p:cNvSpPr>
          <p:nvPr>
            <p:ph type="body" idx="1"/>
          </p:nvPr>
        </p:nvSpPr>
        <p:spPr>
          <a:xfrm>
            <a:off x="523836" y="2000240"/>
            <a:ext cx="11215766" cy="4857760"/>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fontScale="70000" lnSpcReduction="20000"/>
          </a:bodyPr>
          <a:lstStyle/>
          <a:p>
            <a:pPr>
              <a:buNone/>
            </a:pPr>
            <a:endParaRPr lang="en-IN" sz="2400" dirty="0" smtClean="0">
              <a:latin typeface="Times New Roman" pitchFamily="18" charset="0"/>
              <a:cs typeface="Times New Roman" pitchFamily="18" charset="0"/>
            </a:endParaRPr>
          </a:p>
          <a:p>
            <a:pPr>
              <a:buNone/>
            </a:pPr>
            <a:r>
              <a:rPr lang="en-IN" sz="2900" dirty="0" smtClean="0">
                <a:latin typeface="Times New Roman" pitchFamily="18" charset="0"/>
                <a:cs typeface="Times New Roman" pitchFamily="18" charset="0"/>
              </a:rPr>
              <a:t>JSP </a:t>
            </a:r>
            <a:r>
              <a:rPr lang="en-IN" sz="2900" dirty="0" smtClean="0">
                <a:latin typeface="Times New Roman" pitchFamily="18" charset="0"/>
                <a:cs typeface="Times New Roman" pitchFamily="18" charset="0"/>
              </a:rPr>
              <a:t>is one of the most widely used language over the web. </a:t>
            </a:r>
          </a:p>
          <a:p>
            <a:pPr>
              <a:buNone/>
            </a:pPr>
            <a:r>
              <a:rPr lang="en-IN" sz="2900" b="1" dirty="0" smtClean="0">
                <a:solidFill>
                  <a:srgbClr val="FF0000"/>
                </a:solidFill>
                <a:latin typeface="Times New Roman" pitchFamily="18" charset="0"/>
                <a:cs typeface="Times New Roman" pitchFamily="18" charset="0"/>
              </a:rPr>
              <a:t>  JSP </a:t>
            </a:r>
            <a:r>
              <a:rPr lang="en-IN" sz="2900" b="1" dirty="0" smtClean="0">
                <a:solidFill>
                  <a:srgbClr val="FF0000"/>
                </a:solidFill>
                <a:latin typeface="Times New Roman" pitchFamily="18" charset="0"/>
                <a:cs typeface="Times New Roman" pitchFamily="18" charset="0"/>
              </a:rPr>
              <a:t>vs. Active Server Pages (ASP)</a:t>
            </a:r>
          </a:p>
          <a:p>
            <a:pPr>
              <a:buNone/>
            </a:pPr>
            <a:r>
              <a:rPr lang="en-IN" sz="2900" dirty="0" smtClean="0">
                <a:latin typeface="Times New Roman" pitchFamily="18" charset="0"/>
                <a:cs typeface="Times New Roman" pitchFamily="18" charset="0"/>
              </a:rPr>
              <a:t>	The </a:t>
            </a:r>
            <a:r>
              <a:rPr lang="en-IN" sz="2900" dirty="0" smtClean="0">
                <a:latin typeface="Times New Roman" pitchFamily="18" charset="0"/>
                <a:cs typeface="Times New Roman" pitchFamily="18" charset="0"/>
              </a:rPr>
              <a:t>advantages of JSP are </a:t>
            </a:r>
            <a:r>
              <a:rPr lang="en-IN" sz="2900" dirty="0" smtClean="0">
                <a:latin typeface="Times New Roman" pitchFamily="18" charset="0"/>
                <a:cs typeface="Times New Roman" pitchFamily="18" charset="0"/>
              </a:rPr>
              <a:t>two fold</a:t>
            </a:r>
            <a:r>
              <a:rPr lang="en-IN" sz="2900" dirty="0" smtClean="0">
                <a:latin typeface="Times New Roman" pitchFamily="18" charset="0"/>
                <a:cs typeface="Times New Roman" pitchFamily="18" charset="0"/>
              </a:rPr>
              <a:t>. First, the dynamic part is written in Java, not Visual Basic or other MS specific language, so it is more powerful and easier to use. Second, it is portable to other operating systems and non-Microsoft Web servers.</a:t>
            </a:r>
          </a:p>
          <a:p>
            <a:pPr>
              <a:buNone/>
            </a:pPr>
            <a:r>
              <a:rPr lang="en-IN" sz="2900" b="1" dirty="0" smtClean="0">
                <a:solidFill>
                  <a:srgbClr val="FF0000"/>
                </a:solidFill>
                <a:latin typeface="Times New Roman" pitchFamily="18" charset="0"/>
                <a:cs typeface="Times New Roman" pitchFamily="18" charset="0"/>
              </a:rPr>
              <a:t>  JSP </a:t>
            </a:r>
            <a:r>
              <a:rPr lang="en-IN" sz="2900" b="1" dirty="0" smtClean="0">
                <a:solidFill>
                  <a:srgbClr val="FF0000"/>
                </a:solidFill>
                <a:latin typeface="Times New Roman" pitchFamily="18" charset="0"/>
                <a:cs typeface="Times New Roman" pitchFamily="18" charset="0"/>
              </a:rPr>
              <a:t>vs. Pure </a:t>
            </a:r>
            <a:r>
              <a:rPr lang="en-IN" sz="2900" b="1" dirty="0" err="1" smtClean="0">
                <a:solidFill>
                  <a:srgbClr val="FF0000"/>
                </a:solidFill>
                <a:latin typeface="Times New Roman" pitchFamily="18" charset="0"/>
                <a:cs typeface="Times New Roman" pitchFamily="18" charset="0"/>
              </a:rPr>
              <a:t>Servlets</a:t>
            </a:r>
            <a:endParaRPr lang="en-IN" sz="2900" b="1" dirty="0" smtClean="0">
              <a:solidFill>
                <a:srgbClr val="FF0000"/>
              </a:solidFill>
              <a:latin typeface="Times New Roman" pitchFamily="18" charset="0"/>
              <a:cs typeface="Times New Roman" pitchFamily="18" charset="0"/>
            </a:endParaRPr>
          </a:p>
          <a:p>
            <a:pPr>
              <a:buNone/>
            </a:pPr>
            <a:r>
              <a:rPr lang="en-IN" sz="2900" dirty="0" smtClean="0">
                <a:latin typeface="Times New Roman" pitchFamily="18" charset="0"/>
                <a:cs typeface="Times New Roman" pitchFamily="18" charset="0"/>
              </a:rPr>
              <a:t>	It </a:t>
            </a:r>
            <a:r>
              <a:rPr lang="en-IN" sz="2900" dirty="0" smtClean="0">
                <a:latin typeface="Times New Roman" pitchFamily="18" charset="0"/>
                <a:cs typeface="Times New Roman" pitchFamily="18" charset="0"/>
              </a:rPr>
              <a:t>is more convenient to write (and to modify!) regular HTML than to have plenty of </a:t>
            </a:r>
            <a:r>
              <a:rPr lang="en-IN" sz="2900" dirty="0" err="1" smtClean="0">
                <a:latin typeface="Times New Roman" pitchFamily="18" charset="0"/>
                <a:cs typeface="Times New Roman" pitchFamily="18" charset="0"/>
              </a:rPr>
              <a:t>println</a:t>
            </a:r>
            <a:r>
              <a:rPr lang="en-IN" sz="2900" dirty="0" smtClean="0">
                <a:latin typeface="Times New Roman" pitchFamily="18" charset="0"/>
                <a:cs typeface="Times New Roman" pitchFamily="18" charset="0"/>
              </a:rPr>
              <a:t> statements that generate the HTML.</a:t>
            </a:r>
          </a:p>
          <a:p>
            <a:pPr>
              <a:buNone/>
            </a:pPr>
            <a:r>
              <a:rPr lang="en-IN" sz="2900" b="1" dirty="0" smtClean="0">
                <a:solidFill>
                  <a:srgbClr val="FF0000"/>
                </a:solidFill>
                <a:latin typeface="Times New Roman" pitchFamily="18" charset="0"/>
                <a:cs typeface="Times New Roman" pitchFamily="18" charset="0"/>
              </a:rPr>
              <a:t>  JSP </a:t>
            </a:r>
            <a:r>
              <a:rPr lang="en-IN" sz="2900" b="1" dirty="0" smtClean="0">
                <a:solidFill>
                  <a:srgbClr val="FF0000"/>
                </a:solidFill>
                <a:latin typeface="Times New Roman" pitchFamily="18" charset="0"/>
                <a:cs typeface="Times New Roman" pitchFamily="18" charset="0"/>
              </a:rPr>
              <a:t>vs. Server-Side Includes (SSI)</a:t>
            </a:r>
          </a:p>
          <a:p>
            <a:pPr>
              <a:buNone/>
            </a:pPr>
            <a:r>
              <a:rPr lang="en-IN" sz="2900" dirty="0" smtClean="0">
                <a:latin typeface="Times New Roman" pitchFamily="18" charset="0"/>
                <a:cs typeface="Times New Roman" pitchFamily="18" charset="0"/>
              </a:rPr>
              <a:t>	SSI </a:t>
            </a:r>
            <a:r>
              <a:rPr lang="en-IN" sz="2900" dirty="0" smtClean="0">
                <a:latin typeface="Times New Roman" pitchFamily="18" charset="0"/>
                <a:cs typeface="Times New Roman" pitchFamily="18" charset="0"/>
              </a:rPr>
              <a:t>is really only intended for simple inclusions, not for "real" programs that use form data, make database connections, and the like.</a:t>
            </a:r>
          </a:p>
          <a:p>
            <a:pPr>
              <a:buNone/>
            </a:pPr>
            <a:r>
              <a:rPr lang="en-IN" sz="2900" b="1" dirty="0" smtClean="0">
                <a:solidFill>
                  <a:srgbClr val="FF0000"/>
                </a:solidFill>
                <a:latin typeface="Times New Roman" pitchFamily="18" charset="0"/>
                <a:cs typeface="Times New Roman" pitchFamily="18" charset="0"/>
              </a:rPr>
              <a:t>  JSP </a:t>
            </a:r>
            <a:r>
              <a:rPr lang="en-IN" sz="2900" b="1" dirty="0" smtClean="0">
                <a:solidFill>
                  <a:srgbClr val="FF0000"/>
                </a:solidFill>
                <a:latin typeface="Times New Roman" pitchFamily="18" charset="0"/>
                <a:cs typeface="Times New Roman" pitchFamily="18" charset="0"/>
              </a:rPr>
              <a:t>vs. JavaScript</a:t>
            </a:r>
          </a:p>
          <a:p>
            <a:pPr>
              <a:buNone/>
            </a:pPr>
            <a:r>
              <a:rPr lang="en-IN" sz="2900" dirty="0" smtClean="0">
                <a:latin typeface="Times New Roman" pitchFamily="18" charset="0"/>
                <a:cs typeface="Times New Roman" pitchFamily="18" charset="0"/>
              </a:rPr>
              <a:t>	JavaScript </a:t>
            </a:r>
            <a:r>
              <a:rPr lang="en-IN" sz="2900" dirty="0" smtClean="0">
                <a:latin typeface="Times New Roman" pitchFamily="18" charset="0"/>
                <a:cs typeface="Times New Roman" pitchFamily="18" charset="0"/>
              </a:rPr>
              <a:t>can generate HTML dynamically on the client but can hardly interact with the web server to perform complex tasks like database access and image processing etc.</a:t>
            </a:r>
          </a:p>
          <a:p>
            <a:pPr>
              <a:buNone/>
            </a:pPr>
            <a:r>
              <a:rPr lang="en-IN" sz="2900" dirty="0" smtClean="0">
                <a:solidFill>
                  <a:srgbClr val="FF0000"/>
                </a:solidFill>
                <a:latin typeface="Times New Roman" pitchFamily="18" charset="0"/>
                <a:cs typeface="Times New Roman" pitchFamily="18" charset="0"/>
              </a:rPr>
              <a:t>  JSP </a:t>
            </a:r>
            <a:r>
              <a:rPr lang="en-IN" sz="2900" dirty="0" smtClean="0">
                <a:solidFill>
                  <a:srgbClr val="FF0000"/>
                </a:solidFill>
                <a:latin typeface="Times New Roman" pitchFamily="18" charset="0"/>
                <a:cs typeface="Times New Roman" pitchFamily="18" charset="0"/>
              </a:rPr>
              <a:t>vs. Static HTML</a:t>
            </a:r>
          </a:p>
          <a:p>
            <a:pPr>
              <a:buNone/>
            </a:pPr>
            <a:r>
              <a:rPr lang="en-IN" sz="2900" dirty="0" smtClean="0">
                <a:latin typeface="Times New Roman" pitchFamily="18" charset="0"/>
                <a:cs typeface="Times New Roman" pitchFamily="18" charset="0"/>
              </a:rPr>
              <a:t>	Regular </a:t>
            </a:r>
            <a:r>
              <a:rPr lang="en-IN" sz="2900" dirty="0" smtClean="0">
                <a:latin typeface="Times New Roman" pitchFamily="18" charset="0"/>
                <a:cs typeface="Times New Roman" pitchFamily="18" charset="0"/>
              </a:rPr>
              <a:t>HTML, of course, cannot contain dynamic information.</a:t>
            </a:r>
          </a:p>
          <a:p>
            <a:pPr lvl="0" indent="-414990">
              <a:lnSpc>
                <a:spcPct val="140000"/>
              </a:lnSpc>
              <a:spcBef>
                <a:spcPts val="500"/>
              </a:spcBef>
              <a:buClr>
                <a:srgbClr val="FEFEFE"/>
              </a:buClr>
              <a:buSzPts val="2935"/>
              <a:buFont typeface="PT Sans Narrow"/>
              <a:buChar char="●"/>
            </a:pPr>
            <a:endParaRPr lang="en-US" sz="2200" dirty="0" smtClean="0">
              <a:solidFill>
                <a:srgbClr val="FEFEFE"/>
              </a:solidFill>
              <a:latin typeface="Times New Roman" pitchFamily="18" charset="0"/>
              <a:ea typeface="PT Sans Narrow"/>
              <a:cs typeface="Times New Roman" pitchFamily="18" charset="0"/>
              <a:sym typeface="PT Sans Narrow"/>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11dadcef4b6_0_348"/>
          <p:cNvSpPr txBox="1">
            <a:spLocks noGrp="1"/>
          </p:cNvSpPr>
          <p:nvPr>
            <p:ph type="title"/>
          </p:nvPr>
        </p:nvSpPr>
        <p:spPr>
          <a:xfrm>
            <a:off x="810000" y="447188"/>
            <a:ext cx="10572000" cy="9705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JSP Vs Servlet</a:t>
            </a:r>
            <a:endParaRPr/>
          </a:p>
        </p:txBody>
      </p:sp>
      <p:graphicFrame>
        <p:nvGraphicFramePr>
          <p:cNvPr id="142" name="Google Shape;142;g11dadcef4b6_0_348"/>
          <p:cNvGraphicFramePr/>
          <p:nvPr/>
        </p:nvGraphicFramePr>
        <p:xfrm>
          <a:off x="595274" y="2071678"/>
          <a:ext cx="10866200" cy="4995322"/>
        </p:xfrm>
        <a:graphic>
          <a:graphicData uri="http://schemas.openxmlformats.org/drawingml/2006/table">
            <a:tbl>
              <a:tblPr>
                <a:noFill/>
                <a:tableStyleId>{CFC3C882-F61C-424B-8D8C-07732EF5A8FF}</a:tableStyleId>
              </a:tblPr>
              <a:tblGrid>
                <a:gridCol w="4785425"/>
                <a:gridCol w="6080775"/>
              </a:tblGrid>
              <a:tr h="500083">
                <a:tc>
                  <a:txBody>
                    <a:bodyPr/>
                    <a:lstStyle/>
                    <a:p>
                      <a:pPr marL="0" lvl="0" indent="0" algn="ctr" rtl="0">
                        <a:lnSpc>
                          <a:spcPct val="115000"/>
                        </a:lnSpc>
                        <a:spcBef>
                          <a:spcPts val="0"/>
                        </a:spcBef>
                        <a:spcAft>
                          <a:spcPts val="0"/>
                        </a:spcAft>
                        <a:buNone/>
                      </a:pPr>
                      <a:r>
                        <a:rPr lang="en-US" sz="3000" b="1" dirty="0">
                          <a:solidFill>
                            <a:schemeClr val="lt1"/>
                          </a:solidFill>
                          <a:latin typeface="PT Sans Narrow"/>
                          <a:ea typeface="PT Sans Narrow"/>
                          <a:cs typeface="PT Sans Narrow"/>
                          <a:sym typeface="PT Sans Narrow"/>
                        </a:rPr>
                        <a:t>JSP</a:t>
                      </a:r>
                      <a:endParaRPr sz="3000" b="1">
                        <a:solidFill>
                          <a:schemeClr val="lt1"/>
                        </a:solidFill>
                        <a:latin typeface="PT Sans Narrow"/>
                        <a:ea typeface="PT Sans Narrow"/>
                        <a:cs typeface="PT Sans Narrow"/>
                        <a:sym typeface="PT Sans Narrow"/>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US" sz="3000" b="1">
                          <a:solidFill>
                            <a:schemeClr val="lt1"/>
                          </a:solidFill>
                          <a:latin typeface="PT Sans Narrow"/>
                          <a:ea typeface="PT Sans Narrow"/>
                          <a:cs typeface="PT Sans Narrow"/>
                          <a:sym typeface="PT Sans Narrow"/>
                        </a:rPr>
                        <a:t>Servlet</a:t>
                      </a:r>
                      <a:endParaRPr sz="3000" b="1">
                        <a:solidFill>
                          <a:schemeClr val="lt1"/>
                        </a:solidFill>
                        <a:latin typeface="PT Sans Narrow"/>
                        <a:ea typeface="PT Sans Narrow"/>
                        <a:cs typeface="PT Sans Narrow"/>
                        <a:sym typeface="PT Sans Narrow"/>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tr>
              <a:tr h="1063700">
                <a:tc>
                  <a:txBody>
                    <a:bodyPr/>
                    <a:lstStyle/>
                    <a:p>
                      <a:pPr marL="0" lvl="0" indent="0" algn="l" rtl="0">
                        <a:lnSpc>
                          <a:spcPct val="115000"/>
                        </a:lnSpc>
                        <a:spcBef>
                          <a:spcPts val="0"/>
                        </a:spcBef>
                        <a:spcAft>
                          <a:spcPts val="0"/>
                        </a:spcAft>
                        <a:buNone/>
                      </a:pPr>
                      <a:r>
                        <a:rPr lang="en-US" sz="2300">
                          <a:solidFill>
                            <a:schemeClr val="lt1"/>
                          </a:solidFill>
                          <a:latin typeface="Times New Roman" pitchFamily="18" charset="0"/>
                          <a:ea typeface="PT Sans Narrow"/>
                          <a:cs typeface="Times New Roman" pitchFamily="18" charset="0"/>
                          <a:sym typeface="PT Sans Narrow"/>
                        </a:rPr>
                        <a:t>JSP is Scripting Language that generates dynamic content.</a:t>
                      </a:r>
                      <a:endParaRPr sz="2300">
                        <a:solidFill>
                          <a:schemeClr val="lt1"/>
                        </a:solidFill>
                        <a:latin typeface="Times New Roman" pitchFamily="18" charset="0"/>
                        <a:ea typeface="PT Sans Narrow"/>
                        <a:cs typeface="Times New Roman" pitchFamily="18" charset="0"/>
                        <a:sym typeface="PT Sans Narrow"/>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2300">
                          <a:solidFill>
                            <a:schemeClr val="lt1"/>
                          </a:solidFill>
                          <a:latin typeface="Times New Roman" pitchFamily="18" charset="0"/>
                          <a:ea typeface="PT Sans Narrow"/>
                          <a:cs typeface="Times New Roman" pitchFamily="18" charset="0"/>
                          <a:sym typeface="PT Sans Narrow"/>
                        </a:rPr>
                        <a:t>Servlets are the JAVA Program that can be compiled to generate dynamic Content</a:t>
                      </a:r>
                      <a:endParaRPr sz="2300">
                        <a:solidFill>
                          <a:schemeClr val="lt1"/>
                        </a:solidFill>
                        <a:latin typeface="Times New Roman" pitchFamily="18" charset="0"/>
                        <a:ea typeface="PT Sans Narrow"/>
                        <a:cs typeface="Times New Roman" pitchFamily="18" charset="0"/>
                        <a:sym typeface="PT Sans Narrow"/>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accent1"/>
                      </a:solidFill>
                      <a:prstDash val="solid"/>
                      <a:round/>
                      <a:headEnd type="none" w="sm" len="sm"/>
                      <a:tailEnd type="none" w="sm" len="sm"/>
                    </a:lnB>
                  </a:tcPr>
                </a:tc>
              </a:tr>
              <a:tr h="622450">
                <a:tc>
                  <a:txBody>
                    <a:bodyPr/>
                    <a:lstStyle/>
                    <a:p>
                      <a:pPr marL="0" lvl="0" indent="0" algn="l" rtl="0">
                        <a:lnSpc>
                          <a:spcPct val="115000"/>
                        </a:lnSpc>
                        <a:spcBef>
                          <a:spcPts val="0"/>
                        </a:spcBef>
                        <a:spcAft>
                          <a:spcPts val="0"/>
                        </a:spcAft>
                        <a:buNone/>
                      </a:pPr>
                      <a:r>
                        <a:rPr lang="en-US" sz="2300">
                          <a:solidFill>
                            <a:schemeClr val="lt1"/>
                          </a:solidFill>
                          <a:latin typeface="Times New Roman" pitchFamily="18" charset="0"/>
                          <a:ea typeface="PT Sans Narrow"/>
                          <a:cs typeface="Times New Roman" pitchFamily="18" charset="0"/>
                          <a:sym typeface="PT Sans Narrow"/>
                        </a:rPr>
                        <a:t>JSP Runs Slower than Servlet</a:t>
                      </a:r>
                      <a:endParaRPr sz="2300">
                        <a:solidFill>
                          <a:schemeClr val="lt1"/>
                        </a:solidFill>
                        <a:latin typeface="Times New Roman" pitchFamily="18" charset="0"/>
                        <a:ea typeface="PT Sans Narrow"/>
                        <a:cs typeface="Times New Roman" pitchFamily="18" charset="0"/>
                        <a:sym typeface="PT Sans Narrow"/>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2300" dirty="0" err="1" smtClean="0">
                          <a:solidFill>
                            <a:schemeClr val="lt1"/>
                          </a:solidFill>
                          <a:latin typeface="Times New Roman" pitchFamily="18" charset="0"/>
                          <a:ea typeface="PT Sans Narrow"/>
                          <a:cs typeface="Times New Roman" pitchFamily="18" charset="0"/>
                          <a:sym typeface="PT Sans Narrow"/>
                        </a:rPr>
                        <a:t>Servlet</a:t>
                      </a:r>
                      <a:r>
                        <a:rPr lang="en-US" sz="2300" dirty="0" smtClean="0">
                          <a:solidFill>
                            <a:schemeClr val="lt1"/>
                          </a:solidFill>
                          <a:latin typeface="Times New Roman" pitchFamily="18" charset="0"/>
                          <a:ea typeface="PT Sans Narrow"/>
                          <a:cs typeface="Times New Roman" pitchFamily="18" charset="0"/>
                          <a:sym typeface="PT Sans Narrow"/>
                        </a:rPr>
                        <a:t> </a:t>
                      </a:r>
                      <a:r>
                        <a:rPr lang="en-US" sz="2300" dirty="0">
                          <a:solidFill>
                            <a:schemeClr val="lt1"/>
                          </a:solidFill>
                          <a:latin typeface="Times New Roman" pitchFamily="18" charset="0"/>
                          <a:ea typeface="PT Sans Narrow"/>
                          <a:cs typeface="Times New Roman" pitchFamily="18" charset="0"/>
                          <a:sym typeface="PT Sans Narrow"/>
                        </a:rPr>
                        <a:t>runs faster than JSP</a:t>
                      </a:r>
                      <a:endParaRPr sz="2300">
                        <a:solidFill>
                          <a:schemeClr val="lt1"/>
                        </a:solidFill>
                        <a:latin typeface="Times New Roman" pitchFamily="18" charset="0"/>
                        <a:ea typeface="PT Sans Narrow"/>
                        <a:cs typeface="Times New Roman" pitchFamily="18" charset="0"/>
                        <a:sym typeface="PT Sans Narrow"/>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r>
              <a:tr h="660625">
                <a:tc>
                  <a:txBody>
                    <a:bodyPr/>
                    <a:lstStyle/>
                    <a:p>
                      <a:pPr marL="0" lvl="0" indent="0" algn="l" rtl="0">
                        <a:lnSpc>
                          <a:spcPct val="115000"/>
                        </a:lnSpc>
                        <a:spcBef>
                          <a:spcPts val="0"/>
                        </a:spcBef>
                        <a:spcAft>
                          <a:spcPts val="0"/>
                        </a:spcAft>
                        <a:buNone/>
                      </a:pPr>
                      <a:r>
                        <a:rPr lang="en-US" sz="2300">
                          <a:solidFill>
                            <a:schemeClr val="lt1"/>
                          </a:solidFill>
                          <a:latin typeface="Times New Roman" pitchFamily="18" charset="0"/>
                          <a:ea typeface="PT Sans Narrow"/>
                          <a:cs typeface="Times New Roman" pitchFamily="18" charset="0"/>
                          <a:sym typeface="PT Sans Narrow"/>
                        </a:rPr>
                        <a:t>In Model-View- Controller JSP act as view</a:t>
                      </a:r>
                      <a:endParaRPr sz="2300">
                        <a:solidFill>
                          <a:schemeClr val="lt1"/>
                        </a:solidFill>
                        <a:latin typeface="Times New Roman" pitchFamily="18" charset="0"/>
                        <a:ea typeface="PT Sans Narrow"/>
                        <a:cs typeface="Times New Roman" pitchFamily="18" charset="0"/>
                        <a:sym typeface="PT Sans Narrow"/>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2300">
                          <a:solidFill>
                            <a:schemeClr val="lt1"/>
                          </a:solidFill>
                          <a:latin typeface="Times New Roman" pitchFamily="18" charset="0"/>
                          <a:ea typeface="PT Sans Narrow"/>
                          <a:cs typeface="Times New Roman" pitchFamily="18" charset="0"/>
                          <a:sym typeface="PT Sans Narrow"/>
                        </a:rPr>
                        <a:t>In Model-View- Controller Servlet  act as Controller</a:t>
                      </a:r>
                      <a:endParaRPr sz="2300">
                        <a:solidFill>
                          <a:schemeClr val="lt1"/>
                        </a:solidFill>
                        <a:latin typeface="Times New Roman" pitchFamily="18" charset="0"/>
                        <a:ea typeface="PT Sans Narrow"/>
                        <a:cs typeface="Times New Roman" pitchFamily="18" charset="0"/>
                        <a:sym typeface="PT Sans Narrow"/>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r>
              <a:tr h="622450">
                <a:tc>
                  <a:txBody>
                    <a:bodyPr/>
                    <a:lstStyle/>
                    <a:p>
                      <a:pPr marL="0" lvl="0" indent="0" algn="l" rtl="0">
                        <a:lnSpc>
                          <a:spcPct val="115000"/>
                        </a:lnSpc>
                        <a:spcBef>
                          <a:spcPts val="0"/>
                        </a:spcBef>
                        <a:spcAft>
                          <a:spcPts val="0"/>
                        </a:spcAft>
                        <a:buNone/>
                      </a:pPr>
                      <a:r>
                        <a:rPr lang="en-US" sz="2300">
                          <a:solidFill>
                            <a:schemeClr val="lt1"/>
                          </a:solidFill>
                          <a:latin typeface="Times New Roman" pitchFamily="18" charset="0"/>
                          <a:ea typeface="PT Sans Narrow"/>
                          <a:cs typeface="Times New Roman" pitchFamily="18" charset="0"/>
                          <a:sym typeface="PT Sans Narrow"/>
                        </a:rPr>
                        <a:t>JSP Can build custom tags</a:t>
                      </a:r>
                      <a:endParaRPr sz="2300">
                        <a:solidFill>
                          <a:schemeClr val="lt1"/>
                        </a:solidFill>
                        <a:latin typeface="Times New Roman" pitchFamily="18" charset="0"/>
                        <a:ea typeface="PT Sans Narrow"/>
                        <a:cs typeface="Times New Roman" pitchFamily="18" charset="0"/>
                        <a:sym typeface="PT Sans Narrow"/>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2300" dirty="0" err="1">
                          <a:solidFill>
                            <a:schemeClr val="lt1"/>
                          </a:solidFill>
                          <a:latin typeface="Times New Roman" pitchFamily="18" charset="0"/>
                          <a:ea typeface="PT Sans Narrow"/>
                          <a:cs typeface="Times New Roman" pitchFamily="18" charset="0"/>
                          <a:sym typeface="PT Sans Narrow"/>
                        </a:rPr>
                        <a:t>Servlets</a:t>
                      </a:r>
                      <a:r>
                        <a:rPr lang="en-US" sz="2300" dirty="0">
                          <a:solidFill>
                            <a:schemeClr val="lt1"/>
                          </a:solidFill>
                          <a:latin typeface="Times New Roman" pitchFamily="18" charset="0"/>
                          <a:ea typeface="PT Sans Narrow"/>
                          <a:cs typeface="Times New Roman" pitchFamily="18" charset="0"/>
                          <a:sym typeface="PT Sans Narrow"/>
                        </a:rPr>
                        <a:t> can not build custom tags</a:t>
                      </a:r>
                      <a:endParaRPr sz="2300">
                        <a:solidFill>
                          <a:schemeClr val="lt1"/>
                        </a:solidFill>
                        <a:latin typeface="Times New Roman" pitchFamily="18" charset="0"/>
                        <a:ea typeface="PT Sans Narrow"/>
                        <a:cs typeface="Times New Roman" pitchFamily="18" charset="0"/>
                        <a:sym typeface="PT Sans Narrow"/>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r>
              <a:tr h="472400">
                <a:tc>
                  <a:txBody>
                    <a:bodyPr/>
                    <a:lstStyle/>
                    <a:p>
                      <a:pPr marL="0" lvl="0" indent="0" algn="l" rtl="0">
                        <a:lnSpc>
                          <a:spcPct val="115000"/>
                        </a:lnSpc>
                        <a:spcBef>
                          <a:spcPts val="0"/>
                        </a:spcBef>
                        <a:spcAft>
                          <a:spcPts val="0"/>
                        </a:spcAft>
                        <a:buNone/>
                      </a:pPr>
                      <a:r>
                        <a:rPr lang="en-US" sz="2300">
                          <a:solidFill>
                            <a:schemeClr val="lt1"/>
                          </a:solidFill>
                          <a:latin typeface="Times New Roman" pitchFamily="18" charset="0"/>
                          <a:ea typeface="PT Sans Narrow"/>
                          <a:cs typeface="Times New Roman" pitchFamily="18" charset="0"/>
                          <a:sym typeface="PT Sans Narrow"/>
                        </a:rPr>
                        <a:t>It is Easier to Code in JSP</a:t>
                      </a:r>
                      <a:endParaRPr sz="2300">
                        <a:solidFill>
                          <a:schemeClr val="lt1"/>
                        </a:solidFill>
                        <a:latin typeface="Times New Roman" pitchFamily="18" charset="0"/>
                        <a:ea typeface="PT Sans Narrow"/>
                        <a:cs typeface="Times New Roman" pitchFamily="18" charset="0"/>
                        <a:sym typeface="PT Sans Narrow"/>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2300" dirty="0">
                          <a:solidFill>
                            <a:schemeClr val="lt1"/>
                          </a:solidFill>
                          <a:latin typeface="Times New Roman" pitchFamily="18" charset="0"/>
                          <a:ea typeface="PT Sans Narrow"/>
                          <a:cs typeface="Times New Roman" pitchFamily="18" charset="0"/>
                          <a:sym typeface="PT Sans Narrow"/>
                        </a:rPr>
                        <a:t>The </a:t>
                      </a:r>
                      <a:r>
                        <a:rPr lang="en-US" sz="2300" dirty="0" err="1">
                          <a:solidFill>
                            <a:schemeClr val="lt1"/>
                          </a:solidFill>
                          <a:latin typeface="Times New Roman" pitchFamily="18" charset="0"/>
                          <a:ea typeface="PT Sans Narrow"/>
                          <a:cs typeface="Times New Roman" pitchFamily="18" charset="0"/>
                          <a:sym typeface="PT Sans Narrow"/>
                        </a:rPr>
                        <a:t>Servlets</a:t>
                      </a:r>
                      <a:r>
                        <a:rPr lang="en-US" sz="2300" dirty="0">
                          <a:solidFill>
                            <a:schemeClr val="lt1"/>
                          </a:solidFill>
                          <a:latin typeface="Times New Roman" pitchFamily="18" charset="0"/>
                          <a:ea typeface="PT Sans Narrow"/>
                          <a:cs typeface="Times New Roman" pitchFamily="18" charset="0"/>
                          <a:sym typeface="PT Sans Narrow"/>
                        </a:rPr>
                        <a:t> are basically </a:t>
                      </a:r>
                      <a:r>
                        <a:rPr lang="en-US" sz="2300">
                          <a:solidFill>
                            <a:schemeClr val="lt1"/>
                          </a:solidFill>
                          <a:latin typeface="Times New Roman" pitchFamily="18" charset="0"/>
                          <a:ea typeface="PT Sans Narrow"/>
                          <a:cs typeface="Times New Roman" pitchFamily="18" charset="0"/>
                          <a:sym typeface="PT Sans Narrow"/>
                        </a:rPr>
                        <a:t>Complex </a:t>
                      </a:r>
                      <a:r>
                        <a:rPr lang="en-US" sz="2300" smtClean="0">
                          <a:solidFill>
                            <a:schemeClr val="lt1"/>
                          </a:solidFill>
                          <a:latin typeface="Times New Roman" pitchFamily="18" charset="0"/>
                          <a:ea typeface="PT Sans Narrow"/>
                          <a:cs typeface="Times New Roman" pitchFamily="18" charset="0"/>
                          <a:sym typeface="PT Sans Narrow"/>
                        </a:rPr>
                        <a:t>Java </a:t>
                      </a:r>
                      <a:r>
                        <a:rPr lang="en-US" sz="2300" dirty="0">
                          <a:solidFill>
                            <a:schemeClr val="lt1"/>
                          </a:solidFill>
                          <a:latin typeface="Times New Roman" pitchFamily="18" charset="0"/>
                          <a:ea typeface="PT Sans Narrow"/>
                          <a:cs typeface="Times New Roman" pitchFamily="18" charset="0"/>
                          <a:sym typeface="PT Sans Narrow"/>
                        </a:rPr>
                        <a:t>Programs</a:t>
                      </a:r>
                      <a:endParaRPr sz="2300">
                        <a:solidFill>
                          <a:schemeClr val="lt1"/>
                        </a:solidFill>
                        <a:latin typeface="Times New Roman" pitchFamily="18" charset="0"/>
                        <a:ea typeface="PT Sans Narrow"/>
                        <a:cs typeface="Times New Roman" pitchFamily="18" charset="0"/>
                        <a:sym typeface="PT Sans Narrow"/>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11dadcef4b6_0_354"/>
          <p:cNvSpPr txBox="1">
            <a:spLocks noGrp="1"/>
          </p:cNvSpPr>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800"/>
              <a:buNone/>
            </a:pPr>
            <a:r>
              <a:rPr lang="en-US"/>
              <a:t>Advantage of JSP over Servlet</a:t>
            </a:r>
            <a:endParaRPr/>
          </a:p>
        </p:txBody>
      </p:sp>
      <p:sp>
        <p:nvSpPr>
          <p:cNvPr id="148" name="Google Shape;148;g11dadcef4b6_0_354"/>
          <p:cNvSpPr/>
          <p:nvPr/>
        </p:nvSpPr>
        <p:spPr>
          <a:xfrm>
            <a:off x="450175" y="2332100"/>
            <a:ext cx="5086500" cy="892200"/>
          </a:xfrm>
          <a:prstGeom prst="roundRect">
            <a:avLst>
              <a:gd name="adj" fmla="val 16667"/>
            </a:avLst>
          </a:prstGeom>
          <a:solidFill>
            <a:schemeClr val="lt2"/>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500"/>
              </a:spcBef>
              <a:spcAft>
                <a:spcPts val="0"/>
              </a:spcAft>
              <a:buClr>
                <a:schemeClr val="dk1"/>
              </a:buClr>
              <a:buSzPts val="1100"/>
              <a:buFont typeface="Arial"/>
              <a:buNone/>
            </a:pPr>
            <a:r>
              <a:rPr lang="en-US" sz="3000">
                <a:solidFill>
                  <a:schemeClr val="lt1"/>
                </a:solidFill>
                <a:latin typeface="PT Sans Narrow"/>
                <a:ea typeface="PT Sans Narrow"/>
                <a:cs typeface="PT Sans Narrow"/>
                <a:sym typeface="PT Sans Narrow"/>
              </a:rPr>
              <a:t>Extension to Servlet</a:t>
            </a:r>
            <a:endParaRPr sz="3000" i="0" u="none" strike="noStrike" cap="none">
              <a:solidFill>
                <a:schemeClr val="lt1"/>
              </a:solidFill>
              <a:latin typeface="PT Sans Narrow"/>
              <a:ea typeface="PT Sans Narrow"/>
              <a:cs typeface="PT Sans Narrow"/>
              <a:sym typeface="PT Sans Narrow"/>
            </a:endParaRPr>
          </a:p>
        </p:txBody>
      </p:sp>
      <p:sp>
        <p:nvSpPr>
          <p:cNvPr id="149" name="Google Shape;149;g11dadcef4b6_0_354"/>
          <p:cNvSpPr/>
          <p:nvPr/>
        </p:nvSpPr>
        <p:spPr>
          <a:xfrm>
            <a:off x="1903175" y="3439700"/>
            <a:ext cx="5256900" cy="892200"/>
          </a:xfrm>
          <a:prstGeom prst="roundRect">
            <a:avLst>
              <a:gd name="adj" fmla="val 16667"/>
            </a:avLst>
          </a:prstGeom>
          <a:solidFill>
            <a:schemeClr val="lt2"/>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500"/>
              </a:spcBef>
              <a:spcAft>
                <a:spcPts val="0"/>
              </a:spcAft>
              <a:buClr>
                <a:schemeClr val="dk1"/>
              </a:buClr>
              <a:buSzPts val="1100"/>
              <a:buFont typeface="Arial"/>
              <a:buNone/>
            </a:pPr>
            <a:r>
              <a:rPr lang="en-US" sz="3000">
                <a:solidFill>
                  <a:schemeClr val="lt1"/>
                </a:solidFill>
                <a:latin typeface="PT Sans Narrow"/>
                <a:ea typeface="PT Sans Narrow"/>
                <a:cs typeface="PT Sans Narrow"/>
                <a:sym typeface="PT Sans Narrow"/>
              </a:rPr>
              <a:t>Easy to maintain</a:t>
            </a:r>
            <a:endParaRPr sz="3000" i="0" u="none" strike="noStrike" cap="none">
              <a:solidFill>
                <a:schemeClr val="lt1"/>
              </a:solidFill>
              <a:latin typeface="PT Sans Narrow"/>
              <a:ea typeface="PT Sans Narrow"/>
              <a:cs typeface="PT Sans Narrow"/>
              <a:sym typeface="PT Sans Narrow"/>
            </a:endParaRPr>
          </a:p>
        </p:txBody>
      </p:sp>
      <p:sp>
        <p:nvSpPr>
          <p:cNvPr id="150" name="Google Shape;150;g11dadcef4b6_0_354"/>
          <p:cNvSpPr/>
          <p:nvPr/>
        </p:nvSpPr>
        <p:spPr>
          <a:xfrm>
            <a:off x="4781400" y="5761800"/>
            <a:ext cx="7410600" cy="892200"/>
          </a:xfrm>
          <a:prstGeom prst="roundRect">
            <a:avLst>
              <a:gd name="adj" fmla="val 16667"/>
            </a:avLst>
          </a:prstGeom>
          <a:solidFill>
            <a:schemeClr val="lt2"/>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500"/>
              </a:spcBef>
              <a:spcAft>
                <a:spcPts val="0"/>
              </a:spcAft>
              <a:buClr>
                <a:schemeClr val="dk1"/>
              </a:buClr>
              <a:buSzPts val="1100"/>
              <a:buFont typeface="Arial"/>
              <a:buNone/>
            </a:pPr>
            <a:r>
              <a:rPr lang="en-US" sz="3000">
                <a:solidFill>
                  <a:schemeClr val="lt1"/>
                </a:solidFill>
                <a:latin typeface="PT Sans Narrow"/>
                <a:ea typeface="PT Sans Narrow"/>
                <a:cs typeface="PT Sans Narrow"/>
                <a:sym typeface="PT Sans Narrow"/>
              </a:rPr>
              <a:t>Fast Development: No need to recompile and redeploy</a:t>
            </a:r>
            <a:endParaRPr sz="3000" i="0" u="none" strike="noStrike" cap="none">
              <a:solidFill>
                <a:schemeClr val="lt1"/>
              </a:solidFill>
              <a:latin typeface="PT Sans Narrow"/>
              <a:ea typeface="PT Sans Narrow"/>
              <a:cs typeface="PT Sans Narrow"/>
              <a:sym typeface="PT Sans Narrow"/>
            </a:endParaRPr>
          </a:p>
        </p:txBody>
      </p:sp>
      <p:sp>
        <p:nvSpPr>
          <p:cNvPr id="151" name="Google Shape;151;g11dadcef4b6_0_354"/>
          <p:cNvSpPr/>
          <p:nvPr/>
        </p:nvSpPr>
        <p:spPr>
          <a:xfrm>
            <a:off x="4074225" y="4570400"/>
            <a:ext cx="5256900" cy="892200"/>
          </a:xfrm>
          <a:prstGeom prst="roundRect">
            <a:avLst>
              <a:gd name="adj" fmla="val 16667"/>
            </a:avLst>
          </a:prstGeom>
          <a:solidFill>
            <a:schemeClr val="lt2"/>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500"/>
              </a:spcBef>
              <a:spcAft>
                <a:spcPts val="0"/>
              </a:spcAft>
              <a:buClr>
                <a:schemeClr val="dk1"/>
              </a:buClr>
              <a:buSzPts val="1100"/>
              <a:buFont typeface="Arial"/>
              <a:buNone/>
            </a:pPr>
            <a:r>
              <a:rPr lang="en-US" sz="3000">
                <a:solidFill>
                  <a:schemeClr val="lt1"/>
                </a:solidFill>
                <a:latin typeface="PT Sans Narrow"/>
                <a:ea typeface="PT Sans Narrow"/>
                <a:cs typeface="PT Sans Narrow"/>
                <a:sym typeface="PT Sans Narrow"/>
              </a:rPr>
              <a:t>Less code than Servlet</a:t>
            </a:r>
            <a:endParaRPr sz="3000" i="0" u="none" strike="noStrike" cap="none">
              <a:solidFill>
                <a:schemeClr val="lt1"/>
              </a:solidFill>
              <a:latin typeface="PT Sans Narrow"/>
              <a:ea typeface="PT Sans Narrow"/>
              <a:cs typeface="PT Sans Narrow"/>
              <a:sym typeface="PT Sans Narrow"/>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11dadcef4b6_0_251"/>
          <p:cNvSpPr txBox="1">
            <a:spLocks noGrp="1"/>
          </p:cNvSpPr>
          <p:nvPr>
            <p:ph type="title"/>
          </p:nvPr>
        </p:nvSpPr>
        <p:spPr>
          <a:xfrm>
            <a:off x="1080000" y="447188"/>
            <a:ext cx="14096100" cy="970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Advantage of JSP over Servlet</a:t>
            </a:r>
            <a:endParaRPr/>
          </a:p>
        </p:txBody>
      </p:sp>
      <p:sp>
        <p:nvSpPr>
          <p:cNvPr id="157" name="Google Shape;157;g11dadcef4b6_0_251"/>
          <p:cNvSpPr txBox="1">
            <a:spLocks noGrp="1"/>
          </p:cNvSpPr>
          <p:nvPr>
            <p:ph type="body" idx="1"/>
          </p:nvPr>
        </p:nvSpPr>
        <p:spPr>
          <a:xfrm>
            <a:off x="286350" y="2133175"/>
            <a:ext cx="11619300" cy="41913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n-US" sz="2300" b="1" dirty="0">
                <a:solidFill>
                  <a:schemeClr val="accent1"/>
                </a:solidFill>
                <a:latin typeface="PT Sans Narrow"/>
                <a:ea typeface="PT Sans Narrow"/>
                <a:cs typeface="PT Sans Narrow"/>
                <a:sym typeface="PT Sans Narrow"/>
              </a:rPr>
              <a:t>1</a:t>
            </a:r>
            <a:r>
              <a:rPr lang="en-US" sz="2000" b="1" dirty="0">
                <a:solidFill>
                  <a:schemeClr val="accent1"/>
                </a:solidFill>
                <a:latin typeface="Times New Roman" pitchFamily="18" charset="0"/>
                <a:ea typeface="PT Sans Narrow"/>
                <a:cs typeface="Times New Roman" pitchFamily="18" charset="0"/>
                <a:sym typeface="PT Sans Narrow"/>
              </a:rPr>
              <a:t>) Extension to </a:t>
            </a:r>
            <a:r>
              <a:rPr lang="en-US" sz="2000" b="1" dirty="0" err="1">
                <a:solidFill>
                  <a:schemeClr val="accent1"/>
                </a:solidFill>
                <a:latin typeface="Times New Roman" pitchFamily="18" charset="0"/>
                <a:ea typeface="PT Sans Narrow"/>
                <a:cs typeface="Times New Roman" pitchFamily="18" charset="0"/>
                <a:sym typeface="PT Sans Narrow"/>
              </a:rPr>
              <a:t>Servlet</a:t>
            </a:r>
            <a:endParaRPr sz="2000">
              <a:solidFill>
                <a:schemeClr val="accent1"/>
              </a:solidFill>
              <a:latin typeface="Times New Roman" pitchFamily="18" charset="0"/>
              <a:ea typeface="PT Sans Narrow"/>
              <a:cs typeface="Times New Roman" pitchFamily="18" charset="0"/>
              <a:sym typeface="PT Sans Narrow"/>
            </a:endParaRPr>
          </a:p>
          <a:p>
            <a:pPr marL="914400" lvl="0" indent="-374650" algn="l" rtl="0">
              <a:lnSpc>
                <a:spcPct val="150000"/>
              </a:lnSpc>
              <a:spcBef>
                <a:spcPts val="407"/>
              </a:spcBef>
              <a:spcAft>
                <a:spcPts val="0"/>
              </a:spcAft>
              <a:buSzPts val="2300"/>
              <a:buFont typeface="PT Sans Narrow"/>
              <a:buChar char="●"/>
            </a:pPr>
            <a:r>
              <a:rPr lang="en-US" sz="2000" dirty="0">
                <a:latin typeface="Times New Roman" pitchFamily="18" charset="0"/>
                <a:ea typeface="PT Sans Narrow"/>
                <a:cs typeface="Times New Roman" pitchFamily="18" charset="0"/>
                <a:sym typeface="PT Sans Narrow"/>
              </a:rPr>
              <a:t>JSP technology is the extension to </a:t>
            </a:r>
            <a:r>
              <a:rPr lang="en-US" sz="2000" dirty="0" err="1">
                <a:latin typeface="Times New Roman" pitchFamily="18" charset="0"/>
                <a:ea typeface="PT Sans Narrow"/>
                <a:cs typeface="Times New Roman" pitchFamily="18" charset="0"/>
                <a:sym typeface="PT Sans Narrow"/>
              </a:rPr>
              <a:t>servlet</a:t>
            </a:r>
            <a:r>
              <a:rPr lang="en-US" sz="2000" dirty="0">
                <a:latin typeface="Times New Roman" pitchFamily="18" charset="0"/>
                <a:ea typeface="PT Sans Narrow"/>
                <a:cs typeface="Times New Roman" pitchFamily="18" charset="0"/>
                <a:sym typeface="PT Sans Narrow"/>
              </a:rPr>
              <a:t> technology. </a:t>
            </a:r>
            <a:endParaRPr sz="2000">
              <a:latin typeface="Times New Roman" pitchFamily="18" charset="0"/>
              <a:ea typeface="PT Sans Narrow"/>
              <a:cs typeface="Times New Roman" pitchFamily="18" charset="0"/>
              <a:sym typeface="PT Sans Narrow"/>
            </a:endParaRPr>
          </a:p>
          <a:p>
            <a:pPr marL="914400" lvl="0" indent="-374650" algn="l" rtl="0">
              <a:lnSpc>
                <a:spcPct val="150000"/>
              </a:lnSpc>
              <a:spcBef>
                <a:spcPts val="0"/>
              </a:spcBef>
              <a:spcAft>
                <a:spcPts val="0"/>
              </a:spcAft>
              <a:buSzPts val="2300"/>
              <a:buFont typeface="PT Sans Narrow"/>
              <a:buChar char="●"/>
            </a:pPr>
            <a:r>
              <a:rPr lang="en-US" sz="2000" dirty="0">
                <a:latin typeface="Times New Roman" pitchFamily="18" charset="0"/>
                <a:ea typeface="PT Sans Narrow"/>
                <a:cs typeface="Times New Roman" pitchFamily="18" charset="0"/>
                <a:sym typeface="PT Sans Narrow"/>
              </a:rPr>
              <a:t>We can use all the features of </a:t>
            </a:r>
            <a:r>
              <a:rPr lang="en-US" sz="2000" dirty="0" err="1">
                <a:latin typeface="Times New Roman" pitchFamily="18" charset="0"/>
                <a:ea typeface="PT Sans Narrow"/>
                <a:cs typeface="Times New Roman" pitchFamily="18" charset="0"/>
                <a:sym typeface="PT Sans Narrow"/>
              </a:rPr>
              <a:t>servlet</a:t>
            </a:r>
            <a:r>
              <a:rPr lang="en-US" sz="2000" dirty="0">
                <a:latin typeface="Times New Roman" pitchFamily="18" charset="0"/>
                <a:ea typeface="PT Sans Narrow"/>
                <a:cs typeface="Times New Roman" pitchFamily="18" charset="0"/>
                <a:sym typeface="PT Sans Narrow"/>
              </a:rPr>
              <a:t> in JSP. </a:t>
            </a:r>
            <a:endParaRPr sz="2000">
              <a:latin typeface="Times New Roman" pitchFamily="18" charset="0"/>
              <a:ea typeface="PT Sans Narrow"/>
              <a:cs typeface="Times New Roman" pitchFamily="18" charset="0"/>
              <a:sym typeface="PT Sans Narrow"/>
            </a:endParaRPr>
          </a:p>
          <a:p>
            <a:pPr marL="914400" lvl="0" indent="-374650" algn="l" rtl="0">
              <a:lnSpc>
                <a:spcPct val="150000"/>
              </a:lnSpc>
              <a:spcBef>
                <a:spcPts val="0"/>
              </a:spcBef>
              <a:spcAft>
                <a:spcPts val="0"/>
              </a:spcAft>
              <a:buSzPts val="2300"/>
              <a:buFont typeface="PT Sans Narrow"/>
              <a:buChar char="●"/>
            </a:pPr>
            <a:r>
              <a:rPr lang="en-US" sz="2000" dirty="0">
                <a:latin typeface="Times New Roman" pitchFamily="18" charset="0"/>
                <a:ea typeface="PT Sans Narrow"/>
                <a:cs typeface="Times New Roman" pitchFamily="18" charset="0"/>
                <a:sym typeface="PT Sans Narrow"/>
              </a:rPr>
              <a:t>In addition to, we can use </a:t>
            </a:r>
            <a:endParaRPr sz="2000">
              <a:latin typeface="Times New Roman" pitchFamily="18" charset="0"/>
              <a:ea typeface="PT Sans Narrow"/>
              <a:cs typeface="Times New Roman" pitchFamily="18" charset="0"/>
              <a:sym typeface="PT Sans Narrow"/>
            </a:endParaRPr>
          </a:p>
          <a:p>
            <a:pPr marL="1371600" lvl="1" indent="-374650" algn="l" rtl="0">
              <a:lnSpc>
                <a:spcPct val="150000"/>
              </a:lnSpc>
              <a:spcBef>
                <a:spcPts val="0"/>
              </a:spcBef>
              <a:spcAft>
                <a:spcPts val="0"/>
              </a:spcAft>
              <a:buSzPts val="2300"/>
              <a:buFont typeface="PT Sans Narrow"/>
              <a:buChar char="○"/>
            </a:pPr>
            <a:r>
              <a:rPr lang="en-US" sz="2000" dirty="0">
                <a:latin typeface="Times New Roman" pitchFamily="18" charset="0"/>
                <a:ea typeface="PT Sans Narrow"/>
                <a:cs typeface="Times New Roman" pitchFamily="18" charset="0"/>
                <a:sym typeface="PT Sans Narrow"/>
              </a:rPr>
              <a:t>implicit objects, </a:t>
            </a:r>
            <a:endParaRPr sz="2000">
              <a:latin typeface="Times New Roman" pitchFamily="18" charset="0"/>
              <a:ea typeface="PT Sans Narrow"/>
              <a:cs typeface="Times New Roman" pitchFamily="18" charset="0"/>
              <a:sym typeface="PT Sans Narrow"/>
            </a:endParaRPr>
          </a:p>
          <a:p>
            <a:pPr marL="1371600" lvl="1" indent="-374650" algn="l" rtl="0">
              <a:lnSpc>
                <a:spcPct val="150000"/>
              </a:lnSpc>
              <a:spcBef>
                <a:spcPts val="0"/>
              </a:spcBef>
              <a:spcAft>
                <a:spcPts val="0"/>
              </a:spcAft>
              <a:buSzPts val="2300"/>
              <a:buFont typeface="PT Sans Narrow"/>
              <a:buChar char="○"/>
            </a:pPr>
            <a:r>
              <a:rPr lang="en-US" sz="2000" dirty="0">
                <a:latin typeface="Times New Roman" pitchFamily="18" charset="0"/>
                <a:ea typeface="PT Sans Narrow"/>
                <a:cs typeface="Times New Roman" pitchFamily="18" charset="0"/>
                <a:sym typeface="PT Sans Narrow"/>
              </a:rPr>
              <a:t>predefined tags, </a:t>
            </a:r>
            <a:endParaRPr sz="2000">
              <a:latin typeface="Times New Roman" pitchFamily="18" charset="0"/>
              <a:ea typeface="PT Sans Narrow"/>
              <a:cs typeface="Times New Roman" pitchFamily="18" charset="0"/>
              <a:sym typeface="PT Sans Narrow"/>
            </a:endParaRPr>
          </a:p>
          <a:p>
            <a:pPr marL="1371600" lvl="1" indent="-374650" algn="l" rtl="0">
              <a:lnSpc>
                <a:spcPct val="150000"/>
              </a:lnSpc>
              <a:spcBef>
                <a:spcPts val="0"/>
              </a:spcBef>
              <a:spcAft>
                <a:spcPts val="0"/>
              </a:spcAft>
              <a:buSzPts val="2300"/>
              <a:buFont typeface="PT Sans Narrow"/>
              <a:buChar char="○"/>
            </a:pPr>
            <a:r>
              <a:rPr lang="en-US" sz="2000" dirty="0">
                <a:latin typeface="Times New Roman" pitchFamily="18" charset="0"/>
                <a:ea typeface="PT Sans Narrow"/>
                <a:cs typeface="Times New Roman" pitchFamily="18" charset="0"/>
                <a:sym typeface="PT Sans Narrow"/>
              </a:rPr>
              <a:t>expression language and </a:t>
            </a:r>
            <a:endParaRPr sz="2000">
              <a:latin typeface="Times New Roman" pitchFamily="18" charset="0"/>
              <a:ea typeface="PT Sans Narrow"/>
              <a:cs typeface="Times New Roman" pitchFamily="18" charset="0"/>
              <a:sym typeface="PT Sans Narrow"/>
            </a:endParaRPr>
          </a:p>
          <a:p>
            <a:pPr marL="1371600" lvl="1" indent="-374650" algn="l" rtl="0">
              <a:lnSpc>
                <a:spcPct val="150000"/>
              </a:lnSpc>
              <a:spcBef>
                <a:spcPts val="0"/>
              </a:spcBef>
              <a:spcAft>
                <a:spcPts val="0"/>
              </a:spcAft>
              <a:buSzPts val="2300"/>
              <a:buFont typeface="PT Sans Narrow"/>
              <a:buChar char="○"/>
            </a:pPr>
            <a:r>
              <a:rPr lang="en-US" sz="2000" dirty="0">
                <a:latin typeface="Times New Roman" pitchFamily="18" charset="0"/>
                <a:ea typeface="PT Sans Narrow"/>
                <a:cs typeface="Times New Roman" pitchFamily="18" charset="0"/>
                <a:sym typeface="PT Sans Narrow"/>
              </a:rPr>
              <a:t>Custom tags in JSP, </a:t>
            </a:r>
            <a:endParaRPr sz="2000">
              <a:latin typeface="Times New Roman" pitchFamily="18" charset="0"/>
              <a:ea typeface="PT Sans Narrow"/>
              <a:cs typeface="Times New Roman" pitchFamily="18" charset="0"/>
              <a:sym typeface="PT Sans Narrow"/>
            </a:endParaRPr>
          </a:p>
          <a:p>
            <a:pPr marL="1371600" lvl="1" indent="-374650" algn="l" rtl="0">
              <a:lnSpc>
                <a:spcPct val="150000"/>
              </a:lnSpc>
              <a:spcBef>
                <a:spcPts val="0"/>
              </a:spcBef>
              <a:spcAft>
                <a:spcPts val="0"/>
              </a:spcAft>
              <a:buSzPts val="2300"/>
              <a:buFont typeface="PT Sans Narrow"/>
              <a:buChar char="○"/>
            </a:pPr>
            <a:r>
              <a:rPr lang="en-US" sz="2000" dirty="0">
                <a:latin typeface="Times New Roman" pitchFamily="18" charset="0"/>
                <a:ea typeface="PT Sans Narrow"/>
                <a:cs typeface="Times New Roman" pitchFamily="18" charset="0"/>
                <a:sym typeface="PT Sans Narrow"/>
              </a:rPr>
              <a:t>that makes JSP development easy.</a:t>
            </a:r>
            <a:endParaRPr sz="2000">
              <a:latin typeface="Times New Roman" pitchFamily="18" charset="0"/>
              <a:ea typeface="PT Sans Narrow"/>
              <a:cs typeface="Times New Roman" pitchFamily="18" charset="0"/>
              <a:sym typeface="PT Sans Narrow"/>
            </a:endParaRPr>
          </a:p>
          <a:p>
            <a:pPr marL="0" lvl="0" indent="0" algn="l" rtl="0">
              <a:lnSpc>
                <a:spcPct val="150000"/>
              </a:lnSpc>
              <a:spcBef>
                <a:spcPts val="407"/>
              </a:spcBef>
              <a:spcAft>
                <a:spcPts val="0"/>
              </a:spcAft>
              <a:buNone/>
            </a:pPr>
            <a:endParaRPr sz="2300">
              <a:latin typeface="PT Sans Narrow"/>
              <a:ea typeface="PT Sans Narrow"/>
              <a:cs typeface="PT Sans Narrow"/>
              <a:sym typeface="PT Sans Narrow"/>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Quotable">
  <a:themeElements>
    <a:clrScheme name="Quotable">
      <a:dk1>
        <a:srgbClr val="000000"/>
      </a:dk1>
      <a:lt1>
        <a:srgbClr val="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2312</Words>
  <PresentationFormat>Custom</PresentationFormat>
  <Paragraphs>417</Paragraphs>
  <Slides>53</Slides>
  <Notes>53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Arial</vt:lpstr>
      <vt:lpstr>Times New Roman</vt:lpstr>
      <vt:lpstr>Century Gothic</vt:lpstr>
      <vt:lpstr>Cambria</vt:lpstr>
      <vt:lpstr>PT Sans Narrow</vt:lpstr>
      <vt:lpstr>Noto Sans Symbols</vt:lpstr>
      <vt:lpstr>Wingdings</vt:lpstr>
      <vt:lpstr>Quotable</vt:lpstr>
      <vt:lpstr>Web Technology Unit- V  Topic: JSP</vt:lpstr>
      <vt:lpstr>Syllabus</vt:lpstr>
      <vt:lpstr>What is JSP</vt:lpstr>
      <vt:lpstr>What is JSP</vt:lpstr>
      <vt:lpstr>Why to Learn JSP ?</vt:lpstr>
      <vt:lpstr>Comparison to Other Language</vt:lpstr>
      <vt:lpstr>JSP Vs Servlet</vt:lpstr>
      <vt:lpstr>Advantage of JSP over Servlet</vt:lpstr>
      <vt:lpstr>Advantage of JSP over Servlet</vt:lpstr>
      <vt:lpstr>Advantage of JSP over Servlet</vt:lpstr>
      <vt:lpstr>JSP API</vt:lpstr>
      <vt:lpstr>Creating a JSP Page</vt:lpstr>
      <vt:lpstr>JSP Life Cycle</vt:lpstr>
      <vt:lpstr>Life cycle of a JSP Page</vt:lpstr>
      <vt:lpstr>Life cycle of a JSP Page</vt:lpstr>
      <vt:lpstr>JSP Compilation</vt:lpstr>
      <vt:lpstr>JSP Initialization</vt:lpstr>
      <vt:lpstr>JSP Execution</vt:lpstr>
      <vt:lpstr>JSP Cleanup</vt:lpstr>
      <vt:lpstr>JSP in Detail</vt:lpstr>
      <vt:lpstr>Elements of JSP</vt:lpstr>
      <vt:lpstr>Elements of JSP: Examples </vt:lpstr>
      <vt:lpstr>Examples </vt:lpstr>
      <vt:lpstr>JSP implicit Objects</vt:lpstr>
      <vt:lpstr>JSP implicit Objects</vt:lpstr>
      <vt:lpstr>JSP implicit Objects</vt:lpstr>
      <vt:lpstr>JSP Directives</vt:lpstr>
      <vt:lpstr>JSP Directives</vt:lpstr>
      <vt:lpstr>JSP Directives</vt:lpstr>
      <vt:lpstr>JSP Directives</vt:lpstr>
      <vt:lpstr>JSP Basic Examples</vt:lpstr>
      <vt:lpstr>JSP Code- To display Hello Message</vt:lpstr>
      <vt:lpstr>JSP Code- To display addition of 2 numbers</vt:lpstr>
      <vt:lpstr>JSP Code- To declare variable and print its value</vt:lpstr>
      <vt:lpstr>JSP Code- To display even numbers from 1 to 50</vt:lpstr>
      <vt:lpstr>JSP Code- Login Example</vt:lpstr>
      <vt:lpstr>JSP Code- Login Example</vt:lpstr>
      <vt:lpstr>JSP Code- Login Example</vt:lpstr>
      <vt:lpstr>JSP Actions &amp; Templates</vt:lpstr>
      <vt:lpstr>JSP Actions &amp; Templates</vt:lpstr>
      <vt:lpstr>JSP Actions &amp; Templates</vt:lpstr>
      <vt:lpstr>jsp:include </vt:lpstr>
      <vt:lpstr>jsp:include- without parameter</vt:lpstr>
      <vt:lpstr>jsp:include- with parameter</vt:lpstr>
      <vt:lpstr>jsp:forward action tag</vt:lpstr>
      <vt:lpstr>jsp:forward- without parameter</vt:lpstr>
      <vt:lpstr>jsp:forward- with parameter</vt:lpstr>
      <vt:lpstr>jsp:useBean (Java Beans)</vt:lpstr>
      <vt:lpstr>jsp:useBean</vt:lpstr>
      <vt:lpstr>jsp:useBean</vt:lpstr>
      <vt:lpstr>JSP - Support to Model-View Controller Paradigm</vt:lpstr>
      <vt:lpstr>JSP - Support to Model-View Controller Paradigm</vt:lpstr>
      <vt:lpstr>JSP - Support to Model-View Controller Paradigm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Technology Unit- V  Topic: JSP</dc:title>
  <dc:creator>Windows User</dc:creator>
  <cp:lastModifiedBy>User</cp:lastModifiedBy>
  <cp:revision>7</cp:revision>
  <dcterms:created xsi:type="dcterms:W3CDTF">2020-07-13T06:46:27Z</dcterms:created>
  <dcterms:modified xsi:type="dcterms:W3CDTF">2022-11-22T04:42:01Z</dcterms:modified>
</cp:coreProperties>
</file>