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83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90424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 smtClean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Analytics Process Automation</a:t>
            </a:r>
            <a:r>
              <a:rPr lang="en-US" sz="5249" dirty="0" smtClean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using Alteryx Designer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323278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Exploratory Data Analysis (EDA) is essential for understanding complex data sets. Alteryx Designer provides a powerful platform to perform EDA quickly and easily. In this presentation, we will explore the benefits of using Alteryx Designer for EDA, its key features, and real-world case studies.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36686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99686" y="6350198"/>
            <a:ext cx="30784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0273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Benefits of Alteryx Designer for EDA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9832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912" y="2839998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874645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Speed </a:t>
            </a:r>
            <a:r>
              <a:rPr lang="en-US" sz="2187" dirty="0">
                <a:solidFill>
                  <a:srgbClr val="00000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🏎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1622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intuitive interface and drag and drop workflow make EDA faster than ever.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20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0242" y="4244459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279106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Power </a:t>
            </a:r>
            <a:r>
              <a:rPr lang="en-US" sz="2187" dirty="0">
                <a:solidFill>
                  <a:srgbClr val="00000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🔋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485608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Alteryx Designer provides access to over 100 built-in tools to help you maximize the insights available from your data.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9626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1672" y="600432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6038969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Intelligence </a:t>
            </a:r>
            <a:r>
              <a:rPr lang="en-US" sz="2187" dirty="0">
                <a:solidFill>
                  <a:srgbClr val="00000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🔬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61594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AI/ML-powered workflows and data enrichment can automatically clean your data and create impactful visualizations.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471541"/>
          </a:xfrm>
          <a:prstGeom prst="rect">
            <a:avLst/>
          </a:prstGeom>
          <a:solidFill>
            <a:srgbClr val="080E26"/>
          </a:solidFill>
          <a:ln w="9644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Key Features of Alteryx Designer for EDA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710690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4115872"/>
            <a:ext cx="309372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Drag and Drop Workflow Builder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514374"/>
            <a:ext cx="3577352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Build complex workflows with ease and use macros to create reusable configurations.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1710690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4115991"/>
            <a:ext cx="195072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Database Integration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514493"/>
            <a:ext cx="357747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Connect to a variety of data sources and perform advanced queries without any SQL knowledge.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5493901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7899082"/>
            <a:ext cx="17830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Visualizations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621167" y="8297585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Create beautiful visualizations using Alteryx Designer's built-in visualizations and connectors to BI tools like Tableau.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762" y="5493901"/>
            <a:ext cx="3577471" cy="22109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1762" y="7899202"/>
            <a:ext cx="18516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Predictive Modeling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7431762" y="8297704"/>
            <a:ext cx="357747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 Alteryx Designer's machine learning tools to create predictive models and make data-driven decisions.</a:t>
            </a:r>
            <a:endParaRPr lang="en-US" sz="12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245525"/>
            <a:ext cx="9197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Demo: EDA using Alteryx Designer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Let's explore Alteryx Designer in action. We will perform an EDA on a sample data set and showcase some of the key features of the platform.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03415"/>
            <a:ext cx="6408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Real-world Case Studies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42128"/>
            <a:ext cx="3370064" cy="3883938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978110"/>
            <a:ext cx="278892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Financial Analysis </a:t>
            </a:r>
            <a:r>
              <a:rPr lang="en-US" sz="2187" dirty="0">
                <a:solidFill>
                  <a:srgbClr val="00000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📈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555087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financial services firm used Alteryx Designer to perform EDA on customer data, helping to identify patterns and improve marketing campaigns.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742128"/>
            <a:ext cx="3370064" cy="3883938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2978110"/>
            <a:ext cx="2898100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Customer Segmentation </a:t>
            </a:r>
            <a:r>
              <a:rPr lang="en-US" sz="2187" dirty="0">
                <a:solidFill>
                  <a:srgbClr val="00000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🎯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902273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retail organization used Alteryx Designer to create customer segments based on buying habits, improving product recommendations and driving sales growth.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742128"/>
            <a:ext cx="3370064" cy="3883938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2978110"/>
            <a:ext cx="249174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Social Listening </a:t>
            </a:r>
            <a:r>
              <a:rPr lang="en-US" sz="2187" dirty="0">
                <a:solidFill>
                  <a:srgbClr val="00000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💬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555087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consumer goods company used Alteryx Designer to analyze social media data, informing customer service strategy and product development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5723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Tips and Best Practices for EDA using Alteryx Designer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01403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Start with a Question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656534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Define your objective and work backwards to create a workflow that will help you achieve it.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0140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Keep it Simple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240054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Don't overcomplicate your workflow. Stick to the basics and build more complex workflows as needed.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0140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Collaborate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240054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Alteryx Designer makes it easy to collaborate with others, so tap into your team's expertise and work together to find new insights.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399</Words>
  <Application>Microsoft Office PowerPoint</Application>
  <PresentationFormat>Custom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ES</cp:lastModifiedBy>
  <cp:revision>4</cp:revision>
  <dcterms:created xsi:type="dcterms:W3CDTF">2023-11-10T16:05:48Z</dcterms:created>
  <dcterms:modified xsi:type="dcterms:W3CDTF">2023-11-10T16:08:43Z</dcterms:modified>
</cp:coreProperties>
</file>