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F743-C2DD-4FA2-B9C7-F5A667E6098E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3F94-C853-481E-9A1C-51F823AD2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80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F743-C2DD-4FA2-B9C7-F5A667E6098E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3F94-C853-481E-9A1C-51F823AD2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55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159BF743-C2DD-4FA2-B9C7-F5A667E6098E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8D7B3F94-C853-481E-9A1C-51F823AD2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66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F743-C2DD-4FA2-B9C7-F5A667E6098E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3F94-C853-481E-9A1C-51F823AD2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5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9BF743-C2DD-4FA2-B9C7-F5A667E6098E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7B3F94-C853-481E-9A1C-51F823AD2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647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F743-C2DD-4FA2-B9C7-F5A667E6098E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3F94-C853-481E-9A1C-51F823AD2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79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F743-C2DD-4FA2-B9C7-F5A667E6098E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3F94-C853-481E-9A1C-51F823AD2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25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F743-C2DD-4FA2-B9C7-F5A667E6098E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3F94-C853-481E-9A1C-51F823AD2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87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F743-C2DD-4FA2-B9C7-F5A667E6098E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3F94-C853-481E-9A1C-51F823AD2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9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F743-C2DD-4FA2-B9C7-F5A667E6098E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3F94-C853-481E-9A1C-51F823AD2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94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BF743-C2DD-4FA2-B9C7-F5A667E6098E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3F94-C853-481E-9A1C-51F823AD2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69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59BF743-C2DD-4FA2-B9C7-F5A667E6098E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8D7B3F94-C853-481E-9A1C-51F823AD2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246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Mixture models and 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Kyu Cho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60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3" descr="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664" y="1750369"/>
            <a:ext cx="5105400" cy="508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iteration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1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3" descr="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424" y="1777597"/>
            <a:ext cx="5013356" cy="5005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r>
              <a:rPr lang="en-US" baseline="30000" dirty="0" smtClean="0"/>
              <a:t>th</a:t>
            </a:r>
            <a:r>
              <a:rPr lang="en-US" dirty="0" smtClean="0"/>
              <a:t> iteration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5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3" descr="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648" y="1777498"/>
            <a:ext cx="5080502" cy="5080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</a:t>
            </a:r>
            <a:r>
              <a:rPr lang="en-US" baseline="30000" dirty="0" smtClean="0"/>
              <a:t>th</a:t>
            </a:r>
            <a:r>
              <a:rPr lang="en-US" dirty="0" smtClean="0"/>
              <a:t> iteration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20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Mixture Models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08773" y="991446"/>
            <a:ext cx="2354908" cy="232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27369" y="3552442"/>
            <a:ext cx="2317716" cy="23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38198" y="1930322"/>
            <a:ext cx="75705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Hard Clustering : clusters do not overlap</a:t>
            </a:r>
          </a:p>
          <a:p>
            <a:pPr lvl="1"/>
            <a:r>
              <a:rPr lang="en-US" sz="2400" dirty="0" smtClean="0"/>
              <a:t>ex) cluster 1 or 2</a:t>
            </a:r>
            <a:endParaRPr lang="en-US" sz="2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38198" y="3831057"/>
            <a:ext cx="75705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Soft Clustering : clusters may overlap</a:t>
            </a:r>
          </a:p>
          <a:p>
            <a:pPr lvl="1"/>
            <a:r>
              <a:rPr lang="en-US" sz="2400" dirty="0" smtClean="0"/>
              <a:t>Each cluster is presented as probability distribution.</a:t>
            </a:r>
          </a:p>
          <a:p>
            <a:pPr lvl="1"/>
            <a:r>
              <a:rPr lang="en-US" sz="2400" dirty="0" smtClean="0"/>
              <a:t>ex) 60% of cluster 1, 40% of cluster 2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110312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Mixture Model in 1-d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179" y="1281881"/>
            <a:ext cx="3743325" cy="1724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402362"/>
            <a:ext cx="4532870" cy="16206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942" y="3088287"/>
            <a:ext cx="4572130" cy="15798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661928"/>
            <a:ext cx="4532871" cy="14535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3179" y="3253048"/>
            <a:ext cx="3057525" cy="13239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3179" y="4794807"/>
            <a:ext cx="32194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66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pick 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Probabilistic model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tries to “fit” the data (maximize likelihood)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Pick K that makes L as large as possible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Set threshold to stop the iteration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718" y="1690688"/>
            <a:ext cx="503872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8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106827" y="514865"/>
            <a:ext cx="8001000" cy="914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Gaussian Mixture Example: Start</a:t>
            </a:r>
          </a:p>
        </p:txBody>
      </p:sp>
      <p:pic>
        <p:nvPicPr>
          <p:cNvPr id="60419" name="Picture 3" descr="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198" y="1814468"/>
            <a:ext cx="4794565" cy="4794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416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3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827" y="1752600"/>
            <a:ext cx="4945063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iteration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04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7" name="Picture 3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809" y="1752600"/>
            <a:ext cx="5029200" cy="501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iteration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6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1" name="Picture 3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969" y="1752600"/>
            <a:ext cx="5029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iteration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5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3" descr="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755" y="1755256"/>
            <a:ext cx="5029200" cy="502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iteration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81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985</TotalTime>
  <Words>78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Corbel</vt:lpstr>
      <vt:lpstr>Wingdings</vt:lpstr>
      <vt:lpstr>Banded</vt:lpstr>
      <vt:lpstr>Mixture models and EM</vt:lpstr>
      <vt:lpstr>Mixture Models</vt:lpstr>
      <vt:lpstr>Mixture Model in 1-d</vt:lpstr>
      <vt:lpstr>How to pick K?</vt:lpstr>
      <vt:lpstr>Gaussian Mixture Example: Start</vt:lpstr>
      <vt:lpstr>1st iteration</vt:lpstr>
      <vt:lpstr>2nd iteration</vt:lpstr>
      <vt:lpstr>3rd iteration</vt:lpstr>
      <vt:lpstr>4th iteration</vt:lpstr>
      <vt:lpstr>5th iteration</vt:lpstr>
      <vt:lpstr>6th iteration</vt:lpstr>
      <vt:lpstr>20th iteration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Kyu</dc:creator>
  <cp:lastModifiedBy>Kyu</cp:lastModifiedBy>
  <cp:revision>6</cp:revision>
  <dcterms:created xsi:type="dcterms:W3CDTF">2016-04-09T10:30:00Z</dcterms:created>
  <dcterms:modified xsi:type="dcterms:W3CDTF">2016-04-10T02:55:28Z</dcterms:modified>
</cp:coreProperties>
</file>