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3"/>
  </p:notesMasterIdLst>
  <p:sldIdLst>
    <p:sldId id="256" r:id="rId2"/>
    <p:sldId id="257" r:id="rId3"/>
    <p:sldId id="270" r:id="rId4"/>
    <p:sldId id="259" r:id="rId5"/>
    <p:sldId id="260" r:id="rId6"/>
    <p:sldId id="264" r:id="rId7"/>
    <p:sldId id="265" r:id="rId8"/>
    <p:sldId id="266" r:id="rId9"/>
    <p:sldId id="269" r:id="rId10"/>
    <p:sldId id="268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F3E7E-D341-4FEF-9724-E9967F236938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59029-9007-4E6E-AAE0-9AE634AA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9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59029-9007-4E6E-AAE0-9AE634AA6B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52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1BC55E1-BAE6-4D84-8F9A-A61243756A3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0F8F083-65C9-4E11-8806-4DDC7E57B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5E1-BAE6-4D84-8F9A-A61243756A3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F083-65C9-4E11-8806-4DDC7E57B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5E1-BAE6-4D84-8F9A-A61243756A3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F083-65C9-4E11-8806-4DDC7E57B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5E1-BAE6-4D84-8F9A-A61243756A3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F083-65C9-4E11-8806-4DDC7E57B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5E1-BAE6-4D84-8F9A-A61243756A3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F083-65C9-4E11-8806-4DDC7E57B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5E1-BAE6-4D84-8F9A-A61243756A3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F083-65C9-4E11-8806-4DDC7E57B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BC55E1-BAE6-4D84-8F9A-A61243756A3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0F8F083-65C9-4E11-8806-4DDC7E57BF1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1BC55E1-BAE6-4D84-8F9A-A61243756A3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0F8F083-65C9-4E11-8806-4DDC7E57B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5E1-BAE6-4D84-8F9A-A61243756A3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F083-65C9-4E11-8806-4DDC7E57B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5E1-BAE6-4D84-8F9A-A61243756A3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F083-65C9-4E11-8806-4DDC7E57B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5E1-BAE6-4D84-8F9A-A61243756A3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F083-65C9-4E11-8806-4DDC7E57B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1BC55E1-BAE6-4D84-8F9A-A61243756A3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0F8F083-65C9-4E11-8806-4DDC7E57BF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800600"/>
            <a:ext cx="7429500" cy="990600"/>
          </a:xfrm>
        </p:spPr>
        <p:txBody>
          <a:bodyPr/>
          <a:lstStyle/>
          <a:p>
            <a:r>
              <a:rPr lang="ja-JP" altLang="en-US" sz="4000" b="1" dirty="0" smtClean="0">
                <a:solidFill>
                  <a:schemeClr val="tx1"/>
                </a:solidFill>
              </a:rPr>
              <a:t>コンサート　へ　いきませんか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6" name="Picture 1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164" y="1080655"/>
            <a:ext cx="5791200" cy="3318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972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Lembar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1 (</a:t>
            </a:r>
            <a:r>
              <a:rPr lang="en-US" dirty="0" err="1" smtClean="0"/>
              <a:t>kerjakan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 smtClean="0"/>
              <a:t>Dani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 </a:t>
            </a:r>
            <a:r>
              <a:rPr lang="en-US" dirty="0" err="1" smtClean="0"/>
              <a:t>menyukai</a:t>
            </a:r>
            <a:r>
              <a:rPr lang="en-US" dirty="0" smtClean="0"/>
              <a:t> </a:t>
            </a:r>
            <a:r>
              <a:rPr lang="en-US" dirty="0" err="1" smtClean="0"/>
              <a:t>Puji</a:t>
            </a:r>
            <a:r>
              <a:rPr lang="en-US" dirty="0" smtClean="0"/>
              <a:t>.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menelepon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mengajak</a:t>
            </a:r>
            <a:r>
              <a:rPr lang="en-US" dirty="0" smtClean="0"/>
              <a:t> </a:t>
            </a:r>
            <a:r>
              <a:rPr lang="en-US" dirty="0" err="1" smtClean="0"/>
              <a:t>Puji</a:t>
            </a:r>
            <a:r>
              <a:rPr lang="en-US" dirty="0" smtClean="0"/>
              <a:t> </a:t>
            </a:r>
            <a:r>
              <a:rPr lang="en-US" dirty="0" err="1" smtClean="0"/>
              <a:t>pergi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percakapan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. (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Dani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Puji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akrab</a:t>
            </a:r>
            <a:r>
              <a:rPr lang="en-US" dirty="0" smtClean="0"/>
              <a:t> </a:t>
            </a:r>
            <a:r>
              <a:rPr lang="en-US" dirty="0" err="1" smtClean="0"/>
              <a:t>hubungannya</a:t>
            </a:r>
            <a:r>
              <a:rPr lang="en-US" dirty="0" smtClean="0"/>
              <a:t>)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 smtClean="0"/>
              <a:t>Puji</a:t>
            </a:r>
            <a:r>
              <a:rPr lang="en-US" dirty="0" smtClean="0"/>
              <a:t> : Moshi </a:t>
            </a:r>
            <a:r>
              <a:rPr lang="en-US" dirty="0" err="1" smtClean="0"/>
              <a:t>moshi</a:t>
            </a:r>
            <a:r>
              <a:rPr lang="en-US" dirty="0" smtClean="0"/>
              <a:t> </a:t>
            </a:r>
          </a:p>
          <a:p>
            <a:pPr marL="109728" indent="0">
              <a:buNone/>
            </a:pPr>
            <a:r>
              <a:rPr lang="en-US" dirty="0" err="1" smtClean="0"/>
              <a:t>Dani</a:t>
            </a:r>
            <a:r>
              <a:rPr lang="en-US" dirty="0" smtClean="0"/>
              <a:t> : Moshi </a:t>
            </a:r>
            <a:r>
              <a:rPr lang="en-US" dirty="0" err="1" smtClean="0"/>
              <a:t>moshi</a:t>
            </a:r>
            <a:r>
              <a:rPr lang="en-US" dirty="0" smtClean="0"/>
              <a:t> , </a:t>
            </a:r>
            <a:r>
              <a:rPr lang="en-US" dirty="0" err="1" smtClean="0"/>
              <a:t>puji</a:t>
            </a:r>
            <a:r>
              <a:rPr lang="en-US" dirty="0" smtClean="0"/>
              <a:t> san </a:t>
            </a:r>
            <a:r>
              <a:rPr lang="en-US" dirty="0" err="1" smtClean="0"/>
              <a:t>deshouka</a:t>
            </a:r>
            <a:r>
              <a:rPr lang="en-US" dirty="0" smtClean="0"/>
              <a:t> ?</a:t>
            </a:r>
          </a:p>
          <a:p>
            <a:pPr marL="109728" indent="0">
              <a:buNone/>
            </a:pPr>
            <a:r>
              <a:rPr lang="en-US" dirty="0" err="1" smtClean="0"/>
              <a:t>Puji</a:t>
            </a:r>
            <a:r>
              <a:rPr lang="en-US" dirty="0" smtClean="0"/>
              <a:t> :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soudesu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lanjutannya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41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masenka</a:t>
            </a:r>
            <a:r>
              <a:rPr lang="en-US" dirty="0" smtClean="0"/>
              <a:t>, </a:t>
            </a:r>
            <a:r>
              <a:rPr lang="en-US" dirty="0" err="1" smtClean="0"/>
              <a:t>mashou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mashouka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 algn="just">
              <a:buNone/>
            </a:pPr>
            <a:r>
              <a:rPr lang="en-US" b="1" dirty="0" err="1" smtClean="0"/>
              <a:t>Masenka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mashou</a:t>
            </a:r>
            <a:r>
              <a:rPr lang="en-US" b="1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ungkapan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mengajak</a:t>
            </a:r>
            <a:r>
              <a:rPr lang="en-US" dirty="0" smtClean="0"/>
              <a:t>.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/>
              <a:t> </a:t>
            </a:r>
            <a:r>
              <a:rPr lang="en-US" dirty="0" smtClean="0"/>
              <a:t>: </a:t>
            </a:r>
          </a:p>
          <a:p>
            <a:pPr marL="109728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r>
              <a:rPr lang="en-US" b="1" dirty="0" err="1"/>
              <a:t>M</a:t>
            </a:r>
            <a:r>
              <a:rPr lang="en-US" b="1" dirty="0" err="1" smtClean="0"/>
              <a:t>asenka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mengajak</a:t>
            </a:r>
            <a:r>
              <a:rPr lang="en-US" dirty="0" smtClean="0"/>
              <a:t>/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yang </a:t>
            </a:r>
            <a:r>
              <a:rPr lang="en-US" dirty="0" err="1" smtClean="0"/>
              <a:t>diajak</a:t>
            </a:r>
            <a:r>
              <a:rPr lang="en-US" dirty="0" smtClean="0"/>
              <a:t>.</a:t>
            </a:r>
          </a:p>
          <a:p>
            <a:pPr marL="109728" indent="0" algn="just">
              <a:buNone/>
            </a:pPr>
            <a:r>
              <a:rPr lang="en-US" dirty="0" smtClean="0"/>
              <a:t> </a:t>
            </a:r>
          </a:p>
          <a:p>
            <a:pPr marL="109728" indent="0" algn="just">
              <a:buNone/>
            </a:pPr>
            <a:r>
              <a:rPr lang="en-US" b="1" dirty="0" err="1" smtClean="0"/>
              <a:t>Mashou</a:t>
            </a:r>
            <a:r>
              <a:rPr lang="en-US" b="1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belah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mengajak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memulai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marL="109728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b="1" dirty="0" err="1" smtClean="0"/>
              <a:t>mashouka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,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ungkapan</a:t>
            </a:r>
            <a:r>
              <a:rPr lang="en-US" dirty="0" smtClean="0"/>
              <a:t> </a:t>
            </a:r>
            <a:r>
              <a:rPr lang="en-US" dirty="0" err="1" smtClean="0"/>
              <a:t>ajakan</a:t>
            </a:r>
            <a:r>
              <a:rPr lang="en-US" dirty="0" smtClean="0"/>
              <a:t> yang </a:t>
            </a:r>
            <a:r>
              <a:rPr lang="en-US" dirty="0" err="1" smtClean="0"/>
              <a:t>agak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lemah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mashou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ungkapan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lawan</a:t>
            </a:r>
            <a:r>
              <a:rPr lang="en-US" dirty="0" smtClean="0"/>
              <a:t> </a:t>
            </a:r>
            <a:r>
              <a:rPr lang="en-US" dirty="0" err="1" smtClean="0"/>
              <a:t>bicara</a:t>
            </a:r>
            <a:r>
              <a:rPr lang="en-US" dirty="0" smtClean="0"/>
              <a:t>.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membawakan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berat</a:t>
            </a:r>
            <a:r>
              <a:rPr lang="en-US" dirty="0" smtClean="0"/>
              <a:t> “</a:t>
            </a:r>
            <a:r>
              <a:rPr lang="en-US" dirty="0" err="1" smtClean="0"/>
              <a:t>kaban</a:t>
            </a:r>
            <a:r>
              <a:rPr lang="en-US" dirty="0" smtClean="0"/>
              <a:t> o </a:t>
            </a:r>
            <a:r>
              <a:rPr lang="en-US" dirty="0" err="1" smtClean="0"/>
              <a:t>mochimashouka</a:t>
            </a:r>
            <a:r>
              <a:rPr lang="en-US" dirty="0" smtClean="0"/>
              <a:t>?”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menyalakan</a:t>
            </a:r>
            <a:r>
              <a:rPr lang="en-US" dirty="0" smtClean="0"/>
              <a:t> </a:t>
            </a:r>
            <a:r>
              <a:rPr lang="en-US" dirty="0" err="1" smtClean="0"/>
              <a:t>lampu</a:t>
            </a:r>
            <a:r>
              <a:rPr lang="en-US" dirty="0" smtClean="0"/>
              <a:t> “</a:t>
            </a:r>
            <a:r>
              <a:rPr lang="en-US" dirty="0" err="1" smtClean="0"/>
              <a:t>denki</a:t>
            </a:r>
            <a:r>
              <a:rPr lang="en-US" dirty="0" smtClean="0"/>
              <a:t> o </a:t>
            </a:r>
            <a:r>
              <a:rPr lang="en-US" dirty="0" err="1" smtClean="0"/>
              <a:t>tsukemashouka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mengajak</a:t>
            </a:r>
            <a:r>
              <a:rPr lang="en-US" sz="3200" dirty="0" smtClean="0"/>
              <a:t> orang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sesuatu</a:t>
            </a:r>
            <a:r>
              <a:rPr lang="en-US" sz="3200" dirty="0" smtClean="0"/>
              <a:t> </a:t>
            </a:r>
            <a:r>
              <a:rPr lang="en-US" sz="3200" dirty="0" err="1" smtClean="0"/>
              <a:t>bersama</a:t>
            </a:r>
            <a:r>
              <a:rPr lang="en-US" sz="3200" dirty="0" smtClean="0"/>
              <a:t> </a:t>
            </a:r>
            <a:r>
              <a:rPr lang="en-US" sz="3200" dirty="0" err="1" smtClean="0"/>
              <a:t>serta</a:t>
            </a:r>
            <a:r>
              <a:rPr lang="en-US" sz="3200" dirty="0" smtClean="0"/>
              <a:t> </a:t>
            </a:r>
            <a:r>
              <a:rPr lang="en-US" sz="3200" dirty="0" err="1" smtClean="0"/>
              <a:t>menanggapi</a:t>
            </a:r>
            <a:r>
              <a:rPr lang="en-US" sz="3200" dirty="0" smtClean="0"/>
              <a:t> </a:t>
            </a:r>
            <a:r>
              <a:rPr lang="en-US" sz="3200" dirty="0" err="1" smtClean="0"/>
              <a:t>ajakan</a:t>
            </a:r>
            <a:r>
              <a:rPr lang="en-US" sz="3200" dirty="0" smtClean="0"/>
              <a:t> orang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bahasa</a:t>
            </a:r>
            <a:r>
              <a:rPr lang="en-US" sz="3200" dirty="0" smtClean="0"/>
              <a:t> </a:t>
            </a:r>
            <a:r>
              <a:rPr lang="en-US" sz="3200" dirty="0" err="1" smtClean="0"/>
              <a:t>Jepang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58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ja-JP" altLang="en-US" dirty="0"/>
              <a:t>言葉</a:t>
            </a:r>
            <a:r>
              <a:rPr lang="ja-JP" altLang="en-US" dirty="0" smtClean="0"/>
              <a:t>　と</a:t>
            </a:r>
            <a:r>
              <a:rPr lang="ja-JP" altLang="en-US" dirty="0"/>
              <a:t>　表現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087781"/>
              </p:ext>
            </p:extLst>
          </p:nvPr>
        </p:nvGraphicFramePr>
        <p:xfrm>
          <a:off x="457200" y="1600200"/>
          <a:ext cx="8229600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15240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Kosakata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Arti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Kosakata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Arti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600" dirty="0" smtClean="0"/>
                        <a:t>えいが　</a:t>
                      </a:r>
                      <a:r>
                        <a:rPr lang="en-US" altLang="ja-JP" sz="1600" dirty="0" smtClean="0"/>
                        <a:t>(</a:t>
                      </a:r>
                      <a:r>
                        <a:rPr lang="en-US" altLang="ja-JP" sz="1600" dirty="0" err="1" smtClean="0"/>
                        <a:t>eiga</a:t>
                      </a:r>
                      <a:r>
                        <a:rPr lang="en-US" altLang="ja-JP" sz="1600" dirty="0" smtClean="0"/>
                        <a:t>)</a:t>
                      </a:r>
                    </a:p>
                    <a:p>
                      <a:r>
                        <a:rPr lang="ja-JP" altLang="en-US" sz="1600" dirty="0" smtClean="0"/>
                        <a:t>映画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Film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/>
                        <a:t>サッカー </a:t>
                      </a:r>
                      <a:r>
                        <a:rPr lang="en-US" altLang="ja-JP" sz="1600" dirty="0" smtClean="0"/>
                        <a:t>(</a:t>
                      </a:r>
                      <a:r>
                        <a:rPr lang="en-US" altLang="ja-JP" sz="1600" dirty="0" err="1" smtClean="0"/>
                        <a:t>sakkaa</a:t>
                      </a:r>
                      <a:r>
                        <a:rPr lang="en-US" altLang="ja-JP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Sepak</a:t>
                      </a:r>
                      <a:r>
                        <a:rPr lang="en-US" sz="1600" dirty="0" smtClean="0"/>
                        <a:t> bola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600" dirty="0" smtClean="0"/>
                        <a:t>コンサート </a:t>
                      </a:r>
                      <a:r>
                        <a:rPr lang="en-US" altLang="ja-JP" sz="1600" dirty="0" smtClean="0"/>
                        <a:t>(</a:t>
                      </a:r>
                      <a:r>
                        <a:rPr lang="en-US" altLang="ja-JP" sz="1600" dirty="0" err="1" smtClean="0"/>
                        <a:t>konsaato</a:t>
                      </a:r>
                      <a:r>
                        <a:rPr lang="en-US" altLang="ja-JP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Konser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/>
                        <a:t>バレーボール </a:t>
                      </a:r>
                      <a:r>
                        <a:rPr lang="en-US" altLang="ja-JP" sz="1600" dirty="0" smtClean="0"/>
                        <a:t>(</a:t>
                      </a:r>
                      <a:r>
                        <a:rPr lang="en-US" altLang="ja-JP" sz="1600" dirty="0" err="1" smtClean="0"/>
                        <a:t>baree</a:t>
                      </a:r>
                      <a:r>
                        <a:rPr lang="en-US" altLang="ja-JP" sz="1600" baseline="0" dirty="0" smtClean="0"/>
                        <a:t> </a:t>
                      </a:r>
                      <a:r>
                        <a:rPr lang="en-US" altLang="ja-JP" sz="1600" baseline="0" dirty="0" err="1" smtClean="0"/>
                        <a:t>booru</a:t>
                      </a:r>
                      <a:r>
                        <a:rPr lang="en-US" altLang="ja-JP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Bola </a:t>
                      </a:r>
                      <a:r>
                        <a:rPr lang="en-US" sz="1600" dirty="0" err="1" smtClean="0"/>
                        <a:t>voli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600" dirty="0" smtClean="0"/>
                        <a:t>しょくじ </a:t>
                      </a:r>
                      <a:r>
                        <a:rPr lang="en-US" altLang="ja-JP" sz="1600" dirty="0" smtClean="0"/>
                        <a:t>(</a:t>
                      </a:r>
                      <a:r>
                        <a:rPr lang="en-US" altLang="ja-JP" sz="1600" dirty="0" err="1" smtClean="0"/>
                        <a:t>shokuji</a:t>
                      </a:r>
                      <a:r>
                        <a:rPr lang="en-US" altLang="ja-JP" sz="1600" dirty="0" smtClean="0"/>
                        <a:t>)</a:t>
                      </a:r>
                    </a:p>
                    <a:p>
                      <a:r>
                        <a:rPr lang="ja-JP" altLang="en-US" sz="1600" dirty="0" smtClean="0"/>
                        <a:t>食事</a:t>
                      </a:r>
                      <a:endParaRPr lang="en-US" altLang="ja-JP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Makan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/>
                        <a:t>バスケットボール </a:t>
                      </a:r>
                      <a:r>
                        <a:rPr lang="en-US" altLang="ja-JP" sz="1600" dirty="0" smtClean="0"/>
                        <a:t>(</a:t>
                      </a:r>
                      <a:r>
                        <a:rPr lang="en-US" altLang="ja-JP" sz="1600" dirty="0" err="1" smtClean="0"/>
                        <a:t>basuketto</a:t>
                      </a:r>
                      <a:r>
                        <a:rPr lang="en-US" altLang="ja-JP" sz="1600" dirty="0" smtClean="0"/>
                        <a:t> </a:t>
                      </a:r>
                      <a:r>
                        <a:rPr lang="en-US" altLang="ja-JP" sz="1600" dirty="0" err="1" smtClean="0"/>
                        <a:t>booru</a:t>
                      </a:r>
                      <a:r>
                        <a:rPr lang="en-US" altLang="ja-JP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Bola basket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600" dirty="0" smtClean="0"/>
                        <a:t>てんらんかい</a:t>
                      </a:r>
                      <a:endParaRPr lang="en-US" altLang="ja-JP" sz="1600" dirty="0" smtClean="0"/>
                    </a:p>
                    <a:p>
                      <a:r>
                        <a:rPr lang="ja-JP" altLang="en-US" sz="1600" dirty="0" smtClean="0"/>
                        <a:t>展覧会 </a:t>
                      </a:r>
                      <a:r>
                        <a:rPr lang="en-US" altLang="ja-JP" sz="1600" dirty="0" smtClean="0"/>
                        <a:t>(</a:t>
                      </a:r>
                      <a:r>
                        <a:rPr lang="en-US" altLang="ja-JP" sz="1600" dirty="0" err="1" smtClean="0"/>
                        <a:t>tenrankai</a:t>
                      </a:r>
                      <a:r>
                        <a:rPr lang="en-US" altLang="ja-JP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pameran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/>
                        <a:t>やきゅうう</a:t>
                      </a:r>
                      <a:endParaRPr lang="en-US" altLang="ja-JP" sz="1600" dirty="0" smtClean="0"/>
                    </a:p>
                    <a:p>
                      <a:r>
                        <a:rPr lang="ja-JP" altLang="en-US" sz="1600" dirty="0" smtClean="0"/>
                        <a:t>野球 </a:t>
                      </a:r>
                      <a:r>
                        <a:rPr lang="en-US" altLang="ja-JP" sz="1600" dirty="0" smtClean="0"/>
                        <a:t>(</a:t>
                      </a:r>
                      <a:r>
                        <a:rPr lang="en-US" altLang="ja-JP" sz="1600" dirty="0" err="1" smtClean="0"/>
                        <a:t>yakyuu</a:t>
                      </a:r>
                      <a:r>
                        <a:rPr lang="en-US" altLang="ja-JP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Baseball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600" dirty="0" smtClean="0"/>
                        <a:t>おどり</a:t>
                      </a:r>
                      <a:endParaRPr lang="en-US" altLang="ja-JP" sz="1600" dirty="0" smtClean="0"/>
                    </a:p>
                    <a:p>
                      <a:r>
                        <a:rPr lang="ja-JP" altLang="en-US" sz="1600" dirty="0" smtClean="0"/>
                        <a:t>踊り </a:t>
                      </a:r>
                      <a:r>
                        <a:rPr lang="en-US" altLang="ja-JP" sz="1600" dirty="0" smtClean="0"/>
                        <a:t>(</a:t>
                      </a:r>
                      <a:r>
                        <a:rPr lang="en-US" altLang="ja-JP" sz="1600" dirty="0" err="1" smtClean="0"/>
                        <a:t>odori</a:t>
                      </a:r>
                      <a:r>
                        <a:rPr lang="en-US" altLang="ja-JP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tarian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/>
                        <a:t>お祭り </a:t>
                      </a:r>
                      <a:r>
                        <a:rPr lang="en-US" altLang="ja-JP" sz="1600" dirty="0" smtClean="0"/>
                        <a:t>(</a:t>
                      </a:r>
                      <a:r>
                        <a:rPr lang="en-US" altLang="ja-JP" sz="1600" dirty="0" err="1" smtClean="0"/>
                        <a:t>omatsuri</a:t>
                      </a:r>
                      <a:r>
                        <a:rPr lang="en-US" altLang="ja-JP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budaya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600" dirty="0" smtClean="0"/>
                        <a:t>絵 </a:t>
                      </a:r>
                      <a:r>
                        <a:rPr lang="en-US" altLang="ja-JP" sz="1600" dirty="0" smtClean="0"/>
                        <a:t>(e)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gambar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/>
                        <a:t>パレード </a:t>
                      </a:r>
                      <a:r>
                        <a:rPr lang="en-US" altLang="ja-JP" sz="1600" dirty="0" smtClean="0"/>
                        <a:t>(</a:t>
                      </a:r>
                      <a:r>
                        <a:rPr lang="en-US" altLang="ja-JP" sz="1600" dirty="0" err="1" smtClean="0"/>
                        <a:t>bareedo</a:t>
                      </a:r>
                      <a:r>
                        <a:rPr lang="en-US" altLang="ja-JP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Parade/</a:t>
                      </a:r>
                      <a:r>
                        <a:rPr lang="en-US" sz="1600" dirty="0" err="1" smtClean="0"/>
                        <a:t>pawai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600" dirty="0" smtClean="0"/>
                        <a:t>バチック </a:t>
                      </a:r>
                      <a:r>
                        <a:rPr lang="en-US" altLang="ja-JP" sz="1600" dirty="0" smtClean="0"/>
                        <a:t>(</a:t>
                      </a:r>
                      <a:r>
                        <a:rPr lang="en-US" altLang="ja-JP" sz="1600" dirty="0" err="1" smtClean="0"/>
                        <a:t>batikku</a:t>
                      </a:r>
                      <a:r>
                        <a:rPr lang="en-US" altLang="ja-JP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batik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/>
                        <a:t>べんきょうかい</a:t>
                      </a:r>
                      <a:endParaRPr lang="en-US" altLang="ja-JP" sz="1600" dirty="0" smtClean="0"/>
                    </a:p>
                    <a:p>
                      <a:r>
                        <a:rPr lang="ja-JP" altLang="en-US" sz="1600" dirty="0" smtClean="0"/>
                        <a:t>勉強会 </a:t>
                      </a:r>
                      <a:r>
                        <a:rPr lang="en-US" altLang="ja-JP" sz="1600" dirty="0" smtClean="0"/>
                        <a:t>(</a:t>
                      </a:r>
                      <a:r>
                        <a:rPr lang="en-US" altLang="ja-JP" sz="1600" dirty="0" err="1" smtClean="0"/>
                        <a:t>benkyoukai</a:t>
                      </a:r>
                      <a:r>
                        <a:rPr lang="en-US" altLang="ja-JP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Belajar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kelompok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600" dirty="0" smtClean="0"/>
                        <a:t>ダンス </a:t>
                      </a:r>
                      <a:r>
                        <a:rPr lang="en-US" altLang="ja-JP" sz="1600" dirty="0" smtClean="0"/>
                        <a:t>(</a:t>
                      </a:r>
                      <a:r>
                        <a:rPr lang="en-US" altLang="ja-JP" sz="1600" dirty="0" err="1" smtClean="0"/>
                        <a:t>dansu</a:t>
                      </a:r>
                      <a:r>
                        <a:rPr lang="en-US" altLang="ja-JP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dansa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/>
                        <a:t>フェスティバ ル </a:t>
                      </a:r>
                      <a:r>
                        <a:rPr lang="en-US" altLang="ja-JP" sz="1600" dirty="0" smtClean="0"/>
                        <a:t>(</a:t>
                      </a:r>
                      <a:r>
                        <a:rPr lang="en-US" altLang="ja-JP" sz="1600" dirty="0" err="1" smtClean="0"/>
                        <a:t>vesutibaru</a:t>
                      </a:r>
                      <a:r>
                        <a:rPr lang="en-US" altLang="ja-JP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festival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5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Ungkapan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dipakai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percakapan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mengajak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282594"/>
              </p:ext>
            </p:extLst>
          </p:nvPr>
        </p:nvGraphicFramePr>
        <p:xfrm>
          <a:off x="457200" y="2249488"/>
          <a:ext cx="822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2362200"/>
                <a:gridCol w="22860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(~0) </a:t>
                      </a:r>
                      <a:r>
                        <a:rPr lang="en-US" dirty="0" err="1" smtClean="0"/>
                        <a:t>mimasu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menonton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(~e/</a:t>
                      </a:r>
                      <a:r>
                        <a:rPr lang="en-US" dirty="0" err="1" smtClean="0"/>
                        <a:t>ni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ikimasu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Pergi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(~o)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shimasu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Melakukan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(~</a:t>
                      </a:r>
                      <a:r>
                        <a:rPr lang="en-US" dirty="0" err="1" smtClean="0"/>
                        <a:t>ni</a:t>
                      </a:r>
                      <a:r>
                        <a:rPr lang="en-US" dirty="0" smtClean="0"/>
                        <a:t>) </a:t>
                      </a:r>
                      <a:r>
                        <a:rPr lang="en-US" dirty="0" err="1" smtClean="0"/>
                        <a:t>sankashimasu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Berpartisipasi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0118"/>
              </p:ext>
            </p:extLst>
          </p:nvPr>
        </p:nvGraphicFramePr>
        <p:xfrm>
          <a:off x="457200" y="3733799"/>
          <a:ext cx="8229600" cy="2661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2184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</a:t>
                      </a:r>
                      <a:r>
                        <a:rPr lang="en-US" b="0" dirty="0" err="1" smtClean="0"/>
                        <a:t>isshoni</a:t>
                      </a:r>
                      <a:r>
                        <a:rPr lang="en-US" b="0" dirty="0" smtClean="0"/>
                        <a:t>) (~o)</a:t>
                      </a:r>
                      <a:r>
                        <a:rPr lang="en-US" b="0" baseline="0" dirty="0" smtClean="0"/>
                        <a:t> v </a:t>
                      </a:r>
                      <a:r>
                        <a:rPr lang="en-US" b="0" baseline="0" dirty="0" err="1" smtClean="0"/>
                        <a:t>masenka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Saat</a:t>
                      </a:r>
                      <a:r>
                        <a:rPr kumimoji="0" lang="en-US" b="0" kern="1200" dirty="0" smtClean="0"/>
                        <a:t> </a:t>
                      </a:r>
                      <a:r>
                        <a:rPr kumimoji="0" lang="en-US" b="0" kern="1200" dirty="0" err="1" smtClean="0"/>
                        <a:t>menawarkan</a:t>
                      </a:r>
                      <a:r>
                        <a:rPr kumimoji="0" lang="en-US" b="0" kern="1200" dirty="0" smtClean="0"/>
                        <a:t> </a:t>
                      </a:r>
                      <a:r>
                        <a:rPr kumimoji="0" lang="en-US" b="0" kern="1200" dirty="0" err="1" smtClean="0"/>
                        <a:t>seseorang</a:t>
                      </a:r>
                      <a:r>
                        <a:rPr kumimoji="0" lang="en-US" b="0" kern="1200" dirty="0" smtClean="0"/>
                        <a:t> </a:t>
                      </a:r>
                      <a:r>
                        <a:rPr kumimoji="0" lang="en-US" b="0" kern="1200" dirty="0" err="1" smtClean="0"/>
                        <a:t>melakukan</a:t>
                      </a:r>
                      <a:r>
                        <a:rPr kumimoji="0" lang="en-US" b="0" kern="1200" dirty="0" smtClean="0"/>
                        <a:t> </a:t>
                      </a:r>
                      <a:r>
                        <a:rPr kumimoji="0" lang="en-US" b="0" kern="1200" dirty="0" err="1" smtClean="0"/>
                        <a:t>sesuatu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</a:t>
                      </a:r>
                      <a:r>
                        <a:rPr lang="en-US" b="0" dirty="0" err="1" smtClean="0"/>
                        <a:t>isshoni</a:t>
                      </a:r>
                      <a:r>
                        <a:rPr lang="en-US" b="0" dirty="0" smtClean="0"/>
                        <a:t>) v </a:t>
                      </a:r>
                      <a:r>
                        <a:rPr lang="en-US" b="0" dirty="0" err="1" smtClean="0"/>
                        <a:t>mashou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Saat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mengajak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seseorang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melakukan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sesuatu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Ii </a:t>
                      </a:r>
                      <a:r>
                        <a:rPr lang="en-US" b="0" dirty="0" err="1" smtClean="0"/>
                        <a:t>desu</a:t>
                      </a:r>
                      <a:r>
                        <a:rPr lang="en-US" b="0" baseline="0" dirty="0" smtClean="0"/>
                        <a:t> ne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Saat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menyetujui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tawaran</a:t>
                      </a:r>
                      <a:r>
                        <a:rPr lang="en-US" b="0" baseline="0" dirty="0" smtClean="0"/>
                        <a:t> orang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(~</a:t>
                      </a:r>
                      <a:r>
                        <a:rPr lang="en-US" b="0" dirty="0" err="1" smtClean="0"/>
                        <a:t>wa</a:t>
                      </a:r>
                      <a:r>
                        <a:rPr lang="en-US" b="0" dirty="0" smtClean="0"/>
                        <a:t>)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chotto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Saat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menolak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tawaran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seseorang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Mata </a:t>
                      </a:r>
                      <a:r>
                        <a:rPr lang="en-US" b="0" dirty="0" err="1" smtClean="0"/>
                        <a:t>sasotte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kudasai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Saat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meminta</a:t>
                      </a:r>
                      <a:r>
                        <a:rPr lang="en-US" b="0" dirty="0" smtClean="0"/>
                        <a:t> orang </a:t>
                      </a:r>
                      <a:r>
                        <a:rPr lang="en-US" b="0" dirty="0" err="1" smtClean="0"/>
                        <a:t>untuk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mengajak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lagi</a:t>
                      </a:r>
                      <a:r>
                        <a:rPr lang="en-US" b="0" dirty="0" smtClean="0"/>
                        <a:t> lain kali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6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Ungkapan</a:t>
            </a:r>
            <a:r>
              <a:rPr lang="en-US" dirty="0" smtClean="0"/>
              <a:t> </a:t>
            </a:r>
            <a:r>
              <a:rPr lang="en-US" dirty="0" err="1" smtClean="0"/>
              <a:t>ajakan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lawan</a:t>
            </a:r>
            <a:r>
              <a:rPr lang="en-US" dirty="0" smtClean="0"/>
              <a:t> </a:t>
            </a:r>
            <a:r>
              <a:rPr lang="en-US" dirty="0" err="1" smtClean="0"/>
              <a:t>bicara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pPr marL="109728" indent="0">
              <a:lnSpc>
                <a:spcPct val="120000"/>
              </a:lnSpc>
              <a:buNone/>
            </a:pPr>
            <a:endParaRPr lang="en-US" sz="4200" b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42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Terhadap</a:t>
            </a:r>
            <a:r>
              <a:rPr lang="en-US" sz="4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42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teman</a:t>
            </a:r>
            <a:r>
              <a:rPr lang="en-US" sz="4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42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akrab</a:t>
            </a:r>
            <a:endParaRPr lang="en-US" sz="4200" b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: </a:t>
            </a:r>
            <a:r>
              <a:rPr lang="ja-JP" altLang="en-US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いっしょに　いかない？</a:t>
            </a:r>
            <a:endParaRPr lang="en-US" altLang="ja-JP" sz="4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42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Isshoni</a:t>
            </a:r>
            <a:r>
              <a:rPr lang="en-US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42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ikanai</a:t>
            </a:r>
            <a:r>
              <a:rPr lang="en-US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?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 : </a:t>
            </a:r>
            <a:r>
              <a:rPr lang="ja-JP" altLang="en-US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いいね！</a:t>
            </a:r>
            <a:endParaRPr lang="en-US" altLang="ja-JP" sz="4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4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ii ne !</a:t>
            </a:r>
          </a:p>
          <a:p>
            <a:pPr marL="109728" indent="0">
              <a:lnSpc>
                <a:spcPct val="120000"/>
              </a:lnSpc>
              <a:buNone/>
            </a:pPr>
            <a:endParaRPr lang="en-US" sz="4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42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Terhadap</a:t>
            </a:r>
            <a:r>
              <a:rPr lang="en-US" sz="4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42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teman</a:t>
            </a:r>
            <a:r>
              <a:rPr lang="en-US" sz="4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</a:t>
            </a:r>
            <a:r>
              <a:rPr lang="en-US" sz="42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kenalan</a:t>
            </a:r>
            <a:r>
              <a:rPr lang="en-US" sz="4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yang </a:t>
            </a:r>
            <a:r>
              <a:rPr lang="en-US" sz="42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tidak</a:t>
            </a:r>
            <a:r>
              <a:rPr lang="en-US" sz="4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42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akrab</a:t>
            </a:r>
            <a:endParaRPr lang="en-US" sz="4200" b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: </a:t>
            </a:r>
            <a:r>
              <a:rPr lang="ja-JP" altLang="en-US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いっしょに　いきませんか？</a:t>
            </a:r>
            <a:endParaRPr lang="en-US" altLang="ja-JP" sz="4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42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isshoni</a:t>
            </a:r>
            <a:r>
              <a:rPr lang="en-US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42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ikimasen</a:t>
            </a:r>
            <a:r>
              <a:rPr lang="en-US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42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ka</a:t>
            </a:r>
            <a:r>
              <a:rPr lang="en-US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?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 : </a:t>
            </a:r>
            <a:r>
              <a:rPr lang="ja-JP" altLang="en-US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いいですね。</a:t>
            </a:r>
            <a:endParaRPr lang="en-US" altLang="ja-JP" sz="4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4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ii </a:t>
            </a:r>
            <a:r>
              <a:rPr lang="en-US" sz="42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desu</a:t>
            </a:r>
            <a:r>
              <a:rPr lang="en-US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ne ..</a:t>
            </a:r>
          </a:p>
          <a:p>
            <a:pPr marL="109728" indent="0">
              <a:lnSpc>
                <a:spcPct val="120000"/>
              </a:lnSpc>
              <a:buNone/>
            </a:pPr>
            <a:endParaRPr lang="en-US" sz="4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42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Terhadap</a:t>
            </a:r>
            <a:r>
              <a:rPr lang="en-US" sz="4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42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atasan</a:t>
            </a:r>
            <a:r>
              <a:rPr lang="en-US" sz="4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42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atau</a:t>
            </a:r>
            <a:r>
              <a:rPr lang="en-US" sz="4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orang yang </a:t>
            </a:r>
            <a:r>
              <a:rPr lang="en-US" sz="42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lebih</a:t>
            </a:r>
            <a:r>
              <a:rPr lang="en-US" sz="4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42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tua</a:t>
            </a:r>
            <a:endParaRPr lang="en-US" sz="4200" b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: </a:t>
            </a:r>
            <a:r>
              <a:rPr lang="ja-JP" altLang="en-US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ごいっしょに　いかがですか？</a:t>
            </a:r>
            <a:endParaRPr lang="en-US" altLang="ja-JP" sz="4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altLang="ja-JP" sz="4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altLang="ja-JP" sz="42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isshoni</a:t>
            </a:r>
            <a:r>
              <a:rPr lang="en-US" altLang="ja-JP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42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ikaga</a:t>
            </a:r>
            <a:r>
              <a:rPr lang="en-US" altLang="ja-JP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42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desu</a:t>
            </a:r>
            <a:r>
              <a:rPr lang="en-US" altLang="ja-JP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42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ka</a:t>
            </a:r>
            <a:r>
              <a:rPr lang="en-US" altLang="ja-JP" sz="4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?</a:t>
            </a:r>
          </a:p>
          <a:p>
            <a:pPr marL="109728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1523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Percakapan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109728" indent="0">
              <a:lnSpc>
                <a:spcPct val="160000"/>
              </a:lnSpc>
              <a:buNone/>
            </a:pPr>
            <a:r>
              <a:rPr lang="en-US" dirty="0" smtClean="0"/>
              <a:t>A : B- san,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chotto</a:t>
            </a:r>
            <a:r>
              <a:rPr lang="en-US" dirty="0" smtClean="0"/>
              <a:t> ii </a:t>
            </a:r>
            <a:r>
              <a:rPr lang="en-US" dirty="0" err="1" smtClean="0"/>
              <a:t>desu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Bisa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bicara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sebentar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marL="109728" indent="0">
              <a:lnSpc>
                <a:spcPct val="160000"/>
              </a:lnSpc>
              <a:buNone/>
            </a:pPr>
            <a:r>
              <a:rPr lang="en-US" dirty="0" smtClean="0"/>
              <a:t>B : 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Iya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marL="109728" indent="0">
              <a:lnSpc>
                <a:spcPct val="160000"/>
              </a:lnSpc>
              <a:buNone/>
            </a:pPr>
            <a:r>
              <a:rPr lang="en-US" dirty="0" smtClean="0"/>
              <a:t>A : B-san, </a:t>
            </a:r>
            <a:r>
              <a:rPr lang="en-US" dirty="0" err="1" smtClean="0"/>
              <a:t>bari</a:t>
            </a:r>
            <a:r>
              <a:rPr lang="en-US" dirty="0" smtClean="0"/>
              <a:t> </a:t>
            </a:r>
            <a:r>
              <a:rPr lang="en-US" dirty="0" err="1" smtClean="0"/>
              <a:t>dansu</a:t>
            </a:r>
            <a:r>
              <a:rPr lang="en-US" dirty="0" smtClean="0"/>
              <a:t>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suki</a:t>
            </a:r>
            <a:r>
              <a:rPr lang="en-US" dirty="0" smtClean="0"/>
              <a:t> </a:t>
            </a:r>
            <a:r>
              <a:rPr lang="en-US" dirty="0" err="1" smtClean="0"/>
              <a:t>desu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?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Apakah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kamu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suka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tarian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bali</a:t>
            </a:r>
            <a:r>
              <a:rPr lang="en-US" dirty="0" smtClean="0">
                <a:solidFill>
                  <a:srgbClr val="FF0000"/>
                </a:solidFill>
              </a:rPr>
              <a:t>?)</a:t>
            </a:r>
            <a:endParaRPr lang="en-US" dirty="0" smtClean="0">
              <a:solidFill>
                <a:srgbClr val="FF0000"/>
              </a:solidFill>
            </a:endParaRPr>
          </a:p>
          <a:p>
            <a:pPr marL="109728" indent="0">
              <a:lnSpc>
                <a:spcPct val="160000"/>
              </a:lnSpc>
              <a:buNone/>
            </a:pPr>
            <a:r>
              <a:rPr lang="en-US" dirty="0" smtClean="0"/>
              <a:t>B : </a:t>
            </a:r>
            <a:r>
              <a:rPr lang="en-US" dirty="0" err="1" smtClean="0"/>
              <a:t>Hee</a:t>
            </a:r>
            <a:r>
              <a:rPr lang="en-US" dirty="0" smtClean="0"/>
              <a:t>, </a:t>
            </a:r>
            <a:r>
              <a:rPr lang="en-US" dirty="0" err="1" smtClean="0"/>
              <a:t>daisuki</a:t>
            </a:r>
            <a:r>
              <a:rPr lang="en-US" dirty="0" smtClean="0"/>
              <a:t> </a:t>
            </a:r>
            <a:r>
              <a:rPr lang="en-US" dirty="0" err="1" smtClean="0"/>
              <a:t>desu</a:t>
            </a:r>
            <a:r>
              <a:rPr lang="en-US" dirty="0" smtClean="0"/>
              <a:t>!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Iya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sangat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suka</a:t>
            </a:r>
            <a:r>
              <a:rPr lang="en-US" dirty="0" smtClean="0">
                <a:solidFill>
                  <a:srgbClr val="FF0000"/>
                </a:solidFill>
              </a:rPr>
              <a:t>!)</a:t>
            </a:r>
            <a:endParaRPr lang="en-US" dirty="0" smtClean="0">
              <a:solidFill>
                <a:srgbClr val="FF0000"/>
              </a:solidFill>
            </a:endParaRPr>
          </a:p>
          <a:p>
            <a:pPr marL="109728" indent="0">
              <a:lnSpc>
                <a:spcPct val="160000"/>
              </a:lnSpc>
              <a:buNone/>
            </a:pPr>
            <a:r>
              <a:rPr lang="en-US" dirty="0" smtClean="0"/>
              <a:t>A : </a:t>
            </a:r>
            <a:r>
              <a:rPr lang="en-US" dirty="0" err="1" smtClean="0"/>
              <a:t>Jitsu</a:t>
            </a:r>
            <a:r>
              <a:rPr lang="en-US" dirty="0" smtClean="0"/>
              <a:t> </a:t>
            </a:r>
            <a:r>
              <a:rPr lang="en-US" dirty="0" err="1" smtClean="0"/>
              <a:t>wa</a:t>
            </a:r>
            <a:r>
              <a:rPr lang="en-US" dirty="0" smtClean="0"/>
              <a:t>, </a:t>
            </a:r>
            <a:r>
              <a:rPr lang="en-US" dirty="0" err="1" smtClean="0"/>
              <a:t>bari</a:t>
            </a:r>
            <a:r>
              <a:rPr lang="en-US" dirty="0" smtClean="0"/>
              <a:t> </a:t>
            </a:r>
            <a:r>
              <a:rPr lang="en-US" dirty="0" err="1" smtClean="0"/>
              <a:t>dansu</a:t>
            </a:r>
            <a:r>
              <a:rPr lang="en-US" dirty="0" smtClean="0"/>
              <a:t> no </a:t>
            </a:r>
            <a:r>
              <a:rPr lang="en-US" dirty="0" err="1" smtClean="0"/>
              <a:t>happyoukai</a:t>
            </a:r>
            <a:r>
              <a:rPr lang="en-US" dirty="0" smtClean="0"/>
              <a:t> no </a:t>
            </a:r>
            <a:r>
              <a:rPr lang="en-US" dirty="0" err="1" smtClean="0"/>
              <a:t>chiketto</a:t>
            </a:r>
            <a:r>
              <a:rPr lang="en-US" dirty="0" smtClean="0"/>
              <a:t>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arimasu</a:t>
            </a:r>
            <a:r>
              <a:rPr lang="en-US" dirty="0" smtClean="0"/>
              <a:t>. </a:t>
            </a:r>
            <a:r>
              <a:rPr lang="en-US" dirty="0" err="1" smtClean="0"/>
              <a:t>Isshoni</a:t>
            </a:r>
            <a:r>
              <a:rPr lang="en-US" dirty="0" smtClean="0"/>
              <a:t> </a:t>
            </a:r>
            <a:r>
              <a:rPr lang="en-US" dirty="0" err="1" smtClean="0"/>
              <a:t>ikimasenka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Sebenarnya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aku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punya</a:t>
            </a:r>
            <a:r>
              <a:rPr lang="en-US" dirty="0" smtClean="0">
                <a:solidFill>
                  <a:srgbClr val="FF0000"/>
                </a:solidFill>
              </a:rPr>
              <a:t> 2 </a:t>
            </a:r>
            <a:r>
              <a:rPr lang="en-US" dirty="0" err="1" smtClean="0">
                <a:solidFill>
                  <a:srgbClr val="FF0000"/>
                </a:solidFill>
              </a:rPr>
              <a:t>tiket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pertunjukan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tari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bali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Apakah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pergi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bersama</a:t>
            </a:r>
            <a:r>
              <a:rPr lang="en-US" dirty="0" smtClean="0">
                <a:solidFill>
                  <a:srgbClr val="FF0000"/>
                </a:solidFill>
              </a:rPr>
              <a:t>?)</a:t>
            </a:r>
            <a:endParaRPr lang="en-US" dirty="0" smtClean="0">
              <a:solidFill>
                <a:srgbClr val="FF0000"/>
              </a:solidFill>
            </a:endParaRPr>
          </a:p>
          <a:p>
            <a:pPr marL="109728" indent="0">
              <a:lnSpc>
                <a:spcPct val="160000"/>
              </a:lnSpc>
              <a:buNone/>
            </a:pPr>
            <a:r>
              <a:rPr lang="en-US" dirty="0" smtClean="0"/>
              <a:t>B : Ii </a:t>
            </a:r>
            <a:r>
              <a:rPr lang="en-US" dirty="0" err="1" smtClean="0"/>
              <a:t>desu</a:t>
            </a:r>
            <a:r>
              <a:rPr lang="en-US" dirty="0" smtClean="0"/>
              <a:t> ne, </a:t>
            </a:r>
            <a:r>
              <a:rPr lang="en-US" dirty="0" err="1" smtClean="0"/>
              <a:t>itsu</a:t>
            </a:r>
            <a:r>
              <a:rPr lang="en-US" dirty="0" smtClean="0"/>
              <a:t> </a:t>
            </a:r>
            <a:r>
              <a:rPr lang="en-US" dirty="0" err="1" smtClean="0"/>
              <a:t>desu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Kedengarannya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bagus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kapan</a:t>
            </a:r>
            <a:r>
              <a:rPr lang="en-US" dirty="0" smtClean="0">
                <a:solidFill>
                  <a:srgbClr val="FF0000"/>
                </a:solidFill>
              </a:rPr>
              <a:t>?)</a:t>
            </a:r>
            <a:endParaRPr lang="en-US" dirty="0" smtClean="0">
              <a:solidFill>
                <a:srgbClr val="FF0000"/>
              </a:solidFill>
            </a:endParaRPr>
          </a:p>
          <a:p>
            <a:pPr marL="109728" indent="0">
              <a:lnSpc>
                <a:spcPct val="160000"/>
              </a:lnSpc>
              <a:buNone/>
            </a:pPr>
            <a:r>
              <a:rPr lang="en-US" dirty="0" smtClean="0"/>
              <a:t>A : </a:t>
            </a:r>
            <a:r>
              <a:rPr lang="en-US" dirty="0" err="1" smtClean="0"/>
              <a:t>Raishuu</a:t>
            </a:r>
            <a:r>
              <a:rPr lang="en-US" dirty="0" smtClean="0"/>
              <a:t> no </a:t>
            </a:r>
            <a:r>
              <a:rPr lang="en-US" dirty="0" err="1" smtClean="0"/>
              <a:t>nichiyoubi</a:t>
            </a:r>
            <a:r>
              <a:rPr lang="en-US" dirty="0" smtClean="0"/>
              <a:t> </a:t>
            </a:r>
            <a:r>
              <a:rPr lang="en-US" dirty="0" err="1" smtClean="0"/>
              <a:t>desu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Hari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Minggu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Minggu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depan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menerima</a:t>
            </a:r>
            <a:r>
              <a:rPr lang="en-US" sz="2400" dirty="0" smtClean="0"/>
              <a:t> </a:t>
            </a:r>
            <a:r>
              <a:rPr lang="en-US" sz="2400" dirty="0" err="1" smtClean="0"/>
              <a:t>ajakan</a:t>
            </a:r>
            <a:r>
              <a:rPr lang="en-US" sz="2400" dirty="0" smtClean="0"/>
              <a:t> (</a:t>
            </a:r>
            <a:r>
              <a:rPr lang="en-US" sz="2400" dirty="0" err="1" smtClean="0"/>
              <a:t>sambungan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teks</a:t>
            </a:r>
            <a:r>
              <a:rPr lang="en-US" sz="2400" dirty="0" smtClean="0"/>
              <a:t> dialog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marL="109728" indent="0">
              <a:lnSpc>
                <a:spcPct val="170000"/>
              </a:lnSpc>
              <a:buNone/>
            </a:pPr>
            <a:r>
              <a:rPr lang="en-US" dirty="0" smtClean="0"/>
              <a:t>B : Ii </a:t>
            </a:r>
            <a:r>
              <a:rPr lang="en-US" dirty="0" err="1" smtClean="0"/>
              <a:t>desu</a:t>
            </a:r>
            <a:r>
              <a:rPr lang="en-US" dirty="0" smtClean="0"/>
              <a:t> </a:t>
            </a:r>
            <a:r>
              <a:rPr lang="en-US" dirty="0" err="1" smtClean="0"/>
              <a:t>yo</a:t>
            </a:r>
            <a:r>
              <a:rPr lang="en-US" dirty="0" smtClean="0"/>
              <a:t>. Basho </a:t>
            </a:r>
            <a:r>
              <a:rPr lang="en-US" dirty="0" err="1" smtClean="0"/>
              <a:t>wa</a:t>
            </a:r>
            <a:r>
              <a:rPr lang="en-US" dirty="0" smtClean="0"/>
              <a:t> </a:t>
            </a:r>
            <a:r>
              <a:rPr lang="en-US" dirty="0" err="1" smtClean="0"/>
              <a:t>doko</a:t>
            </a:r>
            <a:r>
              <a:rPr lang="en-US" dirty="0" smtClean="0"/>
              <a:t> </a:t>
            </a:r>
            <a:r>
              <a:rPr lang="en-US" dirty="0" err="1" smtClean="0"/>
              <a:t>desu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Oke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dimana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tempatnya</a:t>
            </a:r>
            <a:r>
              <a:rPr lang="en-US" dirty="0" smtClean="0">
                <a:solidFill>
                  <a:srgbClr val="FF0000"/>
                </a:solidFill>
              </a:rPr>
              <a:t>?)</a:t>
            </a:r>
            <a:endParaRPr lang="en-US" dirty="0" smtClean="0">
              <a:solidFill>
                <a:srgbClr val="FF0000"/>
              </a:solidFill>
            </a:endParaRPr>
          </a:p>
          <a:p>
            <a:pPr marL="109728" indent="0">
              <a:lnSpc>
                <a:spcPct val="170000"/>
              </a:lnSpc>
              <a:buNone/>
            </a:pPr>
            <a:r>
              <a:rPr lang="en-US" dirty="0" smtClean="0"/>
              <a:t>A : Hotel sultan </a:t>
            </a:r>
            <a:r>
              <a:rPr lang="en-US" dirty="0" err="1" smtClean="0"/>
              <a:t>desu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(di Hotel Sultan)</a:t>
            </a:r>
            <a:endParaRPr lang="en-US" dirty="0" smtClean="0">
              <a:solidFill>
                <a:srgbClr val="FF0000"/>
              </a:solidFill>
            </a:endParaRPr>
          </a:p>
          <a:p>
            <a:pPr marL="109728" indent="0">
              <a:lnSpc>
                <a:spcPct val="170000"/>
              </a:lnSpc>
              <a:buNone/>
            </a:pPr>
            <a:r>
              <a:rPr lang="en-US" dirty="0" smtClean="0"/>
              <a:t>B : </a:t>
            </a:r>
            <a:r>
              <a:rPr lang="en-US" dirty="0" err="1" smtClean="0"/>
              <a:t>Happyoukai</a:t>
            </a:r>
            <a:r>
              <a:rPr lang="en-US" dirty="0" smtClean="0"/>
              <a:t> </a:t>
            </a:r>
            <a:r>
              <a:rPr lang="en-US" dirty="0" err="1" smtClean="0"/>
              <a:t>wa</a:t>
            </a:r>
            <a:r>
              <a:rPr lang="en-US" dirty="0" smtClean="0"/>
              <a:t> </a:t>
            </a:r>
            <a:r>
              <a:rPr lang="en-US" dirty="0" err="1" smtClean="0"/>
              <a:t>nanji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hajimarimasuka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(Jam </a:t>
            </a:r>
            <a:r>
              <a:rPr lang="en-US" dirty="0" err="1" smtClean="0">
                <a:solidFill>
                  <a:srgbClr val="FF0000"/>
                </a:solidFill>
              </a:rPr>
              <a:t>berapa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pertunjukannya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dimulai</a:t>
            </a:r>
            <a:r>
              <a:rPr lang="en-US" dirty="0" smtClean="0">
                <a:solidFill>
                  <a:srgbClr val="FF0000"/>
                </a:solidFill>
              </a:rPr>
              <a:t>?)</a:t>
            </a:r>
            <a:endParaRPr lang="en-US" dirty="0">
              <a:solidFill>
                <a:srgbClr val="FF0000"/>
              </a:solidFill>
            </a:endParaRPr>
          </a:p>
          <a:p>
            <a:pPr marL="109728" indent="0">
              <a:lnSpc>
                <a:spcPct val="170000"/>
              </a:lnSpc>
              <a:buNone/>
            </a:pPr>
            <a:r>
              <a:rPr lang="en-US" dirty="0" smtClean="0"/>
              <a:t>A : </a:t>
            </a:r>
            <a:r>
              <a:rPr lang="en-US" dirty="0" err="1" smtClean="0"/>
              <a:t>Gogo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ji</a:t>
            </a:r>
            <a:r>
              <a:rPr lang="en-US" dirty="0" smtClean="0"/>
              <a:t> </a:t>
            </a:r>
            <a:r>
              <a:rPr lang="en-US" dirty="0" err="1" smtClean="0"/>
              <a:t>desu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(Jam 2 </a:t>
            </a:r>
            <a:r>
              <a:rPr lang="en-US" dirty="0" err="1" smtClean="0">
                <a:solidFill>
                  <a:srgbClr val="FF0000"/>
                </a:solidFill>
              </a:rPr>
              <a:t>siang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109728" indent="0">
              <a:lnSpc>
                <a:spcPct val="170000"/>
              </a:lnSpc>
              <a:buNone/>
            </a:pPr>
            <a:r>
              <a:rPr lang="en-US" dirty="0" smtClean="0"/>
              <a:t>B : </a:t>
            </a:r>
            <a:r>
              <a:rPr lang="en-US" dirty="0" err="1" smtClean="0"/>
              <a:t>Jyaa</a:t>
            </a:r>
            <a:r>
              <a:rPr lang="en-US" dirty="0" smtClean="0"/>
              <a:t>, </a:t>
            </a:r>
            <a:r>
              <a:rPr lang="en-US" dirty="0" err="1" smtClean="0"/>
              <a:t>doko</a:t>
            </a:r>
            <a:r>
              <a:rPr lang="en-US" dirty="0" smtClean="0"/>
              <a:t> de </a:t>
            </a:r>
            <a:r>
              <a:rPr lang="en-US" dirty="0" err="1" smtClean="0"/>
              <a:t>nanji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aimasuka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Kalau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begitu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dimana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jam </a:t>
            </a:r>
            <a:r>
              <a:rPr lang="en-US" dirty="0" err="1" smtClean="0">
                <a:solidFill>
                  <a:srgbClr val="FF0000"/>
                </a:solidFill>
              </a:rPr>
              <a:t>berapa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bertemunya</a:t>
            </a:r>
            <a:r>
              <a:rPr lang="en-US" dirty="0" smtClean="0">
                <a:solidFill>
                  <a:srgbClr val="FF0000"/>
                </a:solidFill>
              </a:rPr>
              <a:t>?)</a:t>
            </a:r>
            <a:endParaRPr lang="en-US" dirty="0" smtClean="0">
              <a:solidFill>
                <a:srgbClr val="FF0000"/>
              </a:solidFill>
            </a:endParaRPr>
          </a:p>
          <a:p>
            <a:pPr marL="109728" indent="0">
              <a:lnSpc>
                <a:spcPct val="170000"/>
              </a:lnSpc>
              <a:buNone/>
            </a:pPr>
            <a:r>
              <a:rPr lang="en-US" dirty="0" smtClean="0"/>
              <a:t>A : </a:t>
            </a:r>
            <a:r>
              <a:rPr lang="en-US" dirty="0" err="1" smtClean="0"/>
              <a:t>Hoteru</a:t>
            </a:r>
            <a:r>
              <a:rPr lang="en-US" dirty="0" smtClean="0"/>
              <a:t> no </a:t>
            </a:r>
            <a:r>
              <a:rPr lang="en-US" dirty="0" err="1" smtClean="0"/>
              <a:t>iriguchi</a:t>
            </a:r>
            <a:r>
              <a:rPr lang="en-US" dirty="0" smtClean="0"/>
              <a:t> de </a:t>
            </a:r>
            <a:r>
              <a:rPr lang="en-US" dirty="0" err="1" smtClean="0"/>
              <a:t>aimashou</a:t>
            </a:r>
            <a:r>
              <a:rPr lang="en-US" dirty="0" smtClean="0"/>
              <a:t>. </a:t>
            </a:r>
            <a:r>
              <a:rPr lang="en-US" dirty="0" err="1" smtClean="0"/>
              <a:t>Ichi</a:t>
            </a:r>
            <a:r>
              <a:rPr lang="en-US" dirty="0" smtClean="0"/>
              <a:t> </a:t>
            </a:r>
            <a:r>
              <a:rPr lang="en-US" dirty="0" err="1" smtClean="0"/>
              <a:t>ji</a:t>
            </a:r>
            <a:r>
              <a:rPr lang="en-US" dirty="0" smtClean="0"/>
              <a:t>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wa</a:t>
            </a:r>
            <a:r>
              <a:rPr lang="en-US" dirty="0" smtClean="0"/>
              <a:t> </a:t>
            </a:r>
            <a:r>
              <a:rPr lang="en-US" dirty="0" err="1" smtClean="0"/>
              <a:t>doudesuka</a:t>
            </a:r>
            <a:r>
              <a:rPr lang="en-US" dirty="0" smtClean="0"/>
              <a:t>?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 Mari </a:t>
            </a:r>
            <a:r>
              <a:rPr lang="en-US" dirty="0" err="1" smtClean="0">
                <a:solidFill>
                  <a:srgbClr val="FF0000"/>
                </a:solidFill>
              </a:rPr>
              <a:t>bertemu</a:t>
            </a:r>
            <a:r>
              <a:rPr lang="en-US" dirty="0" smtClean="0">
                <a:solidFill>
                  <a:srgbClr val="FF0000"/>
                </a:solidFill>
              </a:rPr>
              <a:t> di </a:t>
            </a:r>
            <a:r>
              <a:rPr lang="en-US" dirty="0" err="1" smtClean="0">
                <a:solidFill>
                  <a:srgbClr val="FF0000"/>
                </a:solidFill>
              </a:rPr>
              <a:t>pintu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masuk</a:t>
            </a:r>
            <a:r>
              <a:rPr lang="en-US" dirty="0" smtClean="0">
                <a:solidFill>
                  <a:srgbClr val="FF0000"/>
                </a:solidFill>
              </a:rPr>
              <a:t> hotel. </a:t>
            </a:r>
            <a:r>
              <a:rPr lang="en-US" dirty="0" err="1" smtClean="0">
                <a:solidFill>
                  <a:srgbClr val="FF0000"/>
                </a:solidFill>
              </a:rPr>
              <a:t>Kalau</a:t>
            </a:r>
            <a:r>
              <a:rPr lang="en-US" dirty="0" smtClean="0">
                <a:solidFill>
                  <a:srgbClr val="FF0000"/>
                </a:solidFill>
              </a:rPr>
              <a:t> jam </a:t>
            </a:r>
            <a:r>
              <a:rPr lang="en-US" dirty="0" err="1" smtClean="0">
                <a:solidFill>
                  <a:srgbClr val="FF0000"/>
                </a:solidFill>
              </a:rPr>
              <a:t>setengah</a:t>
            </a:r>
            <a:r>
              <a:rPr lang="en-US" dirty="0" smtClean="0">
                <a:solidFill>
                  <a:srgbClr val="FF0000"/>
                </a:solidFill>
              </a:rPr>
              <a:t> 1 </a:t>
            </a:r>
            <a:r>
              <a:rPr lang="en-US" dirty="0" err="1" smtClean="0">
                <a:solidFill>
                  <a:srgbClr val="FF0000"/>
                </a:solidFill>
              </a:rPr>
              <a:t>bagaimaina</a:t>
            </a:r>
            <a:r>
              <a:rPr lang="en-US" dirty="0" smtClean="0">
                <a:solidFill>
                  <a:srgbClr val="FF0000"/>
                </a:solidFill>
              </a:rPr>
              <a:t>?)</a:t>
            </a:r>
            <a:endParaRPr lang="en-US" dirty="0" smtClean="0">
              <a:solidFill>
                <a:srgbClr val="FF0000"/>
              </a:solidFill>
            </a:endParaRPr>
          </a:p>
          <a:p>
            <a:pPr marL="109728" indent="0">
              <a:lnSpc>
                <a:spcPct val="170000"/>
              </a:lnSpc>
              <a:buNone/>
            </a:pPr>
            <a:r>
              <a:rPr lang="en-US" dirty="0" smtClean="0"/>
              <a:t>B : ii </a:t>
            </a:r>
            <a:r>
              <a:rPr lang="en-US" dirty="0" err="1" smtClean="0"/>
              <a:t>desu</a:t>
            </a:r>
            <a:r>
              <a:rPr lang="en-US" dirty="0" smtClean="0"/>
              <a:t> </a:t>
            </a:r>
            <a:r>
              <a:rPr lang="en-US" dirty="0" err="1" smtClean="0"/>
              <a:t>yo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(Ok, </a:t>
            </a:r>
            <a:r>
              <a:rPr lang="en-US" dirty="0" err="1" smtClean="0">
                <a:solidFill>
                  <a:srgbClr val="FF0000"/>
                </a:solidFill>
              </a:rPr>
              <a:t>boleh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marL="109728" indent="0">
              <a:lnSpc>
                <a:spcPct val="170000"/>
              </a:lnSpc>
              <a:buNone/>
            </a:pPr>
            <a:r>
              <a:rPr lang="en-US" dirty="0" smtClean="0"/>
              <a:t>A : </a:t>
            </a:r>
            <a:r>
              <a:rPr lang="en-US" dirty="0" err="1" smtClean="0"/>
              <a:t>Jyaa</a:t>
            </a:r>
            <a:r>
              <a:rPr lang="en-US" dirty="0" smtClean="0"/>
              <a:t>,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nichiyoubi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Baiklah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sampai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bertemu</a:t>
            </a:r>
            <a:r>
              <a:rPr lang="en-US" dirty="0" smtClean="0">
                <a:solidFill>
                  <a:srgbClr val="FF0000"/>
                </a:solidFill>
              </a:rPr>
              <a:t> di </a:t>
            </a:r>
            <a:r>
              <a:rPr lang="en-US" dirty="0" err="1" smtClean="0">
                <a:solidFill>
                  <a:srgbClr val="FF0000"/>
                </a:solidFill>
              </a:rPr>
              <a:t>hari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minggu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ya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fontScale="77500" lnSpcReduction="20000"/>
          </a:bodyPr>
          <a:lstStyle/>
          <a:p>
            <a:pPr marL="109728" indent="0">
              <a:lnSpc>
                <a:spcPct val="170000"/>
              </a:lnSpc>
              <a:buNone/>
            </a:pPr>
            <a:r>
              <a:rPr lang="en-US" dirty="0" smtClean="0"/>
              <a:t>B : </a:t>
            </a:r>
            <a:r>
              <a:rPr lang="en-US" dirty="0" err="1" smtClean="0"/>
              <a:t>Sumimasen</a:t>
            </a:r>
            <a:r>
              <a:rPr lang="en-US" dirty="0" smtClean="0"/>
              <a:t>, </a:t>
            </a:r>
            <a:r>
              <a:rPr lang="en-US" dirty="0" err="1" smtClean="0"/>
              <a:t>raishuu</a:t>
            </a:r>
            <a:r>
              <a:rPr lang="en-US" dirty="0" smtClean="0"/>
              <a:t> no </a:t>
            </a:r>
            <a:r>
              <a:rPr lang="en-US" dirty="0" err="1" smtClean="0"/>
              <a:t>nichiyoubi</a:t>
            </a:r>
            <a:r>
              <a:rPr lang="en-US" dirty="0" smtClean="0"/>
              <a:t> </a:t>
            </a:r>
            <a:r>
              <a:rPr lang="en-US" dirty="0" err="1" smtClean="0"/>
              <a:t>wa</a:t>
            </a:r>
            <a:r>
              <a:rPr lang="en-US" dirty="0" smtClean="0"/>
              <a:t> </a:t>
            </a:r>
            <a:r>
              <a:rPr lang="en-US" dirty="0" err="1" smtClean="0"/>
              <a:t>chotto</a:t>
            </a:r>
            <a:r>
              <a:rPr lang="en-US" dirty="0" smtClean="0"/>
              <a:t>..</a:t>
            </a:r>
          </a:p>
          <a:p>
            <a:pPr marL="109728" indent="0">
              <a:lnSpc>
                <a:spcPct val="17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Maaf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kalau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minggu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depan</a:t>
            </a:r>
            <a:r>
              <a:rPr lang="en-US" dirty="0" smtClean="0">
                <a:solidFill>
                  <a:srgbClr val="FF0000"/>
                </a:solidFill>
              </a:rPr>
              <a:t>…)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en-US" dirty="0"/>
              <a:t>	</a:t>
            </a:r>
            <a:r>
              <a:rPr lang="en-US" dirty="0" err="1" smtClean="0"/>
              <a:t>youji</a:t>
            </a:r>
            <a:r>
              <a:rPr lang="en-US" dirty="0" smtClean="0"/>
              <a:t>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arimasu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keperluan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en-US" dirty="0"/>
              <a:t>	</a:t>
            </a:r>
            <a:r>
              <a:rPr lang="en-US" dirty="0" err="1" smtClean="0"/>
              <a:t>tomodachi</a:t>
            </a:r>
            <a:r>
              <a:rPr lang="en-US" dirty="0" smtClean="0"/>
              <a:t> to </a:t>
            </a:r>
            <a:r>
              <a:rPr lang="en-US" dirty="0" err="1" smtClean="0"/>
              <a:t>yakusoku</a:t>
            </a:r>
            <a:r>
              <a:rPr lang="en-US" dirty="0" smtClean="0"/>
              <a:t>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arimasu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sudah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janji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teman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en-US" dirty="0"/>
              <a:t>	</a:t>
            </a:r>
            <a:r>
              <a:rPr lang="en-US" dirty="0" err="1" smtClean="0"/>
              <a:t>sobo</a:t>
            </a:r>
            <a:r>
              <a:rPr lang="en-US" dirty="0" smtClean="0"/>
              <a:t> no </a:t>
            </a:r>
            <a:r>
              <a:rPr lang="en-US" dirty="0" err="1" smtClean="0"/>
              <a:t>uchi</a:t>
            </a:r>
            <a:r>
              <a:rPr lang="en-US" dirty="0" smtClean="0"/>
              <a:t> e </a:t>
            </a:r>
            <a:r>
              <a:rPr lang="en-US" dirty="0" err="1" smtClean="0"/>
              <a:t>ikimasu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pergi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rumah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nenek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saya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marL="109728" indent="0">
              <a:lnSpc>
                <a:spcPct val="170000"/>
              </a:lnSpc>
              <a:buNone/>
            </a:pPr>
            <a:r>
              <a:rPr lang="en-US" dirty="0" smtClean="0"/>
              <a:t>A : </a:t>
            </a:r>
            <a:r>
              <a:rPr lang="en-US" dirty="0" err="1" smtClean="0"/>
              <a:t>Soudesuka</a:t>
            </a:r>
            <a:r>
              <a:rPr lang="en-US" dirty="0" smtClean="0"/>
              <a:t>,, </a:t>
            </a:r>
            <a:r>
              <a:rPr lang="en-US" dirty="0" err="1" smtClean="0"/>
              <a:t>zannen</a:t>
            </a:r>
            <a:r>
              <a:rPr lang="en-US" dirty="0" smtClean="0"/>
              <a:t> </a:t>
            </a:r>
            <a:r>
              <a:rPr lang="en-US" dirty="0" err="1" smtClean="0"/>
              <a:t>desu</a:t>
            </a:r>
            <a:r>
              <a:rPr lang="en-US" dirty="0" smtClean="0"/>
              <a:t> ne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ohh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begitu</a:t>
            </a:r>
            <a:r>
              <a:rPr lang="en-US" dirty="0" smtClean="0">
                <a:solidFill>
                  <a:srgbClr val="FF0000"/>
                </a:solidFill>
              </a:rPr>
              <a:t>,, yah </a:t>
            </a:r>
            <a:r>
              <a:rPr lang="en-US" dirty="0" err="1" smtClean="0">
                <a:solidFill>
                  <a:srgbClr val="FF0000"/>
                </a:solidFill>
              </a:rPr>
              <a:t>sayang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sekali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marL="109728" indent="0">
              <a:lnSpc>
                <a:spcPct val="170000"/>
              </a:lnSpc>
              <a:buNone/>
            </a:pPr>
            <a:r>
              <a:rPr lang="en-US" dirty="0" smtClean="0"/>
              <a:t>B : Mata, </a:t>
            </a:r>
            <a:r>
              <a:rPr lang="en-US" dirty="0" err="1" smtClean="0"/>
              <a:t>kondo</a:t>
            </a:r>
            <a:r>
              <a:rPr lang="en-US" dirty="0" smtClean="0"/>
              <a:t> </a:t>
            </a:r>
            <a:r>
              <a:rPr lang="en-US" dirty="0" err="1" smtClean="0"/>
              <a:t>sasotte</a:t>
            </a:r>
            <a:r>
              <a:rPr lang="en-US" dirty="0" smtClean="0"/>
              <a:t> </a:t>
            </a:r>
            <a:r>
              <a:rPr lang="en-US" dirty="0" err="1" smtClean="0"/>
              <a:t>kudasai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tolong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ajak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saya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lagi</a:t>
            </a:r>
            <a:r>
              <a:rPr lang="en-US" dirty="0" smtClean="0">
                <a:solidFill>
                  <a:srgbClr val="FF0000"/>
                </a:solidFill>
              </a:rPr>
              <a:t> lain kali)</a:t>
            </a:r>
            <a:endParaRPr lang="en-US" dirty="0" smtClean="0">
              <a:solidFill>
                <a:srgbClr val="FF0000"/>
              </a:solidFill>
            </a:endParaRPr>
          </a:p>
          <a:p>
            <a:pPr marL="109728" indent="0">
              <a:lnSpc>
                <a:spcPct val="170000"/>
              </a:lnSpc>
              <a:buNone/>
            </a:pPr>
            <a:r>
              <a:rPr lang="en-US" dirty="0" smtClean="0"/>
              <a:t>A : </a:t>
            </a:r>
            <a:r>
              <a:rPr lang="en-US" dirty="0" err="1" smtClean="0"/>
              <a:t>Hai</a:t>
            </a:r>
            <a:r>
              <a:rPr lang="en-US" dirty="0" smtClean="0"/>
              <a:t>, </a:t>
            </a:r>
            <a:r>
              <a:rPr lang="en-US" dirty="0" err="1" smtClean="0"/>
              <a:t>jyaa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kondo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(Ok, </a:t>
            </a:r>
            <a:r>
              <a:rPr lang="en-US" dirty="0" err="1" smtClean="0">
                <a:solidFill>
                  <a:srgbClr val="FF0000"/>
                </a:solidFill>
              </a:rPr>
              <a:t>sampai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bertemu</a:t>
            </a:r>
            <a:r>
              <a:rPr lang="en-US" dirty="0" smtClean="0">
                <a:solidFill>
                  <a:srgbClr val="FF0000"/>
                </a:solidFill>
              </a:rPr>
              <a:t> lain </a:t>
            </a:r>
            <a:r>
              <a:rPr lang="en-US" dirty="0" err="1" smtClean="0">
                <a:solidFill>
                  <a:srgbClr val="FF0000"/>
                </a:solidFill>
              </a:rPr>
              <a:t>waktu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ya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menolak</a:t>
            </a:r>
            <a:r>
              <a:rPr lang="en-US" sz="2800" dirty="0" smtClean="0"/>
              <a:t> </a:t>
            </a:r>
            <a:r>
              <a:rPr lang="en-US" sz="2800" dirty="0" err="1" smtClean="0"/>
              <a:t>ajakan</a:t>
            </a:r>
            <a:r>
              <a:rPr lang="en-US" sz="2800" dirty="0" smtClean="0"/>
              <a:t> (</a:t>
            </a:r>
            <a:r>
              <a:rPr lang="en-US" sz="2800" dirty="0" err="1" smtClean="0"/>
              <a:t>sambungan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teks</a:t>
            </a:r>
            <a:r>
              <a:rPr lang="en-US" sz="2800" dirty="0" smtClean="0"/>
              <a:t> dialog </a:t>
            </a:r>
            <a:r>
              <a:rPr lang="en-US" sz="2800" dirty="0" err="1" smtClean="0"/>
              <a:t>sebelumnya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72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練</a:t>
            </a:r>
            <a:r>
              <a:rPr lang="ja-JP" altLang="en-US" dirty="0" smtClean="0"/>
              <a:t>習　（</a:t>
            </a:r>
            <a:r>
              <a:rPr lang="en-US" dirty="0" err="1" smtClean="0"/>
              <a:t>Latihan</a:t>
            </a:r>
            <a:r>
              <a:rPr lang="ja-JP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800" dirty="0" smtClean="0"/>
              <a:t>Mari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 smtClean="0"/>
              <a:t>mengajak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menanggapi</a:t>
            </a:r>
            <a:r>
              <a:rPr lang="en-US" sz="1800" dirty="0" smtClean="0"/>
              <a:t> </a:t>
            </a:r>
            <a:r>
              <a:rPr lang="en-US" sz="1800" dirty="0" err="1" smtClean="0"/>
              <a:t>ajakan</a:t>
            </a:r>
            <a:r>
              <a:rPr lang="en-US" sz="1800" dirty="0" smtClean="0"/>
              <a:t> </a:t>
            </a:r>
            <a:r>
              <a:rPr lang="en-US" sz="1800" dirty="0" err="1" smtClean="0"/>
              <a:t>teman</a:t>
            </a:r>
            <a:r>
              <a:rPr lang="en-US" sz="1800" dirty="0" smtClean="0"/>
              <a:t> </a:t>
            </a:r>
            <a:r>
              <a:rPr lang="en-US" sz="1800" dirty="0" err="1" smtClean="0"/>
              <a:t>kita</a:t>
            </a:r>
            <a:r>
              <a:rPr lang="en-US" sz="1800" dirty="0" smtClean="0"/>
              <a:t>. </a:t>
            </a:r>
            <a:r>
              <a:rPr lang="en-US" sz="1800" dirty="0" err="1" smtClean="0"/>
              <a:t>Buat</a:t>
            </a:r>
            <a:r>
              <a:rPr lang="en-US" sz="1800" dirty="0" smtClean="0"/>
              <a:t> </a:t>
            </a:r>
            <a:r>
              <a:rPr lang="en-US" sz="1800" dirty="0" err="1" smtClean="0"/>
              <a:t>percakapan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kata </a:t>
            </a:r>
            <a:r>
              <a:rPr lang="en-US" sz="1800" dirty="0" err="1" smtClean="0"/>
              <a:t>kunci</a:t>
            </a:r>
            <a:r>
              <a:rPr lang="en-US" sz="1800" dirty="0" smtClean="0"/>
              <a:t> yang </a:t>
            </a:r>
            <a:r>
              <a:rPr lang="en-US" sz="1800" dirty="0" err="1" smtClean="0"/>
              <a:t>ada</a:t>
            </a:r>
            <a:r>
              <a:rPr lang="en-US" sz="1800" dirty="0" smtClean="0"/>
              <a:t> </a:t>
            </a:r>
            <a:r>
              <a:rPr lang="en-US" sz="1800" dirty="0" err="1" smtClean="0"/>
              <a:t>dibawah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70954"/>
              </p:ext>
            </p:extLst>
          </p:nvPr>
        </p:nvGraphicFramePr>
        <p:xfrm>
          <a:off x="533400" y="3505200"/>
          <a:ext cx="8382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389"/>
                <a:gridCol w="3104444"/>
                <a:gridCol w="2561167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/>
                        <a:t>Bioskop</a:t>
                      </a:r>
                      <a:r>
                        <a:rPr lang="en-US" dirty="0" smtClean="0"/>
                        <a:t> 21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err="1" smtClean="0"/>
                        <a:t>Tiket</a:t>
                      </a:r>
                      <a:r>
                        <a:rPr lang="en-US" baseline="0" dirty="0" smtClean="0"/>
                        <a:t> film Indonesia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2 orang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Konser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Padi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err="1" smtClean="0"/>
                        <a:t>Setiap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Jumat</a:t>
                      </a:r>
                      <a:r>
                        <a:rPr lang="en-US" dirty="0" smtClean="0"/>
                        <a:t>  Pk. 20.00</a:t>
                      </a:r>
                    </a:p>
                    <a:p>
                      <a:r>
                        <a:rPr lang="en-US" dirty="0" smtClean="0"/>
                        <a:t>Di hotel Indonesia </a:t>
                      </a:r>
                    </a:p>
                    <a:p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2 orang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Pameran</a:t>
                      </a:r>
                      <a:r>
                        <a:rPr lang="en-US" dirty="0" smtClean="0"/>
                        <a:t> Batik</a:t>
                      </a:r>
                    </a:p>
                    <a:p>
                      <a:r>
                        <a:rPr lang="en-US" dirty="0" smtClean="0"/>
                        <a:t>Di museum </a:t>
                      </a:r>
                      <a:r>
                        <a:rPr lang="en-US" dirty="0" err="1" smtClean="0"/>
                        <a:t>nasional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Pk. 10.00- 18.00</a:t>
                      </a:r>
                    </a:p>
                    <a:p>
                      <a:r>
                        <a:rPr lang="en-US" dirty="0" err="1" smtClean="0"/>
                        <a:t>Berlaku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2 orang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9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301</TotalTime>
  <Words>781</Words>
  <Application>Microsoft Office PowerPoint</Application>
  <PresentationFormat>On-screen Show (4:3)</PresentationFormat>
  <Paragraphs>139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Unicode MS</vt:lpstr>
      <vt:lpstr>Arial</vt:lpstr>
      <vt:lpstr>Calibri</vt:lpstr>
      <vt:lpstr>Georgia</vt:lpstr>
      <vt:lpstr>HGｺﾞｼｯｸM</vt:lpstr>
      <vt:lpstr>HG明朝B</vt:lpstr>
      <vt:lpstr>Trebuchet MS</vt:lpstr>
      <vt:lpstr>Wingdings 2</vt:lpstr>
      <vt:lpstr>Urban</vt:lpstr>
      <vt:lpstr>コンサート　へ　いきませんか</vt:lpstr>
      <vt:lpstr>Tujuan</vt:lpstr>
      <vt:lpstr>言葉　と　表現 </vt:lpstr>
      <vt:lpstr>Ungkapan yang dipakai dalam percakapan untuk mengajak</vt:lpstr>
      <vt:lpstr>Ungkapan ajakan sesuai lawan bicara </vt:lpstr>
      <vt:lpstr>Contoh Percakapan </vt:lpstr>
      <vt:lpstr>Jika menerima ajakan (sambungan dari teks dialog sebelumnya)</vt:lpstr>
      <vt:lpstr>Jika menolak ajakan (sambungan dari teks dialog sebelumnya)</vt:lpstr>
      <vt:lpstr>練習　（Latihan）</vt:lpstr>
      <vt:lpstr>Lembar kerja 1 (kerjakan)</vt:lpstr>
      <vt:lpstr>Perbedaan masenka, mashou dan mashouka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asus</cp:lastModifiedBy>
  <cp:revision>27</cp:revision>
  <dcterms:created xsi:type="dcterms:W3CDTF">2020-06-09T06:12:57Z</dcterms:created>
  <dcterms:modified xsi:type="dcterms:W3CDTF">2020-12-28T07:22:32Z</dcterms:modified>
</cp:coreProperties>
</file>