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9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8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7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3A6842-01CE-4E93-9B27-C0A16E21AB8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A20FD4-9153-4434-81BB-CEC1153E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21D39-78C5-4278-B5E9-C74ED75FB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BANGOU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6C404-8356-47EB-B839-25A54F0DD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8637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13B8B8B-8619-4177-AEFF-1F2C5474B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457" y="854322"/>
            <a:ext cx="2670279" cy="2127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7F42B6-E95A-46E3-A64D-053D8307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88" y="875108"/>
            <a:ext cx="2670279" cy="1782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8EF906-56AB-4CB7-8275-F93E33ABF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164" y="3580428"/>
            <a:ext cx="2859272" cy="2148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E024B1-9C34-4A6E-8393-BD8A7029B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662" y="2657191"/>
            <a:ext cx="1873867" cy="665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2CF425-EB41-43D7-960A-640A3B3F7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436" y="2705689"/>
            <a:ext cx="2242531" cy="634873"/>
          </a:xfrm>
          <a:prstGeom prst="rect">
            <a:avLst/>
          </a:prstGeom>
        </p:spPr>
      </p:pic>
      <p:sp>
        <p:nvSpPr>
          <p:cNvPr id="9" name="角丸四角形 15">
            <a:extLst>
              <a:ext uri="{FF2B5EF4-FFF2-40B4-BE49-F238E27FC236}">
                <a16:creationId xmlns:a16="http://schemas.microsoft.com/office/drawing/2014/main" xmlns="" id="{CFE15A7E-3CD2-4DB3-B3C3-3A8845AFD3D9}"/>
              </a:ext>
            </a:extLst>
          </p:cNvPr>
          <p:cNvSpPr txBox="1">
            <a:spLocks/>
          </p:cNvSpPr>
          <p:nvPr/>
        </p:nvSpPr>
        <p:spPr>
          <a:xfrm>
            <a:off x="1873874" y="5561899"/>
            <a:ext cx="5396251" cy="883557"/>
          </a:xfrm>
          <a:prstGeom prst="roundRect">
            <a:avLst/>
          </a:prstGeom>
          <a:ln w="19050" cap="flat" cmpd="sng" algn="ctr">
            <a:solidFill>
              <a:srgbClr val="6C8CC8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spc="100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DENWA BANGOU : No </a:t>
            </a:r>
            <a:r>
              <a:rPr lang="en-US" altLang="ja-JP" sz="2400" spc="100" dirty="0" err="1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telp</a:t>
            </a:r>
            <a:endParaRPr lang="en-US" altLang="ja-JP" sz="2400" spc="100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spc="100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KEITAI DENWA BANGOU : No HP</a:t>
            </a:r>
            <a:endParaRPr kumimoji="1" lang="ja-JP" altLang="en-US" sz="2400" spc="200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85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9A896-3862-492D-8007-015CF3CD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639" y="840657"/>
            <a:ext cx="5937755" cy="1188720"/>
          </a:xfrm>
        </p:spPr>
        <p:txBody>
          <a:bodyPr>
            <a:noAutofit/>
          </a:bodyPr>
          <a:lstStyle/>
          <a:p>
            <a:pPr algn="l"/>
            <a:r>
              <a:rPr lang="en-US" sz="3200" i="1" dirty="0" err="1"/>
              <a:t>Nanban</a:t>
            </a:r>
            <a:r>
              <a:rPr lang="en-US" sz="3200" i="1" dirty="0"/>
              <a:t> </a:t>
            </a:r>
            <a:r>
              <a:rPr lang="en-US" sz="3200" i="1" dirty="0" err="1"/>
              <a:t>desu</a:t>
            </a:r>
            <a:r>
              <a:rPr lang="en-US" sz="3200" i="1" dirty="0"/>
              <a:t> ka</a:t>
            </a:r>
            <a:r>
              <a:rPr lang="en-US" sz="3200" dirty="0"/>
              <a:t>?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nomornya</a:t>
            </a:r>
            <a:r>
              <a:rPr lang="en-US" sz="2400" dirty="0"/>
              <a:t>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A2EEB6A-DD92-4AE6-9768-EBB9D9C5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639" y="2315498"/>
            <a:ext cx="7388941" cy="39820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000" dirty="0"/>
              <a:t>1.  Q : </a:t>
            </a:r>
            <a:r>
              <a:rPr lang="en-US" sz="3000" i="1" dirty="0" err="1"/>
              <a:t>Denwa</a:t>
            </a:r>
            <a:r>
              <a:rPr lang="en-US" sz="3000" i="1" dirty="0"/>
              <a:t> </a:t>
            </a:r>
            <a:r>
              <a:rPr lang="en-US" sz="3000" i="1" dirty="0" err="1"/>
              <a:t>bangou</a:t>
            </a:r>
            <a:r>
              <a:rPr lang="en-US" sz="3000" i="1" dirty="0"/>
              <a:t> </a:t>
            </a:r>
            <a:r>
              <a:rPr lang="en-US" sz="3000" i="1" dirty="0" err="1"/>
              <a:t>wa</a:t>
            </a:r>
            <a:r>
              <a:rPr lang="en-US" sz="3000" i="1" dirty="0"/>
              <a:t> </a:t>
            </a:r>
            <a:r>
              <a:rPr lang="en-US" sz="3000" i="1" dirty="0" err="1"/>
              <a:t>nanban</a:t>
            </a:r>
            <a:r>
              <a:rPr lang="en-US" sz="3000" i="1" dirty="0"/>
              <a:t> </a:t>
            </a:r>
            <a:r>
              <a:rPr lang="en-US" sz="3000" i="1" dirty="0" err="1"/>
              <a:t>desu</a:t>
            </a:r>
            <a:r>
              <a:rPr lang="en-US" sz="3000" i="1" dirty="0"/>
              <a:t> ka? </a:t>
            </a:r>
          </a:p>
          <a:p>
            <a:pPr marL="0" indent="0">
              <a:buNone/>
            </a:pPr>
            <a:r>
              <a:rPr lang="en-US" sz="3000" dirty="0"/>
              <a:t>      A : 022-730-2958 </a:t>
            </a:r>
            <a:r>
              <a:rPr lang="en-US" sz="3000" i="1" dirty="0" err="1"/>
              <a:t>desu</a:t>
            </a:r>
            <a:r>
              <a:rPr lang="en-US" sz="3000" i="1" dirty="0"/>
              <a:t>.</a:t>
            </a:r>
          </a:p>
          <a:p>
            <a:pPr marL="0" indent="0">
              <a:buNone/>
            </a:pPr>
            <a:r>
              <a:rPr lang="en-US" sz="3000" dirty="0"/>
              <a:t>(zero </a:t>
            </a:r>
            <a:r>
              <a:rPr lang="en-US" sz="3000" dirty="0" err="1"/>
              <a:t>ni</a:t>
            </a:r>
            <a:r>
              <a:rPr lang="en-US" sz="3000" dirty="0"/>
              <a:t> </a:t>
            </a:r>
            <a:r>
              <a:rPr lang="en-US" sz="3000" dirty="0" err="1"/>
              <a:t>ni</a:t>
            </a:r>
            <a:r>
              <a:rPr lang="en-US" sz="3000" dirty="0"/>
              <a:t> </a:t>
            </a:r>
            <a:r>
              <a:rPr lang="en-US" sz="3000" b="1" dirty="0"/>
              <a:t>no</a:t>
            </a:r>
            <a:r>
              <a:rPr lang="en-US" sz="3000" dirty="0"/>
              <a:t> nana san zero </a:t>
            </a:r>
            <a:r>
              <a:rPr lang="en-US" sz="3000" b="1" dirty="0"/>
              <a:t>no</a:t>
            </a:r>
            <a:r>
              <a:rPr lang="en-US" sz="3000" dirty="0"/>
              <a:t> </a:t>
            </a:r>
            <a:r>
              <a:rPr lang="en-US" sz="3000" dirty="0" err="1"/>
              <a:t>ni</a:t>
            </a:r>
            <a:r>
              <a:rPr lang="en-US" sz="3000" dirty="0"/>
              <a:t> </a:t>
            </a:r>
            <a:r>
              <a:rPr lang="en-US" sz="3000" dirty="0" err="1"/>
              <a:t>kyuu</a:t>
            </a:r>
            <a:r>
              <a:rPr lang="en-US" sz="3000" dirty="0"/>
              <a:t> go </a:t>
            </a:r>
            <a:r>
              <a:rPr lang="en-US" sz="3000" dirty="0" err="1"/>
              <a:t>hachi</a:t>
            </a:r>
            <a:r>
              <a:rPr lang="en-US" sz="3000" dirty="0"/>
              <a:t> </a:t>
            </a:r>
            <a:r>
              <a:rPr lang="en-US" sz="3000" dirty="0" err="1"/>
              <a:t>desu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2. C : </a:t>
            </a:r>
            <a:r>
              <a:rPr lang="en-US" sz="3000" i="1" dirty="0"/>
              <a:t>Keitai </a:t>
            </a:r>
            <a:r>
              <a:rPr lang="en-US" sz="3000" i="1" dirty="0" err="1"/>
              <a:t>denwa</a:t>
            </a:r>
            <a:r>
              <a:rPr lang="en-US" sz="3000" i="1" dirty="0"/>
              <a:t> </a:t>
            </a:r>
            <a:r>
              <a:rPr lang="en-US" sz="3000" i="1" dirty="0" err="1"/>
              <a:t>bangou</a:t>
            </a:r>
            <a:r>
              <a:rPr lang="en-US" sz="3000" i="1" dirty="0"/>
              <a:t> </a:t>
            </a:r>
            <a:r>
              <a:rPr lang="en-US" sz="3000" i="1" dirty="0" err="1"/>
              <a:t>wa</a:t>
            </a:r>
            <a:r>
              <a:rPr lang="en-US" sz="3000" i="1" dirty="0"/>
              <a:t> </a:t>
            </a:r>
            <a:r>
              <a:rPr lang="en-US" sz="3000" i="1" dirty="0" err="1"/>
              <a:t>nanban</a:t>
            </a:r>
            <a:r>
              <a:rPr lang="en-US" sz="3000" i="1" dirty="0"/>
              <a:t> </a:t>
            </a:r>
            <a:r>
              <a:rPr lang="en-US" sz="3000" i="1" dirty="0" err="1"/>
              <a:t>desu</a:t>
            </a:r>
            <a:r>
              <a:rPr lang="en-US" sz="3000" i="1" dirty="0"/>
              <a:t> ka?</a:t>
            </a:r>
          </a:p>
          <a:p>
            <a:pPr marL="0" indent="0">
              <a:buNone/>
            </a:pPr>
            <a:r>
              <a:rPr lang="en-US" sz="3000" dirty="0"/>
              <a:t>    D : 0877-2203-5391 </a:t>
            </a:r>
            <a:r>
              <a:rPr lang="en-US" sz="3000" dirty="0" err="1"/>
              <a:t>desu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71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Kaiwa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800" dirty="0" smtClean="0"/>
              <a:t>A : Sumimasen,  Sangga Buana Daigaku </a:t>
            </a:r>
          </a:p>
          <a:p>
            <a:pPr marL="0" indent="0">
              <a:buNone/>
            </a:pPr>
            <a:r>
              <a:rPr lang="id-ID" sz="2800" dirty="0" smtClean="0"/>
              <a:t>       no denwa bangou wa nanban desu    </a:t>
            </a:r>
          </a:p>
          <a:p>
            <a:pPr marL="0" indent="0">
              <a:buNone/>
            </a:pPr>
            <a:r>
              <a:rPr lang="id-ID" sz="2800" dirty="0"/>
              <a:t> </a:t>
            </a:r>
            <a:r>
              <a:rPr lang="id-ID" sz="2800" dirty="0" smtClean="0"/>
              <a:t>      ka?</a:t>
            </a:r>
          </a:p>
          <a:p>
            <a:pPr marL="0" indent="0">
              <a:buNone/>
            </a:pPr>
            <a:r>
              <a:rPr lang="id-ID" sz="2800" dirty="0" smtClean="0"/>
              <a:t>   B : eeto.. 0872 - 6813 desu.</a:t>
            </a:r>
          </a:p>
          <a:p>
            <a:pPr marL="0" indent="0">
              <a:buNone/>
            </a:pPr>
            <a:r>
              <a:rPr lang="id-ID" sz="2800" dirty="0" smtClean="0"/>
              <a:t>   A : 0872 no 6813 desu ne. Doumo,  </a:t>
            </a:r>
          </a:p>
          <a:p>
            <a:pPr marL="0" indent="0">
              <a:buNone/>
            </a:pPr>
            <a:r>
              <a:rPr lang="id-ID" sz="2800" dirty="0"/>
              <a:t> </a:t>
            </a:r>
            <a:r>
              <a:rPr lang="id-ID" sz="2800" dirty="0" smtClean="0"/>
              <a:t>      arigatou gozaimashita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808686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</TotalTime>
  <Words>110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Parcel</vt:lpstr>
      <vt:lpstr>BANGOU</vt:lpstr>
      <vt:lpstr>PowerPoint Presentation</vt:lpstr>
      <vt:lpstr>Nanban desu ka? (berapa nomornya?)</vt:lpstr>
      <vt:lpstr>Kaiwa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BANGOU</dc:title>
  <dc:creator>Aspire</dc:creator>
  <cp:lastModifiedBy>asus12</cp:lastModifiedBy>
  <cp:revision>8</cp:revision>
  <dcterms:created xsi:type="dcterms:W3CDTF">2020-03-01T09:43:31Z</dcterms:created>
  <dcterms:modified xsi:type="dcterms:W3CDTF">2020-03-02T14:34:57Z</dcterms:modified>
</cp:coreProperties>
</file>