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66" r:id="rId3"/>
    <p:sldId id="257" r:id="rId4"/>
    <p:sldId id="265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DD85E-8C68-4E80-A79B-D01AADCBCD04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417F4929-68F9-4F00-A36F-06D7674B8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771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DD85E-8C68-4E80-A79B-D01AADCBCD04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17F4929-68F9-4F00-A36F-06D7674B8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114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DD85E-8C68-4E80-A79B-D01AADCBCD04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17F4929-68F9-4F00-A36F-06D7674B8CF1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244953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DD85E-8C68-4E80-A79B-D01AADCBCD04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17F4929-68F9-4F00-A36F-06D7674B8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2496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DD85E-8C68-4E80-A79B-D01AADCBCD04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17F4929-68F9-4F00-A36F-06D7674B8CF1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940581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DD85E-8C68-4E80-A79B-D01AADCBCD04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17F4929-68F9-4F00-A36F-06D7674B8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9923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DD85E-8C68-4E80-A79B-D01AADCBCD04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F4929-68F9-4F00-A36F-06D7674B8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3673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DD85E-8C68-4E80-A79B-D01AADCBCD04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F4929-68F9-4F00-A36F-06D7674B8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892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DD85E-8C68-4E80-A79B-D01AADCBCD04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F4929-68F9-4F00-A36F-06D7674B8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156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DD85E-8C68-4E80-A79B-D01AADCBCD04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17F4929-68F9-4F00-A36F-06D7674B8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673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DD85E-8C68-4E80-A79B-D01AADCBCD04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17F4929-68F9-4F00-A36F-06D7674B8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4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DD85E-8C68-4E80-A79B-D01AADCBCD04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17F4929-68F9-4F00-A36F-06D7674B8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393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DD85E-8C68-4E80-A79B-D01AADCBCD04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F4929-68F9-4F00-A36F-06D7674B8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984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DD85E-8C68-4E80-A79B-D01AADCBCD04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F4929-68F9-4F00-A36F-06D7674B8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017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DD85E-8C68-4E80-A79B-D01AADCBCD04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F4929-68F9-4F00-A36F-06D7674B8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228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DD85E-8C68-4E80-A79B-D01AADCBCD04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17F4929-68F9-4F00-A36F-06D7674B8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757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  <a:solidFill>
            <a:schemeClr val="accent1">
              <a:lumMod val="75000"/>
              <a:alpha val="40000"/>
            </a:schemeClr>
          </a:solidFill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0"/>
            <a:ext cx="2356674" cy="6853283"/>
            <a:chOff x="6627813" y="195452"/>
            <a:chExt cx="1952625" cy="5678299"/>
          </a:xfrm>
          <a:solidFill>
            <a:schemeClr val="accent1"/>
          </a:solidFill>
        </p:grpSpPr>
        <p:sp>
          <p:nvSpPr>
            <p:cNvPr id="11" name="Freeform 27"/>
            <p:cNvSpPr/>
            <p:nvPr/>
          </p:nvSpPr>
          <p:spPr bwMode="auto">
            <a:xfrm>
              <a:off x="6627813" y="19545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5DD85E-8C68-4E80-A79B-D01AADCBCD04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417F4929-68F9-4F00-A36F-06D7674B8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3176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Basho no </a:t>
            </a:r>
            <a:r>
              <a:rPr lang="en-US" dirty="0" err="1"/>
              <a:t>Jouhou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0651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Latihan</a:t>
            </a:r>
            <a:r>
              <a:rPr lang="en-US" dirty="0"/>
              <a:t> 3</a:t>
            </a:r>
            <a:br>
              <a:rPr lang="en-US" dirty="0"/>
            </a:br>
            <a:r>
              <a:rPr lang="en-US" sz="2000" dirty="0"/>
              <a:t>&lt;</a:t>
            </a:r>
            <a:r>
              <a:rPr lang="en-US" sz="2000" dirty="0" err="1"/>
              <a:t>situasi</a:t>
            </a:r>
            <a:r>
              <a:rPr lang="en-US" sz="2000" dirty="0"/>
              <a:t> 3&gt; </a:t>
            </a:r>
            <a:r>
              <a:rPr lang="en-US" sz="2000" dirty="0" err="1"/>
              <a:t>buatlah</a:t>
            </a:r>
            <a:r>
              <a:rPr lang="en-US" sz="2000" dirty="0"/>
              <a:t> </a:t>
            </a:r>
            <a:r>
              <a:rPr lang="en-US" sz="2000" dirty="0" err="1"/>
              <a:t>percakapan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informasi</a:t>
            </a:r>
            <a:r>
              <a:rPr lang="en-US" sz="2000" dirty="0"/>
              <a:t> </a:t>
            </a:r>
            <a:r>
              <a:rPr lang="en-US" sz="2000" dirty="0" err="1"/>
              <a:t>berikut</a:t>
            </a:r>
            <a:r>
              <a:rPr lang="en-US" sz="2000" dirty="0"/>
              <a:t> </a:t>
            </a:r>
            <a:r>
              <a:rPr lang="en-US" sz="2000" dirty="0" err="1"/>
              <a:t>ini</a:t>
            </a:r>
            <a:r>
              <a:rPr lang="en-US" sz="2000" dirty="0"/>
              <a:t>. </a:t>
            </a:r>
            <a:r>
              <a:rPr lang="en-US" sz="2000" dirty="0" err="1"/>
              <a:t>Satu</a:t>
            </a:r>
            <a:r>
              <a:rPr lang="en-US" sz="2000" dirty="0"/>
              <a:t> orang </a:t>
            </a:r>
            <a:r>
              <a:rPr lang="en-US" sz="2000" dirty="0" err="1"/>
              <a:t>menjadi</a:t>
            </a:r>
            <a:r>
              <a:rPr lang="en-US" sz="2000" dirty="0"/>
              <a:t> </a:t>
            </a:r>
            <a:r>
              <a:rPr lang="en-US" sz="2000" dirty="0" err="1"/>
              <a:t>petugas</a:t>
            </a:r>
            <a:r>
              <a:rPr lang="en-US" sz="2000" dirty="0"/>
              <a:t> (orang </a:t>
            </a:r>
            <a:r>
              <a:rPr lang="en-US" sz="2000" dirty="0" err="1"/>
              <a:t>Jepang</a:t>
            </a:r>
            <a:r>
              <a:rPr lang="en-US" sz="2000" dirty="0"/>
              <a:t>)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menjelaskan</a:t>
            </a:r>
            <a:r>
              <a:rPr lang="en-US" sz="2000" dirty="0"/>
              <a:t> </a:t>
            </a:r>
            <a:r>
              <a:rPr lang="en-US" sz="2000" dirty="0" err="1"/>
              <a:t>mengenai</a:t>
            </a:r>
            <a:r>
              <a:rPr lang="en-US" sz="2000" dirty="0"/>
              <a:t> jam </a:t>
            </a:r>
            <a:r>
              <a:rPr lang="en-US" sz="2000" dirty="0" err="1"/>
              <a:t>buka</a:t>
            </a:r>
            <a:r>
              <a:rPr lang="en-US" sz="2000" dirty="0"/>
              <a:t>/</a:t>
            </a:r>
            <a:r>
              <a:rPr lang="en-US" sz="2000" dirty="0" err="1"/>
              <a:t>tutup</a:t>
            </a:r>
            <a:r>
              <a:rPr lang="en-US" sz="2000" dirty="0"/>
              <a:t>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bahasa</a:t>
            </a:r>
            <a:r>
              <a:rPr lang="en-US" sz="2000" dirty="0"/>
              <a:t> </a:t>
            </a:r>
            <a:r>
              <a:rPr lang="en-US" sz="2000" dirty="0" err="1"/>
              <a:t>Jepang</a:t>
            </a:r>
            <a:r>
              <a:rPr lang="en-US" sz="2000" dirty="0"/>
              <a:t>. </a:t>
            </a:r>
            <a:r>
              <a:rPr lang="en-US" sz="2000" dirty="0" err="1"/>
              <a:t>Satu</a:t>
            </a:r>
            <a:r>
              <a:rPr lang="en-US" sz="2000" dirty="0"/>
              <a:t> orang </a:t>
            </a:r>
            <a:r>
              <a:rPr lang="en-US" sz="2000" dirty="0" err="1"/>
              <a:t>lagi</a:t>
            </a:r>
            <a:r>
              <a:rPr lang="en-US" sz="2000" dirty="0"/>
              <a:t> </a:t>
            </a:r>
            <a:r>
              <a:rPr lang="en-US" sz="2000" dirty="0" err="1"/>
              <a:t>menjadi</a:t>
            </a:r>
            <a:r>
              <a:rPr lang="en-US" sz="2000" dirty="0"/>
              <a:t> </a:t>
            </a:r>
            <a:r>
              <a:rPr lang="en-US" sz="2000" dirty="0" err="1"/>
              <a:t>penerima</a:t>
            </a:r>
            <a:r>
              <a:rPr lang="en-US" sz="2000" dirty="0"/>
              <a:t> </a:t>
            </a:r>
            <a:r>
              <a:rPr lang="en-US" sz="2000" dirty="0" err="1"/>
              <a:t>informasi</a:t>
            </a:r>
            <a:r>
              <a:rPr lang="en-US" sz="2000" dirty="0"/>
              <a:t> </a:t>
            </a:r>
            <a:r>
              <a:rPr lang="en-US" sz="2000" dirty="0" err="1"/>
              <a:t>tersebut</a:t>
            </a:r>
            <a:endParaRPr lang="en-US" sz="2000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r>
              <a:rPr lang="en-US" dirty="0"/>
              <a:t>1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2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555127" y="2211113"/>
            <a:ext cx="5267460" cy="1754326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/>
              <a:t>さくら図書館</a:t>
            </a:r>
            <a:endParaRPr lang="en-US" b="1" dirty="0"/>
          </a:p>
          <a:p>
            <a:endParaRPr lang="en-US" dirty="0"/>
          </a:p>
          <a:p>
            <a:r>
              <a:rPr lang="ja-JP" altLang="en-US" dirty="0"/>
              <a:t>火曜日 </a:t>
            </a:r>
            <a:r>
              <a:rPr lang="en-US" altLang="ja-JP" dirty="0"/>
              <a:t>~</a:t>
            </a:r>
            <a:r>
              <a:rPr lang="ja-JP" altLang="en-US" dirty="0"/>
              <a:t>土曜日</a:t>
            </a:r>
            <a:r>
              <a:rPr lang="en-US" altLang="ja-JP" dirty="0"/>
              <a:t>		AM 9:00 ~ PM 2:00</a:t>
            </a:r>
          </a:p>
          <a:p>
            <a:r>
              <a:rPr lang="ja-JP" altLang="en-US" dirty="0"/>
              <a:t>日曜日</a:t>
            </a:r>
            <a:r>
              <a:rPr lang="en-US" altLang="ja-JP" dirty="0"/>
              <a:t>			AM 9:00 ~ PM 12:00</a:t>
            </a:r>
          </a:p>
          <a:p>
            <a:r>
              <a:rPr lang="ja-JP" altLang="en-US" dirty="0"/>
              <a:t>月曜日</a:t>
            </a:r>
            <a:r>
              <a:rPr lang="en-US" altLang="ja-JP" dirty="0"/>
              <a:t>			</a:t>
            </a:r>
            <a:r>
              <a:rPr lang="ja-JP" altLang="en-US" dirty="0"/>
              <a:t>休み</a:t>
            </a:r>
            <a:endParaRPr lang="en-US" altLang="ja-JP" dirty="0"/>
          </a:p>
          <a:p>
            <a:endParaRPr lang="en-US" altLang="ja-JP" dirty="0"/>
          </a:p>
        </p:txBody>
      </p:sp>
      <p:sp>
        <p:nvSpPr>
          <p:cNvPr id="7" name="TextBox 6"/>
          <p:cNvSpPr txBox="1"/>
          <p:nvPr/>
        </p:nvSpPr>
        <p:spPr>
          <a:xfrm>
            <a:off x="3555127" y="4194039"/>
            <a:ext cx="5267460" cy="2031325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/>
              <a:t>山田病院</a:t>
            </a:r>
            <a:endParaRPr lang="en-US" b="1" dirty="0"/>
          </a:p>
          <a:p>
            <a:pPr algn="ctr"/>
            <a:endParaRPr lang="en-US" dirty="0"/>
          </a:p>
          <a:p>
            <a:r>
              <a:rPr lang="ja-JP" altLang="en-US" dirty="0"/>
              <a:t>月曜日</a:t>
            </a:r>
            <a:r>
              <a:rPr lang="en-US" altLang="ja-JP" dirty="0"/>
              <a:t>~</a:t>
            </a:r>
            <a:r>
              <a:rPr lang="ja-JP" altLang="en-US" dirty="0"/>
              <a:t>金曜日</a:t>
            </a:r>
            <a:r>
              <a:rPr lang="en-US" altLang="ja-JP" dirty="0"/>
              <a:t>		AM 9:00 ~ PM 12:00</a:t>
            </a:r>
          </a:p>
          <a:p>
            <a:r>
              <a:rPr lang="en-US" altLang="ja-JP" dirty="0"/>
              <a:t>			PM 4:00 ~ PM 7:00</a:t>
            </a:r>
          </a:p>
          <a:p>
            <a:r>
              <a:rPr lang="ja-JP" altLang="en-US" dirty="0"/>
              <a:t>土曜日</a:t>
            </a:r>
            <a:r>
              <a:rPr lang="en-US" altLang="ja-JP" dirty="0"/>
              <a:t>			AM 9:00 ~ PM 12:00</a:t>
            </a:r>
          </a:p>
          <a:p>
            <a:r>
              <a:rPr lang="ja-JP" altLang="en-US" dirty="0"/>
              <a:t>日曜日</a:t>
            </a:r>
            <a:r>
              <a:rPr lang="en-US" altLang="ja-JP" dirty="0"/>
              <a:t>			</a:t>
            </a:r>
            <a:r>
              <a:rPr lang="ja-JP" altLang="en-US" dirty="0"/>
              <a:t>休み</a:t>
            </a:r>
            <a:endParaRPr lang="en-US" altLang="ja-JP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207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err="1"/>
              <a:t>Tujuan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err="1"/>
              <a:t>Dapat</a:t>
            </a:r>
            <a:r>
              <a:rPr lang="en-US" sz="3600" dirty="0"/>
              <a:t> </a:t>
            </a:r>
            <a:r>
              <a:rPr lang="en-US" sz="3600" dirty="0" err="1"/>
              <a:t>memperoleh</a:t>
            </a:r>
            <a:r>
              <a:rPr lang="en-US" sz="3600" dirty="0"/>
              <a:t> </a:t>
            </a:r>
            <a:r>
              <a:rPr lang="en-US" sz="3600" dirty="0" err="1"/>
              <a:t>informasi</a:t>
            </a:r>
            <a:r>
              <a:rPr lang="en-US" sz="3600" dirty="0"/>
              <a:t> </a:t>
            </a:r>
            <a:r>
              <a:rPr lang="en-US" sz="3600" dirty="0" err="1"/>
              <a:t>tentang</a:t>
            </a:r>
            <a:r>
              <a:rPr lang="en-US" sz="3600" dirty="0"/>
              <a:t> jam </a:t>
            </a:r>
            <a:r>
              <a:rPr lang="en-US" sz="3600" dirty="0" err="1"/>
              <a:t>buka</a:t>
            </a:r>
            <a:r>
              <a:rPr lang="en-US" sz="3600" dirty="0"/>
              <a:t>/</a:t>
            </a:r>
            <a:r>
              <a:rPr lang="en-US" sz="3600" dirty="0" err="1"/>
              <a:t>tutup</a:t>
            </a:r>
            <a:r>
              <a:rPr lang="en-US" sz="3600" dirty="0"/>
              <a:t>, </a:t>
            </a:r>
            <a:r>
              <a:rPr lang="en-US" sz="3600" dirty="0" err="1"/>
              <a:t>libur</a:t>
            </a:r>
            <a:r>
              <a:rPr lang="en-US" sz="3600" dirty="0"/>
              <a:t> </a:t>
            </a:r>
            <a:r>
              <a:rPr lang="en-US" sz="3600" dirty="0" err="1"/>
              <a:t>suatu</a:t>
            </a:r>
            <a:r>
              <a:rPr lang="en-US" sz="3600" dirty="0"/>
              <a:t> </a:t>
            </a:r>
            <a:r>
              <a:rPr lang="en-US" sz="3600" dirty="0" err="1"/>
              <a:t>tempat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177493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7015" y="649868"/>
            <a:ext cx="8911687" cy="1280890"/>
          </a:xfrm>
        </p:spPr>
        <p:txBody>
          <a:bodyPr/>
          <a:lstStyle/>
          <a:p>
            <a:r>
              <a:rPr lang="en-US" dirty="0" err="1"/>
              <a:t>Kosakata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ungkapan</a:t>
            </a:r>
            <a:r>
              <a:rPr lang="en-US" dirty="0"/>
              <a:t> 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7581132"/>
              </p:ext>
            </p:extLst>
          </p:nvPr>
        </p:nvGraphicFramePr>
        <p:xfrm>
          <a:off x="2589213" y="2133600"/>
          <a:ext cx="9439655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8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28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28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531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Kosakata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Arti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Kosakata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Arti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Toshokan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Perpustakaan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Depaato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Dept. Store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Bijuutsukan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Gedung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Kesenian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Suupaamaaketto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Toko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Swalayan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Hakubutsukan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Museum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Ichiba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Pasar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Eigakan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Gedung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Bioskop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Resutoran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Restoran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Ginkou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Kissaten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Kafe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Yuubinkyoku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Kantor </a:t>
                      </a:r>
                      <a:r>
                        <a:rPr lang="en-US" dirty="0" err="1"/>
                        <a:t>Pos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Hon </a:t>
                      </a:r>
                      <a:r>
                        <a:rPr lang="en-US" dirty="0" err="1"/>
                        <a:t>ya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Toko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Buku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Byouin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Rumah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sakit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Shiyakusho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Kecamatan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kelurahan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Biyouin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Salon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Taishikan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Kedutaan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Besar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9994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Kolom</a:t>
            </a:r>
            <a:r>
              <a:rPr lang="en-US" dirty="0"/>
              <a:t> </a:t>
            </a:r>
            <a:r>
              <a:rPr lang="en-US" dirty="0" err="1"/>
              <a:t>waktu</a:t>
            </a:r>
            <a:br>
              <a:rPr lang="en-US" dirty="0"/>
            </a:br>
            <a:r>
              <a:rPr lang="en-US" dirty="0" err="1"/>
              <a:t>gozen</a:t>
            </a:r>
            <a:r>
              <a:rPr lang="en-US" dirty="0"/>
              <a:t> = AM 									</a:t>
            </a:r>
            <a:r>
              <a:rPr lang="en-US" dirty="0" err="1"/>
              <a:t>gogo</a:t>
            </a:r>
            <a:r>
              <a:rPr lang="en-US" dirty="0"/>
              <a:t> = PM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63097475"/>
              </p:ext>
            </p:extLst>
          </p:nvPr>
        </p:nvGraphicFramePr>
        <p:xfrm>
          <a:off x="2692243" y="1905000"/>
          <a:ext cx="3360827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23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84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Kosakata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arti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Ichi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ji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Jam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Ni </a:t>
                      </a:r>
                      <a:r>
                        <a:rPr lang="en-US" dirty="0" err="1"/>
                        <a:t>ji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Jam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San </a:t>
                      </a:r>
                      <a:r>
                        <a:rPr lang="en-US" dirty="0" err="1"/>
                        <a:t>ji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Jam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Yo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ji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Jam</a:t>
                      </a:r>
                      <a:r>
                        <a:rPr lang="en-US" baseline="0" dirty="0"/>
                        <a:t> 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Go </a:t>
                      </a:r>
                      <a:r>
                        <a:rPr lang="en-US" dirty="0" err="1"/>
                        <a:t>ji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Jam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Roku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ji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Jam 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Shichi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ji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Jam 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Hachi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ji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Jam 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Ku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ji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Jam</a:t>
                      </a:r>
                      <a:r>
                        <a:rPr lang="en-US" baseline="0" dirty="0"/>
                        <a:t> 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Juu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ji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Jam 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Juu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ichi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ji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Jam 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Juu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ni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ji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Jam 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1992061"/>
              </p:ext>
            </p:extLst>
          </p:nvPr>
        </p:nvGraphicFramePr>
        <p:xfrm>
          <a:off x="7621432" y="1905000"/>
          <a:ext cx="3686219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48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13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Kosakata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Arti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Ippun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</a:t>
                      </a:r>
                      <a:r>
                        <a:rPr lang="en-US" dirty="0" err="1"/>
                        <a:t>menit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Ni</a:t>
                      </a:r>
                      <a:r>
                        <a:rPr lang="en-US" baseline="0" dirty="0"/>
                        <a:t> fun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 </a:t>
                      </a:r>
                      <a:r>
                        <a:rPr lang="en-US" dirty="0" err="1"/>
                        <a:t>menit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San pun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 </a:t>
                      </a:r>
                      <a:r>
                        <a:rPr lang="en-US" dirty="0" err="1"/>
                        <a:t>menit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Yon</a:t>
                      </a:r>
                      <a:r>
                        <a:rPr lang="en-US" baseline="0" dirty="0"/>
                        <a:t> pun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 </a:t>
                      </a:r>
                      <a:r>
                        <a:rPr lang="en-US" dirty="0" err="1"/>
                        <a:t>menit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Go fun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 </a:t>
                      </a:r>
                      <a:r>
                        <a:rPr lang="en-US" dirty="0" err="1"/>
                        <a:t>menit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Roppun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 </a:t>
                      </a:r>
                      <a:r>
                        <a:rPr lang="en-US" dirty="0" err="1"/>
                        <a:t>menit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Nana fun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 </a:t>
                      </a:r>
                      <a:r>
                        <a:rPr lang="en-US" dirty="0" err="1"/>
                        <a:t>menit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Happun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 </a:t>
                      </a:r>
                      <a:r>
                        <a:rPr lang="en-US" dirty="0" err="1"/>
                        <a:t>menit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Kyuu</a:t>
                      </a:r>
                      <a:r>
                        <a:rPr lang="en-US" dirty="0"/>
                        <a:t> fun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 </a:t>
                      </a:r>
                      <a:r>
                        <a:rPr lang="en-US" dirty="0" err="1"/>
                        <a:t>menit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Juu</a:t>
                      </a:r>
                      <a:r>
                        <a:rPr lang="en-US" baseline="0" dirty="0" err="1"/>
                        <a:t>ppun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 </a:t>
                      </a:r>
                      <a:r>
                        <a:rPr lang="en-US" dirty="0" err="1"/>
                        <a:t>menit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juunippun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 </a:t>
                      </a:r>
                      <a:r>
                        <a:rPr lang="en-US" dirty="0" err="1"/>
                        <a:t>menit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Sanjuppun</a:t>
                      </a:r>
                      <a:r>
                        <a:rPr lang="en-US" baseline="0" dirty="0"/>
                        <a:t>/ </a:t>
                      </a:r>
                      <a:r>
                        <a:rPr lang="en-US" baseline="0" dirty="0" err="1"/>
                        <a:t>han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 </a:t>
                      </a:r>
                      <a:r>
                        <a:rPr lang="en-US" dirty="0" err="1"/>
                        <a:t>menit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4054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Percakapan</a:t>
            </a:r>
            <a:r>
              <a:rPr lang="en-US" dirty="0"/>
              <a:t>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Tanaka  : </a:t>
            </a:r>
            <a:r>
              <a:rPr lang="en-US" dirty="0" err="1"/>
              <a:t>Heru</a:t>
            </a:r>
            <a:r>
              <a:rPr lang="en-US" dirty="0"/>
              <a:t> san, </a:t>
            </a:r>
            <a:r>
              <a:rPr lang="en-US" dirty="0" err="1"/>
              <a:t>ano</a:t>
            </a:r>
            <a:r>
              <a:rPr lang="en-US" dirty="0"/>
              <a:t> </a:t>
            </a:r>
            <a:r>
              <a:rPr lang="en-US" dirty="0" err="1"/>
              <a:t>mise</a:t>
            </a:r>
            <a:r>
              <a:rPr lang="en-US" dirty="0"/>
              <a:t> </a:t>
            </a:r>
            <a:r>
              <a:rPr lang="en-US" dirty="0" err="1"/>
              <a:t>wa</a:t>
            </a:r>
            <a:r>
              <a:rPr lang="en-US" dirty="0"/>
              <a:t> </a:t>
            </a:r>
            <a:r>
              <a:rPr lang="en-US" dirty="0" err="1"/>
              <a:t>nanji</a:t>
            </a:r>
            <a:r>
              <a:rPr lang="en-US" dirty="0"/>
              <a:t> </a:t>
            </a:r>
            <a:r>
              <a:rPr lang="en-US" dirty="0" err="1"/>
              <a:t>kara</a:t>
            </a:r>
            <a:r>
              <a:rPr lang="en-US" dirty="0"/>
              <a:t> </a:t>
            </a:r>
            <a:r>
              <a:rPr lang="en-US" dirty="0" err="1"/>
              <a:t>nanji</a:t>
            </a:r>
            <a:r>
              <a:rPr lang="en-US" dirty="0"/>
              <a:t> made </a:t>
            </a:r>
            <a:r>
              <a:rPr lang="en-US" dirty="0" err="1"/>
              <a:t>desuka</a:t>
            </a:r>
            <a:r>
              <a:rPr lang="en-US" dirty="0"/>
              <a:t>?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 </a:t>
            </a:r>
            <a:r>
              <a:rPr lang="en-US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Heru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, </a:t>
            </a:r>
            <a:r>
              <a:rPr lang="en-US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kalau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toko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itu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buka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dari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jam </a:t>
            </a:r>
            <a:r>
              <a:rPr lang="en-US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berapa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sampai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jam </a:t>
            </a:r>
            <a:r>
              <a:rPr lang="en-US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berapa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ya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?</a:t>
            </a:r>
          </a:p>
          <a:p>
            <a:pPr marL="0" indent="0">
              <a:buNone/>
            </a:pPr>
            <a:r>
              <a:rPr lang="en-US" dirty="0" err="1"/>
              <a:t>Heru</a:t>
            </a:r>
            <a:r>
              <a:rPr lang="en-US" dirty="0"/>
              <a:t> 	: </a:t>
            </a:r>
            <a:r>
              <a:rPr lang="en-US" dirty="0" err="1"/>
              <a:t>Gozen</a:t>
            </a:r>
            <a:r>
              <a:rPr lang="en-US" dirty="0"/>
              <a:t> 9 </a:t>
            </a:r>
            <a:r>
              <a:rPr lang="en-US" dirty="0" err="1"/>
              <a:t>ji</a:t>
            </a:r>
            <a:r>
              <a:rPr lang="en-US" dirty="0"/>
              <a:t> </a:t>
            </a:r>
            <a:r>
              <a:rPr lang="en-US" dirty="0" err="1"/>
              <a:t>kara</a:t>
            </a:r>
            <a:r>
              <a:rPr lang="en-US" dirty="0"/>
              <a:t>, </a:t>
            </a:r>
            <a:r>
              <a:rPr lang="en-US" dirty="0" err="1"/>
              <a:t>gogo</a:t>
            </a:r>
            <a:r>
              <a:rPr lang="en-US" dirty="0"/>
              <a:t> 2 </a:t>
            </a:r>
            <a:r>
              <a:rPr lang="en-US" dirty="0" err="1"/>
              <a:t>ji</a:t>
            </a:r>
            <a:r>
              <a:rPr lang="en-US" dirty="0"/>
              <a:t> made </a:t>
            </a:r>
            <a:r>
              <a:rPr lang="en-US" dirty="0" err="1"/>
              <a:t>desu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   	 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Dari jam 9 </a:t>
            </a:r>
            <a:r>
              <a:rPr lang="en-US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pagi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sampai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jam 2 sore</a:t>
            </a:r>
          </a:p>
          <a:p>
            <a:pPr marL="0" indent="0">
              <a:buNone/>
            </a:pPr>
            <a:r>
              <a:rPr lang="en-US" dirty="0"/>
              <a:t>Tanaka  : </a:t>
            </a:r>
            <a:r>
              <a:rPr lang="en-US" dirty="0" err="1"/>
              <a:t>Yasumi</a:t>
            </a:r>
            <a:r>
              <a:rPr lang="en-US" dirty="0"/>
              <a:t> </a:t>
            </a:r>
            <a:r>
              <a:rPr lang="en-US" dirty="0" err="1"/>
              <a:t>wa</a:t>
            </a:r>
            <a:r>
              <a:rPr lang="en-US" dirty="0"/>
              <a:t> </a:t>
            </a:r>
            <a:r>
              <a:rPr lang="en-US" dirty="0" err="1"/>
              <a:t>nanyoubi</a:t>
            </a:r>
            <a:r>
              <a:rPr lang="en-US" dirty="0"/>
              <a:t> </a:t>
            </a:r>
            <a:r>
              <a:rPr lang="en-US" dirty="0" err="1"/>
              <a:t>desuka</a:t>
            </a:r>
            <a:r>
              <a:rPr lang="en-US" dirty="0"/>
              <a:t>?</a:t>
            </a:r>
          </a:p>
          <a:p>
            <a:pPr marL="0" indent="0">
              <a:buNone/>
            </a:pPr>
            <a:r>
              <a:rPr lang="en-US" dirty="0"/>
              <a:t> 		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 </a:t>
            </a:r>
            <a:r>
              <a:rPr lang="en-US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Libur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/</a:t>
            </a:r>
            <a:r>
              <a:rPr lang="en-US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Tutupnya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hari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apa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?</a:t>
            </a:r>
          </a:p>
          <a:p>
            <a:pPr marL="0" indent="0">
              <a:buNone/>
            </a:pPr>
            <a:r>
              <a:rPr lang="en-US" dirty="0" err="1"/>
              <a:t>Heru</a:t>
            </a:r>
            <a:r>
              <a:rPr lang="en-US" dirty="0"/>
              <a:t>       : </a:t>
            </a:r>
            <a:r>
              <a:rPr lang="en-US" dirty="0" err="1"/>
              <a:t>Doyoubi</a:t>
            </a:r>
            <a:r>
              <a:rPr lang="en-US" dirty="0"/>
              <a:t> no </a:t>
            </a:r>
            <a:r>
              <a:rPr lang="en-US" dirty="0" err="1"/>
              <a:t>gogo</a:t>
            </a:r>
            <a:r>
              <a:rPr lang="en-US" dirty="0"/>
              <a:t> to, </a:t>
            </a:r>
            <a:r>
              <a:rPr lang="en-US" dirty="0" err="1"/>
              <a:t>nichiyoubi</a:t>
            </a:r>
            <a:r>
              <a:rPr lang="en-US" dirty="0"/>
              <a:t> </a:t>
            </a:r>
            <a:r>
              <a:rPr lang="en-US" dirty="0" err="1"/>
              <a:t>desu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         </a:t>
            </a:r>
            <a:r>
              <a:rPr lang="en-US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Hari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sabtu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dan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minggu</a:t>
            </a:r>
            <a:endParaRPr 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dirty="0"/>
              <a:t>Tanaka  : </a:t>
            </a:r>
            <a:r>
              <a:rPr lang="en-US" dirty="0" err="1"/>
              <a:t>Wakarimashita</a:t>
            </a:r>
            <a:r>
              <a:rPr lang="en-US" dirty="0"/>
              <a:t>, </a:t>
            </a:r>
            <a:r>
              <a:rPr lang="en-US" dirty="0" err="1"/>
              <a:t>arigatou</a:t>
            </a:r>
            <a:r>
              <a:rPr lang="en-US" dirty="0"/>
              <a:t> </a:t>
            </a:r>
            <a:r>
              <a:rPr lang="en-US" dirty="0" err="1"/>
              <a:t>gozaimasu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      </a:t>
            </a:r>
            <a:r>
              <a:rPr lang="en-US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Baik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, </a:t>
            </a:r>
            <a:r>
              <a:rPr lang="en-US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terimakasih</a:t>
            </a:r>
            <a:endParaRPr 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12457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Latihan</a:t>
            </a:r>
            <a:r>
              <a:rPr lang="en-US" dirty="0"/>
              <a:t> 1</a:t>
            </a:r>
            <a:br>
              <a:rPr lang="en-US" dirty="0"/>
            </a:br>
            <a:r>
              <a:rPr lang="en-US" sz="1800" dirty="0"/>
              <a:t>&lt;</a:t>
            </a:r>
            <a:r>
              <a:rPr lang="en-US" sz="1800" dirty="0" err="1"/>
              <a:t>situasi</a:t>
            </a:r>
            <a:r>
              <a:rPr lang="en-US" sz="1800" dirty="0"/>
              <a:t> 1&gt; </a:t>
            </a:r>
            <a:r>
              <a:rPr lang="en-US" sz="1800" dirty="0" err="1"/>
              <a:t>mari</a:t>
            </a:r>
            <a:r>
              <a:rPr lang="en-US" sz="1800" dirty="0"/>
              <a:t> </a:t>
            </a:r>
            <a:r>
              <a:rPr lang="en-US" sz="1800" dirty="0" err="1"/>
              <a:t>kita</a:t>
            </a:r>
            <a:r>
              <a:rPr lang="en-US" sz="1800" dirty="0"/>
              <a:t> </a:t>
            </a:r>
            <a:r>
              <a:rPr lang="en-US" sz="1800" dirty="0" err="1"/>
              <a:t>menyampaikan</a:t>
            </a:r>
            <a:r>
              <a:rPr lang="en-US" sz="1800" dirty="0"/>
              <a:t> </a:t>
            </a:r>
            <a:r>
              <a:rPr lang="en-US" sz="1800" dirty="0" err="1"/>
              <a:t>informasi</a:t>
            </a:r>
            <a:r>
              <a:rPr lang="en-US" sz="1800" dirty="0"/>
              <a:t> </a:t>
            </a:r>
            <a:r>
              <a:rPr lang="en-US" sz="1800" dirty="0" err="1"/>
              <a:t>tentang</a:t>
            </a:r>
            <a:r>
              <a:rPr lang="en-US" sz="1800" dirty="0"/>
              <a:t> </a:t>
            </a:r>
            <a:r>
              <a:rPr lang="en-US" sz="1800" dirty="0" err="1"/>
              <a:t>tempat</a:t>
            </a:r>
            <a:r>
              <a:rPr lang="en-US" sz="1800" dirty="0"/>
              <a:t> </a:t>
            </a:r>
            <a:r>
              <a:rPr lang="en-US" sz="1800" dirty="0" err="1"/>
              <a:t>kepada</a:t>
            </a:r>
            <a:r>
              <a:rPr lang="en-US" sz="1800" dirty="0"/>
              <a:t> </a:t>
            </a:r>
            <a:r>
              <a:rPr lang="en-US" sz="1800" dirty="0" err="1"/>
              <a:t>teman</a:t>
            </a:r>
            <a:r>
              <a:rPr lang="en-US" sz="1800" dirty="0"/>
              <a:t> orang </a:t>
            </a:r>
            <a:r>
              <a:rPr lang="en-US" sz="1800" dirty="0" err="1"/>
              <a:t>Jepang</a:t>
            </a:r>
            <a:r>
              <a:rPr lang="en-US" sz="1800" dirty="0"/>
              <a:t>. </a:t>
            </a:r>
            <a:r>
              <a:rPr lang="en-US" sz="1800" dirty="0" err="1"/>
              <a:t>Buatlah</a:t>
            </a:r>
            <a:r>
              <a:rPr lang="en-US" sz="1800" dirty="0"/>
              <a:t> </a:t>
            </a:r>
            <a:r>
              <a:rPr lang="en-US" sz="1800" dirty="0" err="1"/>
              <a:t>percakapan</a:t>
            </a:r>
            <a:r>
              <a:rPr lang="en-US" sz="1800" dirty="0"/>
              <a:t> </a:t>
            </a:r>
            <a:r>
              <a:rPr lang="en-US" sz="1800" dirty="0" err="1"/>
              <a:t>dari</a:t>
            </a:r>
            <a:r>
              <a:rPr lang="en-US" sz="1800" dirty="0"/>
              <a:t> </a:t>
            </a:r>
            <a:r>
              <a:rPr lang="en-US" sz="1800" dirty="0" err="1"/>
              <a:t>informasi</a:t>
            </a:r>
            <a:r>
              <a:rPr lang="en-US" sz="1800" dirty="0"/>
              <a:t> </a:t>
            </a:r>
            <a:r>
              <a:rPr lang="en-US" sz="1800" dirty="0" err="1"/>
              <a:t>dibawah</a:t>
            </a:r>
            <a:r>
              <a:rPr lang="en-US" sz="1800" dirty="0"/>
              <a:t> </a:t>
            </a:r>
            <a:r>
              <a:rPr lang="en-US" sz="1800" dirty="0" err="1"/>
              <a:t>ini</a:t>
            </a:r>
            <a:r>
              <a:rPr lang="en-US" sz="1800" dirty="0"/>
              <a:t> </a:t>
            </a:r>
            <a:br>
              <a:rPr lang="en-US" sz="1800" dirty="0"/>
            </a:b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555127" y="2170743"/>
            <a:ext cx="5267460" cy="1754326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インドネシア の 郵便局</a:t>
            </a:r>
            <a:endParaRPr lang="en-US" altLang="ja-JP" dirty="0"/>
          </a:p>
          <a:p>
            <a:endParaRPr lang="en-US" dirty="0"/>
          </a:p>
          <a:p>
            <a:r>
              <a:rPr lang="ja-JP" altLang="en-US" dirty="0"/>
              <a:t>月曜日</a:t>
            </a:r>
            <a:r>
              <a:rPr lang="en-US" altLang="ja-JP" dirty="0"/>
              <a:t>~</a:t>
            </a:r>
            <a:r>
              <a:rPr lang="ja-JP" altLang="en-US" dirty="0"/>
              <a:t>金曜日</a:t>
            </a:r>
            <a:r>
              <a:rPr lang="en-US" altLang="ja-JP" dirty="0"/>
              <a:t>		AM 9:00 ~ PM 2:00</a:t>
            </a:r>
          </a:p>
          <a:p>
            <a:r>
              <a:rPr lang="ja-JP" altLang="en-US" dirty="0"/>
              <a:t>土曜日</a:t>
            </a:r>
            <a:r>
              <a:rPr lang="en-US" altLang="ja-JP" dirty="0"/>
              <a:t>			AM 8:30 ~ PM 12:30</a:t>
            </a:r>
          </a:p>
          <a:p>
            <a:r>
              <a:rPr lang="ja-JP" altLang="en-US" dirty="0"/>
              <a:t>日曜日</a:t>
            </a:r>
            <a:r>
              <a:rPr lang="en-US" altLang="ja-JP" dirty="0"/>
              <a:t>			</a:t>
            </a:r>
            <a:r>
              <a:rPr lang="ja-JP" altLang="en-US" dirty="0"/>
              <a:t>休み</a:t>
            </a:r>
            <a:endParaRPr lang="en-US" altLang="ja-JP" dirty="0"/>
          </a:p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555127" y="4194039"/>
            <a:ext cx="5267460" cy="1754326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ジャカルタ 銀行</a:t>
            </a:r>
            <a:endParaRPr lang="en-US" altLang="ja-JP" dirty="0"/>
          </a:p>
          <a:p>
            <a:pPr algn="ctr"/>
            <a:endParaRPr lang="en-US" dirty="0"/>
          </a:p>
          <a:p>
            <a:r>
              <a:rPr lang="ja-JP" altLang="en-US" dirty="0"/>
              <a:t>月曜日</a:t>
            </a:r>
            <a:r>
              <a:rPr lang="en-US" altLang="ja-JP" dirty="0"/>
              <a:t>~</a:t>
            </a:r>
            <a:r>
              <a:rPr lang="ja-JP" altLang="en-US" dirty="0"/>
              <a:t>金曜日</a:t>
            </a:r>
            <a:r>
              <a:rPr lang="en-US" altLang="ja-JP" dirty="0"/>
              <a:t>		AM 9:00 ~ PM 3:00</a:t>
            </a:r>
          </a:p>
          <a:p>
            <a:r>
              <a:rPr lang="ja-JP" altLang="en-US" dirty="0"/>
              <a:t>土曜日</a:t>
            </a:r>
            <a:r>
              <a:rPr lang="en-US" altLang="ja-JP" dirty="0"/>
              <a:t>			</a:t>
            </a:r>
            <a:r>
              <a:rPr lang="ja-JP" altLang="en-US" dirty="0"/>
              <a:t>休み</a:t>
            </a:r>
            <a:endParaRPr lang="en-US" altLang="ja-JP" dirty="0"/>
          </a:p>
          <a:p>
            <a:r>
              <a:rPr lang="ja-JP" altLang="en-US" dirty="0"/>
              <a:t>日曜日</a:t>
            </a:r>
            <a:r>
              <a:rPr lang="en-US" altLang="ja-JP" dirty="0"/>
              <a:t>			</a:t>
            </a:r>
            <a:r>
              <a:rPr lang="ja-JP" altLang="en-US" dirty="0"/>
              <a:t>休み</a:t>
            </a:r>
            <a:endParaRPr lang="en-US" altLang="ja-JP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161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Percakapan</a:t>
            </a:r>
            <a:r>
              <a:rPr lang="en-US" dirty="0"/>
              <a:t> 2</a:t>
            </a:r>
            <a:br>
              <a:rPr lang="en-US" dirty="0"/>
            </a:br>
            <a:r>
              <a:rPr lang="en-US" sz="2000" dirty="0" err="1"/>
              <a:t>Anda</a:t>
            </a:r>
            <a:r>
              <a:rPr lang="en-US" sz="2000" dirty="0"/>
              <a:t> </a:t>
            </a:r>
            <a:r>
              <a:rPr lang="en-US" sz="2000" dirty="0" err="1"/>
              <a:t>bekerja</a:t>
            </a:r>
            <a:r>
              <a:rPr lang="en-US" sz="2000" dirty="0"/>
              <a:t> di hotel </a:t>
            </a:r>
            <a:r>
              <a:rPr lang="en-US" sz="2000" dirty="0" err="1"/>
              <a:t>sebagai</a:t>
            </a:r>
            <a:r>
              <a:rPr lang="en-US" sz="2000" dirty="0"/>
              <a:t> </a:t>
            </a:r>
            <a:r>
              <a:rPr lang="en-US" sz="2000" dirty="0" err="1"/>
              <a:t>resepsionis</a:t>
            </a:r>
            <a:r>
              <a:rPr lang="en-US" sz="2000" dirty="0"/>
              <a:t> di Indonesia. </a:t>
            </a:r>
            <a:r>
              <a:rPr lang="en-US" sz="2000" dirty="0" err="1"/>
              <a:t>Sampaikanlah</a:t>
            </a:r>
            <a:r>
              <a:rPr lang="en-US" sz="2000" dirty="0"/>
              <a:t> </a:t>
            </a:r>
            <a:r>
              <a:rPr lang="en-US" sz="2000" dirty="0" err="1"/>
              <a:t>informasi</a:t>
            </a:r>
            <a:r>
              <a:rPr lang="en-US" sz="2000" dirty="0"/>
              <a:t> </a:t>
            </a:r>
            <a:r>
              <a:rPr lang="en-US" sz="2000" dirty="0" err="1"/>
              <a:t>tentang</a:t>
            </a:r>
            <a:r>
              <a:rPr lang="en-US" sz="2000" dirty="0"/>
              <a:t> jam </a:t>
            </a:r>
            <a:r>
              <a:rPr lang="en-US" sz="2000" dirty="0" err="1"/>
              <a:t>buka</a:t>
            </a:r>
            <a:r>
              <a:rPr lang="en-US" sz="2000" dirty="0"/>
              <a:t> </a:t>
            </a:r>
            <a:r>
              <a:rPr lang="en-US" sz="2000" dirty="0" err="1"/>
              <a:t>tutup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hari</a:t>
            </a:r>
            <a:r>
              <a:rPr lang="en-US" sz="2000" dirty="0"/>
              <a:t> </a:t>
            </a:r>
            <a:r>
              <a:rPr lang="en-US" sz="2000" dirty="0" err="1"/>
              <a:t>libur</a:t>
            </a:r>
            <a:r>
              <a:rPr lang="en-US" sz="2000" dirty="0"/>
              <a:t> </a:t>
            </a:r>
            <a:r>
              <a:rPr lang="en-US" sz="2000" dirty="0" err="1"/>
              <a:t>kepada</a:t>
            </a:r>
            <a:r>
              <a:rPr lang="en-US" sz="2000" dirty="0"/>
              <a:t> </a:t>
            </a:r>
            <a:r>
              <a:rPr lang="en-US" sz="2000" dirty="0" err="1"/>
              <a:t>tamu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Jepang</a:t>
            </a:r>
            <a:br>
              <a:rPr lang="en-US" sz="2000" dirty="0"/>
            </a:b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904999"/>
            <a:ext cx="8915400" cy="475337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/>
              <a:t>Nihonjin</a:t>
            </a:r>
            <a:r>
              <a:rPr lang="en-US" dirty="0"/>
              <a:t> : </a:t>
            </a:r>
            <a:r>
              <a:rPr lang="en-US" dirty="0" err="1"/>
              <a:t>Sumimasen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 </a:t>
            </a:r>
            <a:r>
              <a:rPr lang="en-US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Permisi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</a:p>
          <a:p>
            <a:pPr marL="0" indent="0">
              <a:buNone/>
            </a:pPr>
            <a:r>
              <a:rPr lang="en-US" dirty="0"/>
              <a:t>Front 	: </a:t>
            </a:r>
            <a:r>
              <a:rPr lang="en-US" dirty="0" err="1"/>
              <a:t>Hai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	  </a:t>
            </a:r>
            <a:r>
              <a:rPr lang="en-US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Ya</a:t>
            </a:r>
            <a:endParaRPr 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dirty="0" err="1"/>
              <a:t>Nihonjin</a:t>
            </a:r>
            <a:r>
              <a:rPr lang="en-US" dirty="0"/>
              <a:t> : </a:t>
            </a:r>
            <a:r>
              <a:rPr lang="en-US" dirty="0" err="1"/>
              <a:t>Ano</a:t>
            </a:r>
            <a:r>
              <a:rPr lang="en-US" dirty="0"/>
              <a:t> </a:t>
            </a:r>
            <a:r>
              <a:rPr lang="en-US" dirty="0" err="1"/>
              <a:t>resutoran</a:t>
            </a:r>
            <a:r>
              <a:rPr lang="en-US" dirty="0"/>
              <a:t> </a:t>
            </a:r>
            <a:r>
              <a:rPr lang="en-US" dirty="0" err="1"/>
              <a:t>wa</a:t>
            </a:r>
            <a:r>
              <a:rPr lang="en-US" dirty="0"/>
              <a:t> </a:t>
            </a:r>
            <a:r>
              <a:rPr lang="en-US" dirty="0" err="1"/>
              <a:t>nanji</a:t>
            </a:r>
            <a:r>
              <a:rPr lang="en-US" dirty="0"/>
              <a:t> </a:t>
            </a:r>
            <a:r>
              <a:rPr lang="en-US" dirty="0" err="1"/>
              <a:t>kara</a:t>
            </a:r>
            <a:r>
              <a:rPr lang="en-US" dirty="0"/>
              <a:t> </a:t>
            </a:r>
            <a:r>
              <a:rPr lang="en-US" dirty="0" err="1"/>
              <a:t>desuka</a:t>
            </a:r>
            <a:r>
              <a:rPr lang="en-US" dirty="0"/>
              <a:t>?</a:t>
            </a:r>
          </a:p>
          <a:p>
            <a:pPr marL="0" indent="0">
              <a:buNone/>
            </a:pPr>
            <a:r>
              <a:rPr lang="en-US" dirty="0"/>
              <a:t>		  </a:t>
            </a:r>
            <a:r>
              <a:rPr lang="en-US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Restoran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itu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buka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dari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jam </a:t>
            </a:r>
            <a:r>
              <a:rPr lang="en-US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berapa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ya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?</a:t>
            </a:r>
          </a:p>
          <a:p>
            <a:pPr marL="0" indent="0">
              <a:buNone/>
            </a:pPr>
            <a:r>
              <a:rPr lang="en-US" dirty="0"/>
              <a:t>Front      : 8 </a:t>
            </a:r>
            <a:r>
              <a:rPr lang="en-US" dirty="0" err="1"/>
              <a:t>ji</a:t>
            </a:r>
            <a:r>
              <a:rPr lang="en-US" dirty="0"/>
              <a:t> </a:t>
            </a:r>
            <a:r>
              <a:rPr lang="en-US" dirty="0" err="1"/>
              <a:t>kara</a:t>
            </a:r>
            <a:r>
              <a:rPr lang="en-US" dirty="0"/>
              <a:t> </a:t>
            </a:r>
            <a:r>
              <a:rPr lang="en-US" dirty="0" err="1"/>
              <a:t>desu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 Dari jam 8 </a:t>
            </a:r>
          </a:p>
          <a:p>
            <a:pPr marL="0" indent="0">
              <a:buNone/>
            </a:pPr>
            <a:r>
              <a:rPr lang="en-US" dirty="0" err="1"/>
              <a:t>Nihonjin</a:t>
            </a:r>
            <a:r>
              <a:rPr lang="en-US" dirty="0"/>
              <a:t> : </a:t>
            </a:r>
            <a:r>
              <a:rPr lang="en-US" dirty="0" err="1"/>
              <a:t>Yasumi</a:t>
            </a:r>
            <a:r>
              <a:rPr lang="en-US" dirty="0"/>
              <a:t> </a:t>
            </a:r>
            <a:r>
              <a:rPr lang="en-US" dirty="0" err="1"/>
              <a:t>wa</a:t>
            </a:r>
            <a:r>
              <a:rPr lang="en-US" dirty="0"/>
              <a:t> </a:t>
            </a:r>
            <a:r>
              <a:rPr lang="en-US" dirty="0" err="1"/>
              <a:t>nanyoubi</a:t>
            </a:r>
            <a:r>
              <a:rPr lang="en-US" dirty="0"/>
              <a:t> </a:t>
            </a:r>
            <a:r>
              <a:rPr lang="en-US" dirty="0" err="1"/>
              <a:t>desuka</a:t>
            </a:r>
            <a:r>
              <a:rPr lang="en-US" dirty="0"/>
              <a:t>?</a:t>
            </a:r>
          </a:p>
          <a:p>
            <a:pPr marL="0" indent="0">
              <a:buNone/>
            </a:pPr>
            <a:r>
              <a:rPr lang="en-US" dirty="0"/>
              <a:t>		   </a:t>
            </a:r>
            <a:r>
              <a:rPr lang="en-US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Libur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/</a:t>
            </a:r>
            <a:r>
              <a:rPr lang="en-US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tutupnya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hari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apa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?</a:t>
            </a:r>
          </a:p>
          <a:p>
            <a:pPr marL="0" indent="0">
              <a:buNone/>
            </a:pPr>
            <a:r>
              <a:rPr lang="en-US" dirty="0"/>
              <a:t>Front      : </a:t>
            </a:r>
            <a:r>
              <a:rPr lang="en-US" dirty="0" err="1"/>
              <a:t>Yasumi</a:t>
            </a:r>
            <a:r>
              <a:rPr lang="en-US" dirty="0"/>
              <a:t> </a:t>
            </a:r>
            <a:r>
              <a:rPr lang="en-US" dirty="0" err="1"/>
              <a:t>wa</a:t>
            </a:r>
            <a:r>
              <a:rPr lang="en-US" dirty="0"/>
              <a:t> </a:t>
            </a:r>
            <a:r>
              <a:rPr lang="en-US" dirty="0" err="1"/>
              <a:t>arimasen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  </a:t>
            </a:r>
            <a:r>
              <a:rPr lang="en-US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Tidak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ada</a:t>
            </a:r>
            <a:endParaRPr 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06582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Latihan</a:t>
            </a:r>
            <a:r>
              <a:rPr lang="en-US" dirty="0"/>
              <a:t> 2</a:t>
            </a:r>
            <a:br>
              <a:rPr lang="en-US" dirty="0"/>
            </a:br>
            <a:r>
              <a:rPr lang="en-US" sz="2000" dirty="0"/>
              <a:t>&lt;</a:t>
            </a:r>
            <a:r>
              <a:rPr lang="en-US" sz="2000" dirty="0" err="1"/>
              <a:t>situasi</a:t>
            </a:r>
            <a:r>
              <a:rPr lang="en-US" sz="2000" dirty="0"/>
              <a:t> 2&gt; </a:t>
            </a:r>
            <a:r>
              <a:rPr lang="en-US" sz="2000" dirty="0" err="1"/>
              <a:t>mari</a:t>
            </a:r>
            <a:r>
              <a:rPr lang="en-US" sz="2000" dirty="0"/>
              <a:t> </a:t>
            </a:r>
            <a:r>
              <a:rPr lang="en-US" sz="2000" dirty="0" err="1"/>
              <a:t>kita</a:t>
            </a:r>
            <a:r>
              <a:rPr lang="en-US" sz="2000" dirty="0"/>
              <a:t> </a:t>
            </a:r>
            <a:r>
              <a:rPr lang="en-US" sz="2000" dirty="0" err="1"/>
              <a:t>menyampaikan</a:t>
            </a:r>
            <a:r>
              <a:rPr lang="en-US" sz="2000" dirty="0"/>
              <a:t> </a:t>
            </a:r>
            <a:r>
              <a:rPr lang="en-US" sz="2000" dirty="0" err="1"/>
              <a:t>informasi</a:t>
            </a:r>
            <a:r>
              <a:rPr lang="en-US" sz="2000" dirty="0"/>
              <a:t> </a:t>
            </a:r>
            <a:r>
              <a:rPr lang="en-US" sz="2000" dirty="0" err="1"/>
              <a:t>tentang</a:t>
            </a:r>
            <a:r>
              <a:rPr lang="en-US" sz="2000" dirty="0"/>
              <a:t> </a:t>
            </a:r>
            <a:r>
              <a:rPr lang="en-US" sz="2000" dirty="0" err="1"/>
              <a:t>tempat</a:t>
            </a:r>
            <a:r>
              <a:rPr lang="en-US" sz="2000" dirty="0"/>
              <a:t> </a:t>
            </a:r>
            <a:r>
              <a:rPr lang="en-US" sz="2000" dirty="0" err="1"/>
              <a:t>kepada</a:t>
            </a:r>
            <a:r>
              <a:rPr lang="en-US" sz="2000" dirty="0"/>
              <a:t> </a:t>
            </a:r>
            <a:r>
              <a:rPr lang="en-US" sz="2000" dirty="0" err="1"/>
              <a:t>tamu</a:t>
            </a:r>
            <a:r>
              <a:rPr lang="en-US" sz="2000" dirty="0"/>
              <a:t> orang </a:t>
            </a:r>
            <a:r>
              <a:rPr lang="en-US" sz="2000" dirty="0" err="1"/>
              <a:t>Jepang</a:t>
            </a:r>
            <a:r>
              <a:rPr lang="en-US" sz="2000" dirty="0"/>
              <a:t>. </a:t>
            </a:r>
            <a:r>
              <a:rPr lang="en-US" sz="2000" dirty="0" err="1"/>
              <a:t>Buatlah</a:t>
            </a:r>
            <a:r>
              <a:rPr lang="en-US" sz="2000" dirty="0"/>
              <a:t> </a:t>
            </a:r>
            <a:r>
              <a:rPr lang="en-US" sz="2000" dirty="0" err="1"/>
              <a:t>percakapan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informasi</a:t>
            </a:r>
            <a:r>
              <a:rPr lang="en-US" sz="2000" dirty="0"/>
              <a:t> </a:t>
            </a:r>
            <a:r>
              <a:rPr lang="en-US" sz="2000" dirty="0" err="1"/>
              <a:t>dibawah</a:t>
            </a:r>
            <a:r>
              <a:rPr lang="en-US" sz="2000" dirty="0"/>
              <a:t> </a:t>
            </a:r>
            <a:r>
              <a:rPr lang="en-US" sz="2000" dirty="0" err="1"/>
              <a:t>ini</a:t>
            </a:r>
            <a:endParaRPr lang="en-US" sz="2000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2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55127" y="2170743"/>
            <a:ext cx="5267460" cy="1477328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ボロブドゥール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毎日</a:t>
            </a:r>
            <a:r>
              <a:rPr lang="en-US" altLang="ja-JP" dirty="0"/>
              <a:t>			AM 8:00 ~ PM 12:30</a:t>
            </a:r>
          </a:p>
          <a:p>
            <a:endParaRPr lang="en-US" altLang="ja-JP" dirty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555127" y="4194039"/>
            <a:ext cx="5267460" cy="1754326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バリ博物館</a:t>
            </a:r>
            <a:endParaRPr lang="en-US" altLang="ja-JP" dirty="0"/>
          </a:p>
          <a:p>
            <a:pPr algn="ctr"/>
            <a:endParaRPr lang="en-US" dirty="0"/>
          </a:p>
          <a:p>
            <a:r>
              <a:rPr lang="ja-JP" altLang="en-US" dirty="0"/>
              <a:t>火曜日 </a:t>
            </a:r>
            <a:r>
              <a:rPr lang="en-US" altLang="ja-JP" dirty="0"/>
              <a:t>~ </a:t>
            </a:r>
            <a:r>
              <a:rPr lang="ja-JP" altLang="en-US" dirty="0"/>
              <a:t>日曜日 </a:t>
            </a:r>
            <a:r>
              <a:rPr lang="en-US" altLang="ja-JP" dirty="0"/>
              <a:t>		AM 9:00 ~ PM 3:00</a:t>
            </a:r>
          </a:p>
          <a:p>
            <a:r>
              <a:rPr lang="ja-JP" altLang="en-US" dirty="0"/>
              <a:t>月曜日</a:t>
            </a:r>
            <a:r>
              <a:rPr lang="en-US" altLang="ja-JP" dirty="0"/>
              <a:t>			</a:t>
            </a:r>
            <a:r>
              <a:rPr lang="ja-JP" altLang="en-US" dirty="0"/>
              <a:t>休み</a:t>
            </a:r>
            <a:endParaRPr lang="en-US" altLang="ja-JP" dirty="0"/>
          </a:p>
          <a:p>
            <a:endParaRPr lang="en-US" altLang="ja-JP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0198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Percakapan</a:t>
            </a:r>
            <a:r>
              <a:rPr lang="en-US" dirty="0"/>
              <a:t> 3</a:t>
            </a:r>
            <a:br>
              <a:rPr lang="en-US" dirty="0"/>
            </a:br>
            <a:r>
              <a:rPr lang="en-US" sz="2200" dirty="0" err="1"/>
              <a:t>Pembicaraan</a:t>
            </a:r>
            <a:r>
              <a:rPr lang="en-US" sz="2200" dirty="0"/>
              <a:t> </a:t>
            </a:r>
            <a:r>
              <a:rPr lang="en-US" sz="2200" dirty="0" err="1"/>
              <a:t>tentang</a:t>
            </a:r>
            <a:r>
              <a:rPr lang="en-US" sz="2200" dirty="0"/>
              <a:t> </a:t>
            </a:r>
            <a:r>
              <a:rPr lang="en-US" sz="2200" dirty="0" err="1"/>
              <a:t>suatu</a:t>
            </a:r>
            <a:r>
              <a:rPr lang="en-US" sz="2200" dirty="0"/>
              <a:t> </a:t>
            </a:r>
            <a:r>
              <a:rPr lang="en-US" sz="2200" dirty="0" err="1"/>
              <a:t>tempat</a:t>
            </a:r>
            <a:r>
              <a:rPr lang="en-US" sz="2200" dirty="0"/>
              <a:t> </a:t>
            </a:r>
            <a:r>
              <a:rPr lang="en-US" sz="2200" dirty="0" err="1"/>
              <a:t>melalui</a:t>
            </a:r>
            <a:r>
              <a:rPr lang="en-US" sz="2200" dirty="0"/>
              <a:t> </a:t>
            </a:r>
            <a:r>
              <a:rPr lang="en-US" sz="2200" dirty="0" err="1"/>
              <a:t>telepon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4" y="1905000"/>
            <a:ext cx="9500337" cy="47244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/>
              <a:t>Hakubutsukan</a:t>
            </a:r>
            <a:r>
              <a:rPr lang="en-US" dirty="0"/>
              <a:t> </a:t>
            </a:r>
            <a:r>
              <a:rPr lang="en-US" dirty="0" err="1"/>
              <a:t>shokuin</a:t>
            </a:r>
            <a:r>
              <a:rPr lang="en-US" dirty="0"/>
              <a:t> : </a:t>
            </a:r>
            <a:r>
              <a:rPr lang="en-US" dirty="0" err="1"/>
              <a:t>Hai</a:t>
            </a:r>
            <a:r>
              <a:rPr lang="en-US" dirty="0"/>
              <a:t>, ABC </a:t>
            </a:r>
            <a:r>
              <a:rPr lang="en-US" dirty="0" err="1"/>
              <a:t>hakubutsukan</a:t>
            </a:r>
            <a:r>
              <a:rPr lang="en-US" dirty="0"/>
              <a:t> </a:t>
            </a:r>
            <a:r>
              <a:rPr lang="en-US" dirty="0" err="1"/>
              <a:t>desu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			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  </a:t>
            </a:r>
            <a:r>
              <a:rPr lang="en-US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Ya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, </a:t>
            </a:r>
            <a:r>
              <a:rPr lang="en-US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dengan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museum ABC</a:t>
            </a:r>
          </a:p>
          <a:p>
            <a:pPr marL="0" indent="0">
              <a:buNone/>
            </a:pPr>
            <a:r>
              <a:rPr lang="en-US" dirty="0" err="1"/>
              <a:t>Herda</a:t>
            </a:r>
            <a:r>
              <a:rPr lang="en-US" dirty="0"/>
              <a:t> 	: </a:t>
            </a:r>
            <a:r>
              <a:rPr lang="en-US" dirty="0" err="1"/>
              <a:t>Sumimasen</a:t>
            </a:r>
            <a:r>
              <a:rPr lang="en-US" dirty="0"/>
              <a:t>, </a:t>
            </a:r>
            <a:r>
              <a:rPr lang="en-US" dirty="0" err="1"/>
              <a:t>chotto</a:t>
            </a:r>
            <a:r>
              <a:rPr lang="en-US" dirty="0"/>
              <a:t> </a:t>
            </a:r>
            <a:r>
              <a:rPr lang="en-US" dirty="0" err="1"/>
              <a:t>ukagaitaindesuka</a:t>
            </a:r>
            <a:r>
              <a:rPr lang="en-US" dirty="0"/>
              <a:t>? </a:t>
            </a:r>
            <a:r>
              <a:rPr lang="en-US" dirty="0" err="1"/>
              <a:t>Sochira</a:t>
            </a:r>
            <a:r>
              <a:rPr lang="en-US" dirty="0"/>
              <a:t> </a:t>
            </a:r>
            <a:r>
              <a:rPr lang="en-US" dirty="0" err="1"/>
              <a:t>wa</a:t>
            </a:r>
            <a:r>
              <a:rPr lang="en-US" dirty="0"/>
              <a:t> </a:t>
            </a:r>
            <a:r>
              <a:rPr lang="en-US" dirty="0" err="1"/>
              <a:t>nanji</a:t>
            </a:r>
            <a:r>
              <a:rPr lang="en-US" dirty="0"/>
              <a:t> </a:t>
            </a:r>
            <a:r>
              <a:rPr lang="en-US" dirty="0" err="1"/>
              <a:t>kara</a:t>
            </a:r>
            <a:r>
              <a:rPr lang="en-US" dirty="0"/>
              <a:t> </a:t>
            </a:r>
            <a:r>
              <a:rPr lang="en-US" dirty="0" err="1"/>
              <a:t>nanji</a:t>
            </a:r>
            <a:r>
              <a:rPr lang="en-US" dirty="0"/>
              <a:t> made 		      	  </a:t>
            </a:r>
            <a:r>
              <a:rPr lang="en-US" dirty="0" err="1"/>
              <a:t>desuka</a:t>
            </a:r>
            <a:r>
              <a:rPr lang="en-US" dirty="0"/>
              <a:t>?</a:t>
            </a:r>
          </a:p>
          <a:p>
            <a:pPr marL="0" indent="0">
              <a:buNone/>
            </a:pPr>
            <a:r>
              <a:rPr lang="en-US" dirty="0"/>
              <a:t>	      	 </a:t>
            </a:r>
            <a:r>
              <a:rPr lang="en-US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Permisi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, </a:t>
            </a:r>
            <a:r>
              <a:rPr lang="en-US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ingin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bertanya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. </a:t>
            </a:r>
            <a:r>
              <a:rPr lang="en-US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Disana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buka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dari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jam </a:t>
            </a:r>
            <a:r>
              <a:rPr lang="en-US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berapa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sampai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jam </a:t>
            </a:r>
            <a:r>
              <a:rPr lang="en-US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berapa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?</a:t>
            </a:r>
          </a:p>
          <a:p>
            <a:pPr marL="0" indent="0">
              <a:buNone/>
            </a:pPr>
            <a:r>
              <a:rPr lang="en-US" dirty="0" err="1"/>
              <a:t>Shokuin</a:t>
            </a:r>
            <a:r>
              <a:rPr lang="en-US" dirty="0"/>
              <a:t> : </a:t>
            </a:r>
            <a:r>
              <a:rPr lang="en-US" dirty="0" err="1"/>
              <a:t>Kayoubi</a:t>
            </a:r>
            <a:r>
              <a:rPr lang="en-US" dirty="0"/>
              <a:t> </a:t>
            </a:r>
            <a:r>
              <a:rPr lang="en-US" dirty="0" err="1"/>
              <a:t>kara</a:t>
            </a:r>
            <a:r>
              <a:rPr lang="en-US" dirty="0"/>
              <a:t> </a:t>
            </a:r>
            <a:r>
              <a:rPr lang="en-US" dirty="0" err="1"/>
              <a:t>kinyoubi</a:t>
            </a:r>
            <a:r>
              <a:rPr lang="en-US" dirty="0"/>
              <a:t> made </a:t>
            </a:r>
            <a:r>
              <a:rPr lang="en-US" dirty="0" err="1"/>
              <a:t>wa</a:t>
            </a:r>
            <a:r>
              <a:rPr lang="en-US" dirty="0"/>
              <a:t>, </a:t>
            </a:r>
            <a:r>
              <a:rPr lang="en-US" dirty="0" err="1"/>
              <a:t>gozen</a:t>
            </a:r>
            <a:r>
              <a:rPr lang="en-US" dirty="0"/>
              <a:t> 8ji </a:t>
            </a:r>
            <a:r>
              <a:rPr lang="en-US" dirty="0" err="1"/>
              <a:t>han</a:t>
            </a:r>
            <a:r>
              <a:rPr lang="en-US" dirty="0"/>
              <a:t> </a:t>
            </a:r>
            <a:r>
              <a:rPr lang="en-US" dirty="0" err="1"/>
              <a:t>kara</a:t>
            </a:r>
            <a:r>
              <a:rPr lang="en-US" dirty="0"/>
              <a:t> </a:t>
            </a:r>
            <a:r>
              <a:rPr lang="en-US" dirty="0" err="1"/>
              <a:t>gogo</a:t>
            </a:r>
            <a:r>
              <a:rPr lang="en-US" dirty="0"/>
              <a:t> 4ji made </a:t>
            </a:r>
            <a:r>
              <a:rPr lang="en-US" dirty="0" err="1"/>
              <a:t>desu</a:t>
            </a:r>
            <a:r>
              <a:rPr lang="en-US" dirty="0"/>
              <a:t>. 			 </a:t>
            </a:r>
            <a:r>
              <a:rPr lang="en-US" dirty="0" err="1"/>
              <a:t>Doyoubi</a:t>
            </a:r>
            <a:r>
              <a:rPr lang="en-US" dirty="0"/>
              <a:t> </a:t>
            </a:r>
            <a:r>
              <a:rPr lang="en-US" dirty="0" err="1"/>
              <a:t>wa</a:t>
            </a:r>
            <a:r>
              <a:rPr lang="en-US" dirty="0"/>
              <a:t>, 12ji made </a:t>
            </a:r>
            <a:r>
              <a:rPr lang="en-US" dirty="0" err="1"/>
              <a:t>desu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	 Dari </a:t>
            </a:r>
            <a:r>
              <a:rPr lang="en-US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selasa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sampai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jumat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. Jam 8 </a:t>
            </a:r>
            <a:r>
              <a:rPr lang="en-US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pagi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sampai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jam 4 sore. </a:t>
            </a:r>
            <a:r>
              <a:rPr lang="en-US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Kalau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sabtu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sampai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			 jam 12. </a:t>
            </a:r>
          </a:p>
          <a:p>
            <a:pPr marL="0" indent="0">
              <a:buNone/>
            </a:pPr>
            <a:r>
              <a:rPr lang="en-US" dirty="0" err="1"/>
              <a:t>Herda</a:t>
            </a:r>
            <a:r>
              <a:rPr lang="en-US" dirty="0"/>
              <a:t> 	:</a:t>
            </a:r>
            <a:r>
              <a:rPr lang="en-US" dirty="0" err="1"/>
              <a:t>Yasumi</a:t>
            </a:r>
            <a:r>
              <a:rPr lang="en-US" dirty="0"/>
              <a:t> </a:t>
            </a:r>
            <a:r>
              <a:rPr lang="en-US" dirty="0" err="1"/>
              <a:t>wa</a:t>
            </a:r>
            <a:r>
              <a:rPr lang="en-US" dirty="0"/>
              <a:t> </a:t>
            </a:r>
            <a:r>
              <a:rPr lang="en-US" dirty="0" err="1"/>
              <a:t>nanyoubi</a:t>
            </a:r>
            <a:r>
              <a:rPr lang="en-US" dirty="0"/>
              <a:t> </a:t>
            </a:r>
            <a:r>
              <a:rPr lang="en-US" dirty="0" err="1"/>
              <a:t>desuka</a:t>
            </a:r>
            <a:r>
              <a:rPr lang="en-US" dirty="0"/>
              <a:t>?</a:t>
            </a:r>
          </a:p>
          <a:p>
            <a:pPr marL="0" indent="0">
              <a:buNone/>
            </a:pPr>
            <a:r>
              <a:rPr lang="en-US" dirty="0"/>
              <a:t>	      	 </a:t>
            </a:r>
            <a:r>
              <a:rPr lang="en-US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Libur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/ </a:t>
            </a:r>
            <a:r>
              <a:rPr lang="en-US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tutupnya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hari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apa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?</a:t>
            </a:r>
          </a:p>
          <a:p>
            <a:pPr marL="0" indent="0">
              <a:buNone/>
            </a:pPr>
            <a:r>
              <a:rPr lang="en-US" dirty="0" err="1"/>
              <a:t>Shokuin</a:t>
            </a:r>
            <a:r>
              <a:rPr lang="en-US" dirty="0"/>
              <a:t>  :</a:t>
            </a:r>
            <a:r>
              <a:rPr lang="en-US" dirty="0" err="1"/>
              <a:t>Getsuyoubi</a:t>
            </a:r>
            <a:r>
              <a:rPr lang="en-US" dirty="0"/>
              <a:t> </a:t>
            </a:r>
            <a:r>
              <a:rPr lang="en-US" dirty="0" err="1"/>
              <a:t>desu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 </a:t>
            </a:r>
            <a:r>
              <a:rPr lang="en-US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Hari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senin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</a:p>
          <a:p>
            <a:pPr marL="0" indent="0">
              <a:buNone/>
            </a:pPr>
            <a:r>
              <a:rPr lang="en-US" dirty="0" err="1"/>
              <a:t>Herda</a:t>
            </a:r>
            <a:r>
              <a:rPr lang="en-US" dirty="0"/>
              <a:t>    :</a:t>
            </a:r>
            <a:r>
              <a:rPr lang="en-US" dirty="0" err="1"/>
              <a:t>Wakarimashita</a:t>
            </a:r>
            <a:r>
              <a:rPr lang="en-US" dirty="0"/>
              <a:t>, </a:t>
            </a:r>
            <a:r>
              <a:rPr lang="en-US" dirty="0" err="1"/>
              <a:t>doumo</a:t>
            </a:r>
            <a:r>
              <a:rPr lang="en-US" dirty="0"/>
              <a:t> </a:t>
            </a:r>
            <a:r>
              <a:rPr lang="en-US" dirty="0" err="1"/>
              <a:t>arigatou</a:t>
            </a:r>
            <a:r>
              <a:rPr lang="en-US" dirty="0"/>
              <a:t> </a:t>
            </a:r>
            <a:r>
              <a:rPr lang="en-US" dirty="0" err="1"/>
              <a:t>gozaimashita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        </a:t>
            </a:r>
            <a:r>
              <a:rPr lang="en-US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Baik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, </a:t>
            </a:r>
            <a:r>
              <a:rPr lang="en-US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terimakasih</a:t>
            </a:r>
            <a:endParaRPr 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5754619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C333A"/>
      </a:dk2>
      <a:lt2>
        <a:srgbClr val="D6ECED"/>
      </a:lt2>
      <a:accent1>
        <a:srgbClr val="DE32DE"/>
      </a:accent1>
      <a:accent2>
        <a:srgbClr val="F42B8A"/>
      </a:accent2>
      <a:accent3>
        <a:srgbClr val="349FE7"/>
      </a:accent3>
      <a:accent4>
        <a:srgbClr val="565FF8"/>
      </a:accent4>
      <a:accent5>
        <a:srgbClr val="876BE7"/>
      </a:accent5>
      <a:accent6>
        <a:srgbClr val="F268C2"/>
      </a:accent6>
      <a:hlink>
        <a:srgbClr val="F55CF9"/>
      </a:hlink>
      <a:folHlink>
        <a:srgbClr val="E8A0EE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F20B7C8E-B819-43F3-AAF9-EE50B1A8363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945</TotalTime>
  <Words>281</Words>
  <Application>Microsoft Office PowerPoint</Application>
  <PresentationFormat>Widescreen</PresentationFormat>
  <Paragraphs>179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メイリオ</vt:lpstr>
      <vt:lpstr>Arial</vt:lpstr>
      <vt:lpstr>Century Gothic</vt:lpstr>
      <vt:lpstr>Wingdings 3</vt:lpstr>
      <vt:lpstr>Wisp</vt:lpstr>
      <vt:lpstr>Basho no Jouhou</vt:lpstr>
      <vt:lpstr>Tujuan</vt:lpstr>
      <vt:lpstr>Kosakata dan ungkapan </vt:lpstr>
      <vt:lpstr>Kolom waktu gozen = AM          gogo = PM</vt:lpstr>
      <vt:lpstr>Contoh Percakapan 1</vt:lpstr>
      <vt:lpstr>Latihan 1 &lt;situasi 1&gt; mari kita menyampaikan informasi tentang tempat kepada teman orang Jepang. Buatlah percakapan dari informasi dibawah ini  </vt:lpstr>
      <vt:lpstr>Contoh Percakapan 2 Anda bekerja di hotel sebagai resepsionis di Indonesia. Sampaikanlah informasi tentang jam buka tutup dan hari libur kepada tamu dari Jepang </vt:lpstr>
      <vt:lpstr>Latihan 2 &lt;situasi 2&gt; mari kita menyampaikan informasi tentang tempat kepada tamu orang Jepang. Buatlah percakapan dari informasi dibawah ini</vt:lpstr>
      <vt:lpstr>Contoh Percakapan 3 Pembicaraan tentang suatu tempat melalui telepon</vt:lpstr>
      <vt:lpstr>Latihan 3 &lt;situasi 3&gt; buatlah percakapan dari informasi berikut ini. Satu orang menjadi petugas (orang Jepang) dan menjelaskan mengenai jam buka/tutup dalam bahasa Jepang. Satu orang lagi menjadi penerima informasi tersebut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Basho no Joho</dc:title>
  <dc:creator>asus</dc:creator>
  <cp:lastModifiedBy>ASUS</cp:lastModifiedBy>
  <cp:revision>30</cp:revision>
  <dcterms:created xsi:type="dcterms:W3CDTF">2021-03-01T23:44:56Z</dcterms:created>
  <dcterms:modified xsi:type="dcterms:W3CDTF">2021-10-25T16:15:08Z</dcterms:modified>
</cp:coreProperties>
</file>