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5"/>
  </p:notesMasterIdLst>
  <p:sldIdLst>
    <p:sldId id="279" r:id="rId2"/>
    <p:sldId id="280" r:id="rId3"/>
    <p:sldId id="28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hei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EF474-5B6B-4D74-AF17-74257D1741A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DE240-8A75-484C-9C90-E4AAF16F7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43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F446075-F736-4E57-8474-1559D4A5FEA1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4B600B0-4102-4321-84F3-8C7FB8CFDE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6075-F736-4E57-8474-1559D4A5FEA1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00B0-4102-4321-84F3-8C7FB8CFDE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6075-F736-4E57-8474-1559D4A5FEA1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00B0-4102-4321-84F3-8C7FB8CFDE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6075-F736-4E57-8474-1559D4A5FEA1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00B0-4102-4321-84F3-8C7FB8CFDE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6075-F736-4E57-8474-1559D4A5FEA1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00B0-4102-4321-84F3-8C7FB8CFDE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6075-F736-4E57-8474-1559D4A5FEA1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00B0-4102-4321-84F3-8C7FB8CFDE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F446075-F736-4E57-8474-1559D4A5FEA1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4B600B0-4102-4321-84F3-8C7FB8CFDE36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F446075-F736-4E57-8474-1559D4A5FEA1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4B600B0-4102-4321-84F3-8C7FB8CFDE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6075-F736-4E57-8474-1559D4A5FEA1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00B0-4102-4321-84F3-8C7FB8CFDE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6075-F736-4E57-8474-1559D4A5FEA1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00B0-4102-4321-84F3-8C7FB8CFDE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6075-F736-4E57-8474-1559D4A5FEA1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00B0-4102-4321-84F3-8C7FB8CFDE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F446075-F736-4E57-8474-1559D4A5FEA1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4B600B0-4102-4321-84F3-8C7FB8CFDE3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PENILAIAN UNTUK </a:t>
            </a:r>
            <a:r>
              <a:rPr lang="en-US" dirty="0" err="1"/>
              <a:t>Tugas</a:t>
            </a:r>
            <a:r>
              <a:rPr lang="en-US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Pelajari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hafalkan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 </a:t>
            </a:r>
            <a:r>
              <a:rPr lang="en-US" dirty="0" err="1"/>
              <a:t>Minggu</a:t>
            </a:r>
            <a:r>
              <a:rPr lang="en-US" dirty="0"/>
              <a:t> </a:t>
            </a:r>
            <a:r>
              <a:rPr lang="en-US" dirty="0" err="1"/>
              <a:t>depan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sensei </a:t>
            </a:r>
            <a:r>
              <a:rPr lang="en-US" dirty="0" err="1"/>
              <a:t>tes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1,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persiapkan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endParaRPr lang="en-US" dirty="0"/>
          </a:p>
          <a:p>
            <a:r>
              <a:rPr lang="en-US" dirty="0" err="1"/>
              <a:t>Penilaian</a:t>
            </a:r>
            <a:r>
              <a:rPr lang="en-US" dirty="0"/>
              <a:t> : </a:t>
            </a:r>
            <a:r>
              <a:rPr lang="en-US" dirty="0" err="1"/>
              <a:t>Intonasi</a:t>
            </a:r>
            <a:r>
              <a:rPr lang="en-US" dirty="0"/>
              <a:t>, </a:t>
            </a:r>
            <a:r>
              <a:rPr lang="en-US" dirty="0" err="1"/>
              <a:t>Pelafalan</a:t>
            </a:r>
            <a:r>
              <a:rPr lang="en-US" dirty="0"/>
              <a:t>, Cara </a:t>
            </a:r>
            <a:r>
              <a:rPr lang="en-US" dirty="0" err="1"/>
              <a:t>penyampaian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9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/>
              <a:t>TUGAS 1</a:t>
            </a:r>
            <a:br>
              <a:rPr lang="en-US" sz="2000" dirty="0"/>
            </a:br>
            <a:r>
              <a:rPr lang="en-US" sz="2000" dirty="0" err="1"/>
              <a:t>Ceritakan</a:t>
            </a:r>
            <a:r>
              <a:rPr lang="en-US" sz="2000" dirty="0"/>
              <a:t> </a:t>
            </a:r>
            <a:r>
              <a:rPr lang="en-US" sz="2000" dirty="0" err="1"/>
              <a:t>mengenai</a:t>
            </a:r>
            <a:r>
              <a:rPr lang="en-US" sz="2000" dirty="0"/>
              <a:t> </a:t>
            </a:r>
            <a:r>
              <a:rPr lang="en-US" sz="2000" dirty="0" err="1"/>
              <a:t>diri</a:t>
            </a:r>
            <a:r>
              <a:rPr lang="en-US" sz="2000" dirty="0"/>
              <a:t> </a:t>
            </a:r>
            <a:r>
              <a:rPr lang="en-US" sz="2000" dirty="0" err="1"/>
              <a:t>anda</a:t>
            </a:r>
            <a:r>
              <a:rPr lang="en-US" sz="2000" dirty="0"/>
              <a:t>,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dibawah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. </a:t>
            </a:r>
            <a:r>
              <a:rPr lang="en-US" sz="2000" dirty="0" err="1"/>
              <a:t>Pelajari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hafalkan</a:t>
            </a:r>
            <a:r>
              <a:rPr lang="en-US" sz="2000" dirty="0"/>
              <a:t> </a:t>
            </a:r>
            <a:r>
              <a:rPr lang="en-US" sz="2000" dirty="0" err="1"/>
              <a:t>ya</a:t>
            </a:r>
            <a:r>
              <a:rPr lang="en-US" sz="2000" dirty="0"/>
              <a:t>.. </a:t>
            </a:r>
            <a:r>
              <a:rPr lang="en-US" sz="2000" dirty="0" err="1"/>
              <a:t>Tinggal</a:t>
            </a:r>
            <a:r>
              <a:rPr lang="en-US" sz="2000" dirty="0"/>
              <a:t> </a:t>
            </a:r>
            <a:r>
              <a:rPr lang="en-US" sz="2000" dirty="0" err="1"/>
              <a:t>diganti</a:t>
            </a:r>
            <a:r>
              <a:rPr lang="en-US" sz="2000" dirty="0"/>
              <a:t> </a:t>
            </a:r>
            <a:r>
              <a:rPr lang="en-US" sz="2000" dirty="0" err="1"/>
              <a:t>sesuai</a:t>
            </a:r>
            <a:r>
              <a:rPr lang="en-US" sz="2000" dirty="0"/>
              <a:t> data </a:t>
            </a:r>
            <a:r>
              <a:rPr lang="en-US" sz="2000" dirty="0" err="1"/>
              <a:t>diri</a:t>
            </a:r>
            <a:r>
              <a:rPr lang="en-US" sz="2000" dirty="0"/>
              <a:t> </a:t>
            </a:r>
            <a:r>
              <a:rPr lang="en-US" sz="2000" dirty="0" err="1"/>
              <a:t>sendiri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53000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900" kern="100" dirty="0" err="1">
                <a:solidFill>
                  <a:srgbClr val="000000"/>
                </a:solidFill>
                <a:cs typeface="Cordia New" panose="020B0304020202020204" pitchFamily="34" charset="-34"/>
              </a:rPr>
              <a:t>Ohayou</a:t>
            </a:r>
            <a:r>
              <a:rPr lang="en-US" sz="2900" kern="100" dirty="0">
                <a:solidFill>
                  <a:srgbClr val="000000"/>
                </a:solidFill>
                <a:cs typeface="Cordia New" panose="020B0304020202020204" pitchFamily="34" charset="-34"/>
              </a:rPr>
              <a:t> </a:t>
            </a:r>
            <a:r>
              <a:rPr lang="en-US" sz="2900" kern="100" dirty="0" err="1">
                <a:solidFill>
                  <a:srgbClr val="000000"/>
                </a:solidFill>
                <a:cs typeface="Cordia New" panose="020B0304020202020204" pitchFamily="34" charset="-34"/>
              </a:rPr>
              <a:t>gozaimasu</a:t>
            </a:r>
            <a:r>
              <a:rPr lang="en-US" sz="2900" kern="100" dirty="0">
                <a:solidFill>
                  <a:srgbClr val="000000"/>
                </a:solidFill>
                <a:cs typeface="Cordia New" panose="020B0304020202020204" pitchFamily="34" charset="-34"/>
              </a:rPr>
              <a:t> / Konnichiwa / Konbanwa</a:t>
            </a:r>
            <a:r>
              <a:rPr lang="ja-JP" altLang="en-US" sz="2900" kern="1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　</a:t>
            </a:r>
            <a:endParaRPr lang="ja-JP" altLang="en-US" sz="2900" kern="100" dirty="0">
              <a:latin typeface="+mn-ea"/>
              <a:cs typeface="Cordia New" panose="020B0304020202020204" pitchFamily="34" charset="-34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900" i="1" kern="100" dirty="0" err="1">
                <a:solidFill>
                  <a:srgbClr val="000000"/>
                </a:solidFill>
                <a:cs typeface="Cordia New" panose="020B0304020202020204" pitchFamily="34" charset="-34"/>
              </a:rPr>
              <a:t>Watashi</a:t>
            </a:r>
            <a:r>
              <a:rPr lang="en-US" sz="2900" i="1" kern="100" dirty="0">
                <a:solidFill>
                  <a:srgbClr val="000000"/>
                </a:solidFill>
                <a:cs typeface="Cordia New" panose="020B0304020202020204" pitchFamily="34" charset="-34"/>
              </a:rPr>
              <a:t> </a:t>
            </a:r>
            <a:r>
              <a:rPr lang="en-US" sz="2900" i="1" kern="100" dirty="0" err="1">
                <a:solidFill>
                  <a:srgbClr val="000000"/>
                </a:solidFill>
                <a:cs typeface="Cordia New" panose="020B0304020202020204" pitchFamily="34" charset="-34"/>
              </a:rPr>
              <a:t>wa</a:t>
            </a:r>
            <a:r>
              <a:rPr lang="en-US" sz="2900" i="1" kern="100" dirty="0">
                <a:solidFill>
                  <a:srgbClr val="000000"/>
                </a:solidFill>
                <a:cs typeface="Cordia New" panose="020B0304020202020204" pitchFamily="34" charset="-34"/>
              </a:rPr>
              <a:t> Ali </a:t>
            </a:r>
            <a:r>
              <a:rPr lang="en-US" sz="2900" kern="100" dirty="0" err="1">
                <a:solidFill>
                  <a:srgbClr val="000000"/>
                </a:solidFill>
                <a:cs typeface="Cordia New" panose="020B0304020202020204" pitchFamily="34" charset="-34"/>
              </a:rPr>
              <a:t>desu</a:t>
            </a:r>
            <a:r>
              <a:rPr lang="en-US" sz="2900" kern="100" dirty="0">
                <a:solidFill>
                  <a:srgbClr val="000000"/>
                </a:solidFill>
                <a:cs typeface="Cordia New" panose="020B0304020202020204" pitchFamily="34" charset="-34"/>
              </a:rPr>
              <a:t>. Bandung </a:t>
            </a:r>
            <a:r>
              <a:rPr lang="en-US" sz="2900" kern="100" dirty="0" err="1">
                <a:solidFill>
                  <a:srgbClr val="000000"/>
                </a:solidFill>
                <a:cs typeface="Cordia New" panose="020B0304020202020204" pitchFamily="34" charset="-34"/>
              </a:rPr>
              <a:t>kara</a:t>
            </a:r>
            <a:r>
              <a:rPr lang="en-US" sz="2900" kern="100" dirty="0">
                <a:solidFill>
                  <a:srgbClr val="000000"/>
                </a:solidFill>
                <a:cs typeface="Cordia New" panose="020B0304020202020204" pitchFamily="34" charset="-34"/>
              </a:rPr>
              <a:t> </a:t>
            </a:r>
            <a:r>
              <a:rPr lang="en-US" sz="2900" kern="100" dirty="0" err="1">
                <a:solidFill>
                  <a:srgbClr val="000000"/>
                </a:solidFill>
                <a:cs typeface="Cordia New" panose="020B0304020202020204" pitchFamily="34" charset="-34"/>
              </a:rPr>
              <a:t>kimashita</a:t>
            </a:r>
            <a:r>
              <a:rPr lang="en-US" sz="2900" kern="100" dirty="0">
                <a:solidFill>
                  <a:srgbClr val="000000"/>
                </a:solidFill>
                <a:cs typeface="Cordia New" panose="020B0304020202020204" pitchFamily="34" charset="-34"/>
              </a:rPr>
              <a:t>. Ni-</a:t>
            </a:r>
            <a:r>
              <a:rPr lang="en-US" sz="2900" kern="100" dirty="0" err="1">
                <a:solidFill>
                  <a:srgbClr val="000000"/>
                </a:solidFill>
                <a:cs typeface="Cordia New" panose="020B0304020202020204" pitchFamily="34" charset="-34"/>
              </a:rPr>
              <a:t>juu</a:t>
            </a:r>
            <a:r>
              <a:rPr lang="en-US" sz="2900" kern="100" dirty="0">
                <a:solidFill>
                  <a:srgbClr val="000000"/>
                </a:solidFill>
                <a:cs typeface="Cordia New" panose="020B0304020202020204" pitchFamily="34" charset="-34"/>
              </a:rPr>
              <a:t>-</a:t>
            </a:r>
            <a:r>
              <a:rPr lang="en-US" sz="2900" kern="100" dirty="0" err="1">
                <a:solidFill>
                  <a:srgbClr val="000000"/>
                </a:solidFill>
                <a:cs typeface="Cordia New" panose="020B0304020202020204" pitchFamily="34" charset="-34"/>
              </a:rPr>
              <a:t>ni-sai</a:t>
            </a:r>
            <a:r>
              <a:rPr lang="en-US" sz="2900" kern="100" dirty="0">
                <a:solidFill>
                  <a:srgbClr val="000000"/>
                </a:solidFill>
                <a:cs typeface="Cordia New" panose="020B0304020202020204" pitchFamily="34" charset="-34"/>
              </a:rPr>
              <a:t> </a:t>
            </a:r>
            <a:r>
              <a:rPr lang="en-US" sz="2900" kern="100" dirty="0" err="1">
                <a:solidFill>
                  <a:srgbClr val="000000"/>
                </a:solidFill>
                <a:cs typeface="Cordia New" panose="020B0304020202020204" pitchFamily="34" charset="-34"/>
              </a:rPr>
              <a:t>desu</a:t>
            </a:r>
            <a:r>
              <a:rPr lang="en-US" sz="2900" kern="100" dirty="0">
                <a:solidFill>
                  <a:srgbClr val="000000"/>
                </a:solidFill>
                <a:cs typeface="Cordia New" panose="020B0304020202020204" pitchFamily="34" charset="-34"/>
              </a:rPr>
              <a:t>.</a:t>
            </a:r>
            <a:endParaRPr lang="ja-JP" altLang="en-US" sz="2900" kern="100" dirty="0">
              <a:cs typeface="Cordia New" panose="020B0304020202020204" pitchFamily="34" charset="-34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900" kern="100" dirty="0" err="1">
                <a:solidFill>
                  <a:srgbClr val="000000"/>
                </a:solidFill>
                <a:cs typeface="Cordia New" panose="020B0304020202020204" pitchFamily="34" charset="-34"/>
              </a:rPr>
              <a:t>Tanjoubi</a:t>
            </a:r>
            <a:r>
              <a:rPr lang="en-US" sz="2900" kern="100" dirty="0">
                <a:solidFill>
                  <a:srgbClr val="000000"/>
                </a:solidFill>
                <a:cs typeface="Cordia New" panose="020B0304020202020204" pitchFamily="34" charset="-34"/>
              </a:rPr>
              <a:t> </a:t>
            </a:r>
            <a:r>
              <a:rPr lang="en-US" sz="2900" kern="100" dirty="0" err="1">
                <a:solidFill>
                  <a:srgbClr val="000000"/>
                </a:solidFill>
                <a:cs typeface="Cordia New" panose="020B0304020202020204" pitchFamily="34" charset="-34"/>
              </a:rPr>
              <a:t>wa</a:t>
            </a:r>
            <a:r>
              <a:rPr lang="en-US" sz="2900" kern="100" dirty="0">
                <a:solidFill>
                  <a:srgbClr val="000000"/>
                </a:solidFill>
                <a:cs typeface="Cordia New" panose="020B0304020202020204" pitchFamily="34" charset="-34"/>
              </a:rPr>
              <a:t> go-</a:t>
            </a:r>
            <a:r>
              <a:rPr lang="en-US" sz="2900" kern="100" dirty="0" err="1">
                <a:solidFill>
                  <a:srgbClr val="000000"/>
                </a:solidFill>
                <a:cs typeface="Cordia New" panose="020B0304020202020204" pitchFamily="34" charset="-34"/>
              </a:rPr>
              <a:t>gatsu</a:t>
            </a:r>
            <a:r>
              <a:rPr lang="en-US" sz="2900" kern="100" dirty="0">
                <a:solidFill>
                  <a:srgbClr val="000000"/>
                </a:solidFill>
                <a:cs typeface="Cordia New" panose="020B0304020202020204" pitchFamily="34" charset="-34"/>
              </a:rPr>
              <a:t> </a:t>
            </a:r>
            <a:r>
              <a:rPr lang="en-US" sz="2900" kern="100" dirty="0" err="1">
                <a:solidFill>
                  <a:srgbClr val="000000"/>
                </a:solidFill>
                <a:cs typeface="Cordia New" panose="020B0304020202020204" pitchFamily="34" charset="-34"/>
              </a:rPr>
              <a:t>mikka</a:t>
            </a:r>
            <a:r>
              <a:rPr lang="en-US" sz="2900" kern="100" dirty="0">
                <a:solidFill>
                  <a:srgbClr val="000000"/>
                </a:solidFill>
                <a:cs typeface="Cordia New" panose="020B0304020202020204" pitchFamily="34" charset="-34"/>
              </a:rPr>
              <a:t>  </a:t>
            </a:r>
            <a:r>
              <a:rPr lang="en-US" sz="2900" kern="100" dirty="0" err="1">
                <a:solidFill>
                  <a:srgbClr val="000000"/>
                </a:solidFill>
                <a:cs typeface="Cordia New" panose="020B0304020202020204" pitchFamily="34" charset="-34"/>
              </a:rPr>
              <a:t>desu</a:t>
            </a:r>
            <a:r>
              <a:rPr lang="en-US" sz="2900" kern="100" dirty="0">
                <a:solidFill>
                  <a:srgbClr val="000000"/>
                </a:solidFill>
                <a:cs typeface="Cordia New" panose="020B0304020202020204" pitchFamily="34" charset="-34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900" dirty="0" err="1"/>
              <a:t>Shumi</a:t>
            </a:r>
            <a:r>
              <a:rPr lang="en-US" sz="2900" dirty="0"/>
              <a:t> </a:t>
            </a:r>
            <a:r>
              <a:rPr lang="en-US" sz="2900" dirty="0" err="1"/>
              <a:t>wa</a:t>
            </a:r>
            <a:r>
              <a:rPr lang="en-US" sz="2900" dirty="0"/>
              <a:t> </a:t>
            </a:r>
            <a:r>
              <a:rPr lang="en-US" sz="2900" dirty="0" err="1"/>
              <a:t>uta</a:t>
            </a:r>
            <a:r>
              <a:rPr lang="en-US" sz="2900" dirty="0"/>
              <a:t> o </a:t>
            </a:r>
            <a:r>
              <a:rPr lang="en-US" sz="2900" dirty="0" err="1"/>
              <a:t>utau</a:t>
            </a:r>
            <a:r>
              <a:rPr lang="en-US" sz="2900" dirty="0"/>
              <a:t> </a:t>
            </a:r>
            <a:r>
              <a:rPr lang="en-US" sz="2900" dirty="0" err="1"/>
              <a:t>koto</a:t>
            </a:r>
            <a:r>
              <a:rPr lang="en-US" sz="2900" dirty="0"/>
              <a:t> </a:t>
            </a:r>
            <a:r>
              <a:rPr lang="en-US" sz="2900" dirty="0" err="1"/>
              <a:t>desu</a:t>
            </a:r>
            <a:endParaRPr lang="en-US" sz="2900" dirty="0"/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900" dirty="0" err="1"/>
              <a:t>Jazzu</a:t>
            </a:r>
            <a:r>
              <a:rPr lang="en-US" sz="2900" dirty="0"/>
              <a:t> no </a:t>
            </a:r>
            <a:r>
              <a:rPr lang="en-US" sz="2900" dirty="0" err="1"/>
              <a:t>uta</a:t>
            </a:r>
            <a:r>
              <a:rPr lang="en-US" sz="2900" dirty="0"/>
              <a:t> </a:t>
            </a:r>
            <a:r>
              <a:rPr lang="en-US" sz="2900" dirty="0" err="1"/>
              <a:t>ga</a:t>
            </a:r>
            <a:r>
              <a:rPr lang="en-US" sz="2900" dirty="0"/>
              <a:t> ichiban </a:t>
            </a:r>
            <a:r>
              <a:rPr lang="en-US" sz="2900" dirty="0" err="1"/>
              <a:t>suki</a:t>
            </a:r>
            <a:r>
              <a:rPr lang="en-US" sz="2900" dirty="0"/>
              <a:t> </a:t>
            </a:r>
            <a:r>
              <a:rPr lang="en-US" sz="2900" dirty="0" err="1"/>
              <a:t>desu</a:t>
            </a:r>
            <a:r>
              <a:rPr lang="en-US" sz="2900" dirty="0"/>
              <a:t>.</a:t>
            </a:r>
            <a:endParaRPr lang="en-US" sz="2900" kern="100" dirty="0">
              <a:solidFill>
                <a:srgbClr val="000000"/>
              </a:solidFill>
              <a:cs typeface="Cordia New" panose="020B0304020202020204" pitchFamily="34" charset="-34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900" kern="100" dirty="0" err="1">
                <a:solidFill>
                  <a:srgbClr val="000000"/>
                </a:solidFill>
                <a:cs typeface="Cordia New" panose="020B0304020202020204" pitchFamily="34" charset="-34"/>
              </a:rPr>
              <a:t>Watashi</a:t>
            </a:r>
            <a:r>
              <a:rPr lang="en-US" sz="2900" kern="100" dirty="0">
                <a:solidFill>
                  <a:srgbClr val="000000"/>
                </a:solidFill>
                <a:cs typeface="Cordia New" panose="020B0304020202020204" pitchFamily="34" charset="-34"/>
              </a:rPr>
              <a:t> no </a:t>
            </a:r>
            <a:r>
              <a:rPr lang="en-US" sz="2900" kern="100" dirty="0" err="1">
                <a:solidFill>
                  <a:srgbClr val="000000"/>
                </a:solidFill>
                <a:cs typeface="Cordia New" panose="020B0304020202020204" pitchFamily="34" charset="-34"/>
              </a:rPr>
              <a:t>yume</a:t>
            </a:r>
            <a:r>
              <a:rPr lang="en-US" sz="2900" kern="100" dirty="0">
                <a:solidFill>
                  <a:srgbClr val="000000"/>
                </a:solidFill>
                <a:cs typeface="Cordia New" panose="020B0304020202020204" pitchFamily="34" charset="-34"/>
              </a:rPr>
              <a:t> </a:t>
            </a:r>
            <a:r>
              <a:rPr lang="en-US" sz="2900" kern="100" dirty="0" err="1">
                <a:solidFill>
                  <a:srgbClr val="000000"/>
                </a:solidFill>
                <a:cs typeface="Cordia New" panose="020B0304020202020204" pitchFamily="34" charset="-34"/>
              </a:rPr>
              <a:t>wa</a:t>
            </a:r>
            <a:r>
              <a:rPr lang="en-US" sz="2900" kern="100" dirty="0">
                <a:solidFill>
                  <a:srgbClr val="000000"/>
                </a:solidFill>
                <a:cs typeface="Cordia New" panose="020B0304020202020204" pitchFamily="34" charset="-34"/>
              </a:rPr>
              <a:t> </a:t>
            </a:r>
            <a:r>
              <a:rPr lang="en-US" sz="2900" kern="100" dirty="0" err="1">
                <a:solidFill>
                  <a:srgbClr val="000000"/>
                </a:solidFill>
                <a:cs typeface="Cordia New" panose="020B0304020202020204" pitchFamily="34" charset="-34"/>
              </a:rPr>
              <a:t>kigyouka</a:t>
            </a:r>
            <a:r>
              <a:rPr lang="en-US" sz="2900" kern="100" dirty="0">
                <a:solidFill>
                  <a:srgbClr val="000000"/>
                </a:solidFill>
                <a:cs typeface="Cordia New" panose="020B0304020202020204" pitchFamily="34" charset="-34"/>
              </a:rPr>
              <a:t> </a:t>
            </a:r>
            <a:r>
              <a:rPr lang="en-US" sz="2900" kern="100" dirty="0" err="1">
                <a:solidFill>
                  <a:srgbClr val="000000"/>
                </a:solidFill>
                <a:cs typeface="Cordia New" panose="020B0304020202020204" pitchFamily="34" charset="-34"/>
              </a:rPr>
              <a:t>desu</a:t>
            </a:r>
            <a:r>
              <a:rPr lang="en-US" sz="2900" kern="100" dirty="0">
                <a:solidFill>
                  <a:srgbClr val="000000"/>
                </a:solidFill>
                <a:cs typeface="Cordia New" panose="020B0304020202020204" pitchFamily="34" charset="-34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900" kern="100" dirty="0" err="1">
                <a:solidFill>
                  <a:srgbClr val="000000"/>
                </a:solidFill>
                <a:cs typeface="Cordia New" panose="020B0304020202020204" pitchFamily="34" charset="-34"/>
              </a:rPr>
              <a:t>Shourai</a:t>
            </a:r>
            <a:r>
              <a:rPr lang="en-US" sz="2900" kern="100" dirty="0">
                <a:solidFill>
                  <a:srgbClr val="000000"/>
                </a:solidFill>
                <a:cs typeface="Cordia New" panose="020B0304020202020204" pitchFamily="34" charset="-34"/>
              </a:rPr>
              <a:t> </a:t>
            </a:r>
            <a:r>
              <a:rPr lang="en-US" sz="2900" kern="100" dirty="0" err="1">
                <a:solidFill>
                  <a:srgbClr val="000000"/>
                </a:solidFill>
                <a:cs typeface="Cordia New" panose="020B0304020202020204" pitchFamily="34" charset="-34"/>
              </a:rPr>
              <a:t>wa</a:t>
            </a:r>
            <a:r>
              <a:rPr lang="en-US" sz="2900" kern="100" dirty="0">
                <a:solidFill>
                  <a:srgbClr val="000000"/>
                </a:solidFill>
                <a:cs typeface="Cordia New" panose="020B0304020202020204" pitchFamily="34" charset="-34"/>
              </a:rPr>
              <a:t> </a:t>
            </a:r>
            <a:r>
              <a:rPr lang="en-US" sz="2900" kern="100" dirty="0" err="1">
                <a:solidFill>
                  <a:srgbClr val="000000"/>
                </a:solidFill>
                <a:cs typeface="Cordia New" panose="020B0304020202020204" pitchFamily="34" charset="-34"/>
              </a:rPr>
              <a:t>ni</a:t>
            </a:r>
            <a:r>
              <a:rPr lang="en-US" sz="2900" kern="100" dirty="0">
                <a:solidFill>
                  <a:srgbClr val="000000"/>
                </a:solidFill>
                <a:cs typeface="Cordia New" panose="020B0304020202020204" pitchFamily="34" charset="-34"/>
              </a:rPr>
              <a:t>-</a:t>
            </a:r>
            <a:r>
              <a:rPr lang="en-US" sz="2900" kern="100" dirty="0" err="1">
                <a:solidFill>
                  <a:srgbClr val="000000"/>
                </a:solidFill>
                <a:cs typeface="Cordia New" panose="020B0304020202020204" pitchFamily="34" charset="-34"/>
              </a:rPr>
              <a:t>juu</a:t>
            </a:r>
            <a:r>
              <a:rPr lang="en-US" sz="2900" kern="100" dirty="0">
                <a:solidFill>
                  <a:srgbClr val="000000"/>
                </a:solidFill>
                <a:cs typeface="Cordia New" panose="020B0304020202020204" pitchFamily="34" charset="-34"/>
              </a:rPr>
              <a:t>-go-</a:t>
            </a:r>
            <a:r>
              <a:rPr lang="en-US" sz="2900" kern="100" dirty="0" err="1">
                <a:solidFill>
                  <a:srgbClr val="000000"/>
                </a:solidFill>
                <a:cs typeface="Cordia New" panose="020B0304020202020204" pitchFamily="34" charset="-34"/>
              </a:rPr>
              <a:t>sai</a:t>
            </a:r>
            <a:r>
              <a:rPr lang="en-US" sz="2900" kern="100" dirty="0">
                <a:solidFill>
                  <a:srgbClr val="000000"/>
                </a:solidFill>
                <a:cs typeface="Cordia New" panose="020B0304020202020204" pitchFamily="34" charset="-34"/>
              </a:rPr>
              <a:t> </a:t>
            </a:r>
            <a:r>
              <a:rPr lang="en-US" sz="2900" kern="100" dirty="0" err="1">
                <a:solidFill>
                  <a:srgbClr val="000000"/>
                </a:solidFill>
                <a:cs typeface="Cordia New" panose="020B0304020202020204" pitchFamily="34" charset="-34"/>
              </a:rPr>
              <a:t>goro</a:t>
            </a:r>
            <a:r>
              <a:rPr lang="en-US" sz="2900" kern="100" dirty="0">
                <a:solidFill>
                  <a:srgbClr val="000000"/>
                </a:solidFill>
                <a:cs typeface="Cordia New" panose="020B0304020202020204" pitchFamily="34" charset="-34"/>
              </a:rPr>
              <a:t> </a:t>
            </a:r>
            <a:r>
              <a:rPr lang="en-US" sz="2900" kern="100" dirty="0" err="1">
                <a:solidFill>
                  <a:srgbClr val="000000"/>
                </a:solidFill>
                <a:cs typeface="Cordia New" panose="020B0304020202020204" pitchFamily="34" charset="-34"/>
              </a:rPr>
              <a:t>kekkon</a:t>
            </a:r>
            <a:r>
              <a:rPr lang="en-US" sz="2900" kern="100" dirty="0">
                <a:solidFill>
                  <a:srgbClr val="000000"/>
                </a:solidFill>
                <a:cs typeface="Cordia New" panose="020B0304020202020204" pitchFamily="34" charset="-34"/>
              </a:rPr>
              <a:t> </a:t>
            </a:r>
            <a:r>
              <a:rPr lang="en-US" sz="2900" kern="100" dirty="0" err="1">
                <a:solidFill>
                  <a:srgbClr val="000000"/>
                </a:solidFill>
                <a:cs typeface="Cordia New" panose="020B0304020202020204" pitchFamily="34" charset="-34"/>
              </a:rPr>
              <a:t>shitai</a:t>
            </a:r>
            <a:r>
              <a:rPr lang="en-US" sz="2900" kern="100" dirty="0">
                <a:solidFill>
                  <a:srgbClr val="000000"/>
                </a:solidFill>
                <a:cs typeface="Cordia New" panose="020B0304020202020204" pitchFamily="34" charset="-34"/>
              </a:rPr>
              <a:t> </a:t>
            </a:r>
            <a:r>
              <a:rPr lang="en-US" sz="2900" kern="100" dirty="0" err="1">
                <a:solidFill>
                  <a:srgbClr val="000000"/>
                </a:solidFill>
                <a:cs typeface="Cordia New" panose="020B0304020202020204" pitchFamily="34" charset="-34"/>
              </a:rPr>
              <a:t>desu</a:t>
            </a:r>
            <a:r>
              <a:rPr lang="en-US" sz="2900" kern="100" dirty="0">
                <a:solidFill>
                  <a:srgbClr val="000000"/>
                </a:solidFill>
                <a:cs typeface="Cordia New" panose="020B0304020202020204" pitchFamily="34" charset="-34"/>
              </a:rPr>
              <a:t>. </a:t>
            </a:r>
            <a:r>
              <a:rPr lang="en-US" sz="2900" kern="100" dirty="0" err="1">
                <a:solidFill>
                  <a:srgbClr val="000000"/>
                </a:solidFill>
                <a:cs typeface="Cordia New" panose="020B0304020202020204" pitchFamily="34" charset="-34"/>
              </a:rPr>
              <a:t>Soshite</a:t>
            </a:r>
            <a:r>
              <a:rPr lang="en-US" sz="2900" kern="100" dirty="0">
                <a:solidFill>
                  <a:srgbClr val="000000"/>
                </a:solidFill>
                <a:cs typeface="Cordia New" panose="020B0304020202020204" pitchFamily="34" charset="-34"/>
              </a:rPr>
              <a:t> san-</a:t>
            </a:r>
            <a:r>
              <a:rPr lang="en-US" sz="2900" kern="100" dirty="0" err="1">
                <a:solidFill>
                  <a:srgbClr val="000000"/>
                </a:solidFill>
                <a:cs typeface="Cordia New" panose="020B0304020202020204" pitchFamily="34" charset="-34"/>
              </a:rPr>
              <a:t>juu</a:t>
            </a:r>
            <a:r>
              <a:rPr lang="en-US" sz="2900" kern="100" dirty="0">
                <a:solidFill>
                  <a:srgbClr val="000000"/>
                </a:solidFill>
                <a:cs typeface="Cordia New" panose="020B0304020202020204" pitchFamily="34" charset="-34"/>
              </a:rPr>
              <a:t>-</a:t>
            </a:r>
            <a:r>
              <a:rPr lang="en-US" sz="2900" kern="100" dirty="0" err="1">
                <a:solidFill>
                  <a:srgbClr val="000000"/>
                </a:solidFill>
                <a:cs typeface="Cordia New" panose="020B0304020202020204" pitchFamily="34" charset="-34"/>
              </a:rPr>
              <a:t>sai</a:t>
            </a:r>
            <a:r>
              <a:rPr lang="en-US" sz="2900" kern="100" dirty="0">
                <a:solidFill>
                  <a:srgbClr val="000000"/>
                </a:solidFill>
                <a:cs typeface="Cordia New" panose="020B0304020202020204" pitchFamily="34" charset="-34"/>
              </a:rPr>
              <a:t> </a:t>
            </a:r>
            <a:r>
              <a:rPr lang="en-US" sz="2900" kern="100" dirty="0" err="1">
                <a:solidFill>
                  <a:srgbClr val="000000"/>
                </a:solidFill>
                <a:cs typeface="Cordia New" panose="020B0304020202020204" pitchFamily="34" charset="-34"/>
              </a:rPr>
              <a:t>goro</a:t>
            </a:r>
            <a:r>
              <a:rPr lang="en-US" sz="2900" kern="100" dirty="0">
                <a:solidFill>
                  <a:srgbClr val="000000"/>
                </a:solidFill>
                <a:cs typeface="Cordia New" panose="020B0304020202020204" pitchFamily="34" charset="-34"/>
              </a:rPr>
              <a:t> </a:t>
            </a:r>
            <a:r>
              <a:rPr lang="en-US" sz="2900" kern="100" dirty="0" err="1">
                <a:solidFill>
                  <a:srgbClr val="000000"/>
                </a:solidFill>
                <a:cs typeface="Cordia New" panose="020B0304020202020204" pitchFamily="34" charset="-34"/>
              </a:rPr>
              <a:t>kaisha</a:t>
            </a:r>
            <a:r>
              <a:rPr lang="en-US" sz="2900" kern="100" dirty="0">
                <a:solidFill>
                  <a:srgbClr val="000000"/>
                </a:solidFill>
                <a:cs typeface="Cordia New" panose="020B0304020202020204" pitchFamily="34" charset="-34"/>
              </a:rPr>
              <a:t> o </a:t>
            </a:r>
            <a:r>
              <a:rPr lang="en-US" sz="2900" kern="100" dirty="0" err="1">
                <a:solidFill>
                  <a:srgbClr val="000000"/>
                </a:solidFill>
                <a:cs typeface="Cordia New" panose="020B0304020202020204" pitchFamily="34" charset="-34"/>
              </a:rPr>
              <a:t>tsukuritai</a:t>
            </a:r>
            <a:r>
              <a:rPr lang="en-US" sz="2900" kern="100" dirty="0">
                <a:solidFill>
                  <a:srgbClr val="000000"/>
                </a:solidFill>
                <a:cs typeface="Cordia New" panose="020B0304020202020204" pitchFamily="34" charset="-34"/>
              </a:rPr>
              <a:t> </a:t>
            </a:r>
            <a:r>
              <a:rPr lang="en-US" sz="2900" kern="100" dirty="0" err="1">
                <a:solidFill>
                  <a:srgbClr val="000000"/>
                </a:solidFill>
                <a:cs typeface="Cordia New" panose="020B0304020202020204" pitchFamily="34" charset="-34"/>
              </a:rPr>
              <a:t>desu</a:t>
            </a:r>
            <a:r>
              <a:rPr lang="en-US" sz="2900" kern="100" dirty="0">
                <a:solidFill>
                  <a:srgbClr val="000000"/>
                </a:solidFill>
                <a:cs typeface="Cordia New" panose="020B0304020202020204" pitchFamily="34" charset="-34"/>
              </a:rPr>
              <a:t>.</a:t>
            </a:r>
          </a:p>
          <a:p>
            <a:pPr marL="114300" indent="0">
              <a:buNone/>
            </a:pPr>
            <a:endParaRPr lang="en-US" sz="29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ja-JP" sz="2900" kern="100" dirty="0">
                <a:solidFill>
                  <a:srgbClr val="FF0000"/>
                </a:solidFill>
                <a:cs typeface="Cordia New" panose="020B0304020202020204" pitchFamily="34" charset="-34"/>
              </a:rPr>
              <a:t>Agar </a:t>
            </a:r>
            <a:r>
              <a:rPr lang="en-US" altLang="ja-JP" sz="2900" kern="100" dirty="0" err="1">
                <a:solidFill>
                  <a:srgbClr val="FF0000"/>
                </a:solidFill>
                <a:cs typeface="Cordia New" panose="020B0304020202020204" pitchFamily="34" charset="-34"/>
              </a:rPr>
              <a:t>dapat</a:t>
            </a:r>
            <a:r>
              <a:rPr lang="en-US" altLang="ja-JP" sz="2900" kern="100" dirty="0">
                <a:solidFill>
                  <a:srgbClr val="FF0000"/>
                </a:solidFill>
                <a:cs typeface="Cordia New" panose="020B0304020202020204" pitchFamily="34" charset="-34"/>
              </a:rPr>
              <a:t> </a:t>
            </a:r>
            <a:r>
              <a:rPr lang="en-US" altLang="ja-JP" sz="2900" kern="100" dirty="0" err="1">
                <a:solidFill>
                  <a:srgbClr val="FF0000"/>
                </a:solidFill>
                <a:cs typeface="Cordia New" panose="020B0304020202020204" pitchFamily="34" charset="-34"/>
              </a:rPr>
              <a:t>menjadi</a:t>
            </a:r>
            <a:r>
              <a:rPr lang="en-US" altLang="ja-JP" sz="2900" kern="100" dirty="0">
                <a:solidFill>
                  <a:srgbClr val="FF0000"/>
                </a:solidFill>
                <a:cs typeface="Cordia New" panose="020B0304020202020204" pitchFamily="34" charset="-34"/>
              </a:rPr>
              <a:t> </a:t>
            </a:r>
            <a:r>
              <a:rPr lang="en-US" altLang="ja-JP" sz="2900" kern="100" dirty="0" err="1">
                <a:solidFill>
                  <a:srgbClr val="FF0000"/>
                </a:solidFill>
                <a:cs typeface="Cordia New" panose="020B0304020202020204" pitchFamily="34" charset="-34"/>
              </a:rPr>
              <a:t>pengusaha</a:t>
            </a:r>
            <a:r>
              <a:rPr lang="en-US" altLang="ja-JP" sz="2900" kern="100" dirty="0">
                <a:solidFill>
                  <a:srgbClr val="FF0000"/>
                </a:solidFill>
                <a:cs typeface="Cordia New" panose="020B0304020202020204" pitchFamily="34" charset="-34"/>
              </a:rPr>
              <a:t> yang </a:t>
            </a:r>
            <a:r>
              <a:rPr lang="en-US" altLang="ja-JP" sz="2900" kern="100" dirty="0" err="1">
                <a:solidFill>
                  <a:srgbClr val="FF0000"/>
                </a:solidFill>
                <a:cs typeface="Cordia New" panose="020B0304020202020204" pitchFamily="34" charset="-34"/>
              </a:rPr>
              <a:t>sukses</a:t>
            </a:r>
            <a:r>
              <a:rPr lang="en-US" altLang="ja-JP" sz="2900" kern="100" dirty="0">
                <a:solidFill>
                  <a:srgbClr val="FF0000"/>
                </a:solidFill>
                <a:cs typeface="Cordia New" panose="020B0304020202020204" pitchFamily="34" charset="-34"/>
              </a:rPr>
              <a:t>, </a:t>
            </a:r>
            <a:r>
              <a:rPr lang="en-US" altLang="ja-JP" sz="2900" kern="100" dirty="0" err="1">
                <a:solidFill>
                  <a:srgbClr val="FF0000"/>
                </a:solidFill>
                <a:cs typeface="Cordia New" panose="020B0304020202020204" pitchFamily="34" charset="-34"/>
              </a:rPr>
              <a:t>saya</a:t>
            </a:r>
            <a:r>
              <a:rPr lang="en-US" altLang="ja-JP" sz="2900" kern="100" dirty="0">
                <a:solidFill>
                  <a:srgbClr val="FF0000"/>
                </a:solidFill>
                <a:cs typeface="Cordia New" panose="020B0304020202020204" pitchFamily="34" charset="-34"/>
              </a:rPr>
              <a:t> </a:t>
            </a:r>
            <a:r>
              <a:rPr lang="en-US" altLang="ja-JP" sz="2900" kern="100" dirty="0" err="1">
                <a:solidFill>
                  <a:srgbClr val="FF0000"/>
                </a:solidFill>
                <a:cs typeface="Cordia New" panose="020B0304020202020204" pitchFamily="34" charset="-34"/>
              </a:rPr>
              <a:t>selalu</a:t>
            </a:r>
            <a:r>
              <a:rPr lang="en-US" altLang="ja-JP" sz="2900" kern="100" dirty="0">
                <a:solidFill>
                  <a:srgbClr val="FF0000"/>
                </a:solidFill>
                <a:cs typeface="Cordia New" panose="020B0304020202020204" pitchFamily="34" charset="-34"/>
              </a:rPr>
              <a:t> </a:t>
            </a:r>
            <a:r>
              <a:rPr lang="en-US" altLang="ja-JP" sz="2900" kern="100" dirty="0" err="1">
                <a:solidFill>
                  <a:srgbClr val="FF0000"/>
                </a:solidFill>
                <a:cs typeface="Cordia New" panose="020B0304020202020204" pitchFamily="34" charset="-34"/>
              </a:rPr>
              <a:t>belajar</a:t>
            </a:r>
            <a:r>
              <a:rPr lang="en-US" altLang="ja-JP" sz="2900" kern="100" dirty="0">
                <a:solidFill>
                  <a:srgbClr val="FF0000"/>
                </a:solidFill>
                <a:cs typeface="Cordia New" panose="020B0304020202020204" pitchFamily="34" charset="-34"/>
              </a:rPr>
              <a:t> </a:t>
            </a:r>
            <a:r>
              <a:rPr lang="en-US" altLang="ja-JP" sz="2900" kern="100" dirty="0" err="1">
                <a:solidFill>
                  <a:srgbClr val="FF0000"/>
                </a:solidFill>
                <a:cs typeface="Cordia New" panose="020B0304020202020204" pitchFamily="34" charset="-34"/>
              </a:rPr>
              <a:t>dari</a:t>
            </a:r>
            <a:r>
              <a:rPr lang="en-US" altLang="ja-JP" sz="2900" kern="100" dirty="0">
                <a:solidFill>
                  <a:srgbClr val="FF0000"/>
                </a:solidFill>
                <a:cs typeface="Cordia New" panose="020B0304020202020204" pitchFamily="34" charset="-34"/>
              </a:rPr>
              <a:t> </a:t>
            </a:r>
            <a:r>
              <a:rPr lang="en-US" altLang="ja-JP" sz="2900" kern="100" dirty="0" err="1">
                <a:solidFill>
                  <a:srgbClr val="FF0000"/>
                </a:solidFill>
                <a:cs typeface="Cordia New" panose="020B0304020202020204" pitchFamily="34" charset="-34"/>
              </a:rPr>
              <a:t>berbagai</a:t>
            </a:r>
            <a:r>
              <a:rPr lang="en-US" altLang="ja-JP" sz="2900" kern="100" dirty="0">
                <a:solidFill>
                  <a:srgbClr val="FF0000"/>
                </a:solidFill>
                <a:cs typeface="Cordia New" panose="020B0304020202020204" pitchFamily="34" charset="-34"/>
              </a:rPr>
              <a:t> </a:t>
            </a:r>
            <a:r>
              <a:rPr lang="en-US" altLang="ja-JP" sz="2900" kern="100" dirty="0" err="1">
                <a:solidFill>
                  <a:srgbClr val="FF0000"/>
                </a:solidFill>
                <a:cs typeface="Cordia New" panose="020B0304020202020204" pitchFamily="34" charset="-34"/>
              </a:rPr>
              <a:t>sumber</a:t>
            </a:r>
            <a:r>
              <a:rPr lang="en-US" altLang="ja-JP" sz="2900" kern="100" dirty="0">
                <a:solidFill>
                  <a:srgbClr val="FF0000"/>
                </a:solidFill>
                <a:cs typeface="Cordia New" panose="020B0304020202020204" pitchFamily="34" charset="-34"/>
              </a:rPr>
              <a:t> </a:t>
            </a:r>
            <a:r>
              <a:rPr lang="en-US" altLang="ja-JP" sz="2900" kern="100" dirty="0" err="1">
                <a:solidFill>
                  <a:srgbClr val="FF0000"/>
                </a:solidFill>
                <a:cs typeface="Cordia New" panose="020B0304020202020204" pitchFamily="34" charset="-34"/>
              </a:rPr>
              <a:t>tentang</a:t>
            </a:r>
            <a:r>
              <a:rPr lang="en-US" altLang="ja-JP" sz="2900" kern="100" dirty="0">
                <a:solidFill>
                  <a:srgbClr val="FF0000"/>
                </a:solidFill>
                <a:cs typeface="Cordia New" panose="020B0304020202020204" pitchFamily="34" charset="-34"/>
              </a:rPr>
              <a:t> </a:t>
            </a:r>
            <a:r>
              <a:rPr lang="en-US" altLang="ja-JP" sz="2900" kern="100" dirty="0" err="1">
                <a:solidFill>
                  <a:srgbClr val="FF0000"/>
                </a:solidFill>
                <a:cs typeface="Cordia New" panose="020B0304020202020204" pitchFamily="34" charset="-34"/>
              </a:rPr>
              <a:t>strategi</a:t>
            </a:r>
            <a:r>
              <a:rPr lang="en-US" altLang="ja-JP" sz="2900" kern="100" dirty="0">
                <a:solidFill>
                  <a:srgbClr val="FF0000"/>
                </a:solidFill>
                <a:cs typeface="Cordia New" panose="020B0304020202020204" pitchFamily="34" charset="-34"/>
              </a:rPr>
              <a:t> </a:t>
            </a:r>
            <a:r>
              <a:rPr lang="en-US" altLang="ja-JP" sz="2900" kern="100" dirty="0" err="1">
                <a:solidFill>
                  <a:srgbClr val="FF0000"/>
                </a:solidFill>
                <a:cs typeface="Cordia New" panose="020B0304020202020204" pitchFamily="34" charset="-34"/>
              </a:rPr>
              <a:t>berbisnis</a:t>
            </a:r>
            <a:r>
              <a:rPr lang="en-US" altLang="ja-JP" sz="2900" kern="100" dirty="0">
                <a:solidFill>
                  <a:srgbClr val="FF0000"/>
                </a:solidFill>
                <a:cs typeface="Cordia New" panose="020B0304020202020204" pitchFamily="34" charset="-34"/>
              </a:rPr>
              <a:t> yang </a:t>
            </a:r>
            <a:r>
              <a:rPr lang="en-US" altLang="ja-JP" sz="2900" kern="100" dirty="0" err="1">
                <a:solidFill>
                  <a:srgbClr val="FF0000"/>
                </a:solidFill>
                <a:cs typeface="Cordia New" panose="020B0304020202020204" pitchFamily="34" charset="-34"/>
              </a:rPr>
              <a:t>baik</a:t>
            </a:r>
            <a:r>
              <a:rPr lang="en-US" altLang="ja-JP" sz="2900" kern="100" dirty="0">
                <a:solidFill>
                  <a:srgbClr val="FF0000"/>
                </a:solidFill>
                <a:cs typeface="Cordia New" panose="020B0304020202020204" pitchFamily="34" charset="-34"/>
              </a:rPr>
              <a:t>. </a:t>
            </a:r>
            <a:r>
              <a:rPr lang="en-US" altLang="ja-JP" sz="2900" kern="100" dirty="0" err="1">
                <a:solidFill>
                  <a:srgbClr val="FF0000"/>
                </a:solidFill>
                <a:cs typeface="Cordia New" panose="020B0304020202020204" pitchFamily="34" charset="-34"/>
              </a:rPr>
              <a:t>Keinginan</a:t>
            </a:r>
            <a:r>
              <a:rPr lang="en-US" altLang="ja-JP" sz="2900" kern="100" dirty="0">
                <a:solidFill>
                  <a:srgbClr val="FF0000"/>
                </a:solidFill>
                <a:cs typeface="Cordia New" panose="020B0304020202020204" pitchFamily="34" charset="-34"/>
              </a:rPr>
              <a:t> </a:t>
            </a:r>
            <a:r>
              <a:rPr lang="en-US" altLang="ja-JP" sz="2900" kern="100" dirty="0" err="1">
                <a:solidFill>
                  <a:srgbClr val="FF0000"/>
                </a:solidFill>
                <a:cs typeface="Cordia New" panose="020B0304020202020204" pitchFamily="34" charset="-34"/>
              </a:rPr>
              <a:t>saya</a:t>
            </a:r>
            <a:r>
              <a:rPr lang="en-US" altLang="ja-JP" sz="2900" kern="100" dirty="0">
                <a:solidFill>
                  <a:srgbClr val="FF0000"/>
                </a:solidFill>
                <a:cs typeface="Cordia New" panose="020B0304020202020204" pitchFamily="34" charset="-34"/>
              </a:rPr>
              <a:t> di </a:t>
            </a:r>
            <a:r>
              <a:rPr lang="en-US" altLang="ja-JP" sz="2900" kern="100" dirty="0" err="1">
                <a:solidFill>
                  <a:srgbClr val="FF0000"/>
                </a:solidFill>
                <a:cs typeface="Cordia New" panose="020B0304020202020204" pitchFamily="34" charset="-34"/>
              </a:rPr>
              <a:t>masa</a:t>
            </a:r>
            <a:r>
              <a:rPr lang="en-US" altLang="ja-JP" sz="2900" kern="100" dirty="0">
                <a:solidFill>
                  <a:srgbClr val="FF0000"/>
                </a:solidFill>
                <a:cs typeface="Cordia New" panose="020B0304020202020204" pitchFamily="34" charset="-34"/>
              </a:rPr>
              <a:t> </a:t>
            </a:r>
            <a:r>
              <a:rPr lang="en-US" altLang="ja-JP" sz="2900" kern="100" dirty="0" err="1">
                <a:solidFill>
                  <a:srgbClr val="FF0000"/>
                </a:solidFill>
                <a:cs typeface="Cordia New" panose="020B0304020202020204" pitchFamily="34" charset="-34"/>
              </a:rPr>
              <a:t>depan</a:t>
            </a:r>
            <a:r>
              <a:rPr lang="en-US" altLang="ja-JP" sz="2900" kern="100" dirty="0">
                <a:solidFill>
                  <a:srgbClr val="FF0000"/>
                </a:solidFill>
                <a:cs typeface="Cordia New" panose="020B0304020202020204" pitchFamily="34" charset="-34"/>
              </a:rPr>
              <a:t> </a:t>
            </a:r>
            <a:r>
              <a:rPr lang="en-US" altLang="ja-JP" sz="2900" kern="100" dirty="0" err="1">
                <a:solidFill>
                  <a:srgbClr val="FF0000"/>
                </a:solidFill>
                <a:cs typeface="Cordia New" panose="020B0304020202020204" pitchFamily="34" charset="-34"/>
              </a:rPr>
              <a:t>adalah</a:t>
            </a:r>
            <a:r>
              <a:rPr lang="en-US" altLang="ja-JP" sz="2900" kern="100" dirty="0">
                <a:solidFill>
                  <a:srgbClr val="FF0000"/>
                </a:solidFill>
                <a:cs typeface="Cordia New" panose="020B0304020202020204" pitchFamily="34" charset="-34"/>
              </a:rPr>
              <a:t> </a:t>
            </a:r>
            <a:r>
              <a:rPr lang="en-US" altLang="ja-JP" sz="2900" kern="100" dirty="0" err="1">
                <a:solidFill>
                  <a:srgbClr val="FF0000"/>
                </a:solidFill>
                <a:cs typeface="Cordia New" panose="020B0304020202020204" pitchFamily="34" charset="-34"/>
              </a:rPr>
              <a:t>menikah</a:t>
            </a:r>
            <a:r>
              <a:rPr lang="en-US" altLang="ja-JP" sz="2900" kern="100" dirty="0">
                <a:solidFill>
                  <a:srgbClr val="FF0000"/>
                </a:solidFill>
                <a:cs typeface="Cordia New" panose="020B0304020202020204" pitchFamily="34" charset="-34"/>
              </a:rPr>
              <a:t> di </a:t>
            </a:r>
            <a:r>
              <a:rPr lang="en-US" altLang="ja-JP" sz="2900" kern="100" dirty="0" err="1">
                <a:solidFill>
                  <a:srgbClr val="FF0000"/>
                </a:solidFill>
                <a:cs typeface="Cordia New" panose="020B0304020202020204" pitchFamily="34" charset="-34"/>
              </a:rPr>
              <a:t>umur</a:t>
            </a:r>
            <a:r>
              <a:rPr lang="en-US" altLang="ja-JP" sz="2900" kern="100" dirty="0">
                <a:solidFill>
                  <a:srgbClr val="FF0000"/>
                </a:solidFill>
                <a:cs typeface="Cordia New" panose="020B0304020202020204" pitchFamily="34" charset="-34"/>
              </a:rPr>
              <a:t> 25 </a:t>
            </a:r>
            <a:r>
              <a:rPr lang="en-US" altLang="ja-JP" sz="2900" kern="100" dirty="0" err="1">
                <a:solidFill>
                  <a:srgbClr val="FF0000"/>
                </a:solidFill>
                <a:cs typeface="Cordia New" panose="020B0304020202020204" pitchFamily="34" charset="-34"/>
              </a:rPr>
              <a:t>tahun</a:t>
            </a:r>
            <a:r>
              <a:rPr lang="en-US" altLang="ja-JP" sz="2900" kern="100" dirty="0">
                <a:solidFill>
                  <a:srgbClr val="FF0000"/>
                </a:solidFill>
                <a:cs typeface="Cordia New" panose="020B0304020202020204" pitchFamily="34" charset="-34"/>
              </a:rPr>
              <a:t>. Serta </a:t>
            </a:r>
            <a:r>
              <a:rPr lang="en-US" altLang="ja-JP" sz="2900" kern="100" dirty="0" err="1">
                <a:solidFill>
                  <a:srgbClr val="FF0000"/>
                </a:solidFill>
                <a:cs typeface="Cordia New" panose="020B0304020202020204" pitchFamily="34" charset="-34"/>
              </a:rPr>
              <a:t>dapat</a:t>
            </a:r>
            <a:r>
              <a:rPr lang="en-US" altLang="ja-JP" sz="2900" kern="100" dirty="0">
                <a:solidFill>
                  <a:srgbClr val="FF0000"/>
                </a:solidFill>
                <a:cs typeface="Cordia New" panose="020B0304020202020204" pitchFamily="34" charset="-34"/>
              </a:rPr>
              <a:t> </a:t>
            </a:r>
            <a:r>
              <a:rPr lang="en-US" altLang="ja-JP" sz="2900" kern="100" dirty="0" err="1">
                <a:solidFill>
                  <a:srgbClr val="FF0000"/>
                </a:solidFill>
                <a:cs typeface="Cordia New" panose="020B0304020202020204" pitchFamily="34" charset="-34"/>
              </a:rPr>
              <a:t>membuat</a:t>
            </a:r>
            <a:r>
              <a:rPr lang="en-US" altLang="ja-JP" sz="2900" kern="100" dirty="0">
                <a:solidFill>
                  <a:srgbClr val="FF0000"/>
                </a:solidFill>
                <a:cs typeface="Cordia New" panose="020B0304020202020204" pitchFamily="34" charset="-34"/>
              </a:rPr>
              <a:t> </a:t>
            </a:r>
            <a:r>
              <a:rPr lang="en-US" altLang="ja-JP" sz="2900" kern="100" dirty="0" err="1">
                <a:solidFill>
                  <a:srgbClr val="FF0000"/>
                </a:solidFill>
                <a:cs typeface="Cordia New" panose="020B0304020202020204" pitchFamily="34" charset="-34"/>
              </a:rPr>
              <a:t>perusahaan</a:t>
            </a:r>
            <a:r>
              <a:rPr lang="en-US" altLang="ja-JP" sz="2900" kern="100" dirty="0">
                <a:solidFill>
                  <a:srgbClr val="FF0000"/>
                </a:solidFill>
                <a:cs typeface="Cordia New" panose="020B0304020202020204" pitchFamily="34" charset="-34"/>
              </a:rPr>
              <a:t> </a:t>
            </a:r>
            <a:r>
              <a:rPr lang="en-US" altLang="ja-JP" sz="2900" kern="100" dirty="0" err="1">
                <a:solidFill>
                  <a:srgbClr val="FF0000"/>
                </a:solidFill>
                <a:cs typeface="Cordia New" panose="020B0304020202020204" pitchFamily="34" charset="-34"/>
              </a:rPr>
              <a:t>sendiri</a:t>
            </a:r>
            <a:r>
              <a:rPr lang="en-US" altLang="ja-JP" sz="2900" kern="100" dirty="0">
                <a:solidFill>
                  <a:srgbClr val="FF0000"/>
                </a:solidFill>
                <a:cs typeface="Cordia New" panose="020B0304020202020204" pitchFamily="34" charset="-34"/>
              </a:rPr>
              <a:t> di </a:t>
            </a:r>
            <a:r>
              <a:rPr lang="en-US" altLang="ja-JP" sz="2900" kern="100" dirty="0" err="1">
                <a:solidFill>
                  <a:srgbClr val="FF0000"/>
                </a:solidFill>
                <a:cs typeface="Cordia New" panose="020B0304020202020204" pitchFamily="34" charset="-34"/>
              </a:rPr>
              <a:t>umur</a:t>
            </a:r>
            <a:r>
              <a:rPr lang="en-US" altLang="ja-JP" sz="2900" kern="100" dirty="0">
                <a:solidFill>
                  <a:srgbClr val="FF0000"/>
                </a:solidFill>
                <a:cs typeface="Cordia New" panose="020B0304020202020204" pitchFamily="34" charset="-34"/>
              </a:rPr>
              <a:t> 30 </a:t>
            </a:r>
            <a:r>
              <a:rPr lang="en-US" altLang="ja-JP" sz="2900" kern="100" dirty="0" err="1">
                <a:solidFill>
                  <a:srgbClr val="FF0000"/>
                </a:solidFill>
                <a:cs typeface="Cordia New" panose="020B0304020202020204" pitchFamily="34" charset="-34"/>
              </a:rPr>
              <a:t>tahun</a:t>
            </a:r>
            <a:r>
              <a:rPr lang="en-US" altLang="ja-JP" sz="2900" kern="100" dirty="0">
                <a:solidFill>
                  <a:srgbClr val="FF0000"/>
                </a:solidFill>
                <a:cs typeface="Cordia New" panose="020B0304020202020204" pitchFamily="34" charset="-34"/>
              </a:rPr>
              <a:t>.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ja-JP" sz="2900" kern="100" dirty="0">
                <a:solidFill>
                  <a:schemeClr val="tx1"/>
                </a:solidFill>
                <a:cs typeface="Cordia New" panose="020B0304020202020204" pitchFamily="34" charset="-34"/>
              </a:rPr>
              <a:t>(yang </a:t>
            </a:r>
            <a:r>
              <a:rPr lang="en-US" altLang="ja-JP" sz="2900" kern="100" dirty="0" err="1">
                <a:solidFill>
                  <a:schemeClr val="tx1"/>
                </a:solidFill>
                <a:cs typeface="Cordia New" panose="020B0304020202020204" pitchFamily="34" charset="-34"/>
              </a:rPr>
              <a:t>dimerahin</a:t>
            </a:r>
            <a:r>
              <a:rPr lang="en-US" altLang="ja-JP" sz="2900" kern="100" dirty="0">
                <a:solidFill>
                  <a:schemeClr val="tx1"/>
                </a:solidFill>
                <a:cs typeface="Cordia New" panose="020B0304020202020204" pitchFamily="34" charset="-34"/>
              </a:rPr>
              <a:t> </a:t>
            </a:r>
            <a:r>
              <a:rPr lang="en-US" altLang="ja-JP" sz="2900" kern="100" dirty="0" err="1">
                <a:solidFill>
                  <a:schemeClr val="tx1"/>
                </a:solidFill>
                <a:cs typeface="Cordia New" panose="020B0304020202020204" pitchFamily="34" charset="-34"/>
              </a:rPr>
              <a:t>sebutkan</a:t>
            </a:r>
            <a:r>
              <a:rPr lang="en-US" altLang="ja-JP" sz="2900" kern="100" dirty="0">
                <a:solidFill>
                  <a:schemeClr val="tx1"/>
                </a:solidFill>
                <a:cs typeface="Cordia New" panose="020B0304020202020204" pitchFamily="34" charset="-34"/>
              </a:rPr>
              <a:t> </a:t>
            </a:r>
            <a:r>
              <a:rPr lang="en-US" altLang="ja-JP" sz="2900" kern="100" dirty="0" err="1">
                <a:solidFill>
                  <a:schemeClr val="tx1"/>
                </a:solidFill>
                <a:cs typeface="Cordia New" panose="020B0304020202020204" pitchFamily="34" charset="-34"/>
              </a:rPr>
              <a:t>dalam</a:t>
            </a:r>
            <a:r>
              <a:rPr lang="en-US" altLang="ja-JP" sz="2900" kern="100" dirty="0">
                <a:solidFill>
                  <a:schemeClr val="tx1"/>
                </a:solidFill>
                <a:cs typeface="Cordia New" panose="020B0304020202020204" pitchFamily="34" charset="-34"/>
              </a:rPr>
              <a:t> </a:t>
            </a:r>
            <a:r>
              <a:rPr lang="en-US" altLang="ja-JP" sz="2900" kern="100" dirty="0" err="1">
                <a:solidFill>
                  <a:schemeClr val="tx1"/>
                </a:solidFill>
                <a:cs typeface="Cordia New" panose="020B0304020202020204" pitchFamily="34" charset="-34"/>
              </a:rPr>
              <a:t>bahasa</a:t>
            </a:r>
            <a:r>
              <a:rPr lang="en-US" altLang="ja-JP" sz="2900" kern="100" dirty="0">
                <a:solidFill>
                  <a:schemeClr val="tx1"/>
                </a:solidFill>
                <a:cs typeface="Cordia New" panose="020B0304020202020204" pitchFamily="34" charset="-34"/>
              </a:rPr>
              <a:t> </a:t>
            </a:r>
            <a:r>
              <a:rPr lang="en-US" altLang="ja-JP" sz="2900" kern="100" dirty="0" err="1">
                <a:solidFill>
                  <a:schemeClr val="tx1"/>
                </a:solidFill>
                <a:cs typeface="Cordia New" panose="020B0304020202020204" pitchFamily="34" charset="-34"/>
              </a:rPr>
              <a:t>indonesia</a:t>
            </a:r>
            <a:r>
              <a:rPr lang="en-US" altLang="ja-JP" sz="2900" kern="100" dirty="0">
                <a:solidFill>
                  <a:schemeClr val="tx1"/>
                </a:solidFill>
                <a:cs typeface="Cordia New" panose="020B0304020202020204" pitchFamily="34" charset="-34"/>
              </a:rPr>
              <a:t> </a:t>
            </a:r>
            <a:r>
              <a:rPr lang="en-US" altLang="ja-JP" sz="2900" kern="100" dirty="0" err="1">
                <a:solidFill>
                  <a:schemeClr val="tx1"/>
                </a:solidFill>
                <a:cs typeface="Cordia New" panose="020B0304020202020204" pitchFamily="34" charset="-34"/>
              </a:rPr>
              <a:t>saja</a:t>
            </a:r>
            <a:r>
              <a:rPr lang="en-US" altLang="ja-JP" sz="2900" kern="100" dirty="0">
                <a:solidFill>
                  <a:schemeClr val="tx1"/>
                </a:solidFill>
                <a:cs typeface="Cordia New" panose="020B0304020202020204" pitchFamily="34" charset="-34"/>
              </a:rPr>
              <a:t>, </a:t>
            </a:r>
            <a:r>
              <a:rPr lang="en-US" altLang="ja-JP" sz="2900" kern="100" dirty="0" err="1">
                <a:solidFill>
                  <a:schemeClr val="tx1"/>
                </a:solidFill>
                <a:cs typeface="Cordia New" panose="020B0304020202020204" pitchFamily="34" charset="-34"/>
              </a:rPr>
              <a:t>ceritakan</a:t>
            </a:r>
            <a:r>
              <a:rPr lang="en-US" altLang="ja-JP" sz="2900" kern="100" dirty="0">
                <a:solidFill>
                  <a:schemeClr val="tx1"/>
                </a:solidFill>
                <a:cs typeface="Cordia New" panose="020B0304020202020204" pitchFamily="34" charset="-34"/>
              </a:rPr>
              <a:t> </a:t>
            </a:r>
            <a:r>
              <a:rPr lang="en-US" altLang="ja-JP" sz="2900" kern="100" dirty="0" err="1">
                <a:solidFill>
                  <a:schemeClr val="tx1"/>
                </a:solidFill>
                <a:cs typeface="Cordia New" panose="020B0304020202020204" pitchFamily="34" charset="-34"/>
              </a:rPr>
              <a:t>dengan</a:t>
            </a:r>
            <a:r>
              <a:rPr lang="en-US" altLang="ja-JP" sz="2900" kern="100" dirty="0">
                <a:solidFill>
                  <a:schemeClr val="tx1"/>
                </a:solidFill>
                <a:cs typeface="Cordia New" panose="020B0304020202020204" pitchFamily="34" charset="-34"/>
              </a:rPr>
              <a:t> </a:t>
            </a:r>
            <a:r>
              <a:rPr lang="en-US" altLang="ja-JP" sz="2900" kern="100" dirty="0" err="1">
                <a:solidFill>
                  <a:schemeClr val="tx1"/>
                </a:solidFill>
                <a:cs typeface="Cordia New" panose="020B0304020202020204" pitchFamily="34" charset="-34"/>
              </a:rPr>
              <a:t>jelas</a:t>
            </a:r>
            <a:r>
              <a:rPr lang="en-US" altLang="ja-JP" sz="2900" kern="100" dirty="0">
                <a:solidFill>
                  <a:schemeClr val="tx1"/>
                </a:solidFill>
                <a:cs typeface="Cordia New" panose="020B0304020202020204" pitchFamily="34" charset="-34"/>
              </a:rPr>
              <a:t> </a:t>
            </a:r>
            <a:r>
              <a:rPr lang="en-US" altLang="ja-JP" sz="2900" kern="100" dirty="0" err="1">
                <a:solidFill>
                  <a:schemeClr val="tx1"/>
                </a:solidFill>
                <a:cs typeface="Cordia New" panose="020B0304020202020204" pitchFamily="34" charset="-34"/>
              </a:rPr>
              <a:t>mengapa</a:t>
            </a:r>
            <a:r>
              <a:rPr lang="en-US" altLang="ja-JP" sz="2900" kern="100" dirty="0">
                <a:solidFill>
                  <a:schemeClr val="tx1"/>
                </a:solidFill>
                <a:cs typeface="Cordia New" panose="020B0304020202020204" pitchFamily="34" charset="-34"/>
              </a:rPr>
              <a:t> kalian </a:t>
            </a:r>
            <a:r>
              <a:rPr lang="en-US" altLang="ja-JP" sz="2900" kern="100" dirty="0" err="1">
                <a:solidFill>
                  <a:schemeClr val="tx1"/>
                </a:solidFill>
                <a:cs typeface="Cordia New" panose="020B0304020202020204" pitchFamily="34" charset="-34"/>
              </a:rPr>
              <a:t>memiliki</a:t>
            </a:r>
            <a:r>
              <a:rPr lang="en-US" altLang="ja-JP" sz="2900" kern="100" dirty="0">
                <a:solidFill>
                  <a:schemeClr val="tx1"/>
                </a:solidFill>
                <a:cs typeface="Cordia New" panose="020B0304020202020204" pitchFamily="34" charset="-34"/>
              </a:rPr>
              <a:t> </a:t>
            </a:r>
            <a:r>
              <a:rPr lang="en-US" altLang="ja-JP" sz="2900" kern="100" dirty="0" err="1">
                <a:solidFill>
                  <a:schemeClr val="tx1"/>
                </a:solidFill>
                <a:cs typeface="Cordia New" panose="020B0304020202020204" pitchFamily="34" charset="-34"/>
              </a:rPr>
              <a:t>cita-cita</a:t>
            </a:r>
            <a:r>
              <a:rPr lang="en-US" altLang="ja-JP" sz="2900" kern="100" dirty="0">
                <a:solidFill>
                  <a:schemeClr val="tx1"/>
                </a:solidFill>
                <a:cs typeface="Cordia New" panose="020B0304020202020204" pitchFamily="34" charset="-34"/>
              </a:rPr>
              <a:t> </a:t>
            </a:r>
            <a:r>
              <a:rPr lang="en-US" altLang="ja-JP" sz="2900" kern="100" dirty="0" err="1">
                <a:solidFill>
                  <a:schemeClr val="tx1"/>
                </a:solidFill>
                <a:cs typeface="Cordia New" panose="020B0304020202020204" pitchFamily="34" charset="-34"/>
              </a:rPr>
              <a:t>dan</a:t>
            </a:r>
            <a:r>
              <a:rPr lang="en-US" altLang="ja-JP" sz="2900" kern="100" dirty="0">
                <a:solidFill>
                  <a:schemeClr val="tx1"/>
                </a:solidFill>
                <a:cs typeface="Cordia New" panose="020B0304020202020204" pitchFamily="34" charset="-34"/>
              </a:rPr>
              <a:t> </a:t>
            </a:r>
            <a:r>
              <a:rPr lang="en-US" altLang="ja-JP" sz="2900" kern="100" dirty="0" err="1">
                <a:solidFill>
                  <a:schemeClr val="tx1"/>
                </a:solidFill>
                <a:cs typeface="Cordia New" panose="020B0304020202020204" pitchFamily="34" charset="-34"/>
              </a:rPr>
              <a:t>keinginan</a:t>
            </a:r>
            <a:r>
              <a:rPr lang="en-US" altLang="ja-JP" sz="2900" kern="100" dirty="0">
                <a:solidFill>
                  <a:schemeClr val="tx1"/>
                </a:solidFill>
                <a:cs typeface="Cordia New" panose="020B0304020202020204" pitchFamily="34" charset="-34"/>
              </a:rPr>
              <a:t> </a:t>
            </a:r>
            <a:r>
              <a:rPr lang="en-US" altLang="ja-JP" sz="2900" kern="100" dirty="0" err="1">
                <a:solidFill>
                  <a:schemeClr val="tx1"/>
                </a:solidFill>
                <a:cs typeface="Cordia New" panose="020B0304020202020204" pitchFamily="34" charset="-34"/>
              </a:rPr>
              <a:t>seperti</a:t>
            </a:r>
            <a:r>
              <a:rPr lang="en-US" altLang="ja-JP" sz="2900" kern="100" dirty="0">
                <a:solidFill>
                  <a:schemeClr val="tx1"/>
                </a:solidFill>
                <a:cs typeface="Cordia New" panose="020B0304020202020204" pitchFamily="34" charset="-34"/>
              </a:rPr>
              <a:t> </a:t>
            </a:r>
            <a:r>
              <a:rPr lang="en-US" altLang="ja-JP" sz="2900" kern="100" dirty="0" err="1">
                <a:solidFill>
                  <a:schemeClr val="tx1"/>
                </a:solidFill>
                <a:cs typeface="Cordia New" panose="020B0304020202020204" pitchFamily="34" charset="-34"/>
              </a:rPr>
              <a:t>itu</a:t>
            </a:r>
            <a:r>
              <a:rPr lang="en-US" altLang="ja-JP" sz="2900" kern="100" dirty="0">
                <a:solidFill>
                  <a:schemeClr val="tx1"/>
                </a:solidFill>
                <a:cs typeface="Cordia New" panose="020B0304020202020204" pitchFamily="34" charset="-34"/>
              </a:rPr>
              <a:t>, </a:t>
            </a:r>
            <a:r>
              <a:rPr lang="en-US" altLang="ja-JP" sz="2900" kern="100" dirty="0" err="1">
                <a:solidFill>
                  <a:schemeClr val="tx1"/>
                </a:solidFill>
                <a:cs typeface="Cordia New" panose="020B0304020202020204" pitchFamily="34" charset="-34"/>
              </a:rPr>
              <a:t>dan</a:t>
            </a:r>
            <a:r>
              <a:rPr lang="en-US" altLang="ja-JP" sz="2900" kern="100" dirty="0">
                <a:solidFill>
                  <a:schemeClr val="tx1"/>
                </a:solidFill>
                <a:cs typeface="Cordia New" panose="020B0304020202020204" pitchFamily="34" charset="-34"/>
              </a:rPr>
              <a:t> </a:t>
            </a:r>
            <a:r>
              <a:rPr lang="en-US" altLang="ja-JP" sz="2900" kern="100" dirty="0" err="1">
                <a:solidFill>
                  <a:schemeClr val="tx1"/>
                </a:solidFill>
                <a:cs typeface="Cordia New" panose="020B0304020202020204" pitchFamily="34" charset="-34"/>
              </a:rPr>
              <a:t>hal</a:t>
            </a:r>
            <a:r>
              <a:rPr lang="en-US" altLang="ja-JP" sz="2900" kern="100" dirty="0">
                <a:solidFill>
                  <a:schemeClr val="tx1"/>
                </a:solidFill>
                <a:cs typeface="Cordia New" panose="020B0304020202020204" pitchFamily="34" charset="-34"/>
              </a:rPr>
              <a:t> </a:t>
            </a:r>
            <a:r>
              <a:rPr lang="en-US" altLang="ja-JP" sz="2900" kern="100" dirty="0" err="1">
                <a:solidFill>
                  <a:schemeClr val="tx1"/>
                </a:solidFill>
                <a:cs typeface="Cordia New" panose="020B0304020202020204" pitchFamily="34" charset="-34"/>
              </a:rPr>
              <a:t>apa</a:t>
            </a:r>
            <a:r>
              <a:rPr lang="en-US" altLang="ja-JP" sz="2900" kern="100" dirty="0">
                <a:solidFill>
                  <a:schemeClr val="tx1"/>
                </a:solidFill>
                <a:cs typeface="Cordia New" panose="020B0304020202020204" pitchFamily="34" charset="-34"/>
              </a:rPr>
              <a:t> yang </a:t>
            </a:r>
            <a:r>
              <a:rPr lang="en-US" altLang="ja-JP" sz="2900" kern="100" dirty="0" err="1">
                <a:solidFill>
                  <a:schemeClr val="tx1"/>
                </a:solidFill>
                <a:cs typeface="Cordia New" panose="020B0304020202020204" pitchFamily="34" charset="-34"/>
              </a:rPr>
              <a:t>sudah</a:t>
            </a:r>
            <a:r>
              <a:rPr lang="en-US" altLang="ja-JP" sz="2900" kern="100" dirty="0">
                <a:solidFill>
                  <a:schemeClr val="tx1"/>
                </a:solidFill>
                <a:cs typeface="Cordia New" panose="020B0304020202020204" pitchFamily="34" charset="-34"/>
              </a:rPr>
              <a:t> kalian </a:t>
            </a:r>
            <a:r>
              <a:rPr lang="en-US" altLang="ja-JP" sz="2900" kern="100" dirty="0" err="1">
                <a:solidFill>
                  <a:schemeClr val="tx1"/>
                </a:solidFill>
                <a:cs typeface="Cordia New" panose="020B0304020202020204" pitchFamily="34" charset="-34"/>
              </a:rPr>
              <a:t>persiapkan</a:t>
            </a:r>
            <a:r>
              <a:rPr lang="en-US" altLang="ja-JP" sz="2900" kern="100" dirty="0">
                <a:solidFill>
                  <a:schemeClr val="tx1"/>
                </a:solidFill>
                <a:cs typeface="Cordia New" panose="020B0304020202020204" pitchFamily="34" charset="-34"/>
              </a:rPr>
              <a:t> </a:t>
            </a:r>
            <a:r>
              <a:rPr lang="en-US" altLang="ja-JP" sz="2900" kern="100" dirty="0" err="1">
                <a:solidFill>
                  <a:schemeClr val="tx1"/>
                </a:solidFill>
                <a:cs typeface="Cordia New" panose="020B0304020202020204" pitchFamily="34" charset="-34"/>
              </a:rPr>
              <a:t>untuk</a:t>
            </a:r>
            <a:r>
              <a:rPr lang="en-US" altLang="ja-JP" sz="2900" kern="100" dirty="0">
                <a:solidFill>
                  <a:schemeClr val="tx1"/>
                </a:solidFill>
                <a:cs typeface="Cordia New" panose="020B0304020202020204" pitchFamily="34" charset="-34"/>
              </a:rPr>
              <a:t> </a:t>
            </a:r>
            <a:r>
              <a:rPr lang="en-US" altLang="ja-JP" sz="2900" kern="100" dirty="0" err="1">
                <a:solidFill>
                  <a:schemeClr val="tx1"/>
                </a:solidFill>
                <a:cs typeface="Cordia New" panose="020B0304020202020204" pitchFamily="34" charset="-34"/>
              </a:rPr>
              <a:t>cita-cita</a:t>
            </a:r>
            <a:r>
              <a:rPr lang="en-US" altLang="ja-JP" sz="2900" kern="100" dirty="0">
                <a:solidFill>
                  <a:schemeClr val="tx1"/>
                </a:solidFill>
                <a:cs typeface="Cordia New" panose="020B0304020202020204" pitchFamily="34" charset="-34"/>
              </a:rPr>
              <a:t> </a:t>
            </a:r>
            <a:r>
              <a:rPr lang="en-US" altLang="ja-JP" sz="2900" kern="100" dirty="0" err="1">
                <a:solidFill>
                  <a:schemeClr val="tx1"/>
                </a:solidFill>
                <a:cs typeface="Cordia New" panose="020B0304020202020204" pitchFamily="34" charset="-34"/>
              </a:rPr>
              <a:t>dan</a:t>
            </a:r>
            <a:r>
              <a:rPr lang="en-US" altLang="ja-JP" sz="2900" kern="100" dirty="0">
                <a:solidFill>
                  <a:schemeClr val="tx1"/>
                </a:solidFill>
                <a:cs typeface="Cordia New" panose="020B0304020202020204" pitchFamily="34" charset="-34"/>
              </a:rPr>
              <a:t> </a:t>
            </a:r>
            <a:r>
              <a:rPr lang="en-US" altLang="ja-JP" sz="2900" kern="100" dirty="0" err="1">
                <a:solidFill>
                  <a:schemeClr val="tx1"/>
                </a:solidFill>
                <a:cs typeface="Cordia New" panose="020B0304020202020204" pitchFamily="34" charset="-34"/>
              </a:rPr>
              <a:t>keinginan</a:t>
            </a:r>
            <a:r>
              <a:rPr lang="en-US" altLang="ja-JP" sz="2900" kern="100" dirty="0">
                <a:solidFill>
                  <a:schemeClr val="tx1"/>
                </a:solidFill>
                <a:cs typeface="Cordia New" panose="020B0304020202020204" pitchFamily="34" charset="-34"/>
              </a:rPr>
              <a:t> kalian </a:t>
            </a:r>
            <a:r>
              <a:rPr lang="en-US" altLang="ja-JP" sz="2900" kern="100" dirty="0" err="1">
                <a:solidFill>
                  <a:schemeClr val="tx1"/>
                </a:solidFill>
                <a:cs typeface="Cordia New" panose="020B0304020202020204" pitchFamily="34" charset="-34"/>
              </a:rPr>
              <a:t>tersebut</a:t>
            </a:r>
            <a:r>
              <a:rPr lang="en-US" altLang="ja-JP" sz="2900" kern="100" dirty="0">
                <a:solidFill>
                  <a:schemeClr val="tx1"/>
                </a:solidFill>
                <a:cs typeface="Cordia New" panose="020B0304020202020204" pitchFamily="34" charset="-34"/>
              </a:rPr>
              <a:t>)</a:t>
            </a:r>
          </a:p>
          <a:p>
            <a:pPr marL="114300" indent="0">
              <a:buNone/>
            </a:pPr>
            <a:endParaRPr lang="en-US" sz="2900" kern="100" dirty="0">
              <a:solidFill>
                <a:srgbClr val="FF0000"/>
              </a:solidFill>
              <a:cs typeface="Cordia New" panose="020B0304020202020204" pitchFamily="34" charset="-34"/>
            </a:endParaRPr>
          </a:p>
          <a:p>
            <a:pPr marL="0" indent="0">
              <a:buNone/>
            </a:pPr>
            <a:r>
              <a:rPr lang="en-US" sz="2900" dirty="0" err="1"/>
              <a:t>Douzo</a:t>
            </a:r>
            <a:r>
              <a:rPr lang="en-US" sz="2900" dirty="0"/>
              <a:t> </a:t>
            </a:r>
            <a:r>
              <a:rPr lang="en-US" sz="2900" dirty="0" err="1"/>
              <a:t>yoroshiku</a:t>
            </a:r>
            <a:r>
              <a:rPr lang="en-US" sz="2900" dirty="0"/>
              <a:t> </a:t>
            </a:r>
            <a:r>
              <a:rPr lang="en-US" sz="2900" dirty="0" err="1"/>
              <a:t>onegaishimasu</a:t>
            </a:r>
            <a:r>
              <a:rPr lang="en-US" sz="29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51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err="1"/>
              <a:t>Pertanyaan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25112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dirty="0" err="1"/>
              <a:t>Nanti</a:t>
            </a:r>
            <a:r>
              <a:rPr lang="en-US" dirty="0"/>
              <a:t> sensei Tanya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siapkan</a:t>
            </a:r>
            <a:r>
              <a:rPr lang="en-US" dirty="0"/>
              <a:t> </a:t>
            </a:r>
            <a:r>
              <a:rPr lang="en-US" dirty="0" err="1"/>
              <a:t>jawabannya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..</a:t>
            </a:r>
            <a:endParaRPr lang="en-US" b="1" dirty="0"/>
          </a:p>
          <a:p>
            <a:endParaRPr lang="en-US" b="1" dirty="0"/>
          </a:p>
          <a:p>
            <a:r>
              <a:rPr lang="en-US" b="1" dirty="0" err="1"/>
              <a:t>Namae</a:t>
            </a:r>
            <a:r>
              <a:rPr lang="en-US" b="1" dirty="0"/>
              <a:t> </a:t>
            </a:r>
            <a:r>
              <a:rPr lang="en-US" b="1" dirty="0" err="1"/>
              <a:t>wa</a:t>
            </a:r>
            <a:r>
              <a:rPr lang="en-US" b="1" dirty="0"/>
              <a:t> nan </a:t>
            </a:r>
            <a:r>
              <a:rPr lang="en-US" b="1" dirty="0" err="1"/>
              <a:t>desuka</a:t>
            </a:r>
            <a:r>
              <a:rPr lang="en-US" b="1" dirty="0"/>
              <a:t>?   </a:t>
            </a:r>
            <a:r>
              <a:rPr lang="en-US" dirty="0"/>
              <a:t>Ali </a:t>
            </a:r>
            <a:r>
              <a:rPr lang="en-US" dirty="0" err="1"/>
              <a:t>desu</a:t>
            </a:r>
            <a:endParaRPr lang="en-US" dirty="0"/>
          </a:p>
          <a:p>
            <a:r>
              <a:rPr lang="en-US" b="1" dirty="0" err="1"/>
              <a:t>Nansai</a:t>
            </a:r>
            <a:r>
              <a:rPr lang="en-US" b="1" dirty="0"/>
              <a:t> </a:t>
            </a:r>
            <a:r>
              <a:rPr lang="en-US" b="1" dirty="0" err="1"/>
              <a:t>desuka</a:t>
            </a:r>
            <a:r>
              <a:rPr lang="en-US" b="1" dirty="0"/>
              <a:t>?  </a:t>
            </a:r>
            <a:r>
              <a:rPr lang="en-US" dirty="0"/>
              <a:t>Ni-</a:t>
            </a:r>
            <a:r>
              <a:rPr lang="en-US" dirty="0" err="1"/>
              <a:t>juu</a:t>
            </a:r>
            <a:r>
              <a:rPr lang="en-US" dirty="0"/>
              <a:t>-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desu</a:t>
            </a:r>
            <a:endParaRPr lang="en-US" dirty="0"/>
          </a:p>
          <a:p>
            <a:r>
              <a:rPr lang="en-US" b="1" dirty="0" err="1"/>
              <a:t>Tanjoubi</a:t>
            </a:r>
            <a:r>
              <a:rPr lang="en-US" b="1" dirty="0"/>
              <a:t> </a:t>
            </a:r>
            <a:r>
              <a:rPr lang="en-US" b="1" dirty="0" err="1"/>
              <a:t>wa</a:t>
            </a:r>
            <a:r>
              <a:rPr lang="en-US" b="1" dirty="0"/>
              <a:t> </a:t>
            </a:r>
            <a:r>
              <a:rPr lang="en-US" b="1" dirty="0" err="1"/>
              <a:t>itsu</a:t>
            </a:r>
            <a:r>
              <a:rPr lang="en-US" b="1" dirty="0"/>
              <a:t> </a:t>
            </a:r>
            <a:r>
              <a:rPr lang="en-US" b="1" dirty="0" err="1"/>
              <a:t>desuka</a:t>
            </a:r>
            <a:r>
              <a:rPr lang="en-US" b="1" dirty="0"/>
              <a:t>?  </a:t>
            </a:r>
            <a:r>
              <a:rPr lang="en-US" dirty="0"/>
              <a:t>Go </a:t>
            </a:r>
            <a:r>
              <a:rPr lang="en-US" dirty="0" err="1"/>
              <a:t>gatsu</a:t>
            </a:r>
            <a:r>
              <a:rPr lang="en-US" dirty="0"/>
              <a:t> </a:t>
            </a:r>
            <a:r>
              <a:rPr lang="en-US" dirty="0" err="1"/>
              <a:t>mikka</a:t>
            </a:r>
            <a:r>
              <a:rPr lang="en-US" dirty="0"/>
              <a:t> </a:t>
            </a:r>
            <a:r>
              <a:rPr lang="en-US" dirty="0" err="1"/>
              <a:t>desu</a:t>
            </a:r>
            <a:endParaRPr lang="en-US" dirty="0"/>
          </a:p>
          <a:p>
            <a:r>
              <a:rPr lang="en-US" b="1" dirty="0" err="1"/>
              <a:t>Shumi</a:t>
            </a:r>
            <a:r>
              <a:rPr lang="en-US" b="1" dirty="0"/>
              <a:t> </a:t>
            </a:r>
            <a:r>
              <a:rPr lang="en-US" b="1" dirty="0" err="1"/>
              <a:t>wa</a:t>
            </a:r>
            <a:r>
              <a:rPr lang="en-US" b="1" dirty="0"/>
              <a:t> nan </a:t>
            </a:r>
            <a:r>
              <a:rPr lang="en-US" b="1" dirty="0" err="1"/>
              <a:t>desuka</a:t>
            </a:r>
            <a:r>
              <a:rPr lang="en-US" b="1" dirty="0"/>
              <a:t>?  </a:t>
            </a:r>
            <a:r>
              <a:rPr lang="en-US" dirty="0" err="1"/>
              <a:t>Uta</a:t>
            </a:r>
            <a:r>
              <a:rPr lang="en-US" dirty="0"/>
              <a:t> o </a:t>
            </a:r>
            <a:r>
              <a:rPr lang="en-US" dirty="0" err="1"/>
              <a:t>utau</a:t>
            </a:r>
            <a:r>
              <a:rPr lang="en-US" dirty="0"/>
              <a:t> </a:t>
            </a:r>
            <a:r>
              <a:rPr lang="en-US" dirty="0" err="1"/>
              <a:t>koto</a:t>
            </a:r>
            <a:r>
              <a:rPr lang="en-US" dirty="0"/>
              <a:t> </a:t>
            </a:r>
            <a:r>
              <a:rPr lang="en-US" dirty="0" err="1"/>
              <a:t>desu</a:t>
            </a:r>
            <a:endParaRPr lang="en-US" dirty="0"/>
          </a:p>
          <a:p>
            <a:r>
              <a:rPr lang="en-US" b="1" dirty="0"/>
              <a:t>Yume </a:t>
            </a:r>
            <a:r>
              <a:rPr lang="en-US" b="1" dirty="0" err="1"/>
              <a:t>wa</a:t>
            </a:r>
            <a:r>
              <a:rPr lang="en-US" b="1" dirty="0"/>
              <a:t> nan </a:t>
            </a:r>
            <a:r>
              <a:rPr lang="en-US" b="1" dirty="0" err="1"/>
              <a:t>desuka</a:t>
            </a:r>
            <a:r>
              <a:rPr lang="en-US" b="1" dirty="0"/>
              <a:t>?  </a:t>
            </a:r>
            <a:r>
              <a:rPr lang="en-US" dirty="0" err="1"/>
              <a:t>Kigyouka</a:t>
            </a:r>
            <a:r>
              <a:rPr lang="en-US" dirty="0"/>
              <a:t> </a:t>
            </a:r>
            <a:r>
              <a:rPr lang="en-US" dirty="0" err="1"/>
              <a:t>desu</a:t>
            </a:r>
            <a:endParaRPr lang="en-US" dirty="0"/>
          </a:p>
          <a:p>
            <a:r>
              <a:rPr lang="en-US" b="1" dirty="0" err="1"/>
              <a:t>Shourai</a:t>
            </a:r>
            <a:r>
              <a:rPr lang="en-US" b="1" dirty="0"/>
              <a:t> </a:t>
            </a:r>
            <a:r>
              <a:rPr lang="en-US" b="1" dirty="0" err="1"/>
              <a:t>nani</a:t>
            </a:r>
            <a:r>
              <a:rPr lang="en-US" b="1" dirty="0"/>
              <a:t> o </a:t>
            </a:r>
            <a:r>
              <a:rPr lang="en-US" b="1" dirty="0" err="1"/>
              <a:t>shitai</a:t>
            </a:r>
            <a:r>
              <a:rPr lang="en-US" b="1" dirty="0"/>
              <a:t> </a:t>
            </a:r>
            <a:r>
              <a:rPr lang="en-US" b="1" dirty="0" err="1"/>
              <a:t>desuka</a:t>
            </a:r>
            <a:r>
              <a:rPr lang="en-US" b="1" dirty="0"/>
              <a:t>? </a:t>
            </a:r>
            <a:r>
              <a:rPr lang="en-US" kern="100" dirty="0" err="1">
                <a:solidFill>
                  <a:srgbClr val="000000"/>
                </a:solidFill>
                <a:cs typeface="Cordia New" panose="020B0304020202020204" pitchFamily="34" charset="-34"/>
              </a:rPr>
              <a:t>Shourai</a:t>
            </a:r>
            <a:r>
              <a:rPr lang="en-US" kern="100" dirty="0">
                <a:solidFill>
                  <a:srgbClr val="000000"/>
                </a:solidFill>
                <a:cs typeface="Cordia New" panose="020B0304020202020204" pitchFamily="34" charset="-34"/>
              </a:rPr>
              <a:t> </a:t>
            </a:r>
            <a:r>
              <a:rPr lang="en-US" kern="100" dirty="0" err="1">
                <a:solidFill>
                  <a:srgbClr val="000000"/>
                </a:solidFill>
                <a:cs typeface="Cordia New" panose="020B0304020202020204" pitchFamily="34" charset="-34"/>
              </a:rPr>
              <a:t>wa</a:t>
            </a:r>
            <a:r>
              <a:rPr lang="en-US" kern="100" dirty="0">
                <a:solidFill>
                  <a:srgbClr val="000000"/>
                </a:solidFill>
                <a:cs typeface="Cordia New" panose="020B0304020202020204" pitchFamily="34" charset="-34"/>
              </a:rPr>
              <a:t> </a:t>
            </a:r>
            <a:r>
              <a:rPr lang="en-US" kern="100" dirty="0" err="1">
                <a:solidFill>
                  <a:srgbClr val="000000"/>
                </a:solidFill>
                <a:cs typeface="Cordia New" panose="020B0304020202020204" pitchFamily="34" charset="-34"/>
              </a:rPr>
              <a:t>ni</a:t>
            </a:r>
            <a:r>
              <a:rPr lang="en-US" kern="100" dirty="0">
                <a:solidFill>
                  <a:srgbClr val="000000"/>
                </a:solidFill>
                <a:cs typeface="Cordia New" panose="020B0304020202020204" pitchFamily="34" charset="-34"/>
              </a:rPr>
              <a:t>-</a:t>
            </a:r>
            <a:r>
              <a:rPr lang="en-US" kern="100" dirty="0" err="1">
                <a:solidFill>
                  <a:srgbClr val="000000"/>
                </a:solidFill>
                <a:cs typeface="Cordia New" panose="020B0304020202020204" pitchFamily="34" charset="-34"/>
              </a:rPr>
              <a:t>juu</a:t>
            </a:r>
            <a:r>
              <a:rPr lang="en-US" kern="100" dirty="0">
                <a:solidFill>
                  <a:srgbClr val="000000"/>
                </a:solidFill>
                <a:cs typeface="Cordia New" panose="020B0304020202020204" pitchFamily="34" charset="-34"/>
              </a:rPr>
              <a:t>-go-</a:t>
            </a:r>
            <a:r>
              <a:rPr lang="en-US" kern="100" dirty="0" err="1">
                <a:solidFill>
                  <a:srgbClr val="000000"/>
                </a:solidFill>
                <a:cs typeface="Cordia New" panose="020B0304020202020204" pitchFamily="34" charset="-34"/>
              </a:rPr>
              <a:t>sai</a:t>
            </a:r>
            <a:r>
              <a:rPr lang="en-US" kern="100" dirty="0">
                <a:solidFill>
                  <a:srgbClr val="000000"/>
                </a:solidFill>
                <a:cs typeface="Cordia New" panose="020B0304020202020204" pitchFamily="34" charset="-34"/>
              </a:rPr>
              <a:t> </a:t>
            </a:r>
            <a:r>
              <a:rPr lang="en-US" kern="100" dirty="0" err="1">
                <a:solidFill>
                  <a:srgbClr val="000000"/>
                </a:solidFill>
                <a:cs typeface="Cordia New" panose="020B0304020202020204" pitchFamily="34" charset="-34"/>
              </a:rPr>
              <a:t>goro</a:t>
            </a:r>
            <a:r>
              <a:rPr lang="en-US" kern="100" dirty="0">
                <a:solidFill>
                  <a:srgbClr val="000000"/>
                </a:solidFill>
                <a:cs typeface="Cordia New" panose="020B0304020202020204" pitchFamily="34" charset="-34"/>
              </a:rPr>
              <a:t> </a:t>
            </a:r>
            <a:r>
              <a:rPr lang="en-US" kern="100" dirty="0" err="1">
                <a:solidFill>
                  <a:srgbClr val="000000"/>
                </a:solidFill>
                <a:cs typeface="Cordia New" panose="020B0304020202020204" pitchFamily="34" charset="-34"/>
              </a:rPr>
              <a:t>kekkon</a:t>
            </a:r>
            <a:r>
              <a:rPr lang="en-US" kern="100" dirty="0">
                <a:solidFill>
                  <a:srgbClr val="000000"/>
                </a:solidFill>
                <a:cs typeface="Cordia New" panose="020B0304020202020204" pitchFamily="34" charset="-34"/>
              </a:rPr>
              <a:t> </a:t>
            </a:r>
            <a:r>
              <a:rPr lang="en-US" kern="100" dirty="0" err="1">
                <a:solidFill>
                  <a:srgbClr val="000000"/>
                </a:solidFill>
                <a:cs typeface="Cordia New" panose="020B0304020202020204" pitchFamily="34" charset="-34"/>
              </a:rPr>
              <a:t>shitai</a:t>
            </a:r>
            <a:r>
              <a:rPr lang="en-US" kern="100" dirty="0">
                <a:solidFill>
                  <a:srgbClr val="000000"/>
                </a:solidFill>
                <a:cs typeface="Cordia New" panose="020B0304020202020204" pitchFamily="34" charset="-34"/>
              </a:rPr>
              <a:t> </a:t>
            </a:r>
            <a:r>
              <a:rPr lang="en-US" kern="100" dirty="0" err="1">
                <a:solidFill>
                  <a:srgbClr val="000000"/>
                </a:solidFill>
                <a:cs typeface="Cordia New" panose="020B0304020202020204" pitchFamily="34" charset="-34"/>
              </a:rPr>
              <a:t>desu</a:t>
            </a:r>
            <a:r>
              <a:rPr lang="en-US" kern="100" dirty="0">
                <a:solidFill>
                  <a:srgbClr val="000000"/>
                </a:solidFill>
                <a:cs typeface="Cordia New" panose="020B0304020202020204" pitchFamily="34" charset="-34"/>
              </a:rPr>
              <a:t>. </a:t>
            </a:r>
            <a:r>
              <a:rPr lang="en-US" kern="100" dirty="0" err="1">
                <a:solidFill>
                  <a:srgbClr val="000000"/>
                </a:solidFill>
                <a:cs typeface="Cordia New" panose="020B0304020202020204" pitchFamily="34" charset="-34"/>
              </a:rPr>
              <a:t>Soshite</a:t>
            </a:r>
            <a:r>
              <a:rPr lang="en-US" kern="100" dirty="0">
                <a:solidFill>
                  <a:srgbClr val="000000"/>
                </a:solidFill>
                <a:cs typeface="Cordia New" panose="020B0304020202020204" pitchFamily="34" charset="-34"/>
              </a:rPr>
              <a:t> san-</a:t>
            </a:r>
            <a:r>
              <a:rPr lang="en-US" kern="100" dirty="0" err="1">
                <a:solidFill>
                  <a:srgbClr val="000000"/>
                </a:solidFill>
                <a:cs typeface="Cordia New" panose="020B0304020202020204" pitchFamily="34" charset="-34"/>
              </a:rPr>
              <a:t>juu</a:t>
            </a:r>
            <a:r>
              <a:rPr lang="en-US" kern="100" dirty="0">
                <a:solidFill>
                  <a:srgbClr val="000000"/>
                </a:solidFill>
                <a:cs typeface="Cordia New" panose="020B0304020202020204" pitchFamily="34" charset="-34"/>
              </a:rPr>
              <a:t>-</a:t>
            </a:r>
            <a:r>
              <a:rPr lang="en-US" kern="100" dirty="0" err="1">
                <a:solidFill>
                  <a:srgbClr val="000000"/>
                </a:solidFill>
                <a:cs typeface="Cordia New" panose="020B0304020202020204" pitchFamily="34" charset="-34"/>
              </a:rPr>
              <a:t>sai</a:t>
            </a:r>
            <a:r>
              <a:rPr lang="en-US" kern="100" dirty="0">
                <a:solidFill>
                  <a:srgbClr val="000000"/>
                </a:solidFill>
                <a:cs typeface="Cordia New" panose="020B0304020202020204" pitchFamily="34" charset="-34"/>
              </a:rPr>
              <a:t> </a:t>
            </a:r>
            <a:r>
              <a:rPr lang="en-US" kern="100" dirty="0" err="1">
                <a:solidFill>
                  <a:srgbClr val="000000"/>
                </a:solidFill>
                <a:cs typeface="Cordia New" panose="020B0304020202020204" pitchFamily="34" charset="-34"/>
              </a:rPr>
              <a:t>goro</a:t>
            </a:r>
            <a:r>
              <a:rPr lang="en-US" kern="100" dirty="0">
                <a:solidFill>
                  <a:srgbClr val="000000"/>
                </a:solidFill>
                <a:cs typeface="Cordia New" panose="020B0304020202020204" pitchFamily="34" charset="-34"/>
              </a:rPr>
              <a:t> </a:t>
            </a:r>
            <a:r>
              <a:rPr lang="en-US" kern="100" dirty="0" err="1">
                <a:solidFill>
                  <a:srgbClr val="000000"/>
                </a:solidFill>
                <a:cs typeface="Cordia New" panose="020B0304020202020204" pitchFamily="34" charset="-34"/>
              </a:rPr>
              <a:t>kaisha</a:t>
            </a:r>
            <a:r>
              <a:rPr lang="en-US" kern="100" dirty="0">
                <a:solidFill>
                  <a:srgbClr val="000000"/>
                </a:solidFill>
                <a:cs typeface="Cordia New" panose="020B0304020202020204" pitchFamily="34" charset="-34"/>
              </a:rPr>
              <a:t> o </a:t>
            </a:r>
            <a:r>
              <a:rPr lang="en-US" kern="100" dirty="0" err="1">
                <a:solidFill>
                  <a:srgbClr val="000000"/>
                </a:solidFill>
                <a:cs typeface="Cordia New" panose="020B0304020202020204" pitchFamily="34" charset="-34"/>
              </a:rPr>
              <a:t>tsukuritai</a:t>
            </a:r>
            <a:r>
              <a:rPr lang="en-US" kern="100" dirty="0">
                <a:solidFill>
                  <a:srgbClr val="000000"/>
                </a:solidFill>
                <a:cs typeface="Cordia New" panose="020B0304020202020204" pitchFamily="34" charset="-34"/>
              </a:rPr>
              <a:t> </a:t>
            </a:r>
            <a:r>
              <a:rPr lang="en-US" kern="100" dirty="0" err="1">
                <a:solidFill>
                  <a:srgbClr val="000000"/>
                </a:solidFill>
                <a:cs typeface="Cordia New" panose="020B0304020202020204" pitchFamily="34" charset="-34"/>
              </a:rPr>
              <a:t>desu</a:t>
            </a:r>
            <a:r>
              <a:rPr lang="en-US" kern="100" dirty="0">
                <a:solidFill>
                  <a:srgbClr val="000000"/>
                </a:solidFill>
                <a:cs typeface="Cordia New" panose="020B0304020202020204" pitchFamily="34" charset="-34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19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557</TotalTime>
  <Words>279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HG明朝B</vt:lpstr>
      <vt:lpstr>Calibri</vt:lpstr>
      <vt:lpstr>Georgia</vt:lpstr>
      <vt:lpstr>Trebuchet MS</vt:lpstr>
      <vt:lpstr>Wingdings 2</vt:lpstr>
      <vt:lpstr>Urban</vt:lpstr>
      <vt:lpstr>PENILAIAN UNTUK Tugas 1</vt:lpstr>
      <vt:lpstr>TUGAS 1 Ceritakan mengenai diri anda, seperti contoh dibawah ini. Pelajari dan hafalkan ya.. Tinggal diganti sesuai data diri sendiri </vt:lpstr>
      <vt:lpstr>Pertanyaan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YUME</dc:title>
  <dc:creator>acer</dc:creator>
  <cp:lastModifiedBy>ayudita fiana</cp:lastModifiedBy>
  <cp:revision>48</cp:revision>
  <dcterms:created xsi:type="dcterms:W3CDTF">2020-03-06T05:40:16Z</dcterms:created>
  <dcterms:modified xsi:type="dcterms:W3CDTF">2023-12-04T02:42:25Z</dcterms:modified>
</cp:coreProperties>
</file>