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6" r:id="rId14"/>
    <p:sldId id="29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DC77-0136-4265-A05D-B16A8FFC9D7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9EB6-ACA2-419D-B458-26BDE45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 AKUNTANSI BIAYA &amp; APLIKASI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3966"/>
            <a:ext cx="9144000" cy="1213834"/>
          </a:xfrm>
        </p:spPr>
        <p:txBody>
          <a:bodyPr/>
          <a:lstStyle/>
          <a:p>
            <a:pPr algn="r"/>
            <a:r>
              <a:rPr lang="en-US" b="1" dirty="0"/>
              <a:t>SMN 2301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16539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5694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7"/>
            </a:pPr>
            <a:r>
              <a:rPr lang="en-US" b="1" dirty="0">
                <a:solidFill>
                  <a:srgbClr val="FF0000"/>
                </a:solidFill>
              </a:rPr>
              <a:t>PENENTUAN HARGA POKOK PRODUK BERSAMA DAN PRODUK SAMPINGAN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9041"/>
            <a:ext cx="10515600" cy="4323833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Kotor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Bersih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8"/>
            </a:pPr>
            <a:r>
              <a:rPr lang="id-ID" b="1" dirty="0">
                <a:solidFill>
                  <a:srgbClr val="FF0000"/>
                </a:solidFill>
              </a:rPr>
              <a:t> SISTEM </a:t>
            </a:r>
            <a:r>
              <a:rPr lang="en-US" b="1" dirty="0">
                <a:solidFill>
                  <a:srgbClr val="FF0000"/>
                </a:solidFill>
              </a:rPr>
              <a:t>BIAYA STANDAR – </a:t>
            </a:r>
            <a:r>
              <a:rPr lang="en-US" b="1" i="1" dirty="0">
                <a:solidFill>
                  <a:srgbClr val="FF0000"/>
                </a:solidFill>
              </a:rPr>
              <a:t>FULL 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US" dirty="0" err="1"/>
              <a:t>Pendahuluan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lphaU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9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UJIAN AKHIR SEMESTER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hitungan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REFERENSI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Mulyadi</a:t>
            </a:r>
            <a:r>
              <a:rPr lang="en-US" dirty="0"/>
              <a:t> (1999), </a:t>
            </a: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dirty="0"/>
              <a:t>, Yogyakarta, </a:t>
            </a:r>
            <a:r>
              <a:rPr lang="en-US" dirty="0" err="1"/>
              <a:t>Universitas</a:t>
            </a:r>
            <a:r>
              <a:rPr lang="en-US" dirty="0"/>
              <a:t> Gajah </a:t>
            </a:r>
            <a:r>
              <a:rPr lang="en-US" dirty="0" err="1"/>
              <a:t>Mada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err="1"/>
              <a:t>Firdaus</a:t>
            </a:r>
            <a:r>
              <a:rPr lang="en-US" dirty="0"/>
              <a:t> A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Wasilah</a:t>
            </a:r>
            <a:r>
              <a:rPr lang="en-US" dirty="0"/>
              <a:t> Abdullah (2019), </a:t>
            </a: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dirty="0"/>
              <a:t>, Jakarta, </a:t>
            </a:r>
            <a:r>
              <a:rPr lang="en-US" dirty="0" err="1"/>
              <a:t>Salemba</a:t>
            </a:r>
            <a:r>
              <a:rPr lang="en-US" dirty="0"/>
              <a:t> </a:t>
            </a:r>
            <a:r>
              <a:rPr lang="en-US" dirty="0" err="1"/>
              <a:t>Empat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EVALUASI HASIL BELAJAR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1 = 10%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Ujian</a:t>
            </a:r>
            <a:r>
              <a:rPr lang="en-US" dirty="0"/>
              <a:t> Tengah Semester = 40%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2 = 10%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Semester = 40%</a:t>
            </a:r>
          </a:p>
        </p:txBody>
      </p:sp>
    </p:spTree>
    <p:extLst>
      <p:ext uri="{BB962C8B-B14F-4D97-AF65-F5344CB8AC3E}">
        <p14:creationId xmlns:p14="http://schemas.microsoft.com/office/powerpoint/2010/main" val="83303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50349"/>
              </p:ext>
            </p:extLst>
          </p:nvPr>
        </p:nvGraphicFramePr>
        <p:xfrm>
          <a:off x="1001691" y="2857559"/>
          <a:ext cx="540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Angka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Huruf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85,00</a:t>
                      </a:r>
                      <a:r>
                        <a:rPr lang="en-US" sz="2400" dirty="0"/>
                        <a:t> – 100</a:t>
                      </a:r>
                      <a:r>
                        <a:rPr lang="id-ID" sz="2400" dirty="0"/>
                        <a:t>,00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71,00</a:t>
                      </a:r>
                      <a:r>
                        <a:rPr lang="en-US" sz="2400" dirty="0"/>
                        <a:t> – </a:t>
                      </a:r>
                      <a:r>
                        <a:rPr lang="id-ID" sz="2400" dirty="0"/>
                        <a:t>84,99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60,00</a:t>
                      </a:r>
                      <a:r>
                        <a:rPr lang="en-US" sz="2400" dirty="0"/>
                        <a:t> – </a:t>
                      </a:r>
                      <a:r>
                        <a:rPr lang="id-ID" sz="2400" dirty="0"/>
                        <a:t>70,99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35,00</a:t>
                      </a:r>
                      <a:r>
                        <a:rPr lang="en-US" sz="2400" dirty="0"/>
                        <a:t> – </a:t>
                      </a:r>
                      <a:r>
                        <a:rPr lang="id-ID" sz="2400" dirty="0"/>
                        <a:t>59,99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r>
                        <a:rPr lang="id-ID" sz="2400" dirty="0"/>
                        <a:t>,00</a:t>
                      </a:r>
                      <a:r>
                        <a:rPr lang="en-US" sz="2400" dirty="0"/>
                        <a:t> – </a:t>
                      </a:r>
                      <a:r>
                        <a:rPr lang="id-ID" sz="2400" dirty="0"/>
                        <a:t>34,99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1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en-US" sz="5400" b="1" dirty="0">
                <a:solidFill>
                  <a:srgbClr val="FF0000"/>
                </a:solidFill>
              </a:rPr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dan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id-ID" dirty="0"/>
              <a:t>Konsep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0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sz="4800" b="1" dirty="0">
                <a:solidFill>
                  <a:srgbClr val="FF0000"/>
                </a:solidFill>
              </a:rPr>
              <a:t>KONSEP BIAYA DAN LAPORAN KEUANGAN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id-ID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id-ID" dirty="0"/>
              <a:t>Siklus Akuntansi Biaya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Perusahaan</a:t>
            </a:r>
            <a:r>
              <a:rPr lang="id-ID" dirty="0"/>
              <a:t> Manufaktur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6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en-US" b="1" dirty="0">
                <a:solidFill>
                  <a:srgbClr val="FF0000"/>
                </a:solidFill>
              </a:rPr>
              <a:t>BIAYA OVERHEAD PABRIK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Penggolongan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Pembebanan</a:t>
            </a:r>
            <a:r>
              <a:rPr lang="en-US" dirty="0"/>
              <a:t> BOP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Pengumpulan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4"/>
            </a:pPr>
            <a:r>
              <a:rPr lang="en-US" b="1" dirty="0">
                <a:solidFill>
                  <a:srgbClr val="FF0000"/>
                </a:solidFill>
              </a:rPr>
              <a:t>METODE HARGA POKOK PESANAN – </a:t>
            </a:r>
            <a:r>
              <a:rPr lang="en-US" b="1" i="1" dirty="0">
                <a:solidFill>
                  <a:srgbClr val="FF0000"/>
                </a:solidFill>
              </a:rPr>
              <a:t>FULL 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Pengertian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Perusahaan </a:t>
            </a:r>
            <a:r>
              <a:rPr lang="en-US" dirty="0" err="1"/>
              <a:t>Manufaktur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Usaha Perusahaan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</a:t>
            </a:r>
            <a:r>
              <a:rPr lang="en-US" dirty="0" err="1"/>
              <a:t>Pesanan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UJIAN TENGAH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hitungan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5"/>
            </a:pPr>
            <a:r>
              <a:rPr lang="en-US" b="1" dirty="0">
                <a:solidFill>
                  <a:srgbClr val="FF0000"/>
                </a:solidFill>
              </a:rPr>
              <a:t>METODE HARGA POKOK PROSES (PENGANTAR)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Pengertian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Usaha Perusahaan yang </a:t>
            </a:r>
            <a:r>
              <a:rPr lang="en-US" dirty="0" err="1"/>
              <a:t>Berproduksi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Massa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Proses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Dari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di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7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Proses –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 startAt="7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 startAt="7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250308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6"/>
            </a:pPr>
            <a:r>
              <a:rPr lang="en-US" b="1" dirty="0">
                <a:solidFill>
                  <a:srgbClr val="FF0000"/>
                </a:solidFill>
              </a:rPr>
              <a:t>METODE HARGA POKOK PROSES (LANJUTAN)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Periode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i="1" dirty="0"/>
              <a:t>First In First Out </a:t>
            </a:r>
            <a:r>
              <a:rPr lang="en-US" dirty="0"/>
              <a:t>(FIFO)</a:t>
            </a:r>
          </a:p>
        </p:txBody>
      </p:sp>
    </p:spTree>
    <p:extLst>
      <p:ext uri="{BB962C8B-B14F-4D97-AF65-F5344CB8AC3E}">
        <p14:creationId xmlns:p14="http://schemas.microsoft.com/office/powerpoint/2010/main" val="291204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446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Georgia</vt:lpstr>
      <vt:lpstr>Office Theme</vt:lpstr>
      <vt:lpstr>MATERI AKUNTANSI BIAYA &amp; APLIKASI</vt:lpstr>
      <vt:lpstr>PENDAHULUAN</vt:lpstr>
      <vt:lpstr>KONSEP BIAYA DAN LAPORAN KEUANGAN</vt:lpstr>
      <vt:lpstr>BIAYA OVERHEAD PABRIK</vt:lpstr>
      <vt:lpstr>METODE HARGA POKOK PESANAN – FULL COSTING</vt:lpstr>
      <vt:lpstr>UJIAN TENGAH SEMESTER</vt:lpstr>
      <vt:lpstr>METODE HARGA POKOK PROSES (PENGANTAR)</vt:lpstr>
      <vt:lpstr>PowerPoint Presentation</vt:lpstr>
      <vt:lpstr>METODE HARGA POKOK PROSES (LANJUTAN)</vt:lpstr>
      <vt:lpstr>PENENTUAN HARGA POKOK PRODUK BERSAMA DAN PRODUK SAMPINGAN</vt:lpstr>
      <vt:lpstr> SISTEM BIAYA STANDAR – FULL COSTING</vt:lpstr>
      <vt:lpstr>UJIAN AKHIR SEMESTER </vt:lpstr>
      <vt:lpstr>REFERENSI :</vt:lpstr>
      <vt:lpstr>EVALUASI HASIL BELAJAR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AKUNTANSI BIAYA</dc:title>
  <dc:creator>lenovo</dc:creator>
  <cp:lastModifiedBy>MacBook Air</cp:lastModifiedBy>
  <cp:revision>51</cp:revision>
  <dcterms:created xsi:type="dcterms:W3CDTF">2021-02-07T08:23:25Z</dcterms:created>
  <dcterms:modified xsi:type="dcterms:W3CDTF">2023-09-26T03:50:31Z</dcterms:modified>
</cp:coreProperties>
</file>