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15A1-CBE4-4B9F-A64F-94378E406C0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TUGAS MINGGU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7904"/>
            <a:ext cx="9144000" cy="1419896"/>
          </a:xfrm>
        </p:spPr>
        <p:txBody>
          <a:bodyPr/>
          <a:lstStyle/>
          <a:p>
            <a:r>
              <a:rPr lang="en-US" sz="3200" b="1" dirty="0" err="1" smtClean="0"/>
              <a:t>Pendahuluan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19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 O A L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? </a:t>
            </a:r>
            <a:r>
              <a:rPr lang="en-US" dirty="0" err="1" smtClean="0"/>
              <a:t>Jelaskan</a:t>
            </a:r>
            <a:r>
              <a:rPr lang="en-US" dirty="0" smtClean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karakteristiknya</a:t>
            </a:r>
            <a:r>
              <a:rPr lang="en-US" dirty="0" smtClean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, 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karakteristiknya</a:t>
            </a:r>
            <a:r>
              <a:rPr lang="en-US" dirty="0" smtClean="0"/>
              <a:t> !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Office Theme</vt:lpstr>
      <vt:lpstr>TUGAS MINGGU 1</vt:lpstr>
      <vt:lpstr>S O A L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MINGGU 1</dc:title>
  <dc:creator>lenovo</dc:creator>
  <cp:lastModifiedBy>lenovo</cp:lastModifiedBy>
  <cp:revision>4</cp:revision>
  <dcterms:created xsi:type="dcterms:W3CDTF">2021-02-08T02:01:53Z</dcterms:created>
  <dcterms:modified xsi:type="dcterms:W3CDTF">2022-07-11T05:26:09Z</dcterms:modified>
</cp:coreProperties>
</file>