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615A1-CBE4-4B9F-A64F-94378E406C0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EE1B3-3C15-490F-809E-8FA69395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TUGAS MINGGU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4118"/>
            <a:ext cx="9144000" cy="1123682"/>
          </a:xfrm>
        </p:spPr>
        <p:txBody>
          <a:bodyPr/>
          <a:lstStyle/>
          <a:p>
            <a:pPr algn="r"/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dan </a:t>
            </a:r>
            <a:r>
              <a:rPr lang="en-US" b="1" dirty="0" err="1"/>
              <a:t>Laporan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r>
              <a:rPr lang="en-US" b="1" dirty="0"/>
              <a:t> (1)</a:t>
            </a:r>
            <a:endParaRPr lang="id-ID" b="1" dirty="0"/>
          </a:p>
          <a:p>
            <a:pPr algn="r"/>
            <a:r>
              <a:rPr lang="id-ID" b="1"/>
              <a:t>Louisiani Mansoni I., SE., MM.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97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 O A 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transaksi-transaksi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 “</a:t>
            </a:r>
            <a:r>
              <a:rPr lang="en-US" b="1" dirty="0" err="1"/>
              <a:t>Yudhistira</a:t>
            </a:r>
            <a:r>
              <a:rPr lang="en-US" b="1" dirty="0"/>
              <a:t> </a:t>
            </a:r>
            <a:r>
              <a:rPr lang="en-US" b="1" dirty="0" err="1"/>
              <a:t>Manufaktur</a:t>
            </a:r>
            <a:r>
              <a:rPr lang="en-US" dirty="0"/>
              <a:t>”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2022 :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senilai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25.000.000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5.000.000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 err="1"/>
              <a:t>Pemakaian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23.000.000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3.500.000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terutang</a:t>
            </a:r>
            <a:r>
              <a:rPr lang="en-US" dirty="0"/>
              <a:t> di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2022 </a:t>
            </a:r>
            <a:r>
              <a:rPr lang="en-US" dirty="0" err="1"/>
              <a:t>sebesar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100.000.000</a:t>
            </a:r>
          </a:p>
        </p:txBody>
      </p:sp>
    </p:spTree>
    <p:extLst>
      <p:ext uri="{BB962C8B-B14F-4D97-AF65-F5344CB8AC3E}">
        <p14:creationId xmlns:p14="http://schemas.microsoft.com/office/powerpoint/2010/main" val="42575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5617" y="695459"/>
            <a:ext cx="10515600" cy="560231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lphaLcPeriod" startAt="4"/>
            </a:pP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72000" indent="-457200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60.000.000</a:t>
            </a:r>
          </a:p>
          <a:p>
            <a:pPr marL="972000" indent="-457200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10.000.000</a:t>
            </a:r>
          </a:p>
          <a:p>
            <a:pPr marL="972000" indent="-457200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20.000.000</a:t>
            </a:r>
          </a:p>
          <a:p>
            <a:pPr marL="972000" indent="-457200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10.000.000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lphaLcPeriod" startAt="5"/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yang </a:t>
            </a:r>
            <a:r>
              <a:rPr lang="en-US" dirty="0" err="1"/>
              <a:t>dibayarkan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tunai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20.000.000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lphaLcPeriod" startAt="5"/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95.000.000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lphaLcPeriod" startAt="5"/>
            </a:pP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80.000.000.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lphaLcPeriod" startAt="5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120%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91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b="1" dirty="0" err="1"/>
              <a:t>Diminta</a:t>
            </a:r>
            <a:r>
              <a:rPr lang="en-US" dirty="0"/>
              <a:t> 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ayat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transaksi-transaksi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PT “</a:t>
            </a:r>
            <a:r>
              <a:rPr lang="en-US" b="1" dirty="0" err="1"/>
              <a:t>Yudhistira</a:t>
            </a:r>
            <a:r>
              <a:rPr lang="en-US" b="1" dirty="0"/>
              <a:t> </a:t>
            </a:r>
            <a:r>
              <a:rPr lang="en-US" b="1" dirty="0" err="1"/>
              <a:t>Manufaktur</a:t>
            </a:r>
            <a:r>
              <a:rPr lang="en-US" dirty="0"/>
              <a:t>”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2022 !</a:t>
            </a:r>
          </a:p>
        </p:txBody>
      </p:sp>
    </p:spTree>
    <p:extLst>
      <p:ext uri="{BB962C8B-B14F-4D97-AF65-F5344CB8AC3E}">
        <p14:creationId xmlns:p14="http://schemas.microsoft.com/office/powerpoint/2010/main" val="4154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Georgia</vt:lpstr>
      <vt:lpstr>Office Theme</vt:lpstr>
      <vt:lpstr>TUGAS MINGGU 2</vt:lpstr>
      <vt:lpstr>S O A L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MINGGU 1</dc:title>
  <dc:creator>lenovo</dc:creator>
  <cp:lastModifiedBy>MacBook Air</cp:lastModifiedBy>
  <cp:revision>13</cp:revision>
  <dcterms:created xsi:type="dcterms:W3CDTF">2021-02-08T02:01:53Z</dcterms:created>
  <dcterms:modified xsi:type="dcterms:W3CDTF">2023-10-08T08:33:47Z</dcterms:modified>
</cp:coreProperties>
</file>