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15A1-CBE4-4B9F-A64F-94378E406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TUGAS MINGGU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2270"/>
            <a:ext cx="9144000" cy="1185529"/>
          </a:xfrm>
        </p:spPr>
        <p:txBody>
          <a:bodyPr>
            <a:normAutofit/>
          </a:bodyPr>
          <a:lstStyle/>
          <a:p>
            <a:pPr algn="r"/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Pesanan</a:t>
            </a:r>
            <a:r>
              <a:rPr lang="en-US" b="1" dirty="0"/>
              <a:t> (1)</a:t>
            </a:r>
            <a:endParaRPr lang="id-ID" b="1" dirty="0"/>
          </a:p>
          <a:p>
            <a:pPr algn="r"/>
            <a:r>
              <a:rPr lang="id-ID" b="1" dirty="0"/>
              <a:t>Louisiani Mansoni I., SE., MM.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197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9700" y="425003"/>
            <a:ext cx="10689465" cy="6078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Nona Angel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yang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2021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20 </a:t>
            </a:r>
            <a:r>
              <a:rPr lang="en-US" dirty="0" err="1"/>
              <a:t>ransel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10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.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RK-001 </a:t>
            </a:r>
            <a:r>
              <a:rPr lang="en-US" dirty="0" err="1"/>
              <a:t>dan</a:t>
            </a:r>
            <a:r>
              <a:rPr lang="en-US" dirty="0"/>
              <a:t> TK-002.</a:t>
            </a:r>
          </a:p>
          <a:p>
            <a:pPr marL="0" indent="0">
              <a:buNone/>
            </a:pPr>
            <a:r>
              <a:rPr lang="en-US" dirty="0" err="1"/>
              <a:t>Transaksi-transaksi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2.500.000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RK-001 </a:t>
            </a:r>
            <a:r>
              <a:rPr lang="en-US" dirty="0" err="1"/>
              <a:t>Rp</a:t>
            </a:r>
            <a:r>
              <a:rPr lang="en-US" dirty="0"/>
              <a:t> 1.000.000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TK-002 </a:t>
            </a:r>
            <a:r>
              <a:rPr lang="en-US" dirty="0" err="1"/>
              <a:t>Rp</a:t>
            </a:r>
            <a:r>
              <a:rPr lang="en-US" dirty="0"/>
              <a:t> 500.000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Jumlah</a:t>
            </a:r>
            <a:r>
              <a:rPr lang="en-US" dirty="0"/>
              <a:t>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: 120 jam </a:t>
            </a:r>
            <a:r>
              <a:rPr lang="en-US" dirty="0" err="1"/>
              <a:t>untuk</a:t>
            </a:r>
            <a:r>
              <a:rPr lang="en-US" dirty="0"/>
              <a:t> RK-001 </a:t>
            </a:r>
            <a:r>
              <a:rPr lang="en-US" dirty="0" err="1"/>
              <a:t>dan</a:t>
            </a:r>
            <a:r>
              <a:rPr lang="en-US" dirty="0"/>
              <a:t> 50 jam </a:t>
            </a:r>
            <a:r>
              <a:rPr lang="en-US" dirty="0" err="1"/>
              <a:t>untuk</a:t>
            </a:r>
            <a:r>
              <a:rPr lang="en-US" dirty="0"/>
              <a:t> TK-002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9.000 per jam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200.000</a:t>
            </a:r>
          </a:p>
          <a:p>
            <a:pPr lvl="1"/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100.000</a:t>
            </a:r>
          </a:p>
          <a:p>
            <a:pPr lvl="1"/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50.000</a:t>
            </a:r>
          </a:p>
          <a:p>
            <a:pPr lvl="1"/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65.000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3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Nona Angel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9.600.000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 4.800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RK-001 </a:t>
            </a:r>
            <a:r>
              <a:rPr lang="en-US" dirty="0" err="1"/>
              <a:t>sedangkan</a:t>
            </a:r>
            <a:r>
              <a:rPr lang="en-US" dirty="0"/>
              <a:t> TK-002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RK-001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174.000 </a:t>
            </a:r>
            <a:r>
              <a:rPr lang="en-US" dirty="0" err="1"/>
              <a:t>perbuah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12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!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80053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Georgia</vt:lpstr>
      <vt:lpstr>Office Theme</vt:lpstr>
      <vt:lpstr>TUGAS MINGGU 6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MINGGU 1</dc:title>
  <dc:creator>lenovo</dc:creator>
  <cp:lastModifiedBy>MacBook Air</cp:lastModifiedBy>
  <cp:revision>21</cp:revision>
  <dcterms:created xsi:type="dcterms:W3CDTF">2021-02-08T02:01:53Z</dcterms:created>
  <dcterms:modified xsi:type="dcterms:W3CDTF">2023-11-05T23:07:01Z</dcterms:modified>
</cp:coreProperties>
</file>