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2.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33.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34.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35.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36.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EE3E1B78-B0D1-4BB9-B865-74EEF9813F3E}" type="slidenum">
              <a:t>&lt;#&gt;</a:t>
            </a:fld>
          </a:p>
        </p:txBody>
      </p:sp>
      <p:sp>
        <p:nvSpPr>
          <p:cNvPr id="4" name="PlaceHolder 3"/>
          <p:cNvSpPr>
            <a:spLocks noGrp="1"/>
          </p:cNvSpPr>
          <p:nvPr>
            <p:ph type="dt" idx="1"/>
          </p:nvPr>
        </p:nvSpPr>
        <p:spPr/>
        <p:txBody>
          <a:bodyPr/>
          <a:p>
            <a:r>
              <a:rPr lang="id-ID"/>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eorgia"/>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0D026FC3-0082-4789-BC8F-770DABD38242}" type="slidenum">
              <a:t>&lt;#&gt;</a:t>
            </a:fld>
          </a:p>
        </p:txBody>
      </p:sp>
      <p:sp>
        <p:nvSpPr>
          <p:cNvPr id="7" name="PlaceHolder 6"/>
          <p:cNvSpPr>
            <a:spLocks noGrp="1"/>
          </p:cNvSpPr>
          <p:nvPr>
            <p:ph type="dt" idx="1"/>
          </p:nvPr>
        </p:nvSpPr>
        <p:spPr/>
        <p:txBody>
          <a:bodyPr/>
          <a:p>
            <a:r>
              <a:rPr lang="id-ID"/>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eorgia"/>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6B0EA1C8-3B19-450E-9DCC-C3AADBEFAD24}" type="slidenum">
              <a:t>&lt;#&gt;</a:t>
            </a:fld>
          </a:p>
        </p:txBody>
      </p:sp>
      <p:sp>
        <p:nvSpPr>
          <p:cNvPr id="9" name="PlaceHolder 8"/>
          <p:cNvSpPr>
            <a:spLocks noGrp="1"/>
          </p:cNvSpPr>
          <p:nvPr>
            <p:ph type="dt" idx="1"/>
          </p:nvPr>
        </p:nvSpPr>
        <p:spPr/>
        <p:txBody>
          <a:bodyPr/>
          <a:p>
            <a:r>
              <a:rPr lang="id-ID"/>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eorgia"/>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5E912BA2-C7FC-4AA1-B04E-4A8C443A878E}" type="slidenum">
              <a:t>&lt;#&gt;</a:t>
            </a:fld>
          </a:p>
        </p:txBody>
      </p:sp>
      <p:sp>
        <p:nvSpPr>
          <p:cNvPr id="11" name="PlaceHolder 10"/>
          <p:cNvSpPr>
            <a:spLocks noGrp="1"/>
          </p:cNvSpPr>
          <p:nvPr>
            <p:ph type="dt" idx="1"/>
          </p:nvPr>
        </p:nvSpPr>
        <p:spPr/>
        <p:txBody>
          <a:bodyPr/>
          <a:p>
            <a:r>
              <a:rPr lang="id-ID"/>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079BA344-04EE-419E-9868-5A2E55717D4B}" type="slidenum">
              <a:t>&lt;#&gt;</a:t>
            </a:fld>
          </a:p>
        </p:txBody>
      </p:sp>
      <p:sp>
        <p:nvSpPr>
          <p:cNvPr id="4" name="PlaceHolder 3"/>
          <p:cNvSpPr>
            <a:spLocks noGrp="1"/>
          </p:cNvSpPr>
          <p:nvPr>
            <p:ph type="dt" idx="4"/>
          </p:nvPr>
        </p:nvSpPr>
        <p:spPr/>
        <p:txBody>
          <a:bodyPr/>
          <a:p>
            <a:r>
              <a:rPr lang="id-ID"/>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eorgia"/>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id-ID"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272D1165-EEFA-4576-A025-B27C0B6912B5}" type="slidenum">
              <a:t>&lt;#&gt;</a:t>
            </a:fld>
          </a:p>
        </p:txBody>
      </p:sp>
      <p:sp>
        <p:nvSpPr>
          <p:cNvPr id="6" name="PlaceHolder 5"/>
          <p:cNvSpPr>
            <a:spLocks noGrp="1"/>
          </p:cNvSpPr>
          <p:nvPr>
            <p:ph type="dt" idx="4"/>
          </p:nvPr>
        </p:nvSpPr>
        <p:spPr/>
        <p:txBody>
          <a:bodyPr/>
          <a:p>
            <a:r>
              <a:rPr lang="id-ID"/>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eorgia"/>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FB0B4A51-CFD2-4BFC-9BAD-7FA3A854F3BE}" type="slidenum">
              <a:t>&lt;#&gt;</a:t>
            </a:fld>
          </a:p>
        </p:txBody>
      </p:sp>
      <p:sp>
        <p:nvSpPr>
          <p:cNvPr id="6" name="PlaceHolder 5"/>
          <p:cNvSpPr>
            <a:spLocks noGrp="1"/>
          </p:cNvSpPr>
          <p:nvPr>
            <p:ph type="dt" idx="4"/>
          </p:nvPr>
        </p:nvSpPr>
        <p:spPr/>
        <p:txBody>
          <a:bodyPr/>
          <a:p>
            <a:r>
              <a:rPr lang="id-ID"/>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eorgia"/>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121B4E67-64A3-4324-8C66-97F2AB4FACD0}" type="slidenum">
              <a:t>&lt;#&gt;</a:t>
            </a:fld>
          </a:p>
        </p:txBody>
      </p:sp>
      <p:sp>
        <p:nvSpPr>
          <p:cNvPr id="7" name="PlaceHolder 6"/>
          <p:cNvSpPr>
            <a:spLocks noGrp="1"/>
          </p:cNvSpPr>
          <p:nvPr>
            <p:ph type="dt" idx="4"/>
          </p:nvPr>
        </p:nvSpPr>
        <p:spPr/>
        <p:txBody>
          <a:bodyPr/>
          <a:p>
            <a:r>
              <a:rPr lang="id-ID"/>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eorgia"/>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1A523CDF-64C0-4508-B0D5-E568F5BFB206}" type="slidenum">
              <a:t>&lt;#&gt;</a:t>
            </a:fld>
          </a:p>
        </p:txBody>
      </p:sp>
      <p:sp>
        <p:nvSpPr>
          <p:cNvPr id="5" name="PlaceHolder 4"/>
          <p:cNvSpPr>
            <a:spLocks noGrp="1"/>
          </p:cNvSpPr>
          <p:nvPr>
            <p:ph type="dt" idx="4"/>
          </p:nvPr>
        </p:nvSpPr>
        <p:spPr/>
        <p:txBody>
          <a:bodyPr/>
          <a:p>
            <a:r>
              <a:rPr lang="id-ID"/>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id-ID"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D7BF31C6-95F3-49B5-8ACA-08F174A025A8}" type="slidenum">
              <a:t>&lt;#&gt;</a:t>
            </a:fld>
          </a:p>
        </p:txBody>
      </p:sp>
      <p:sp>
        <p:nvSpPr>
          <p:cNvPr id="5" name="PlaceHolder 4"/>
          <p:cNvSpPr>
            <a:spLocks noGrp="1"/>
          </p:cNvSpPr>
          <p:nvPr>
            <p:ph type="dt" idx="4"/>
          </p:nvPr>
        </p:nvSpPr>
        <p:spPr/>
        <p:txBody>
          <a:bodyPr/>
          <a:p>
            <a:r>
              <a:rPr lang="id-ID"/>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eorgia"/>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D7DC868-0852-4267-8671-0794E1186BB1}" type="slidenum">
              <a:t>&lt;#&gt;</a:t>
            </a:fld>
          </a:p>
        </p:txBody>
      </p:sp>
      <p:sp>
        <p:nvSpPr>
          <p:cNvPr id="8" name="PlaceHolder 7"/>
          <p:cNvSpPr>
            <a:spLocks noGrp="1"/>
          </p:cNvSpPr>
          <p:nvPr>
            <p:ph type="dt" idx="4"/>
          </p:nvPr>
        </p:nvSpPr>
        <p:spPr/>
        <p:txBody>
          <a:bodyPr/>
          <a:p>
            <a:r>
              <a:rPr lang="id-ID"/>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eorgia"/>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id-ID"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EDC74B6-12B3-490B-896F-138FCF798459}" type="slidenum">
              <a:t>&lt;#&gt;</a:t>
            </a:fld>
          </a:p>
        </p:txBody>
      </p:sp>
      <p:sp>
        <p:nvSpPr>
          <p:cNvPr id="6" name="PlaceHolder 5"/>
          <p:cNvSpPr>
            <a:spLocks noGrp="1"/>
          </p:cNvSpPr>
          <p:nvPr>
            <p:ph type="dt" idx="1"/>
          </p:nvPr>
        </p:nvSpPr>
        <p:spPr/>
        <p:txBody>
          <a:bodyPr/>
          <a:p>
            <a:r>
              <a:rPr lang="id-ID"/>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eorgia"/>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109DC2D3-EC70-41DE-8916-7FA0DDA4674C}" type="slidenum">
              <a:t>&lt;#&gt;</a:t>
            </a:fld>
          </a:p>
        </p:txBody>
      </p:sp>
      <p:sp>
        <p:nvSpPr>
          <p:cNvPr id="8" name="PlaceHolder 7"/>
          <p:cNvSpPr>
            <a:spLocks noGrp="1"/>
          </p:cNvSpPr>
          <p:nvPr>
            <p:ph type="dt" idx="4"/>
          </p:nvPr>
        </p:nvSpPr>
        <p:spPr/>
        <p:txBody>
          <a:bodyPr/>
          <a:p>
            <a:r>
              <a:rPr lang="id-ID"/>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eorgia"/>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62839A2-48CE-4F54-BD95-B9AEF2156D20}" type="slidenum">
              <a:t>&lt;#&gt;</a:t>
            </a:fld>
          </a:p>
        </p:txBody>
      </p:sp>
      <p:sp>
        <p:nvSpPr>
          <p:cNvPr id="8" name="PlaceHolder 7"/>
          <p:cNvSpPr>
            <a:spLocks noGrp="1"/>
          </p:cNvSpPr>
          <p:nvPr>
            <p:ph type="dt" idx="4"/>
          </p:nvPr>
        </p:nvSpPr>
        <p:spPr/>
        <p:txBody>
          <a:bodyPr/>
          <a:p>
            <a:r>
              <a:rPr lang="id-ID"/>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eorgia"/>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7CC2F870-19CD-4E8F-83F6-6F5E7FEFFB41}" type="slidenum">
              <a:t>&lt;#&gt;</a:t>
            </a:fld>
          </a:p>
        </p:txBody>
      </p:sp>
      <p:sp>
        <p:nvSpPr>
          <p:cNvPr id="7" name="PlaceHolder 6"/>
          <p:cNvSpPr>
            <a:spLocks noGrp="1"/>
          </p:cNvSpPr>
          <p:nvPr>
            <p:ph type="dt" idx="4"/>
          </p:nvPr>
        </p:nvSpPr>
        <p:spPr/>
        <p:txBody>
          <a:bodyPr/>
          <a:p>
            <a:r>
              <a:rPr lang="id-ID"/>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eorgia"/>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714DCC19-9AAA-4E9D-96FA-5C63A1C0E131}" type="slidenum">
              <a:t>&lt;#&gt;</a:t>
            </a:fld>
          </a:p>
        </p:txBody>
      </p:sp>
      <p:sp>
        <p:nvSpPr>
          <p:cNvPr id="9" name="PlaceHolder 8"/>
          <p:cNvSpPr>
            <a:spLocks noGrp="1"/>
          </p:cNvSpPr>
          <p:nvPr>
            <p:ph type="dt" idx="4"/>
          </p:nvPr>
        </p:nvSpPr>
        <p:spPr/>
        <p:txBody>
          <a:bodyPr/>
          <a:p>
            <a:r>
              <a:rPr lang="id-ID"/>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eorgia"/>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D941F5AC-29C5-4B3A-A50E-C5EA199639D8}" type="slidenum">
              <a:t>&lt;#&gt;</a:t>
            </a:fld>
          </a:p>
        </p:txBody>
      </p:sp>
      <p:sp>
        <p:nvSpPr>
          <p:cNvPr id="11" name="PlaceHolder 10"/>
          <p:cNvSpPr>
            <a:spLocks noGrp="1"/>
          </p:cNvSpPr>
          <p:nvPr>
            <p:ph type="dt" idx="4"/>
          </p:nvPr>
        </p:nvSpPr>
        <p:spPr/>
        <p:txBody>
          <a:bodyPr/>
          <a:p>
            <a:r>
              <a:rPr lang="id-ID"/>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EF86D114-07E0-4EF9-BBB2-84AB36641754}" type="slidenum">
              <a:t>&lt;#&gt;</a:t>
            </a:fld>
          </a:p>
        </p:txBody>
      </p:sp>
      <p:sp>
        <p:nvSpPr>
          <p:cNvPr id="4" name="PlaceHolder 3"/>
          <p:cNvSpPr>
            <a:spLocks noGrp="1"/>
          </p:cNvSpPr>
          <p:nvPr>
            <p:ph type="dt" idx="7"/>
          </p:nvPr>
        </p:nvSpPr>
        <p:spPr/>
        <p:txBody>
          <a:bodyPr/>
          <a:p>
            <a:r>
              <a:rPr lang="id-ID"/>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eorgia"/>
            </a:endParaRPr>
          </a:p>
        </p:txBody>
      </p:sp>
      <p:sp>
        <p:nvSpPr>
          <p:cNvPr id="88"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id-ID" sz="3200" spc="-1" strike="noStrike">
              <a:solidFill>
                <a:srgbClr val="000000"/>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88D7A8DB-5A7D-4BFA-B871-22DF75737CBB}" type="slidenum">
              <a:t>&lt;#&gt;</a:t>
            </a:fld>
          </a:p>
        </p:txBody>
      </p:sp>
      <p:sp>
        <p:nvSpPr>
          <p:cNvPr id="6" name="PlaceHolder 5"/>
          <p:cNvSpPr>
            <a:spLocks noGrp="1"/>
          </p:cNvSpPr>
          <p:nvPr>
            <p:ph type="dt" idx="7"/>
          </p:nvPr>
        </p:nvSpPr>
        <p:spPr/>
        <p:txBody>
          <a:bodyPr/>
          <a:p>
            <a:r>
              <a:rPr lang="id-ID"/>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eorgia"/>
            </a:endParaRPr>
          </a:p>
        </p:txBody>
      </p:sp>
      <p:sp>
        <p:nvSpPr>
          <p:cNvPr id="90"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C4C8DEA9-7298-46FC-810A-98FCD0702A8D}" type="slidenum">
              <a:t>&lt;#&gt;</a:t>
            </a:fld>
          </a:p>
        </p:txBody>
      </p:sp>
      <p:sp>
        <p:nvSpPr>
          <p:cNvPr id="6" name="PlaceHolder 5"/>
          <p:cNvSpPr>
            <a:spLocks noGrp="1"/>
          </p:cNvSpPr>
          <p:nvPr>
            <p:ph type="dt" idx="7"/>
          </p:nvPr>
        </p:nvSpPr>
        <p:spPr/>
        <p:txBody>
          <a:bodyPr/>
          <a:p>
            <a:r>
              <a:rPr lang="id-ID"/>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eorgia"/>
            </a:endParaRPr>
          </a:p>
        </p:txBody>
      </p:sp>
      <p:sp>
        <p:nvSpPr>
          <p:cNvPr id="92"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93"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994EFFAC-1188-451C-AED4-DF91D70DA24E}" type="slidenum">
              <a:t>&lt;#&gt;</a:t>
            </a:fld>
          </a:p>
        </p:txBody>
      </p:sp>
      <p:sp>
        <p:nvSpPr>
          <p:cNvPr id="7" name="PlaceHolder 6"/>
          <p:cNvSpPr>
            <a:spLocks noGrp="1"/>
          </p:cNvSpPr>
          <p:nvPr>
            <p:ph type="dt" idx="7"/>
          </p:nvPr>
        </p:nvSpPr>
        <p:spPr/>
        <p:txBody>
          <a:bodyPr/>
          <a:p>
            <a:r>
              <a:rPr lang="id-ID"/>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eorgia"/>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99686CE5-F3EC-447C-A425-B21C2A483E33}" type="slidenum">
              <a:t>&lt;#&gt;</a:t>
            </a:fld>
          </a:p>
        </p:txBody>
      </p:sp>
      <p:sp>
        <p:nvSpPr>
          <p:cNvPr id="5" name="PlaceHolder 4"/>
          <p:cNvSpPr>
            <a:spLocks noGrp="1"/>
          </p:cNvSpPr>
          <p:nvPr>
            <p:ph type="dt" idx="7"/>
          </p:nvPr>
        </p:nvSpPr>
        <p:spPr/>
        <p:txBody>
          <a:bodyPr/>
          <a:p>
            <a:r>
              <a:rPr lang="id-ID"/>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eorgia"/>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C32A517-DD92-4797-8C83-F6C8BDF3AF84}" type="slidenum">
              <a:t>&lt;#&gt;</a:t>
            </a:fld>
          </a:p>
        </p:txBody>
      </p:sp>
      <p:sp>
        <p:nvSpPr>
          <p:cNvPr id="6" name="PlaceHolder 5"/>
          <p:cNvSpPr>
            <a:spLocks noGrp="1"/>
          </p:cNvSpPr>
          <p:nvPr>
            <p:ph type="dt" idx="1"/>
          </p:nvPr>
        </p:nvSpPr>
        <p:spPr/>
        <p:txBody>
          <a:bodyPr/>
          <a:p>
            <a:r>
              <a:rPr lang="id-ID"/>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id-ID" sz="3200" spc="-1" strike="noStrike">
              <a:solidFill>
                <a:srgbClr val="000000"/>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A2E9A83C-D3CB-41C6-B7E4-1A569371A6F8}" type="slidenum">
              <a:t>&lt;#&gt;</a:t>
            </a:fld>
          </a:p>
        </p:txBody>
      </p:sp>
      <p:sp>
        <p:nvSpPr>
          <p:cNvPr id="5" name="PlaceHolder 4"/>
          <p:cNvSpPr>
            <a:spLocks noGrp="1"/>
          </p:cNvSpPr>
          <p:nvPr>
            <p:ph type="dt" idx="7"/>
          </p:nvPr>
        </p:nvSpPr>
        <p:spPr/>
        <p:txBody>
          <a:bodyPr/>
          <a:p>
            <a:r>
              <a:rPr lang="id-ID"/>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eorgia"/>
            </a:endParaRPr>
          </a:p>
        </p:txBody>
      </p:sp>
      <p:sp>
        <p:nvSpPr>
          <p:cNvPr id="97"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98"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99"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628BC6C3-3E51-46D7-AC59-9ABA5E690D2A}" type="slidenum">
              <a:t>&lt;#&gt;</a:t>
            </a:fld>
          </a:p>
        </p:txBody>
      </p:sp>
      <p:sp>
        <p:nvSpPr>
          <p:cNvPr id="8" name="PlaceHolder 7"/>
          <p:cNvSpPr>
            <a:spLocks noGrp="1"/>
          </p:cNvSpPr>
          <p:nvPr>
            <p:ph type="dt" idx="7"/>
          </p:nvPr>
        </p:nvSpPr>
        <p:spPr/>
        <p:txBody>
          <a:bodyPr/>
          <a:p>
            <a:r>
              <a:rPr lang="id-ID"/>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eorgia"/>
            </a:endParaRPr>
          </a:p>
        </p:txBody>
      </p:sp>
      <p:sp>
        <p:nvSpPr>
          <p:cNvPr id="10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10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103"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0DAF2429-5FEC-4D6C-9703-B61747C0CA75}" type="slidenum">
              <a:t>&lt;#&gt;</a:t>
            </a:fld>
          </a:p>
        </p:txBody>
      </p:sp>
      <p:sp>
        <p:nvSpPr>
          <p:cNvPr id="8" name="PlaceHolder 7"/>
          <p:cNvSpPr>
            <a:spLocks noGrp="1"/>
          </p:cNvSpPr>
          <p:nvPr>
            <p:ph type="dt" idx="7"/>
          </p:nvPr>
        </p:nvSpPr>
        <p:spPr/>
        <p:txBody>
          <a:bodyPr/>
          <a:p>
            <a:r>
              <a:rPr lang="id-ID"/>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eorgia"/>
            </a:endParaRPr>
          </a:p>
        </p:txBody>
      </p:sp>
      <p:sp>
        <p:nvSpPr>
          <p:cNvPr id="10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106"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107"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38D60B01-AF41-4346-97E5-42ABF10F2D78}" type="slidenum">
              <a:t>&lt;#&gt;</a:t>
            </a:fld>
          </a:p>
        </p:txBody>
      </p:sp>
      <p:sp>
        <p:nvSpPr>
          <p:cNvPr id="8" name="PlaceHolder 7"/>
          <p:cNvSpPr>
            <a:spLocks noGrp="1"/>
          </p:cNvSpPr>
          <p:nvPr>
            <p:ph type="dt" idx="7"/>
          </p:nvPr>
        </p:nvSpPr>
        <p:spPr/>
        <p:txBody>
          <a:bodyPr/>
          <a:p>
            <a:r>
              <a:rPr lang="id-ID"/>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eorgia"/>
            </a:endParaRPr>
          </a:p>
        </p:txBody>
      </p:sp>
      <p:sp>
        <p:nvSpPr>
          <p:cNvPr id="109"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110"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328358DD-E63A-46F0-A47B-E73912DA5854}" type="slidenum">
              <a:t>&lt;#&gt;</a:t>
            </a:fld>
          </a:p>
        </p:txBody>
      </p:sp>
      <p:sp>
        <p:nvSpPr>
          <p:cNvPr id="7" name="PlaceHolder 6"/>
          <p:cNvSpPr>
            <a:spLocks noGrp="1"/>
          </p:cNvSpPr>
          <p:nvPr>
            <p:ph type="dt" idx="7"/>
          </p:nvPr>
        </p:nvSpPr>
        <p:spPr/>
        <p:txBody>
          <a:bodyPr/>
          <a:p>
            <a:r>
              <a:rPr lang="id-ID"/>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eorgia"/>
            </a:endParaRPr>
          </a:p>
        </p:txBody>
      </p:sp>
      <p:sp>
        <p:nvSpPr>
          <p:cNvPr id="112"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113"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114"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115"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D87B784C-735C-4A49-B845-6B5F075082EB}" type="slidenum">
              <a:t>&lt;#&gt;</a:t>
            </a:fld>
          </a:p>
        </p:txBody>
      </p:sp>
      <p:sp>
        <p:nvSpPr>
          <p:cNvPr id="9" name="PlaceHolder 8"/>
          <p:cNvSpPr>
            <a:spLocks noGrp="1"/>
          </p:cNvSpPr>
          <p:nvPr>
            <p:ph type="dt" idx="7"/>
          </p:nvPr>
        </p:nvSpPr>
        <p:spPr/>
        <p:txBody>
          <a:bodyPr/>
          <a:p>
            <a:r>
              <a:rPr lang="id-ID"/>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eorgia"/>
            </a:endParaRPr>
          </a:p>
        </p:txBody>
      </p:sp>
      <p:sp>
        <p:nvSpPr>
          <p:cNvPr id="117"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118"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119"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120"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121"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122"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97F5A421-3085-4520-937C-56E375316BC2}" type="slidenum">
              <a:t>&lt;#&gt;</a:t>
            </a:fld>
          </a:p>
        </p:txBody>
      </p:sp>
      <p:sp>
        <p:nvSpPr>
          <p:cNvPr id="11" name="PlaceHolder 10"/>
          <p:cNvSpPr>
            <a:spLocks noGrp="1"/>
          </p:cNvSpPr>
          <p:nvPr>
            <p:ph type="dt" idx="7"/>
          </p:nvPr>
        </p:nvSpPr>
        <p:spPr/>
        <p:txBody>
          <a:bodyPr/>
          <a:p>
            <a:r>
              <a:rPr lang="id-ID"/>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eorgia"/>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3AA2907-2A8A-4FFF-AD7A-992788637762}" type="slidenum">
              <a:t>&lt;#&gt;</a:t>
            </a:fld>
          </a:p>
        </p:txBody>
      </p:sp>
      <p:sp>
        <p:nvSpPr>
          <p:cNvPr id="7" name="PlaceHolder 6"/>
          <p:cNvSpPr>
            <a:spLocks noGrp="1"/>
          </p:cNvSpPr>
          <p:nvPr>
            <p:ph type="dt" idx="1"/>
          </p:nvPr>
        </p:nvSpPr>
        <p:spPr/>
        <p:txBody>
          <a:bodyPr/>
          <a:p>
            <a:r>
              <a:rPr lang="id-ID"/>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eorgia"/>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B3F51068-D82E-4AD7-AFDC-1A8F308D4C52}" type="slidenum">
              <a:t>&lt;#&gt;</a:t>
            </a:fld>
          </a:p>
        </p:txBody>
      </p:sp>
      <p:sp>
        <p:nvSpPr>
          <p:cNvPr id="5" name="PlaceHolder 4"/>
          <p:cNvSpPr>
            <a:spLocks noGrp="1"/>
          </p:cNvSpPr>
          <p:nvPr>
            <p:ph type="dt" idx="1"/>
          </p:nvPr>
        </p:nvSpPr>
        <p:spPr/>
        <p:txBody>
          <a:bodyPr/>
          <a:p>
            <a:r>
              <a:rPr lang="id-ID"/>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id-ID"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AA3715D-5628-436D-847D-3E341745776C}" type="slidenum">
              <a:t>&lt;#&gt;</a:t>
            </a:fld>
          </a:p>
        </p:txBody>
      </p:sp>
      <p:sp>
        <p:nvSpPr>
          <p:cNvPr id="5" name="PlaceHolder 4"/>
          <p:cNvSpPr>
            <a:spLocks noGrp="1"/>
          </p:cNvSpPr>
          <p:nvPr>
            <p:ph type="dt" idx="1"/>
          </p:nvPr>
        </p:nvSpPr>
        <p:spPr/>
        <p:txBody>
          <a:bodyPr/>
          <a:p>
            <a:r>
              <a:rPr lang="id-ID"/>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eorgia"/>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4519542-639B-42B2-B524-0B4C108AE9F2}" type="slidenum">
              <a:t>&lt;#&gt;</a:t>
            </a:fld>
          </a:p>
        </p:txBody>
      </p:sp>
      <p:sp>
        <p:nvSpPr>
          <p:cNvPr id="8" name="PlaceHolder 7"/>
          <p:cNvSpPr>
            <a:spLocks noGrp="1"/>
          </p:cNvSpPr>
          <p:nvPr>
            <p:ph type="dt" idx="1"/>
          </p:nvPr>
        </p:nvSpPr>
        <p:spPr/>
        <p:txBody>
          <a:bodyPr/>
          <a:p>
            <a:r>
              <a:rPr lang="id-ID"/>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eorgia"/>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34993D8-40CA-4B44-B160-AA4072958F50}" type="slidenum">
              <a:t>&lt;#&gt;</a:t>
            </a:fld>
          </a:p>
        </p:txBody>
      </p:sp>
      <p:sp>
        <p:nvSpPr>
          <p:cNvPr id="8" name="PlaceHolder 7"/>
          <p:cNvSpPr>
            <a:spLocks noGrp="1"/>
          </p:cNvSpPr>
          <p:nvPr>
            <p:ph type="dt" idx="1"/>
          </p:nvPr>
        </p:nvSpPr>
        <p:spPr/>
        <p:txBody>
          <a:bodyPr/>
          <a:p>
            <a:r>
              <a:rPr lang="id-ID"/>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eorgia"/>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Georgia"/>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795F68F-4829-463D-8A88-C09585FD1EEE}" type="slidenum">
              <a:t>&lt;#&gt;</a:t>
            </a:fld>
          </a:p>
        </p:txBody>
      </p:sp>
      <p:sp>
        <p:nvSpPr>
          <p:cNvPr id="8" name="PlaceHolder 7"/>
          <p:cNvSpPr>
            <a:spLocks noGrp="1"/>
          </p:cNvSpPr>
          <p:nvPr>
            <p:ph type="dt" idx="1"/>
          </p:nvPr>
        </p:nvSpPr>
        <p:spPr/>
        <p:txBody>
          <a:bodyPr/>
          <a:p>
            <a:r>
              <a:rPr lang="id-ID"/>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50000">
              <a:srgbClr val="fafafa"/>
            </a:gs>
            <a:gs pos="100000">
              <a:srgbClr val="d0d0d0"/>
            </a:gs>
          </a:gsLst>
          <a:lin ang="5400000"/>
        </a:gra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en-US" sz="6000" spc="-1" strike="noStrike">
                <a:solidFill>
                  <a:schemeClr val="dk1"/>
                </a:solidFill>
                <a:latin typeface="Georgia"/>
              </a:rPr>
              <a:t>Click to edit Master title style</a:t>
            </a:r>
            <a:endParaRPr b="0" lang="en-US" sz="6000" spc="-1" strike="noStrike">
              <a:solidFill>
                <a:schemeClr val="dk1"/>
              </a:solidFill>
              <a:latin typeface="Georgia"/>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Georgia"/>
              </a:defRPr>
            </a:lvl1pPr>
          </a:lstStyle>
          <a:p>
            <a:pPr indent="0" defTabSz="914400">
              <a:lnSpc>
                <a:spcPct val="100000"/>
              </a:lnSpc>
              <a:buNone/>
            </a:pPr>
            <a:r>
              <a:rPr b="0" lang="en-US" sz="1200" spc="-1" strike="noStrike">
                <a:solidFill>
                  <a:schemeClr val="dk1">
                    <a:tint val="75000"/>
                  </a:schemeClr>
                </a:solidFill>
                <a:latin typeface="Georgia"/>
              </a:rPr>
              <a:t> </a:t>
            </a:r>
            <a:endParaRPr b="0" lang="id-ID" sz="1200" spc="-1" strike="noStrike">
              <a:solidFill>
                <a:srgbClr val="000000"/>
              </a:solidFill>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id-ID" sz="1400" spc="-1" strike="noStrike">
                <a:solidFill>
                  <a:srgbClr val="000000"/>
                </a:solidFill>
                <a:latin typeface="Times New Roman"/>
              </a:defRPr>
            </a:lvl1pPr>
          </a:lstStyle>
          <a:p>
            <a:pPr indent="0" algn="ctr">
              <a:buNone/>
            </a:pPr>
            <a:r>
              <a:rPr b="0" lang="id-ID" sz="1400" spc="-1" strike="noStrike">
                <a:solidFill>
                  <a:srgbClr val="000000"/>
                </a:solidFill>
                <a:latin typeface="Times New Roman"/>
              </a:rPr>
              <a:t> </a:t>
            </a:r>
            <a:endParaRPr b="0" lang="id-ID" sz="1400" spc="-1" strike="noStrike">
              <a:solidFill>
                <a:srgbClr val="000000"/>
              </a:solidFill>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Georgia"/>
              </a:defRPr>
            </a:lvl1pPr>
          </a:lstStyle>
          <a:p>
            <a:pPr indent="0" algn="r" defTabSz="914400">
              <a:lnSpc>
                <a:spcPct val="100000"/>
              </a:lnSpc>
              <a:buNone/>
            </a:pPr>
            <a:fld id="{9A81D579-40EA-47B5-8585-C9EC626B8820}" type="slidenum">
              <a:rPr b="0" lang="en-US" sz="1200" spc="-1" strike="noStrike">
                <a:solidFill>
                  <a:schemeClr val="dk1">
                    <a:tint val="75000"/>
                  </a:schemeClr>
                </a:solidFill>
                <a:latin typeface="Georgia"/>
              </a:rPr>
              <a:t>7</a:t>
            </a:fld>
            <a:endParaRPr b="0" lang="id-ID" sz="12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Georgia"/>
              </a:rPr>
              <a:t>Click to edit the outline text format</a:t>
            </a:r>
            <a:endParaRPr b="0" lang="en-US" sz="2800" spc="-1" strike="noStrike">
              <a:solidFill>
                <a:schemeClr val="dk1"/>
              </a:solidFill>
              <a:latin typeface="Georgia"/>
            </a:endParaRPr>
          </a:p>
          <a:p>
            <a:pPr lvl="1" marL="864000" indent="-324000">
              <a:lnSpc>
                <a:spcPct val="90000"/>
              </a:lnSpc>
              <a:spcBef>
                <a:spcPts val="1134"/>
              </a:spcBef>
              <a:buClr>
                <a:srgbClr val="000000"/>
              </a:buClr>
              <a:buSzPct val="75000"/>
              <a:buFont typeface="Symbol" charset="2"/>
              <a:buChar char=""/>
            </a:pPr>
            <a:r>
              <a:rPr b="0" lang="en-US" sz="2000" spc="-1" strike="noStrike">
                <a:solidFill>
                  <a:schemeClr val="dk1"/>
                </a:solidFill>
                <a:latin typeface="Georgia"/>
              </a:rPr>
              <a:t>Second Outline Level</a:t>
            </a:r>
            <a:endParaRPr b="0" lang="en-US" sz="2000" spc="-1" strike="noStrike">
              <a:solidFill>
                <a:schemeClr val="dk1"/>
              </a:solidFill>
              <a:latin typeface="Georgia"/>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Georgia"/>
              </a:rPr>
              <a:t>Third Outline Level</a:t>
            </a:r>
            <a:endParaRPr b="0" lang="en-US" sz="1800" spc="-1" strike="noStrike">
              <a:solidFill>
                <a:schemeClr val="dk1"/>
              </a:solidFill>
              <a:latin typeface="Georgia"/>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Georgia"/>
              </a:rPr>
              <a:t>Fourth Outline Level</a:t>
            </a:r>
            <a:endParaRPr b="0" lang="en-US" sz="1800" spc="-1" strike="noStrike">
              <a:solidFill>
                <a:schemeClr val="dk1"/>
              </a:solidFill>
              <a:latin typeface="Georgia"/>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Georgia"/>
              </a:rPr>
              <a:t>Fifth Outline Level</a:t>
            </a:r>
            <a:endParaRPr b="0" lang="en-US" sz="2000" spc="-1" strike="noStrike">
              <a:solidFill>
                <a:schemeClr val="dk1"/>
              </a:solidFill>
              <a:latin typeface="Georgia"/>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Georgia"/>
              </a:rPr>
              <a:t>Sixth Outline Level</a:t>
            </a:r>
            <a:endParaRPr b="0" lang="en-US" sz="2000" spc="-1" strike="noStrike">
              <a:solidFill>
                <a:schemeClr val="dk1"/>
              </a:solidFill>
              <a:latin typeface="Georgia"/>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Georgia"/>
              </a:rPr>
              <a:t>Seventh Outline Level</a:t>
            </a:r>
            <a:endParaRPr b="0" lang="en-US" sz="2000" spc="-1" strike="noStrike">
              <a:solidFill>
                <a:schemeClr val="dk1"/>
              </a:solidFill>
              <a:latin typeface="Georgia"/>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50000">
              <a:srgbClr val="fafafa"/>
            </a:gs>
            <a:gs pos="100000">
              <a:srgbClr val="d0d0d0"/>
            </a:gs>
          </a:gsLst>
          <a:lin ang="5400000"/>
        </a:gradFill>
      </p:bgPr>
    </p:bg>
    <p:spTree>
      <p:nvGrpSpPr>
        <p:cNvPr id="1" name=""/>
        <p:cNvGrpSpPr/>
        <p:nvPr/>
      </p:nvGrpSpPr>
      <p:grpSpPr>
        <a:xfrm>
          <a:off x="0" y="0"/>
          <a:ext cx="0" cy="0"/>
          <a:chOff x="0" y="0"/>
          <a:chExt cx="0" cy="0"/>
        </a:xfrm>
      </p:grpSpPr>
      <p:sp>
        <p:nvSpPr>
          <p:cNvPr id="41" name="PlaceHolder 1"/>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Georgia"/>
              </a:defRPr>
            </a:lvl1pPr>
          </a:lstStyle>
          <a:p>
            <a:pPr indent="0" defTabSz="914400">
              <a:lnSpc>
                <a:spcPct val="100000"/>
              </a:lnSpc>
              <a:buNone/>
            </a:pPr>
            <a:r>
              <a:rPr b="0" lang="en-US" sz="1200" spc="-1" strike="noStrike">
                <a:solidFill>
                  <a:schemeClr val="dk1">
                    <a:tint val="75000"/>
                  </a:schemeClr>
                </a:solidFill>
                <a:latin typeface="Georgia"/>
              </a:rPr>
              <a:t>&lt;date/time&gt;</a:t>
            </a:r>
            <a:endParaRPr b="0" lang="id-ID" sz="1200" spc="-1" strike="noStrike">
              <a:solidFill>
                <a:srgbClr val="000000"/>
              </a:solidFill>
              <a:latin typeface="Times New Roman"/>
            </a:endParaRPr>
          </a:p>
        </p:txBody>
      </p:sp>
      <p:sp>
        <p:nvSpPr>
          <p:cNvPr id="42" name="PlaceHolder 2"/>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id-ID" sz="1400" spc="-1" strike="noStrike">
                <a:solidFill>
                  <a:srgbClr val="000000"/>
                </a:solidFill>
                <a:latin typeface="Times New Roman"/>
              </a:defRPr>
            </a:lvl1pPr>
          </a:lstStyle>
          <a:p>
            <a:pPr indent="0" algn="ctr">
              <a:buNone/>
            </a:pPr>
            <a:r>
              <a:rPr b="0" lang="id-ID" sz="1400" spc="-1" strike="noStrike">
                <a:solidFill>
                  <a:srgbClr val="000000"/>
                </a:solidFill>
                <a:latin typeface="Times New Roman"/>
              </a:rPr>
              <a:t>&lt;footer&gt;</a:t>
            </a:r>
            <a:endParaRPr b="0" lang="id-ID" sz="1400" spc="-1" strike="noStrike">
              <a:solidFill>
                <a:srgbClr val="000000"/>
              </a:solidFill>
              <a:latin typeface="Times New Roman"/>
            </a:endParaRPr>
          </a:p>
        </p:txBody>
      </p:sp>
      <p:sp>
        <p:nvSpPr>
          <p:cNvPr id="43" name="PlaceHolder 3"/>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Georgia"/>
              </a:defRPr>
            </a:lvl1pPr>
          </a:lstStyle>
          <a:p>
            <a:pPr indent="0" algn="r" defTabSz="914400">
              <a:lnSpc>
                <a:spcPct val="100000"/>
              </a:lnSpc>
              <a:buNone/>
            </a:pPr>
            <a:fld id="{327EFEB0-5BA6-4CCA-A813-BF8B97E4ABF9}" type="slidenum">
              <a:rPr b="0" lang="en-US" sz="1200" spc="-1" strike="noStrike">
                <a:solidFill>
                  <a:schemeClr val="dk1">
                    <a:tint val="75000"/>
                  </a:schemeClr>
                </a:solidFill>
                <a:latin typeface="Georgia"/>
              </a:rPr>
              <a:t>&lt;number&gt;</a:t>
            </a:fld>
            <a:endParaRPr b="0" lang="id-ID" sz="1200" spc="-1" strike="noStrike">
              <a:solidFill>
                <a:srgbClr val="000000"/>
              </a:solidFill>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1800" spc="-1" strike="noStrike">
                <a:solidFill>
                  <a:schemeClr val="dk1"/>
                </a:solidFill>
                <a:latin typeface="Georgia"/>
              </a:rPr>
              <a:t>Click to edit the title text format</a:t>
            </a:r>
            <a:endParaRPr b="0" lang="en-US" sz="1800" spc="-1" strike="noStrike">
              <a:solidFill>
                <a:schemeClr val="dk1"/>
              </a:solidFill>
              <a:latin typeface="Georgia"/>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Georgia"/>
              </a:rPr>
              <a:t>Click to edit the outline text format</a:t>
            </a:r>
            <a:endParaRPr b="0" lang="en-US" sz="2800" spc="-1" strike="noStrike">
              <a:solidFill>
                <a:schemeClr val="dk1"/>
              </a:solidFill>
              <a:latin typeface="Georgia"/>
            </a:endParaRPr>
          </a:p>
          <a:p>
            <a:pPr lvl="1" marL="864000" indent="-324000">
              <a:lnSpc>
                <a:spcPct val="90000"/>
              </a:lnSpc>
              <a:spcBef>
                <a:spcPts val="1134"/>
              </a:spcBef>
              <a:buClr>
                <a:srgbClr val="000000"/>
              </a:buClr>
              <a:buSzPct val="75000"/>
              <a:buFont typeface="Symbol" charset="2"/>
              <a:buChar char=""/>
            </a:pPr>
            <a:r>
              <a:rPr b="0" lang="en-US" sz="2000" spc="-1" strike="noStrike">
                <a:solidFill>
                  <a:schemeClr val="dk1"/>
                </a:solidFill>
                <a:latin typeface="Georgia"/>
              </a:rPr>
              <a:t>Second Outline Level</a:t>
            </a:r>
            <a:endParaRPr b="0" lang="en-US" sz="2000" spc="-1" strike="noStrike">
              <a:solidFill>
                <a:schemeClr val="dk1"/>
              </a:solidFill>
              <a:latin typeface="Georgia"/>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Georgia"/>
              </a:rPr>
              <a:t>Third Outline Level</a:t>
            </a:r>
            <a:endParaRPr b="0" lang="en-US" sz="1800" spc="-1" strike="noStrike">
              <a:solidFill>
                <a:schemeClr val="dk1"/>
              </a:solidFill>
              <a:latin typeface="Georgia"/>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Georgia"/>
              </a:rPr>
              <a:t>Fourth Outline Level</a:t>
            </a:r>
            <a:endParaRPr b="0" lang="en-US" sz="1800" spc="-1" strike="noStrike">
              <a:solidFill>
                <a:schemeClr val="dk1"/>
              </a:solidFill>
              <a:latin typeface="Georgia"/>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Georgia"/>
              </a:rPr>
              <a:t>Fifth Outline Level</a:t>
            </a:r>
            <a:endParaRPr b="0" lang="en-US" sz="2000" spc="-1" strike="noStrike">
              <a:solidFill>
                <a:schemeClr val="dk1"/>
              </a:solidFill>
              <a:latin typeface="Georgia"/>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Georgia"/>
              </a:rPr>
              <a:t>Sixth Outline Level</a:t>
            </a:r>
            <a:endParaRPr b="0" lang="en-US" sz="2000" spc="-1" strike="noStrike">
              <a:solidFill>
                <a:schemeClr val="dk1"/>
              </a:solidFill>
              <a:latin typeface="Georgia"/>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Georgia"/>
              </a:rPr>
              <a:t>Seventh Outline Level</a:t>
            </a:r>
            <a:endParaRPr b="0" lang="en-US" sz="2000" spc="-1" strike="noStrike">
              <a:solidFill>
                <a:schemeClr val="dk1"/>
              </a:solidFill>
              <a:latin typeface="Georgia"/>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50000">
              <a:srgbClr val="fafafa"/>
            </a:gs>
            <a:gs pos="100000">
              <a:srgbClr val="d0d0d0"/>
            </a:gs>
          </a:gsLst>
          <a:lin ang="5400000"/>
        </a:gra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Georgia"/>
              </a:rPr>
              <a:t>Click to edit Master title style</a:t>
            </a:r>
            <a:endParaRPr b="0" lang="en-US" sz="4400" spc="-1" strike="noStrike">
              <a:solidFill>
                <a:schemeClr val="dk1"/>
              </a:solidFill>
              <a:latin typeface="Georgia"/>
            </a:endParaRPr>
          </a:p>
        </p:txBody>
      </p:sp>
      <p:sp>
        <p:nvSpPr>
          <p:cNvPr id="83"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Georgia"/>
              </a:rPr>
              <a:t>Click to edit Master text styles</a:t>
            </a:r>
            <a:endParaRPr b="0" lang="en-US" sz="2800" spc="-1" strike="noStrike">
              <a:solidFill>
                <a:schemeClr val="dk1"/>
              </a:solidFill>
              <a:latin typeface="Georgia"/>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Georgia"/>
              </a:rPr>
              <a:t>Second level</a:t>
            </a:r>
            <a:endParaRPr b="0" lang="en-US" sz="2400" spc="-1" strike="noStrike">
              <a:solidFill>
                <a:schemeClr val="dk1"/>
              </a:solidFill>
              <a:latin typeface="Georgia"/>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Georgia"/>
              </a:rPr>
              <a:t>Third level</a:t>
            </a:r>
            <a:endParaRPr b="0" lang="en-US" sz="2000" spc="-1" strike="noStrike">
              <a:solidFill>
                <a:schemeClr val="dk1"/>
              </a:solidFill>
              <a:latin typeface="Georgia"/>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Georgia"/>
              </a:rPr>
              <a:t>Fourth level</a:t>
            </a:r>
            <a:endParaRPr b="0" lang="en-US" sz="1800" spc="-1" strike="noStrike">
              <a:solidFill>
                <a:schemeClr val="dk1"/>
              </a:solidFill>
              <a:latin typeface="Georgia"/>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Georgia"/>
              </a:rPr>
              <a:t>Fifth level</a:t>
            </a:r>
            <a:endParaRPr b="0" lang="en-US" sz="1800" spc="-1" strike="noStrike">
              <a:solidFill>
                <a:schemeClr val="dk1"/>
              </a:solidFill>
              <a:latin typeface="Georgia"/>
            </a:endParaRPr>
          </a:p>
        </p:txBody>
      </p:sp>
      <p:sp>
        <p:nvSpPr>
          <p:cNvPr id="84" name="PlaceHolder 3"/>
          <p:cNvSpPr>
            <a:spLocks noGrp="1"/>
          </p:cNvSpPr>
          <p:nvPr>
            <p:ph type="dt" idx="7"/>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Georgia"/>
              </a:defRPr>
            </a:lvl1pPr>
          </a:lstStyle>
          <a:p>
            <a:pPr indent="0" defTabSz="914400">
              <a:lnSpc>
                <a:spcPct val="100000"/>
              </a:lnSpc>
              <a:buNone/>
            </a:pPr>
            <a:r>
              <a:rPr b="0" lang="en-US" sz="1200" spc="-1" strike="noStrike">
                <a:solidFill>
                  <a:schemeClr val="dk1">
                    <a:tint val="75000"/>
                  </a:schemeClr>
                </a:solidFill>
                <a:latin typeface="Georgia"/>
              </a:rPr>
              <a:t>&lt;date/time&gt;</a:t>
            </a:r>
            <a:endParaRPr b="0" lang="id-ID" sz="1200" spc="-1" strike="noStrike">
              <a:solidFill>
                <a:srgbClr val="000000"/>
              </a:solidFill>
              <a:latin typeface="Times New Roman"/>
            </a:endParaRPr>
          </a:p>
        </p:txBody>
      </p:sp>
      <p:sp>
        <p:nvSpPr>
          <p:cNvPr id="85" name="PlaceHolder 4"/>
          <p:cNvSpPr>
            <a:spLocks noGrp="1"/>
          </p:cNvSpPr>
          <p:nvPr>
            <p:ph type="ftr" idx="8"/>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id-ID" sz="1400" spc="-1" strike="noStrike">
                <a:solidFill>
                  <a:srgbClr val="000000"/>
                </a:solidFill>
                <a:latin typeface="Times New Roman"/>
              </a:defRPr>
            </a:lvl1pPr>
          </a:lstStyle>
          <a:p>
            <a:pPr indent="0" algn="ctr">
              <a:buNone/>
            </a:pPr>
            <a:r>
              <a:rPr b="0" lang="id-ID" sz="1400" spc="-1" strike="noStrike">
                <a:solidFill>
                  <a:srgbClr val="000000"/>
                </a:solidFill>
                <a:latin typeface="Times New Roman"/>
              </a:rPr>
              <a:t>&lt;footer&gt;</a:t>
            </a:r>
            <a:endParaRPr b="0" lang="id-ID" sz="1400" spc="-1" strike="noStrike">
              <a:solidFill>
                <a:srgbClr val="000000"/>
              </a:solidFill>
              <a:latin typeface="Times New Roman"/>
            </a:endParaRPr>
          </a:p>
        </p:txBody>
      </p:sp>
      <p:sp>
        <p:nvSpPr>
          <p:cNvPr id="86" name="PlaceHolder 5"/>
          <p:cNvSpPr>
            <a:spLocks noGrp="1"/>
          </p:cNvSpPr>
          <p:nvPr>
            <p:ph type="sldNum" idx="9"/>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Georgia"/>
              </a:defRPr>
            </a:lvl1pPr>
          </a:lstStyle>
          <a:p>
            <a:pPr indent="0" algn="r" defTabSz="914400">
              <a:lnSpc>
                <a:spcPct val="100000"/>
              </a:lnSpc>
              <a:buNone/>
            </a:pPr>
            <a:fld id="{B122AC93-BBA0-4A96-8A70-DACFFD127963}" type="slidenum">
              <a:rPr b="0" lang="en-US" sz="1200" spc="-1" strike="noStrike">
                <a:solidFill>
                  <a:schemeClr val="dk1">
                    <a:tint val="75000"/>
                  </a:schemeClr>
                </a:solidFill>
                <a:latin typeface="Georgia"/>
              </a:rPr>
              <a:t>&lt;number&gt;</a:t>
            </a:fld>
            <a:endParaRPr b="0" lang="id-ID"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0.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0.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rmAutofit/>
          </a:bodyPr>
          <a:p>
            <a:pPr indent="0" algn="ctr" defTabSz="914400">
              <a:lnSpc>
                <a:spcPct val="90000"/>
              </a:lnSpc>
              <a:buNone/>
            </a:pPr>
            <a:r>
              <a:rPr b="1" lang="en-US" sz="6000" spc="-1" strike="noStrike">
                <a:solidFill>
                  <a:srgbClr val="00b050"/>
                </a:solidFill>
                <a:latin typeface="Georgia"/>
              </a:rPr>
              <a:t>TUGAS MINGGU 7</a:t>
            </a:r>
            <a:endParaRPr b="0" lang="en-US" sz="6000" spc="-1" strike="noStrike">
              <a:solidFill>
                <a:schemeClr val="dk1"/>
              </a:solidFill>
              <a:latin typeface="Georgia"/>
            </a:endParaRPr>
          </a:p>
        </p:txBody>
      </p:sp>
      <p:sp>
        <p:nvSpPr>
          <p:cNvPr id="124" name="PlaceHolder 2"/>
          <p:cNvSpPr>
            <a:spLocks noGrp="1"/>
          </p:cNvSpPr>
          <p:nvPr>
            <p:ph type="subTitle"/>
          </p:nvPr>
        </p:nvSpPr>
        <p:spPr>
          <a:xfrm>
            <a:off x="1523880" y="4121280"/>
            <a:ext cx="9143640" cy="1136160"/>
          </a:xfrm>
          <a:prstGeom prst="rect">
            <a:avLst/>
          </a:prstGeom>
          <a:noFill/>
          <a:ln w="0">
            <a:noFill/>
          </a:ln>
        </p:spPr>
        <p:txBody>
          <a:bodyPr lIns="91440" rIns="91440" tIns="45720" bIns="45720" anchor="t">
            <a:noAutofit/>
          </a:bodyPr>
          <a:p>
            <a:pPr indent="0" algn="r" defTabSz="914400">
              <a:lnSpc>
                <a:spcPct val="90000"/>
              </a:lnSpc>
              <a:spcBef>
                <a:spcPts val="1001"/>
              </a:spcBef>
              <a:buNone/>
              <a:tabLst>
                <a:tab algn="l" pos="0"/>
              </a:tabLst>
            </a:pPr>
            <a:r>
              <a:rPr b="1" lang="en-US" sz="2400" spc="-1" strike="noStrike">
                <a:solidFill>
                  <a:schemeClr val="dk1"/>
                </a:solidFill>
                <a:latin typeface="Georgia"/>
              </a:rPr>
              <a:t>Metode Harga Pokok Pesanan (2)</a:t>
            </a:r>
            <a:endParaRPr b="0" lang="id-ID" sz="2400" spc="-1" strike="noStrike">
              <a:solidFill>
                <a:srgbClr val="000000"/>
              </a:solidFill>
              <a:latin typeface="Arial"/>
            </a:endParaRPr>
          </a:p>
          <a:p>
            <a:pPr indent="0" algn="r" defTabSz="914400">
              <a:lnSpc>
                <a:spcPct val="90000"/>
              </a:lnSpc>
              <a:spcBef>
                <a:spcPts val="1001"/>
              </a:spcBef>
              <a:buNone/>
              <a:tabLst>
                <a:tab algn="l" pos="0"/>
              </a:tabLst>
            </a:pPr>
            <a:r>
              <a:rPr b="1" lang="id-ID" sz="2400" spc="-1" strike="noStrike">
                <a:solidFill>
                  <a:schemeClr val="dk1"/>
                </a:solidFill>
                <a:latin typeface="Georgia"/>
              </a:rPr>
              <a:t>Louisiani Mansoni I., SE., MM.</a:t>
            </a:r>
            <a:endParaRPr b="0" lang="id-ID"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p:nvPr>
        </p:nvSpPr>
        <p:spPr>
          <a:xfrm>
            <a:off x="862920" y="425160"/>
            <a:ext cx="10457280" cy="6014160"/>
          </a:xfrm>
          <a:prstGeom prst="rect">
            <a:avLst/>
          </a:prstGeom>
          <a:noFill/>
          <a:ln w="0">
            <a:noFill/>
          </a:ln>
        </p:spPr>
        <p:txBody>
          <a:bodyPr lIns="91440" rIns="91440" tIns="45720" bIns="45720" anchor="t">
            <a:normAutofit fontScale="93550" lnSpcReduction="10000"/>
          </a:bodyPr>
          <a:p>
            <a:pPr indent="0" defTabSz="914400">
              <a:lnSpc>
                <a:spcPct val="90000"/>
              </a:lnSpc>
              <a:spcBef>
                <a:spcPts val="1001"/>
              </a:spcBef>
              <a:buNone/>
              <a:tabLst>
                <a:tab algn="l" pos="0"/>
              </a:tabLst>
            </a:pPr>
            <a:r>
              <a:rPr b="0" lang="en-US" sz="2800" spc="-1" strike="noStrike">
                <a:solidFill>
                  <a:schemeClr val="dk1"/>
                </a:solidFill>
                <a:latin typeface="Georgia"/>
              </a:rPr>
              <a:t>PT Karya Abadi memulai usahanya pada bulan Januari 202</a:t>
            </a:r>
            <a:r>
              <a:rPr b="0" lang="id-ID" sz="2800" spc="-1" strike="noStrike">
                <a:solidFill>
                  <a:schemeClr val="dk1"/>
                </a:solidFill>
                <a:latin typeface="Georgia"/>
              </a:rPr>
              <a:t>3</a:t>
            </a:r>
            <a:r>
              <a:rPr b="0" lang="en-US" sz="2800" spc="-1" strike="noStrike">
                <a:solidFill>
                  <a:schemeClr val="dk1"/>
                </a:solidFill>
                <a:latin typeface="Georgia"/>
              </a:rPr>
              <a:t>. Perusahaan menghasilkan produk furniture berdasarkan pesanan pelanggan. </a:t>
            </a:r>
            <a:endParaRPr b="0" lang="en-US" sz="2800" spc="-1" strike="noStrike">
              <a:solidFill>
                <a:schemeClr val="dk1"/>
              </a:solidFill>
              <a:latin typeface="Georgia"/>
            </a:endParaRPr>
          </a:p>
          <a:p>
            <a:pPr indent="0" defTabSz="914400">
              <a:lnSpc>
                <a:spcPct val="90000"/>
              </a:lnSpc>
              <a:spcBef>
                <a:spcPts val="1001"/>
              </a:spcBef>
              <a:buNone/>
              <a:tabLst>
                <a:tab algn="l" pos="0"/>
              </a:tabLst>
            </a:pPr>
            <a:r>
              <a:rPr b="0" lang="en-US" sz="2800" spc="-1" strike="noStrike">
                <a:solidFill>
                  <a:schemeClr val="dk1"/>
                </a:solidFill>
                <a:latin typeface="Georgia"/>
              </a:rPr>
              <a:t>Transaksi yang terjadi selama bulan Januari 202</a:t>
            </a:r>
            <a:r>
              <a:rPr b="0" lang="id-ID" sz="2800" spc="-1" strike="noStrike">
                <a:solidFill>
                  <a:schemeClr val="dk1"/>
                </a:solidFill>
                <a:latin typeface="Georgia"/>
              </a:rPr>
              <a:t>3</a:t>
            </a:r>
            <a:r>
              <a:rPr b="0" lang="en-US" sz="2800" spc="-1" strike="noStrike">
                <a:solidFill>
                  <a:schemeClr val="dk1"/>
                </a:solidFill>
                <a:latin typeface="Georgia"/>
              </a:rPr>
              <a:t> adalah sebagai berikut :</a:t>
            </a:r>
            <a:endParaRPr b="0" lang="en-US" sz="2800" spc="-1" strike="noStrike">
              <a:solidFill>
                <a:schemeClr val="dk1"/>
              </a:solidFill>
              <a:latin typeface="Georgia"/>
            </a:endParaRPr>
          </a:p>
          <a:p>
            <a:pPr marL="514440" indent="-514440" defTabSz="914400">
              <a:lnSpc>
                <a:spcPct val="90000"/>
              </a:lnSpc>
              <a:spcBef>
                <a:spcPts val="1001"/>
              </a:spcBef>
              <a:buClr>
                <a:srgbClr val="000000"/>
              </a:buClr>
              <a:buFont typeface="Georgia"/>
              <a:buAutoNum type="arabicPeriod"/>
              <a:tabLst>
                <a:tab algn="l" pos="0"/>
              </a:tabLst>
            </a:pPr>
            <a:r>
              <a:rPr b="0" lang="en-US" sz="2800" spc="-1" strike="noStrike">
                <a:solidFill>
                  <a:schemeClr val="dk1"/>
                </a:solidFill>
                <a:latin typeface="Georgia"/>
              </a:rPr>
              <a:t>Pembelian bahan baku dan bahan penolong secara kredit :</a:t>
            </a:r>
            <a:endParaRPr b="0" lang="en-US" sz="2800" spc="-1" strike="noStrike">
              <a:solidFill>
                <a:schemeClr val="dk1"/>
              </a:solidFill>
              <a:latin typeface="Georgia"/>
            </a:endParaRPr>
          </a:p>
          <a:p>
            <a:pPr marL="514800" indent="0" defTabSz="914400">
              <a:lnSpc>
                <a:spcPct val="90000"/>
              </a:lnSpc>
              <a:spcBef>
                <a:spcPts val="1001"/>
              </a:spcBef>
              <a:buNone/>
              <a:tabLst>
                <a:tab algn="l" pos="0"/>
              </a:tabLst>
            </a:pPr>
            <a:r>
              <a:rPr b="0" lang="en-US" sz="2800" spc="-1" strike="noStrike">
                <a:solidFill>
                  <a:schemeClr val="dk1"/>
                </a:solidFill>
                <a:latin typeface="Georgia"/>
              </a:rPr>
              <a:t>16 keping kayu @Rp 1.000.000</a:t>
            </a:r>
            <a:endParaRPr b="0" lang="en-US" sz="2800" spc="-1" strike="noStrike">
              <a:solidFill>
                <a:schemeClr val="dk1"/>
              </a:solidFill>
              <a:latin typeface="Georgia"/>
            </a:endParaRPr>
          </a:p>
          <a:p>
            <a:pPr marL="514800" indent="0" defTabSz="914400">
              <a:lnSpc>
                <a:spcPct val="90000"/>
              </a:lnSpc>
              <a:spcBef>
                <a:spcPts val="1001"/>
              </a:spcBef>
              <a:buNone/>
              <a:tabLst>
                <a:tab algn="l" pos="0"/>
              </a:tabLst>
            </a:pPr>
            <a:r>
              <a:rPr b="0" lang="en-US" sz="2800" spc="-1" strike="noStrike">
                <a:solidFill>
                  <a:schemeClr val="dk1"/>
                </a:solidFill>
                <a:latin typeface="Georgia"/>
              </a:rPr>
              <a:t>150 liter plitur @Rp 40.000</a:t>
            </a:r>
            <a:endParaRPr b="0" lang="en-US" sz="2800" spc="-1" strike="noStrike">
              <a:solidFill>
                <a:schemeClr val="dk1"/>
              </a:solidFill>
              <a:latin typeface="Georgia"/>
            </a:endParaRPr>
          </a:p>
          <a:p>
            <a:pPr marL="514800" indent="0" defTabSz="914400">
              <a:lnSpc>
                <a:spcPct val="90000"/>
              </a:lnSpc>
              <a:spcBef>
                <a:spcPts val="1001"/>
              </a:spcBef>
              <a:buNone/>
              <a:tabLst>
                <a:tab algn="l" pos="0"/>
              </a:tabLst>
            </a:pPr>
            <a:r>
              <a:rPr b="0" lang="en-US" sz="2800" spc="-1" strike="noStrike">
                <a:solidFill>
                  <a:schemeClr val="dk1"/>
                </a:solidFill>
                <a:latin typeface="Georgia"/>
              </a:rPr>
              <a:t>20 peti paku</a:t>
            </a:r>
            <a:r>
              <a:rPr b="0" lang="en-US" sz="2800" spc="-1" strike="noStrike">
                <a:solidFill>
                  <a:schemeClr val="dk1"/>
                </a:solidFill>
                <a:latin typeface="Georgia"/>
              </a:rPr>
              <a:t>	</a:t>
            </a:r>
            <a:r>
              <a:rPr b="0" lang="en-US" sz="2800" spc="-1" strike="noStrike">
                <a:solidFill>
                  <a:schemeClr val="dk1"/>
                </a:solidFill>
                <a:latin typeface="Georgia"/>
              </a:rPr>
              <a:t> @ Rp 100.000</a:t>
            </a:r>
            <a:endParaRPr b="0" lang="en-US" sz="2800" spc="-1" strike="noStrike">
              <a:solidFill>
                <a:schemeClr val="dk1"/>
              </a:solidFill>
              <a:latin typeface="Georgia"/>
            </a:endParaRPr>
          </a:p>
          <a:p>
            <a:pPr marL="514440" indent="-514440" defTabSz="914400">
              <a:lnSpc>
                <a:spcPct val="90000"/>
              </a:lnSpc>
              <a:spcBef>
                <a:spcPts val="1001"/>
              </a:spcBef>
              <a:buClr>
                <a:srgbClr val="000000"/>
              </a:buClr>
              <a:buFont typeface="Georgia"/>
              <a:buAutoNum type="arabicPeriod" startAt="2"/>
              <a:tabLst>
                <a:tab algn="l" pos="0"/>
              </a:tabLst>
            </a:pPr>
            <a:r>
              <a:rPr b="0" lang="en-US" sz="2800" spc="-1" strike="noStrike">
                <a:solidFill>
                  <a:schemeClr val="dk1"/>
                </a:solidFill>
                <a:latin typeface="Georgia"/>
              </a:rPr>
              <a:t>Pemakaian bahan baku dan bahan penolong untuk produksi :</a:t>
            </a:r>
            <a:endParaRPr b="0" lang="en-US" sz="2800" spc="-1" strike="noStrike">
              <a:solidFill>
                <a:schemeClr val="dk1"/>
              </a:solidFill>
              <a:latin typeface="Georgia"/>
            </a:endParaRPr>
          </a:p>
          <a:p>
            <a:pPr marL="972000" indent="-457200" defTabSz="914400">
              <a:lnSpc>
                <a:spcPct val="90000"/>
              </a:lnSpc>
              <a:spcBef>
                <a:spcPts val="1001"/>
              </a:spcBef>
              <a:buClr>
                <a:srgbClr val="000000"/>
              </a:buClr>
              <a:buFont typeface="Arial"/>
              <a:buChar char="•"/>
              <a:tabLst>
                <a:tab algn="l" pos="0"/>
              </a:tabLst>
            </a:pPr>
            <a:r>
              <a:rPr b="0" lang="en-US" sz="2800" spc="-1" strike="noStrike">
                <a:solidFill>
                  <a:schemeClr val="dk1"/>
                </a:solidFill>
                <a:latin typeface="Georgia"/>
              </a:rPr>
              <a:t>8,5 keping kayu untuk KK-01 </a:t>
            </a:r>
            <a:r>
              <a:rPr b="0" lang="en-US" sz="2800" spc="-1" strike="noStrike">
                <a:solidFill>
                  <a:schemeClr val="dk1"/>
                </a:solidFill>
                <a:latin typeface="Georgia"/>
              </a:rPr>
              <a:t>	</a:t>
            </a:r>
            <a:endParaRPr b="0" lang="en-US" sz="2800" spc="-1" strike="noStrike">
              <a:solidFill>
                <a:schemeClr val="dk1"/>
              </a:solidFill>
              <a:latin typeface="Georgia"/>
            </a:endParaRPr>
          </a:p>
          <a:p>
            <a:pPr marL="972000" indent="-457200" defTabSz="914400">
              <a:lnSpc>
                <a:spcPct val="90000"/>
              </a:lnSpc>
              <a:spcBef>
                <a:spcPts val="1001"/>
              </a:spcBef>
              <a:buClr>
                <a:srgbClr val="000000"/>
              </a:buClr>
              <a:buFont typeface="Arial"/>
              <a:buChar char="•"/>
              <a:tabLst>
                <a:tab algn="l" pos="0"/>
              </a:tabLst>
            </a:pPr>
            <a:r>
              <a:rPr b="0" lang="en-US" sz="2800" spc="-1" strike="noStrike">
                <a:solidFill>
                  <a:schemeClr val="dk1"/>
                </a:solidFill>
                <a:latin typeface="Georgia"/>
              </a:rPr>
              <a:t>6,5 keping kayu untuk MJ-02</a:t>
            </a:r>
            <a:endParaRPr b="0" lang="en-US" sz="2800" spc="-1" strike="noStrike">
              <a:solidFill>
                <a:schemeClr val="dk1"/>
              </a:solidFill>
              <a:latin typeface="Georgia"/>
            </a:endParaRPr>
          </a:p>
          <a:p>
            <a:pPr marL="972000" indent="-457200" defTabSz="914400">
              <a:lnSpc>
                <a:spcPct val="90000"/>
              </a:lnSpc>
              <a:spcBef>
                <a:spcPts val="1001"/>
              </a:spcBef>
              <a:buClr>
                <a:srgbClr val="000000"/>
              </a:buClr>
              <a:buFont typeface="Arial"/>
              <a:buChar char="•"/>
              <a:tabLst>
                <a:tab algn="l" pos="0"/>
              </a:tabLst>
            </a:pPr>
            <a:r>
              <a:rPr b="0" lang="en-US" sz="2800" spc="-1" strike="noStrike">
                <a:solidFill>
                  <a:schemeClr val="dk1"/>
                </a:solidFill>
                <a:latin typeface="Georgia"/>
              </a:rPr>
              <a:t>150 liter plitur</a:t>
            </a:r>
            <a:endParaRPr b="0" lang="en-US" sz="2800" spc="-1" strike="noStrike">
              <a:solidFill>
                <a:schemeClr val="dk1"/>
              </a:solidFill>
              <a:latin typeface="Georgia"/>
            </a:endParaRPr>
          </a:p>
          <a:p>
            <a:pPr marL="972000" indent="-457200" defTabSz="914400">
              <a:lnSpc>
                <a:spcPct val="90000"/>
              </a:lnSpc>
              <a:spcBef>
                <a:spcPts val="1001"/>
              </a:spcBef>
              <a:buClr>
                <a:srgbClr val="000000"/>
              </a:buClr>
              <a:buFont typeface="Arial"/>
              <a:buChar char="•"/>
              <a:tabLst>
                <a:tab algn="l" pos="0"/>
              </a:tabLst>
            </a:pPr>
            <a:r>
              <a:rPr b="0" lang="en-US" sz="2800" spc="-1" strike="noStrike">
                <a:solidFill>
                  <a:schemeClr val="dk1"/>
                </a:solidFill>
                <a:latin typeface="Georgia"/>
              </a:rPr>
              <a:t>12,5 peti paku</a:t>
            </a:r>
            <a:endParaRPr b="0" lang="en-US" sz="2800" spc="-1" strike="noStrike">
              <a:solidFill>
                <a:schemeClr val="dk1"/>
              </a:solidFill>
              <a:latin typeface="Georgia"/>
            </a:endParaRPr>
          </a:p>
          <a:p>
            <a:pPr indent="0" defTabSz="914400">
              <a:lnSpc>
                <a:spcPct val="90000"/>
              </a:lnSpc>
              <a:spcBef>
                <a:spcPts val="1001"/>
              </a:spcBef>
              <a:buNone/>
              <a:tabLst>
                <a:tab algn="l" pos="0"/>
              </a:tabLst>
            </a:pPr>
            <a:endParaRPr b="0" lang="en-US" sz="2800" spc="-1" strike="noStrike">
              <a:solidFill>
                <a:schemeClr val="dk1"/>
              </a:solidFill>
              <a:latin typeface="Georgia"/>
            </a:endParaRPr>
          </a:p>
          <a:p>
            <a:pPr indent="0" defTabSz="914400">
              <a:lnSpc>
                <a:spcPct val="90000"/>
              </a:lnSpc>
              <a:spcBef>
                <a:spcPts val="1001"/>
              </a:spcBef>
              <a:buNone/>
              <a:tabLst>
                <a:tab algn="l" pos="0"/>
              </a:tabLst>
            </a:pPr>
            <a:endParaRPr b="0" lang="en-US" sz="2800" spc="-1" strike="noStrike">
              <a:solidFill>
                <a:schemeClr val="dk1"/>
              </a:solidFill>
              <a:latin typeface="Georgia"/>
            </a:endParaRPr>
          </a:p>
          <a:p>
            <a:pPr indent="0" defTabSz="914400">
              <a:lnSpc>
                <a:spcPct val="90000"/>
              </a:lnSpc>
              <a:spcBef>
                <a:spcPts val="1001"/>
              </a:spcBef>
              <a:buNone/>
              <a:tabLst>
                <a:tab algn="l" pos="0"/>
              </a:tabLst>
            </a:pPr>
            <a:endParaRPr b="0" lang="en-US" sz="2800" spc="-1" strike="noStrike">
              <a:solidFill>
                <a:schemeClr val="dk1"/>
              </a:solidFill>
              <a:latin typeface="Georgia"/>
            </a:endParaRPr>
          </a:p>
          <a:p>
            <a:pPr indent="0" defTabSz="914400">
              <a:lnSpc>
                <a:spcPct val="90000"/>
              </a:lnSpc>
              <a:spcBef>
                <a:spcPts val="1001"/>
              </a:spcBef>
              <a:buNone/>
              <a:tabLst>
                <a:tab algn="l" pos="0"/>
              </a:tabLst>
            </a:pPr>
            <a:endParaRPr b="0" lang="en-US" sz="2800" spc="-1" strike="noStrike">
              <a:solidFill>
                <a:schemeClr val="dk1"/>
              </a:solidFill>
              <a:latin typeface="Georgia"/>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p:nvPr>
        </p:nvSpPr>
        <p:spPr>
          <a:xfrm>
            <a:off x="605160" y="502200"/>
            <a:ext cx="10702080" cy="6014160"/>
          </a:xfrm>
          <a:prstGeom prst="rect">
            <a:avLst/>
          </a:prstGeom>
          <a:noFill/>
          <a:ln w="0">
            <a:noFill/>
          </a:ln>
        </p:spPr>
        <p:txBody>
          <a:bodyPr lIns="91440" rIns="91440" tIns="45720" bIns="45720" anchor="t">
            <a:normAutofit fontScale="93550"/>
          </a:bodyPr>
          <a:p>
            <a:pPr marL="514440" indent="-514440" defTabSz="914400">
              <a:lnSpc>
                <a:spcPct val="110000"/>
              </a:lnSpc>
              <a:spcBef>
                <a:spcPts val="1001"/>
              </a:spcBef>
              <a:buClr>
                <a:srgbClr val="000000"/>
              </a:buClr>
              <a:buFont typeface="Georgia"/>
              <a:buAutoNum type="arabicPeriod" startAt="3"/>
            </a:pPr>
            <a:r>
              <a:rPr b="0" lang="en-US" sz="2800" spc="-1" strike="noStrike">
                <a:solidFill>
                  <a:schemeClr val="dk1"/>
                </a:solidFill>
                <a:latin typeface="Georgia"/>
              </a:rPr>
              <a:t>Biaya tenaga kerja yang dikeluarkan oleh perusahaan sebesar adalah sebagai berikut :</a:t>
            </a:r>
            <a:endParaRPr b="0" lang="en-US" sz="2800" spc="-1" strike="noStrike">
              <a:solidFill>
                <a:schemeClr val="dk1"/>
              </a:solidFill>
              <a:latin typeface="Georgia"/>
            </a:endParaRPr>
          </a:p>
          <a:p>
            <a:pPr marL="972000" indent="-457200" defTabSz="914400">
              <a:lnSpc>
                <a:spcPct val="110000"/>
              </a:lnSpc>
              <a:spcBef>
                <a:spcPts val="1001"/>
              </a:spcBef>
              <a:buClr>
                <a:srgbClr val="000000"/>
              </a:buClr>
              <a:buFont typeface="Arial"/>
              <a:buChar char="•"/>
            </a:pPr>
            <a:r>
              <a:rPr b="0" lang="en-US" sz="2800" spc="-1" strike="noStrike">
                <a:solidFill>
                  <a:schemeClr val="dk1"/>
                </a:solidFill>
                <a:latin typeface="Georgia"/>
              </a:rPr>
              <a:t>Upah langsung untuk KK-01 selama 250 jam @ Rp 36.000</a:t>
            </a:r>
            <a:endParaRPr b="0" lang="en-US" sz="2800" spc="-1" strike="noStrike">
              <a:solidFill>
                <a:schemeClr val="dk1"/>
              </a:solidFill>
              <a:latin typeface="Georgia"/>
            </a:endParaRPr>
          </a:p>
          <a:p>
            <a:pPr marL="972000" indent="-457200" defTabSz="914400">
              <a:lnSpc>
                <a:spcPct val="110000"/>
              </a:lnSpc>
              <a:spcBef>
                <a:spcPts val="1001"/>
              </a:spcBef>
              <a:buClr>
                <a:srgbClr val="000000"/>
              </a:buClr>
              <a:buFont typeface="Arial"/>
              <a:buChar char="•"/>
            </a:pPr>
            <a:r>
              <a:rPr b="0" lang="en-US" sz="2800" spc="-1" strike="noStrike">
                <a:solidFill>
                  <a:schemeClr val="dk1"/>
                </a:solidFill>
                <a:latin typeface="Georgia"/>
              </a:rPr>
              <a:t>Upah langsung untuk MJ-02 selama 195 jam @ Rp 36.000</a:t>
            </a:r>
            <a:endParaRPr b="0" lang="en-US" sz="2800" spc="-1" strike="noStrike">
              <a:solidFill>
                <a:schemeClr val="dk1"/>
              </a:solidFill>
              <a:latin typeface="Georgia"/>
            </a:endParaRPr>
          </a:p>
          <a:p>
            <a:pPr marL="972000" indent="-457200" defTabSz="914400">
              <a:lnSpc>
                <a:spcPct val="110000"/>
              </a:lnSpc>
              <a:spcBef>
                <a:spcPts val="1001"/>
              </a:spcBef>
              <a:buClr>
                <a:srgbClr val="000000"/>
              </a:buClr>
              <a:buFont typeface="Arial"/>
              <a:buChar char="•"/>
            </a:pPr>
            <a:r>
              <a:rPr b="0" lang="en-US" sz="2800" spc="-1" strike="noStrike">
                <a:solidFill>
                  <a:schemeClr val="dk1"/>
                </a:solidFill>
                <a:latin typeface="Georgia"/>
              </a:rPr>
              <a:t>Upah tidak langsung</a:t>
            </a:r>
            <a:r>
              <a:rPr b="0" lang="en-US" sz="2800" spc="-1" strike="noStrike">
                <a:solidFill>
                  <a:schemeClr val="dk1"/>
                </a:solidFill>
                <a:latin typeface="Georgia"/>
              </a:rPr>
              <a:t>	</a:t>
            </a:r>
            <a:r>
              <a:rPr b="0" lang="en-US" sz="2800" spc="-1" strike="noStrike">
                <a:solidFill>
                  <a:schemeClr val="dk1"/>
                </a:solidFill>
                <a:latin typeface="Georgia"/>
              </a:rPr>
              <a:t>	</a:t>
            </a:r>
            <a:r>
              <a:rPr b="0" lang="en-US" sz="2800" spc="-1" strike="noStrike">
                <a:solidFill>
                  <a:schemeClr val="dk1"/>
                </a:solidFill>
                <a:latin typeface="Georgia"/>
              </a:rPr>
              <a:t>	</a:t>
            </a:r>
            <a:r>
              <a:rPr b="0" lang="en-US" sz="2800" spc="-1" strike="noStrike">
                <a:solidFill>
                  <a:schemeClr val="dk1"/>
                </a:solidFill>
                <a:latin typeface="Georgia"/>
              </a:rPr>
              <a:t>Rp  6.000.000</a:t>
            </a:r>
            <a:endParaRPr b="0" lang="en-US" sz="2800" spc="-1" strike="noStrike">
              <a:solidFill>
                <a:schemeClr val="dk1"/>
              </a:solidFill>
              <a:latin typeface="Georgia"/>
            </a:endParaRPr>
          </a:p>
          <a:p>
            <a:pPr marL="514440" indent="-514440" defTabSz="914400">
              <a:lnSpc>
                <a:spcPct val="110000"/>
              </a:lnSpc>
              <a:spcBef>
                <a:spcPts val="1001"/>
              </a:spcBef>
              <a:buClr>
                <a:srgbClr val="000000"/>
              </a:buClr>
              <a:buFont typeface="Georgia"/>
              <a:buAutoNum type="arabicPeriod" startAt="4"/>
            </a:pPr>
            <a:r>
              <a:rPr b="0" lang="en-US" sz="2800" spc="-1" strike="noStrike">
                <a:solidFill>
                  <a:schemeClr val="dk1"/>
                </a:solidFill>
                <a:latin typeface="Georgia"/>
              </a:rPr>
              <a:t>Biaya Overhead Pabrik sesungguhnya (selain bahan penolong dan tenaga kerja tidak langsung) adalah sebagai berikut :</a:t>
            </a:r>
            <a:endParaRPr b="0" lang="en-US" sz="2800" spc="-1" strike="noStrike">
              <a:solidFill>
                <a:schemeClr val="dk1"/>
              </a:solidFill>
              <a:latin typeface="Georgia"/>
            </a:endParaRPr>
          </a:p>
          <a:p>
            <a:pPr marL="972000" indent="-457200" defTabSz="914400">
              <a:lnSpc>
                <a:spcPct val="110000"/>
              </a:lnSpc>
              <a:spcBef>
                <a:spcPts val="1001"/>
              </a:spcBef>
              <a:buClr>
                <a:srgbClr val="000000"/>
              </a:buClr>
              <a:buFont typeface="Arial"/>
              <a:buChar char="•"/>
            </a:pPr>
            <a:r>
              <a:rPr b="0" lang="en-US" sz="2800" spc="-1" strike="noStrike">
                <a:solidFill>
                  <a:schemeClr val="dk1"/>
                </a:solidFill>
                <a:latin typeface="Georgia"/>
              </a:rPr>
              <a:t>Biaya depresiasi mesin</a:t>
            </a:r>
            <a:r>
              <a:rPr b="0" lang="en-US" sz="2800" spc="-1" strike="noStrike">
                <a:solidFill>
                  <a:schemeClr val="dk1"/>
                </a:solidFill>
                <a:latin typeface="Georgia"/>
              </a:rPr>
              <a:t>	</a:t>
            </a:r>
            <a:r>
              <a:rPr b="0" lang="en-US" sz="2800" spc="-1" strike="noStrike">
                <a:solidFill>
                  <a:schemeClr val="dk1"/>
                </a:solidFill>
                <a:latin typeface="Georgia"/>
              </a:rPr>
              <a:t>	</a:t>
            </a:r>
            <a:r>
              <a:rPr b="0" lang="en-US" sz="2800" spc="-1" strike="noStrike">
                <a:solidFill>
                  <a:schemeClr val="dk1"/>
                </a:solidFill>
                <a:latin typeface="Georgia"/>
              </a:rPr>
              <a:t>	</a:t>
            </a:r>
            <a:r>
              <a:rPr b="0" lang="en-US" sz="2800" spc="-1" strike="noStrike">
                <a:solidFill>
                  <a:schemeClr val="dk1"/>
                </a:solidFill>
                <a:latin typeface="Georgia"/>
              </a:rPr>
              <a:t>	</a:t>
            </a:r>
            <a:r>
              <a:rPr b="0" lang="en-US" sz="2800" spc="-1" strike="noStrike">
                <a:solidFill>
                  <a:schemeClr val="dk1"/>
                </a:solidFill>
                <a:latin typeface="Georgia"/>
              </a:rPr>
              <a:t>Rp 2.650.000</a:t>
            </a:r>
            <a:endParaRPr b="0" lang="en-US" sz="2800" spc="-1" strike="noStrike">
              <a:solidFill>
                <a:schemeClr val="dk1"/>
              </a:solidFill>
              <a:latin typeface="Georgia"/>
            </a:endParaRPr>
          </a:p>
          <a:p>
            <a:pPr marL="972000" indent="-457200" defTabSz="914400">
              <a:lnSpc>
                <a:spcPct val="110000"/>
              </a:lnSpc>
              <a:spcBef>
                <a:spcPts val="1001"/>
              </a:spcBef>
              <a:buClr>
                <a:srgbClr val="000000"/>
              </a:buClr>
              <a:buFont typeface="Arial"/>
              <a:buChar char="•"/>
            </a:pPr>
            <a:r>
              <a:rPr b="0" lang="en-US" sz="2800" spc="-1" strike="noStrike">
                <a:solidFill>
                  <a:schemeClr val="dk1"/>
                </a:solidFill>
                <a:latin typeface="Georgia"/>
              </a:rPr>
              <a:t>Biaya depresiasi gedung pabrik </a:t>
            </a:r>
            <a:r>
              <a:rPr b="0" lang="en-US" sz="2800" spc="-1" strike="noStrike">
                <a:solidFill>
                  <a:schemeClr val="dk1"/>
                </a:solidFill>
                <a:latin typeface="Georgia"/>
              </a:rPr>
              <a:t>	</a:t>
            </a:r>
            <a:r>
              <a:rPr b="0" lang="en-US" sz="2800" spc="-1" strike="noStrike">
                <a:solidFill>
                  <a:schemeClr val="dk1"/>
                </a:solidFill>
                <a:latin typeface="Georgia"/>
              </a:rPr>
              <a:t>	</a:t>
            </a:r>
            <a:r>
              <a:rPr b="0" lang="en-US" sz="2800" spc="-1" strike="noStrike">
                <a:solidFill>
                  <a:schemeClr val="dk1"/>
                </a:solidFill>
                <a:latin typeface="Georgia"/>
              </a:rPr>
              <a:t>Rp 1.850.000</a:t>
            </a:r>
            <a:endParaRPr b="0" lang="en-US" sz="2800" spc="-1" strike="noStrike">
              <a:solidFill>
                <a:schemeClr val="dk1"/>
              </a:solidFill>
              <a:latin typeface="Georgia"/>
            </a:endParaRPr>
          </a:p>
          <a:p>
            <a:pPr marL="972000" indent="-457200" defTabSz="914400">
              <a:lnSpc>
                <a:spcPct val="110000"/>
              </a:lnSpc>
              <a:spcBef>
                <a:spcPts val="1001"/>
              </a:spcBef>
              <a:buClr>
                <a:srgbClr val="000000"/>
              </a:buClr>
              <a:buFont typeface="Arial"/>
              <a:buChar char="•"/>
            </a:pPr>
            <a:r>
              <a:rPr b="0" lang="en-US" sz="2800" spc="-1" strike="noStrike">
                <a:solidFill>
                  <a:schemeClr val="dk1"/>
                </a:solidFill>
                <a:latin typeface="Georgia"/>
              </a:rPr>
              <a:t>Asuransi gedung pabrik &amp; mesin</a:t>
            </a:r>
            <a:r>
              <a:rPr b="0" lang="en-US" sz="2800" spc="-1" strike="noStrike">
                <a:solidFill>
                  <a:schemeClr val="dk1"/>
                </a:solidFill>
                <a:latin typeface="Georgia"/>
              </a:rPr>
              <a:t>	</a:t>
            </a:r>
            <a:r>
              <a:rPr b="0" lang="en-US" sz="2800" spc="-1" strike="noStrike">
                <a:solidFill>
                  <a:schemeClr val="dk1"/>
                </a:solidFill>
                <a:latin typeface="Georgia"/>
              </a:rPr>
              <a:t>	</a:t>
            </a:r>
            <a:r>
              <a:rPr b="0" lang="en-US" sz="2800" spc="-1" strike="noStrike">
                <a:solidFill>
                  <a:schemeClr val="dk1"/>
                </a:solidFill>
                <a:latin typeface="Georgia"/>
              </a:rPr>
              <a:t>Rp    400.000</a:t>
            </a:r>
            <a:endParaRPr b="0" lang="en-US" sz="2800" spc="-1" strike="noStrike">
              <a:solidFill>
                <a:schemeClr val="dk1"/>
              </a:solidFill>
              <a:latin typeface="Georgia"/>
            </a:endParaRPr>
          </a:p>
          <a:p>
            <a:pPr marL="972000" indent="-457200" defTabSz="914400">
              <a:lnSpc>
                <a:spcPct val="110000"/>
              </a:lnSpc>
              <a:spcBef>
                <a:spcPts val="1001"/>
              </a:spcBef>
              <a:buClr>
                <a:srgbClr val="000000"/>
              </a:buClr>
              <a:buFont typeface="Arial"/>
              <a:buChar char="•"/>
            </a:pPr>
            <a:r>
              <a:rPr b="0" lang="en-US" sz="2800" spc="-1" strike="noStrike">
                <a:solidFill>
                  <a:schemeClr val="dk1"/>
                </a:solidFill>
                <a:latin typeface="Georgia"/>
              </a:rPr>
              <a:t>Biaya pemeliharaan mesin &amp; pabrik</a:t>
            </a:r>
            <a:r>
              <a:rPr b="0" lang="en-US" sz="2800" spc="-1" strike="noStrike">
                <a:solidFill>
                  <a:schemeClr val="dk1"/>
                </a:solidFill>
                <a:latin typeface="Georgia"/>
              </a:rPr>
              <a:t>	</a:t>
            </a:r>
            <a:r>
              <a:rPr b="0" lang="en-US" sz="2800" spc="-1" strike="noStrike">
                <a:solidFill>
                  <a:schemeClr val="dk1"/>
                </a:solidFill>
                <a:latin typeface="Georgia"/>
              </a:rPr>
              <a:t>Rp    350.000</a:t>
            </a:r>
            <a:endParaRPr b="0" lang="en-US" sz="2800" spc="-1" strike="noStrike">
              <a:solidFill>
                <a:schemeClr val="dk1"/>
              </a:solidFill>
              <a:latin typeface="Georgia"/>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p:nvPr>
        </p:nvSpPr>
        <p:spPr>
          <a:xfrm>
            <a:off x="566640" y="515160"/>
            <a:ext cx="10818000" cy="5923440"/>
          </a:xfrm>
          <a:prstGeom prst="rect">
            <a:avLst/>
          </a:prstGeom>
          <a:noFill/>
          <a:ln w="0">
            <a:noFill/>
          </a:ln>
        </p:spPr>
        <p:txBody>
          <a:bodyPr lIns="91440" rIns="91440" tIns="45720" bIns="45720" anchor="t">
            <a:normAutofit fontScale="87480"/>
          </a:bodyPr>
          <a:p>
            <a:pPr marL="514440" indent="-514440" defTabSz="914400">
              <a:lnSpc>
                <a:spcPct val="130000"/>
              </a:lnSpc>
              <a:spcBef>
                <a:spcPts val="1001"/>
              </a:spcBef>
              <a:buClr>
                <a:srgbClr val="000000"/>
              </a:buClr>
              <a:buFont typeface="Georgia"/>
              <a:buAutoNum type="arabicPeriod" startAt="5"/>
            </a:pPr>
            <a:r>
              <a:rPr b="0" lang="en-US" sz="2800" spc="-1" strike="noStrike">
                <a:solidFill>
                  <a:schemeClr val="dk1"/>
                </a:solidFill>
                <a:latin typeface="Georgia"/>
              </a:rPr>
              <a:t>PT Karya Abadi menghitung BOP nya dengan menggunakan basis alokasi jumlah jam tenaga kerja langsung. Pada awal periode, perusahaan memperkirakan jumlah BOP sebesar Rp 180.000.000 dan jumlah jam tenaga kerja langsung diperkirakan sebanyak 60.000 jam.</a:t>
            </a:r>
            <a:endParaRPr b="0" lang="en-US" sz="2800" spc="-1" strike="noStrike">
              <a:solidFill>
                <a:schemeClr val="dk1"/>
              </a:solidFill>
              <a:latin typeface="Georgia"/>
            </a:endParaRPr>
          </a:p>
          <a:p>
            <a:pPr marL="514440" indent="-514440" defTabSz="914400">
              <a:lnSpc>
                <a:spcPct val="130000"/>
              </a:lnSpc>
              <a:spcBef>
                <a:spcPts val="1001"/>
              </a:spcBef>
              <a:buClr>
                <a:srgbClr val="000000"/>
              </a:buClr>
              <a:buFont typeface="Georgia"/>
              <a:buAutoNum type="arabicPeriod" startAt="6"/>
            </a:pPr>
            <a:r>
              <a:rPr b="0" lang="en-US" sz="2800" spc="-1" strike="noStrike">
                <a:solidFill>
                  <a:schemeClr val="dk1"/>
                </a:solidFill>
                <a:latin typeface="Georgia"/>
              </a:rPr>
              <a:t>Jumlah jam tenaga kerja langsung</a:t>
            </a:r>
            <a:r>
              <a:rPr b="0" lang="id-ID" sz="2800" spc="-1" strike="noStrike">
                <a:solidFill>
                  <a:schemeClr val="dk1"/>
                </a:solidFill>
                <a:latin typeface="Georgia"/>
              </a:rPr>
              <a:t> sesungguhnya</a:t>
            </a:r>
            <a:r>
              <a:rPr b="0" lang="en-US" sz="2800" spc="-1" strike="noStrike">
                <a:solidFill>
                  <a:schemeClr val="dk1"/>
                </a:solidFill>
                <a:latin typeface="Georgia"/>
              </a:rPr>
              <a:t> untuk KK-01 sebanyak 3.600 jam sedangkan untuk MJ-02 sebanyak 2.400 jam</a:t>
            </a:r>
            <a:endParaRPr b="0" lang="en-US" sz="2800" spc="-1" strike="noStrike">
              <a:solidFill>
                <a:schemeClr val="dk1"/>
              </a:solidFill>
              <a:latin typeface="Georgia"/>
            </a:endParaRPr>
          </a:p>
          <a:p>
            <a:pPr marL="514440" indent="-514440" defTabSz="914400">
              <a:lnSpc>
                <a:spcPct val="130000"/>
              </a:lnSpc>
              <a:spcBef>
                <a:spcPts val="1001"/>
              </a:spcBef>
              <a:buClr>
                <a:srgbClr val="000000"/>
              </a:buClr>
              <a:buFont typeface="Georgia"/>
              <a:buAutoNum type="arabicPeriod" startAt="6"/>
            </a:pPr>
            <a:r>
              <a:rPr b="0" lang="en-US" sz="2800" spc="-1" strike="noStrike">
                <a:solidFill>
                  <a:schemeClr val="dk1"/>
                </a:solidFill>
                <a:latin typeface="Georgia"/>
              </a:rPr>
              <a:t>Pesanan KK-01 telah selesai diproduksi dengan harga jual 150% dari harga pokoknya, pembayaran akan dilakukan 10 hari kemudian.</a:t>
            </a:r>
            <a:endParaRPr b="0" lang="en-US" sz="2800" spc="-1" strike="noStrike">
              <a:solidFill>
                <a:schemeClr val="dk1"/>
              </a:solidFill>
              <a:latin typeface="Georgia"/>
            </a:endParaRPr>
          </a:p>
          <a:p>
            <a:pPr marL="514800" indent="0" defTabSz="914400">
              <a:lnSpc>
                <a:spcPct val="130000"/>
              </a:lnSpc>
              <a:spcBef>
                <a:spcPts val="1001"/>
              </a:spcBef>
              <a:buNone/>
              <a:tabLst>
                <a:tab algn="l" pos="0"/>
              </a:tabLst>
            </a:pPr>
            <a:r>
              <a:rPr b="0" lang="en-US" sz="2800" spc="-1" strike="noStrike">
                <a:solidFill>
                  <a:schemeClr val="dk1"/>
                </a:solidFill>
                <a:latin typeface="Georgia"/>
              </a:rPr>
              <a:t>Pesanan MJ-02 belum selesai dikerjakan.</a:t>
            </a:r>
            <a:endParaRPr b="0" lang="en-US" sz="2800" spc="-1" strike="noStrike">
              <a:solidFill>
                <a:schemeClr val="dk1"/>
              </a:solidFill>
              <a:latin typeface="Georgia"/>
            </a:endParaRPr>
          </a:p>
          <a:p>
            <a:pPr marL="514440" indent="-514440" defTabSz="914400">
              <a:lnSpc>
                <a:spcPct val="130000"/>
              </a:lnSpc>
              <a:spcBef>
                <a:spcPts val="1001"/>
              </a:spcBef>
              <a:buClr>
                <a:srgbClr val="000000"/>
              </a:buClr>
              <a:buFont typeface="Georgia"/>
              <a:buAutoNum type="arabicPeriod" startAt="8"/>
              <a:tabLst>
                <a:tab algn="l" pos="0"/>
              </a:tabLst>
            </a:pPr>
            <a:r>
              <a:rPr b="0" lang="en-US" sz="2800" spc="-1" strike="noStrike">
                <a:solidFill>
                  <a:schemeClr val="dk1"/>
                </a:solidFill>
                <a:latin typeface="Georgia"/>
              </a:rPr>
              <a:t>Selisih antara BOP Sesungguhnya dengan BOP dibebankan ditutup ke Harga Pokok Penjualan.</a:t>
            </a:r>
            <a:endParaRPr b="0" lang="en-US" sz="2800" spc="-1" strike="noStrike">
              <a:solidFill>
                <a:schemeClr val="dk1"/>
              </a:solidFill>
              <a:latin typeface="Georgia"/>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a:buNone/>
            </a:pPr>
            <a:endParaRPr b="0" lang="en-US" sz="4400" spc="-1" strike="noStrike">
              <a:solidFill>
                <a:schemeClr val="dk1"/>
              </a:solidFill>
              <a:latin typeface="Georgia"/>
            </a:endParaRPr>
          </a:p>
        </p:txBody>
      </p:sp>
      <p:sp>
        <p:nvSpPr>
          <p:cNvPr id="129"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indent="0" defTabSz="914400">
              <a:lnSpc>
                <a:spcPct val="120000"/>
              </a:lnSpc>
              <a:spcBef>
                <a:spcPts val="1001"/>
              </a:spcBef>
              <a:buNone/>
              <a:tabLst>
                <a:tab algn="l" pos="0"/>
              </a:tabLst>
            </a:pPr>
            <a:r>
              <a:rPr b="0" lang="en-US" sz="2800" spc="-1" strike="noStrike">
                <a:solidFill>
                  <a:schemeClr val="dk1"/>
                </a:solidFill>
                <a:latin typeface="Georgia"/>
              </a:rPr>
              <a:t>Diminta :</a:t>
            </a:r>
            <a:endParaRPr b="0" lang="en-US" sz="2800" spc="-1" strike="noStrike">
              <a:solidFill>
                <a:schemeClr val="dk1"/>
              </a:solidFill>
              <a:latin typeface="Georgia"/>
            </a:endParaRPr>
          </a:p>
          <a:p>
            <a:pPr marL="514440" indent="-514440" defTabSz="914400">
              <a:lnSpc>
                <a:spcPct val="120000"/>
              </a:lnSpc>
              <a:spcBef>
                <a:spcPts val="1001"/>
              </a:spcBef>
              <a:buClr>
                <a:srgbClr val="000000"/>
              </a:buClr>
              <a:buFont typeface="Georgia"/>
              <a:buAutoNum type="arabicPeriod"/>
              <a:tabLst>
                <a:tab algn="l" pos="0"/>
              </a:tabLst>
            </a:pPr>
            <a:r>
              <a:rPr b="0" lang="en-US" sz="2800" spc="-1" strike="noStrike">
                <a:solidFill>
                  <a:schemeClr val="dk1"/>
                </a:solidFill>
                <a:latin typeface="Georgia"/>
              </a:rPr>
              <a:t>Buatlah ayat jurnal untuk mencatat transaksi-transaksi tersebut di atas.</a:t>
            </a:r>
            <a:endParaRPr b="0" lang="en-US" sz="2800" spc="-1" strike="noStrike">
              <a:solidFill>
                <a:schemeClr val="dk1"/>
              </a:solidFill>
              <a:latin typeface="Georgia"/>
            </a:endParaRPr>
          </a:p>
          <a:p>
            <a:pPr marL="514440" indent="-514440" defTabSz="914400">
              <a:lnSpc>
                <a:spcPct val="120000"/>
              </a:lnSpc>
              <a:spcBef>
                <a:spcPts val="1001"/>
              </a:spcBef>
              <a:buClr>
                <a:srgbClr val="000000"/>
              </a:buClr>
              <a:buFont typeface="Georgia"/>
              <a:buAutoNum type="arabicPeriod"/>
              <a:tabLst>
                <a:tab algn="l" pos="0"/>
              </a:tabLst>
            </a:pPr>
            <a:r>
              <a:rPr b="0" lang="en-US" sz="2800" spc="-1" strike="noStrike">
                <a:solidFill>
                  <a:schemeClr val="dk1"/>
                </a:solidFill>
                <a:latin typeface="Georgia"/>
              </a:rPr>
              <a:t>Susunlah kartu harga pokok pesanan untuk KK-01 dan MJ-02.</a:t>
            </a:r>
            <a:endParaRPr b="0" lang="en-US" sz="2800" spc="-1" strike="noStrike">
              <a:solidFill>
                <a:schemeClr val="dk1"/>
              </a:solidFill>
              <a:latin typeface="Georgia"/>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subTitle"/>
          </p:nvPr>
        </p:nvSpPr>
        <p:spPr>
          <a:xfrm>
            <a:off x="0" y="117720"/>
            <a:ext cx="10515240" cy="6740280"/>
          </a:xfrm>
          <a:prstGeom prst="rect">
            <a:avLst/>
          </a:prstGeom>
          <a:noFill/>
          <a:ln w="0">
            <a:noFill/>
          </a:ln>
        </p:spPr>
        <p:txBody>
          <a:bodyPr lIns="0" rIns="0" tIns="0" bIns="0" anchor="t">
            <a:noAutofit/>
          </a:bodyPr>
          <a:p>
            <a:r>
              <a:rPr b="0" lang="id-ID" sz="1000" spc="-1" strike="noStrike">
                <a:solidFill>
                  <a:srgbClr val="000000"/>
                </a:solidFill>
                <a:latin typeface="Times New Roman"/>
              </a:rPr>
              <a:t>Nama Badar Muhammad Januar</a:t>
            </a:r>
            <a:endParaRPr b="0" lang="id-ID" sz="1000" spc="-1" strike="noStrike">
              <a:solidFill>
                <a:srgbClr val="000000"/>
              </a:solidFill>
              <a:latin typeface="Times New Roman"/>
              <a:ea typeface="Microsoft YaHei"/>
            </a:endParaRPr>
          </a:p>
          <a:p>
            <a:r>
              <a:rPr b="0" lang="id-ID" sz="1000" spc="-1" strike="noStrike">
                <a:solidFill>
                  <a:srgbClr val="000000"/>
                </a:solidFill>
                <a:latin typeface="Times New Roman"/>
              </a:rPr>
              <a:t>Kelas A1-Manajemen</a:t>
            </a:r>
            <a:endParaRPr b="0" lang="id-ID" sz="1000" spc="-1" strike="noStrike">
              <a:solidFill>
                <a:srgbClr val="000000"/>
              </a:solidFill>
              <a:latin typeface="Times New Roman"/>
              <a:ea typeface="Microsoft YaHei"/>
            </a:endParaRPr>
          </a:p>
          <a:p>
            <a:r>
              <a:rPr b="0" lang="id-ID" sz="1000" spc="-1" strike="noStrike">
                <a:solidFill>
                  <a:srgbClr val="000000"/>
                </a:solidFill>
                <a:latin typeface="Times New Roman"/>
              </a:rPr>
              <a:t>Npm 1111221264</a:t>
            </a:r>
            <a:endParaRPr b="0" lang="id-ID" sz="1000" spc="-1" strike="noStrike">
              <a:solidFill>
                <a:srgbClr val="000000"/>
              </a:solidFill>
              <a:latin typeface="Times New Roman"/>
              <a:ea typeface="Microsoft YaHei"/>
            </a:endParaRPr>
          </a:p>
          <a:p>
            <a:pPr marL="360000" algn="ctr"/>
            <a:r>
              <a:rPr b="1" lang="id-ID" sz="1000" spc="-1" strike="noStrike">
                <a:solidFill>
                  <a:srgbClr val="000000"/>
                </a:solidFill>
                <a:latin typeface="Times New Roman"/>
              </a:rPr>
              <a:t>Jawaban</a:t>
            </a:r>
            <a:endParaRPr b="0" lang="id-ID" sz="1000" spc="-1" strike="noStrike">
              <a:solidFill>
                <a:srgbClr val="000000"/>
              </a:solidFill>
              <a:latin typeface="Times New Roman"/>
              <a:ea typeface="Microsoft YaHei"/>
            </a:endParaRPr>
          </a:p>
          <a:p>
            <a:endParaRPr b="0" lang="id-ID" sz="1000" spc="-1" strike="noStrike">
              <a:solidFill>
                <a:srgbClr val="000000"/>
              </a:solidFill>
              <a:latin typeface="Times New Roman"/>
              <a:ea typeface="Microsoft YaHei"/>
            </a:endParaRPr>
          </a:p>
          <a:p>
            <a:pPr marL="360000">
              <a:buClr>
                <a:srgbClr val="000000"/>
              </a:buClr>
              <a:buFont typeface="OpenSymbol"/>
              <a:buAutoNum type="romanUcPeriod"/>
            </a:pPr>
            <a:r>
              <a:rPr b="1" lang="id-ID" sz="1000" spc="-1" strike="noStrike">
                <a:solidFill>
                  <a:srgbClr val="000000"/>
                </a:solidFill>
                <a:latin typeface="Times New Roman"/>
              </a:rPr>
              <a:t>Jurnal untuk bahan baku dan bahan penolong</a:t>
            </a:r>
            <a:endParaRPr b="0" lang="id-ID" sz="1000" spc="-1" strike="noStrike">
              <a:solidFill>
                <a:srgbClr val="000000"/>
              </a:solidFill>
              <a:latin typeface="Times New Roman"/>
              <a:ea typeface="Microsoft YaHei"/>
            </a:endParaRPr>
          </a:p>
          <a:p>
            <a:pPr marL="360000">
              <a:lnSpc>
                <a:spcPct val="115000"/>
              </a:lnSpc>
              <a:spcBef>
                <a:spcPts val="567"/>
              </a:spcBef>
              <a:buClr>
                <a:srgbClr val="000000"/>
              </a:buClr>
              <a:buFont typeface="OpenSymbol" charset="2"/>
              <a:buAutoNum type="alphaLcParenR"/>
            </a:pPr>
            <a:r>
              <a:rPr b="1" lang="id-ID" sz="1000" spc="-1" strike="noStrike">
                <a:solidFill>
                  <a:srgbClr val="000000"/>
                </a:solidFill>
                <a:latin typeface="Times New Roman"/>
              </a:rPr>
              <a:t>Mencatat pembelian bahan baku dan bahan penolong:</a:t>
            </a:r>
            <a:endParaRPr b="0" lang="id-ID" sz="1000" spc="-1" strike="noStrike">
              <a:solidFill>
                <a:srgbClr val="000000"/>
              </a:solidFill>
              <a:latin typeface="Times New Roman"/>
              <a:ea typeface="Microsoft YaHei"/>
            </a:endParaRPr>
          </a:p>
          <a:p>
            <a:pPr marL="720000">
              <a:lnSpc>
                <a:spcPct val="115000"/>
              </a:lnSpc>
            </a:pPr>
            <a:r>
              <a:rPr b="0" lang="id-ID" sz="1000" spc="-1" strike="noStrike">
                <a:solidFill>
                  <a:srgbClr val="000000"/>
                </a:solidFill>
                <a:latin typeface="Times New Roman"/>
                <a:ea typeface="Microsoft YaHei"/>
              </a:rPr>
              <a:t>Persediaan bahan baku</a:t>
            </a:r>
            <a:r>
              <a:rPr b="0" lang="id-ID" sz="1000" spc="-1" strike="noStrike">
                <a:solidFill>
                  <a:srgbClr val="000000"/>
                </a:solidFill>
                <a:latin typeface="Times New Roman"/>
                <a:ea typeface="Microsoft YaHei"/>
              </a:rPr>
              <a:t>	</a:t>
            </a:r>
            <a:r>
              <a:rPr b="0" lang="id-ID" sz="1000" spc="-1" strike="noStrike">
                <a:solidFill>
                  <a:srgbClr val="000000"/>
                </a:solidFill>
                <a:latin typeface="Times New Roman"/>
                <a:ea typeface="Microsoft YaHei"/>
              </a:rPr>
              <a:t>	</a:t>
            </a:r>
            <a:r>
              <a:rPr b="0" lang="id-ID" sz="1000" spc="-1" strike="noStrike">
                <a:solidFill>
                  <a:srgbClr val="000000"/>
                </a:solidFill>
                <a:latin typeface="Times New Roman"/>
                <a:ea typeface="Microsoft YaHei"/>
              </a:rPr>
              <a:t>Rp 16,000,000</a:t>
            </a:r>
            <a:endParaRPr b="0" lang="id-ID" sz="1000" spc="-1" strike="noStrike">
              <a:solidFill>
                <a:srgbClr val="000000"/>
              </a:solidFill>
              <a:latin typeface="Times New Roman"/>
              <a:ea typeface="Microsoft YaHei"/>
            </a:endParaRPr>
          </a:p>
          <a:p>
            <a:pPr marL="720000">
              <a:lnSpc>
                <a:spcPct val="115000"/>
              </a:lnSpc>
            </a:pPr>
            <a:r>
              <a:rPr b="0" lang="id-ID" sz="1000" spc="-1" strike="noStrike">
                <a:solidFill>
                  <a:srgbClr val="000000"/>
                </a:solidFill>
                <a:latin typeface="Times New Roman"/>
                <a:ea typeface="Microsoft YaHei"/>
              </a:rPr>
              <a:t>Persediaan bahan penolong</a:t>
            </a:r>
            <a:r>
              <a:rPr b="0" lang="id-ID" sz="1000" spc="-1" strike="noStrike">
                <a:solidFill>
                  <a:srgbClr val="000000"/>
                </a:solidFill>
                <a:latin typeface="Times New Roman"/>
                <a:ea typeface="Microsoft YaHei"/>
              </a:rPr>
              <a:t>	</a:t>
            </a:r>
            <a:r>
              <a:rPr b="0" lang="id-ID" sz="1000" spc="-1" strike="noStrike">
                <a:solidFill>
                  <a:srgbClr val="000000"/>
                </a:solidFill>
                <a:latin typeface="Times New Roman"/>
                <a:ea typeface="Microsoft YaHei"/>
              </a:rPr>
              <a:t>	</a:t>
            </a:r>
            <a:r>
              <a:rPr b="0" lang="id-ID" sz="1000" spc="-1" strike="noStrike">
                <a:solidFill>
                  <a:srgbClr val="000000"/>
                </a:solidFill>
                <a:latin typeface="Times New Roman"/>
                <a:ea typeface="Microsoft YaHei"/>
              </a:rPr>
              <a:t>Rp 8,000,000</a:t>
            </a:r>
            <a:endParaRPr b="0" lang="id-ID" sz="1000" spc="-1" strike="noStrike">
              <a:solidFill>
                <a:srgbClr val="000000"/>
              </a:solidFill>
              <a:latin typeface="Times New Roman"/>
              <a:ea typeface="Microsoft YaHei"/>
            </a:endParaRPr>
          </a:p>
          <a:p>
            <a:pPr marL="720000">
              <a:lnSpc>
                <a:spcPct val="115000"/>
              </a:lnSpc>
            </a:pPr>
            <a:r>
              <a:rPr b="0" lang="id-ID" sz="1000" spc="-1" strike="noStrike">
                <a:solidFill>
                  <a:srgbClr val="000000"/>
                </a:solidFill>
                <a:latin typeface="Times New Roman"/>
                <a:ea typeface="Microsoft YaHei"/>
              </a:rPr>
              <a:t>Utang dagang</a:t>
            </a:r>
            <a:r>
              <a:rPr b="0" lang="id-ID" sz="1000" spc="-1" strike="noStrike">
                <a:solidFill>
                  <a:srgbClr val="000000"/>
                </a:solidFill>
                <a:latin typeface="Times New Roman"/>
                <a:ea typeface="Microsoft YaHei"/>
              </a:rPr>
              <a:t>	</a:t>
            </a:r>
            <a:r>
              <a:rPr b="0" lang="id-ID" sz="1000" spc="-1" strike="noStrike">
                <a:solidFill>
                  <a:srgbClr val="000000"/>
                </a:solidFill>
                <a:latin typeface="Times New Roman"/>
                <a:ea typeface="Microsoft YaHei"/>
              </a:rPr>
              <a:t>	</a:t>
            </a:r>
            <a:r>
              <a:rPr b="0" lang="id-ID" sz="1000" spc="-1" strike="noStrike">
                <a:solidFill>
                  <a:srgbClr val="000000"/>
                </a:solidFill>
                <a:latin typeface="Times New Roman"/>
                <a:ea typeface="Microsoft YaHei"/>
              </a:rPr>
              <a:t>	</a:t>
            </a:r>
            <a:r>
              <a:rPr b="0" lang="id-ID" sz="1000" spc="-1" strike="noStrike">
                <a:solidFill>
                  <a:srgbClr val="000000"/>
                </a:solidFill>
                <a:latin typeface="Times New Roman"/>
                <a:ea typeface="Microsoft YaHei"/>
              </a:rPr>
              <a:t>	</a:t>
            </a:r>
            <a:r>
              <a:rPr b="1" lang="id-ID" sz="1000" spc="-1" strike="noStrike" u="sng">
                <a:solidFill>
                  <a:srgbClr val="000000"/>
                </a:solidFill>
                <a:uFillTx/>
                <a:latin typeface="Times New Roman"/>
                <a:ea typeface="Microsoft YaHei"/>
              </a:rPr>
              <a:t>Rp 24,000,000</a:t>
            </a:r>
            <a:endParaRPr b="0" lang="id-ID" sz="1000" spc="-1" strike="noStrike">
              <a:solidFill>
                <a:srgbClr val="000000"/>
              </a:solidFill>
              <a:latin typeface="Times New Roman"/>
              <a:ea typeface="Microsoft YaHei"/>
            </a:endParaRPr>
          </a:p>
          <a:p>
            <a:pPr marL="360000">
              <a:lnSpc>
                <a:spcPct val="115000"/>
              </a:lnSpc>
              <a:spcBef>
                <a:spcPts val="567"/>
              </a:spcBef>
              <a:buClr>
                <a:srgbClr val="000000"/>
              </a:buClr>
              <a:buFont typeface="OpenSymbol" charset="2"/>
              <a:buAutoNum type="alphaLcParenR"/>
            </a:pPr>
            <a:r>
              <a:rPr b="1" lang="id-ID" sz="1000" spc="-1" strike="noStrike">
                <a:solidFill>
                  <a:srgbClr val="000000"/>
                </a:solidFill>
                <a:latin typeface="Times New Roman"/>
              </a:rPr>
              <a:t>Mecatat pemakaian bahan baku dan bahan penolong</a:t>
            </a:r>
            <a:endParaRPr b="0" lang="id-ID" sz="1000" spc="-1" strike="noStrike">
              <a:solidFill>
                <a:srgbClr val="000000"/>
              </a:solidFill>
              <a:latin typeface="Times New Roman"/>
              <a:ea typeface="Microsoft YaHei"/>
            </a:endParaRPr>
          </a:p>
          <a:p>
            <a:pPr lvl="1" marL="360000">
              <a:lnSpc>
                <a:spcPct val="115000"/>
              </a:lnSpc>
              <a:spcBef>
                <a:spcPts val="567"/>
              </a:spcBef>
              <a:buClr>
                <a:srgbClr val="000000"/>
              </a:buClr>
              <a:buFont typeface="OpenSymbol" charset="2"/>
              <a:buAutoNum type="alphaLcParenR"/>
            </a:pPr>
            <a:r>
              <a:rPr b="0" lang="id-ID" sz="1000" spc="-1" strike="noStrike">
                <a:solidFill>
                  <a:srgbClr val="000000"/>
                </a:solidFill>
                <a:latin typeface="Times New Roman"/>
              </a:rPr>
              <a:t>BDP – Biaya bahan baku KK-01</a:t>
            </a:r>
            <a:r>
              <a:rPr b="0" lang="id-ID" sz="1000" spc="-1" strike="noStrike">
                <a:solidFill>
                  <a:srgbClr val="000000"/>
                </a:solidFill>
                <a:latin typeface="Times New Roman"/>
              </a:rPr>
              <a:t>	</a:t>
            </a:r>
            <a:r>
              <a:rPr b="0" lang="id-ID" sz="1000" spc="-1" strike="noStrike">
                <a:solidFill>
                  <a:srgbClr val="000000"/>
                </a:solidFill>
                <a:latin typeface="Times New Roman"/>
              </a:rPr>
              <a:t>Rp 8,500,000</a:t>
            </a:r>
            <a:endParaRPr b="0" lang="id-ID" sz="1000" spc="-1" strike="noStrike">
              <a:solidFill>
                <a:srgbClr val="000000"/>
              </a:solidFill>
              <a:latin typeface="Times New Roman"/>
              <a:ea typeface="Microsoft YaHei"/>
            </a:endParaRPr>
          </a:p>
          <a:p>
            <a:pPr lvl="2" marL="360000">
              <a:lnSpc>
                <a:spcPct val="115000"/>
              </a:lnSpc>
              <a:spcBef>
                <a:spcPts val="567"/>
              </a:spcBef>
              <a:buClr>
                <a:srgbClr val="000000"/>
              </a:buClr>
              <a:buFont typeface="OpenSymbol" charset="2"/>
              <a:buAutoNum type="alphaLcParenR"/>
            </a:pPr>
            <a:r>
              <a:rPr b="0" lang="id-ID" sz="1000" spc="-1" strike="noStrike">
                <a:solidFill>
                  <a:srgbClr val="000000"/>
                </a:solidFill>
                <a:latin typeface="Times New Roman"/>
              </a:rPr>
              <a:t>Persediaan bahan baku</a:t>
            </a:r>
            <a:r>
              <a:rPr b="0" lang="id-ID" sz="1000" spc="-1" strike="noStrike">
                <a:solidFill>
                  <a:srgbClr val="000000"/>
                </a:solidFill>
                <a:latin typeface="Times New Roman"/>
              </a:rPr>
              <a:t>	</a:t>
            </a:r>
            <a:r>
              <a:rPr b="0" lang="id-ID" sz="1000" spc="-1" strike="noStrike">
                <a:solidFill>
                  <a:srgbClr val="000000"/>
                </a:solidFill>
                <a:latin typeface="Times New Roman"/>
              </a:rPr>
              <a:t>	</a:t>
            </a:r>
            <a:r>
              <a:rPr b="0" lang="id-ID" sz="1000" spc="-1" strike="noStrike">
                <a:solidFill>
                  <a:srgbClr val="000000"/>
                </a:solidFill>
                <a:latin typeface="Times New Roman"/>
              </a:rPr>
              <a:t>Rp 8,500,000</a:t>
            </a:r>
            <a:endParaRPr b="0" lang="id-ID" sz="1000" spc="-1" strike="noStrike">
              <a:solidFill>
                <a:srgbClr val="000000"/>
              </a:solidFill>
              <a:latin typeface="Times New Roman"/>
              <a:ea typeface="Microsoft YaHei"/>
            </a:endParaRPr>
          </a:p>
          <a:p>
            <a:pPr lvl="2" marL="360000">
              <a:lnSpc>
                <a:spcPct val="115000"/>
              </a:lnSpc>
              <a:spcBef>
                <a:spcPts val="850"/>
              </a:spcBef>
              <a:buClr>
                <a:srgbClr val="000000"/>
              </a:buClr>
              <a:buFont typeface="OpenSymbol" charset="2"/>
              <a:buAutoNum type="alphaLcParenR"/>
            </a:pPr>
            <a:r>
              <a:rPr b="0" lang="id-ID" sz="1000" spc="-1" strike="noStrike">
                <a:solidFill>
                  <a:srgbClr val="000000"/>
                </a:solidFill>
                <a:latin typeface="Times New Roman"/>
              </a:rPr>
              <a:t>BDP- Biaya bahan baku MJ-002</a:t>
            </a:r>
            <a:r>
              <a:rPr b="0" lang="id-ID" sz="1000" spc="-1" strike="noStrike">
                <a:solidFill>
                  <a:srgbClr val="000000"/>
                </a:solidFill>
                <a:latin typeface="Times New Roman"/>
              </a:rPr>
              <a:t>	</a:t>
            </a:r>
            <a:r>
              <a:rPr b="0" lang="id-ID" sz="1000" spc="-1" strike="noStrike">
                <a:solidFill>
                  <a:srgbClr val="000000"/>
                </a:solidFill>
                <a:latin typeface="Times New Roman"/>
              </a:rPr>
              <a:t>Rp 6,500,000</a:t>
            </a:r>
            <a:endParaRPr b="0" lang="id-ID" sz="1000" spc="-1" strike="noStrike">
              <a:solidFill>
                <a:srgbClr val="000000"/>
              </a:solidFill>
              <a:latin typeface="Times New Roman"/>
              <a:ea typeface="Microsoft YaHei"/>
            </a:endParaRPr>
          </a:p>
          <a:p>
            <a:pPr lvl="3" marL="360000">
              <a:lnSpc>
                <a:spcPct val="115000"/>
              </a:lnSpc>
              <a:spcBef>
                <a:spcPts val="567"/>
              </a:spcBef>
              <a:buClr>
                <a:srgbClr val="000000"/>
              </a:buClr>
              <a:buFont typeface="OpenSymbol" charset="2"/>
              <a:buAutoNum type="alphaLcParenR"/>
            </a:pPr>
            <a:r>
              <a:rPr b="0" lang="id-ID" sz="1000" spc="-1" strike="noStrike">
                <a:solidFill>
                  <a:srgbClr val="000000"/>
                </a:solidFill>
                <a:latin typeface="Times New Roman"/>
              </a:rPr>
              <a:t>Persediaan bahan baku</a:t>
            </a:r>
            <a:r>
              <a:rPr b="0" lang="id-ID" sz="1000" spc="-1" strike="noStrike">
                <a:solidFill>
                  <a:srgbClr val="000000"/>
                </a:solidFill>
                <a:latin typeface="Times New Roman"/>
              </a:rPr>
              <a:t>	</a:t>
            </a:r>
            <a:r>
              <a:rPr b="0" lang="id-ID" sz="1000" spc="-1" strike="noStrike">
                <a:solidFill>
                  <a:srgbClr val="000000"/>
                </a:solidFill>
                <a:latin typeface="Times New Roman"/>
              </a:rPr>
              <a:t>	</a:t>
            </a:r>
            <a:r>
              <a:rPr b="0" lang="id-ID" sz="1000" spc="-1" strike="noStrike">
                <a:solidFill>
                  <a:srgbClr val="000000"/>
                </a:solidFill>
                <a:latin typeface="Times New Roman"/>
              </a:rPr>
              <a:t>Rp 6,500,000</a:t>
            </a:r>
            <a:endParaRPr b="0" lang="id-ID" sz="1000" spc="-1" strike="noStrike">
              <a:solidFill>
                <a:srgbClr val="000000"/>
              </a:solidFill>
              <a:latin typeface="Times New Roman"/>
              <a:ea typeface="Microsoft YaHei"/>
            </a:endParaRPr>
          </a:p>
          <a:p>
            <a:pPr lvl="2" marL="360000">
              <a:lnSpc>
                <a:spcPct val="115000"/>
              </a:lnSpc>
              <a:spcBef>
                <a:spcPts val="850"/>
              </a:spcBef>
              <a:buClr>
                <a:srgbClr val="000000"/>
              </a:buClr>
              <a:buFont typeface="OpenSymbol" charset="2"/>
              <a:buAutoNum type="alphaLcParenR"/>
            </a:pPr>
            <a:r>
              <a:rPr b="0" lang="id-ID" sz="1000" spc="-1" strike="noStrike">
                <a:solidFill>
                  <a:srgbClr val="000000"/>
                </a:solidFill>
                <a:latin typeface="Times New Roman"/>
              </a:rPr>
              <a:t>BOP Sesungguh nya</a:t>
            </a:r>
            <a:r>
              <a:rPr b="0" lang="id-ID" sz="1000" spc="-1" strike="noStrike">
                <a:solidFill>
                  <a:srgbClr val="000000"/>
                </a:solidFill>
                <a:latin typeface="Times New Roman"/>
              </a:rPr>
              <a:t>	</a:t>
            </a:r>
            <a:r>
              <a:rPr b="0" lang="id-ID" sz="1000" spc="-1" strike="noStrike">
                <a:solidFill>
                  <a:srgbClr val="000000"/>
                </a:solidFill>
                <a:latin typeface="Times New Roman"/>
              </a:rPr>
              <a:t>	</a:t>
            </a:r>
            <a:r>
              <a:rPr b="0" lang="id-ID" sz="1000" spc="-1" strike="noStrike">
                <a:solidFill>
                  <a:srgbClr val="000000"/>
                </a:solidFill>
                <a:latin typeface="Times New Roman"/>
              </a:rPr>
              <a:t>Rp 7,250,000</a:t>
            </a:r>
            <a:endParaRPr b="0" lang="id-ID" sz="1000" spc="-1" strike="noStrike">
              <a:solidFill>
                <a:srgbClr val="000000"/>
              </a:solidFill>
              <a:latin typeface="Times New Roman"/>
              <a:ea typeface="Microsoft YaHei"/>
            </a:endParaRPr>
          </a:p>
          <a:p>
            <a:pPr lvl="3" marL="360000">
              <a:lnSpc>
                <a:spcPct val="115000"/>
              </a:lnSpc>
              <a:spcBef>
                <a:spcPts val="567"/>
              </a:spcBef>
              <a:buClr>
                <a:srgbClr val="000000"/>
              </a:buClr>
              <a:buFont typeface="OpenSymbol" charset="2"/>
              <a:buAutoNum type="alphaLcParenR"/>
            </a:pPr>
            <a:r>
              <a:rPr b="0" lang="id-ID" sz="1000" spc="-1" strike="noStrike">
                <a:solidFill>
                  <a:srgbClr val="000000"/>
                </a:solidFill>
                <a:latin typeface="Times New Roman"/>
              </a:rPr>
              <a:t>Persediaan bahan penolong</a:t>
            </a:r>
            <a:r>
              <a:rPr b="0" lang="id-ID" sz="1000" spc="-1" strike="noStrike">
                <a:solidFill>
                  <a:srgbClr val="000000"/>
                </a:solidFill>
                <a:latin typeface="Times New Roman"/>
              </a:rPr>
              <a:t>	</a:t>
            </a:r>
            <a:r>
              <a:rPr b="0" lang="id-ID" sz="1000" spc="-1" strike="noStrike">
                <a:solidFill>
                  <a:srgbClr val="000000"/>
                </a:solidFill>
                <a:latin typeface="Times New Roman"/>
              </a:rPr>
              <a:t>	</a:t>
            </a:r>
            <a:r>
              <a:rPr b="0" lang="id-ID" sz="1000" spc="-1" strike="noStrike">
                <a:solidFill>
                  <a:srgbClr val="000000"/>
                </a:solidFill>
                <a:latin typeface="Times New Roman"/>
              </a:rPr>
              <a:t>Rp 7,250,000</a:t>
            </a:r>
            <a:endParaRPr b="0" lang="id-ID" sz="1000" spc="-1" strike="noStrike">
              <a:solidFill>
                <a:srgbClr val="000000"/>
              </a:solidFill>
              <a:latin typeface="Times New Roman"/>
              <a:ea typeface="Microsoft YaHei"/>
            </a:endParaRPr>
          </a:p>
          <a:p>
            <a:pPr marL="360000">
              <a:lnSpc>
                <a:spcPct val="115000"/>
              </a:lnSpc>
              <a:buClr>
                <a:srgbClr val="000000"/>
              </a:buClr>
              <a:buFont typeface="OpenSymbol" charset="2"/>
              <a:buAutoNum type="alphaLcParenR"/>
            </a:pPr>
            <a:r>
              <a:rPr b="1" lang="id-ID" sz="1000" spc="-1" strike="noStrike" u="sng">
                <a:solidFill>
                  <a:srgbClr val="000000"/>
                </a:solidFill>
                <a:uFillTx/>
                <a:latin typeface="Times New Roman"/>
              </a:rPr>
              <a:t>	</a:t>
            </a:r>
            <a:endParaRPr b="0" lang="id-ID" sz="1000" spc="-1" strike="noStrike">
              <a:solidFill>
                <a:srgbClr val="000000"/>
              </a:solidFill>
              <a:latin typeface="Times New Roman"/>
              <a:ea typeface="Microsoft YaHei"/>
            </a:endParaRPr>
          </a:p>
          <a:p>
            <a:pPr marL="360000">
              <a:buClr>
                <a:srgbClr val="000000"/>
              </a:buClr>
              <a:buFont typeface="OpenSymbol"/>
              <a:buAutoNum type="romanUcPeriod"/>
            </a:pPr>
            <a:r>
              <a:rPr b="1" lang="id-ID" sz="1000" spc="-1" strike="noStrike">
                <a:solidFill>
                  <a:srgbClr val="000000"/>
                </a:solidFill>
                <a:latin typeface="Times New Roman"/>
              </a:rPr>
              <a:t> </a:t>
            </a:r>
            <a:endParaRPr b="0" lang="id-ID" sz="1000" spc="-1" strike="noStrike">
              <a:solidFill>
                <a:srgbClr val="000000"/>
              </a:solidFill>
              <a:latin typeface="Times New Roman"/>
              <a:ea typeface="Microsoft YaHei"/>
            </a:endParaRPr>
          </a:p>
          <a:p>
            <a:pPr marL="360000">
              <a:buClr>
                <a:srgbClr val="000000"/>
              </a:buClr>
              <a:buFont typeface="OpenSymbol"/>
              <a:buAutoNum type="romanUcPeriod"/>
            </a:pPr>
            <a:r>
              <a:rPr b="1" lang="id-ID" sz="1000" spc="-1" strike="noStrike">
                <a:solidFill>
                  <a:srgbClr val="000000"/>
                </a:solidFill>
                <a:latin typeface="Times New Roman"/>
              </a:rPr>
              <a:t>Jurnal untuk biaya tenaga kerja</a:t>
            </a:r>
            <a:endParaRPr b="0" lang="id-ID" sz="1000" spc="-1" strike="noStrike">
              <a:solidFill>
                <a:srgbClr val="000000"/>
              </a:solidFill>
              <a:latin typeface="Times New Roman"/>
              <a:ea typeface="Microsoft YaHei"/>
            </a:endParaRPr>
          </a:p>
          <a:p>
            <a:pPr marL="468000">
              <a:spcBef>
                <a:spcPts val="850"/>
              </a:spcBef>
              <a:buClr>
                <a:srgbClr val="000000"/>
              </a:buClr>
              <a:buFont typeface="Symbol" charset="2"/>
              <a:buChar char=""/>
            </a:pPr>
            <a:r>
              <a:rPr b="1" lang="id-ID" sz="1000" spc="-1" strike="noStrike">
                <a:solidFill>
                  <a:srgbClr val="000000"/>
                </a:solidFill>
                <a:latin typeface="Times New Roman"/>
              </a:rPr>
              <a:t>Mencatat biaya gaji dan upah:</a:t>
            </a:r>
            <a:endParaRPr b="0" lang="id-ID" sz="1000" spc="-1" strike="noStrike">
              <a:solidFill>
                <a:srgbClr val="000000"/>
              </a:solidFill>
              <a:latin typeface="Times New Roman"/>
              <a:ea typeface="Microsoft YaHei"/>
            </a:endParaRPr>
          </a:p>
          <a:p>
            <a:pPr lvl="1" marL="468000">
              <a:spcBef>
                <a:spcPts val="850"/>
              </a:spcBef>
              <a:buClr>
                <a:srgbClr val="000000"/>
              </a:buClr>
              <a:buFont typeface="Symbol" charset="2"/>
              <a:buChar char=""/>
            </a:pPr>
            <a:r>
              <a:rPr b="0" lang="id-ID" sz="1000" spc="-1" strike="noStrike">
                <a:solidFill>
                  <a:srgbClr val="000000"/>
                </a:solidFill>
                <a:latin typeface="Times New Roman"/>
              </a:rPr>
              <a:t>Biaya gaji dan upah</a:t>
            </a:r>
            <a:r>
              <a:rPr b="0" lang="id-ID" sz="1000" spc="-1" strike="noStrike">
                <a:solidFill>
                  <a:srgbClr val="000000"/>
                </a:solidFill>
                <a:latin typeface="Times New Roman"/>
              </a:rPr>
              <a:t>	</a:t>
            </a:r>
            <a:r>
              <a:rPr b="0" lang="id-ID" sz="1000" spc="-1" strike="noStrike">
                <a:solidFill>
                  <a:srgbClr val="000000"/>
                </a:solidFill>
                <a:latin typeface="Times New Roman"/>
              </a:rPr>
              <a:t>Rp 22,020,000</a:t>
            </a:r>
            <a:endParaRPr b="0" lang="id-ID" sz="1000" spc="-1" strike="noStrike">
              <a:solidFill>
                <a:srgbClr val="000000"/>
              </a:solidFill>
              <a:latin typeface="Times New Roman"/>
              <a:ea typeface="Microsoft YaHei"/>
            </a:endParaRPr>
          </a:p>
          <a:p>
            <a:pPr lvl="2" marL="468000">
              <a:spcBef>
                <a:spcPts val="850"/>
              </a:spcBef>
              <a:buClr>
                <a:srgbClr val="000000"/>
              </a:buClr>
              <a:buFont typeface="Symbol" charset="2"/>
              <a:buChar char=""/>
            </a:pPr>
            <a:r>
              <a:rPr b="0" lang="id-ID" sz="1000" spc="-1" strike="noStrike">
                <a:solidFill>
                  <a:srgbClr val="000000"/>
                </a:solidFill>
                <a:latin typeface="Times New Roman"/>
              </a:rPr>
              <a:t>Utang gaji dan upah</a:t>
            </a:r>
            <a:r>
              <a:rPr b="0" lang="id-ID" sz="1000" spc="-1" strike="noStrike">
                <a:solidFill>
                  <a:srgbClr val="000000"/>
                </a:solidFill>
                <a:latin typeface="Times New Roman"/>
              </a:rPr>
              <a:t>	</a:t>
            </a:r>
            <a:r>
              <a:rPr b="0" lang="id-ID" sz="1000" spc="-1" strike="noStrike">
                <a:solidFill>
                  <a:srgbClr val="000000"/>
                </a:solidFill>
                <a:latin typeface="Times New Roman"/>
              </a:rPr>
              <a:t>Rp 22,020,000</a:t>
            </a:r>
            <a:endParaRPr b="0" lang="id-ID" sz="1000" spc="-1" strike="noStrike">
              <a:solidFill>
                <a:srgbClr val="000000"/>
              </a:solidFill>
              <a:latin typeface="Times New Roman"/>
              <a:ea typeface="Microsoft YaHei"/>
            </a:endParaRPr>
          </a:p>
          <a:p>
            <a:pPr lvl="2" marL="648000" indent="-216000">
              <a:spcBef>
                <a:spcPts val="850"/>
              </a:spcBef>
              <a:buClr>
                <a:srgbClr val="000000"/>
              </a:buClr>
              <a:buFont typeface="Symbol" charset="2"/>
              <a:buChar char=""/>
            </a:pPr>
            <a:r>
              <a:rPr b="1" lang="id-ID" sz="1000" spc="-1" strike="noStrike">
                <a:solidFill>
                  <a:srgbClr val="000000"/>
                </a:solidFill>
                <a:latin typeface="Times New Roman"/>
              </a:rPr>
              <a:t>Mencatat Pembayaran utang gaji dan upah:</a:t>
            </a:r>
            <a:endParaRPr b="0" lang="id-ID" sz="1000" spc="-1" strike="noStrike">
              <a:solidFill>
                <a:srgbClr val="000000"/>
              </a:solidFill>
              <a:latin typeface="Times New Roman"/>
              <a:ea typeface="Microsoft YaHei"/>
            </a:endParaRPr>
          </a:p>
          <a:p>
            <a:pPr lvl="3" marL="864000" indent="-216000">
              <a:spcBef>
                <a:spcPts val="850"/>
              </a:spcBef>
              <a:buClr>
                <a:srgbClr val="000000"/>
              </a:buClr>
              <a:buFont typeface="Symbol" charset="2"/>
              <a:buChar char=""/>
            </a:pPr>
            <a:r>
              <a:rPr b="0" lang="id-ID" sz="1000" spc="-1" strike="noStrike">
                <a:solidFill>
                  <a:srgbClr val="000000"/>
                </a:solidFill>
                <a:latin typeface="Times New Roman"/>
              </a:rPr>
              <a:t>Utang gaji dan upah</a:t>
            </a:r>
            <a:r>
              <a:rPr b="0" lang="id-ID" sz="1000" spc="-1" strike="noStrike">
                <a:solidFill>
                  <a:srgbClr val="000000"/>
                </a:solidFill>
                <a:latin typeface="Times New Roman"/>
              </a:rPr>
              <a:t>	</a:t>
            </a:r>
            <a:r>
              <a:rPr b="0" lang="id-ID" sz="1000" spc="-1" strike="noStrike">
                <a:solidFill>
                  <a:srgbClr val="000000"/>
                </a:solidFill>
                <a:latin typeface="Times New Roman"/>
              </a:rPr>
              <a:t>Rp 22,020,000</a:t>
            </a:r>
            <a:endParaRPr b="0" lang="id-ID" sz="1000" spc="-1" strike="noStrike">
              <a:solidFill>
                <a:srgbClr val="000000"/>
              </a:solidFill>
              <a:latin typeface="Times New Roman"/>
              <a:ea typeface="Microsoft YaHei"/>
            </a:endParaRPr>
          </a:p>
          <a:p>
            <a:pPr lvl="4" marL="1080000" indent="-216000">
              <a:spcBef>
                <a:spcPts val="850"/>
              </a:spcBef>
              <a:buClr>
                <a:srgbClr val="000000"/>
              </a:buClr>
              <a:buFont typeface="Symbol" charset="2"/>
              <a:buChar char=""/>
            </a:pPr>
            <a:r>
              <a:rPr b="0" lang="id-ID" sz="1000" spc="-1" strike="noStrike">
                <a:solidFill>
                  <a:srgbClr val="000000"/>
                </a:solidFill>
                <a:latin typeface="Times New Roman"/>
              </a:rPr>
              <a:t>Kas</a:t>
            </a:r>
            <a:r>
              <a:rPr b="0" lang="id-ID" sz="1000" spc="-1" strike="noStrike">
                <a:solidFill>
                  <a:srgbClr val="000000"/>
                </a:solidFill>
                <a:latin typeface="Times New Roman"/>
              </a:rPr>
              <a:t>	</a:t>
            </a:r>
            <a:r>
              <a:rPr b="0" lang="id-ID" sz="1000" spc="-1" strike="noStrike">
                <a:solidFill>
                  <a:srgbClr val="000000"/>
                </a:solidFill>
                <a:latin typeface="Times New Roman"/>
              </a:rPr>
              <a:t>	</a:t>
            </a:r>
            <a:r>
              <a:rPr b="0" lang="id-ID" sz="1000" spc="-1" strike="noStrike">
                <a:solidFill>
                  <a:srgbClr val="000000"/>
                </a:solidFill>
                <a:latin typeface="Times New Roman"/>
              </a:rPr>
              <a:t>Rp 22,020,000</a:t>
            </a:r>
            <a:endParaRPr b="0" lang="id-ID" sz="1000" spc="-1" strike="noStrike">
              <a:solidFill>
                <a:srgbClr val="000000"/>
              </a:solidFill>
              <a:latin typeface="Times New Roman"/>
              <a:ea typeface="Microsoft YaHei"/>
            </a:endParaRPr>
          </a:p>
          <a:p>
            <a:pPr lvl="4" marL="1080000" indent="-216000">
              <a:spcBef>
                <a:spcPts val="850"/>
              </a:spcBef>
              <a:buClr>
                <a:srgbClr val="000000"/>
              </a:buClr>
              <a:buFont typeface="Symbol" charset="2"/>
              <a:buChar char=""/>
            </a:pPr>
            <a:r>
              <a:rPr b="1" lang="id-ID" sz="1000" spc="-1" strike="noStrike">
                <a:solidFill>
                  <a:srgbClr val="000000"/>
                </a:solidFill>
                <a:latin typeface="Times New Roman"/>
              </a:rPr>
              <a:t>Mencatat distribusi tenaga kerja:</a:t>
            </a:r>
            <a:endParaRPr b="0" lang="id-ID" sz="1000" spc="-1" strike="noStrike">
              <a:solidFill>
                <a:srgbClr val="000000"/>
              </a:solidFill>
              <a:latin typeface="Times New Roman"/>
              <a:ea typeface="Microsoft YaHei"/>
            </a:endParaRPr>
          </a:p>
          <a:p>
            <a:pPr lvl="5" marL="1296000" indent="-216000">
              <a:spcBef>
                <a:spcPts val="850"/>
              </a:spcBef>
              <a:buClr>
                <a:srgbClr val="000000"/>
              </a:buClr>
              <a:buFont typeface="Symbol" charset="2"/>
              <a:buChar char=""/>
            </a:pPr>
            <a:r>
              <a:rPr b="0" lang="id-ID" sz="1000" spc="-1" strike="noStrike">
                <a:solidFill>
                  <a:srgbClr val="000000"/>
                </a:solidFill>
                <a:latin typeface="Times New Roman"/>
              </a:rPr>
              <a:t>BDP-Biaya tenaga kerja langsung</a:t>
            </a:r>
            <a:r>
              <a:rPr b="0" lang="id-ID" sz="1000" spc="-1" strike="noStrike">
                <a:solidFill>
                  <a:srgbClr val="000000"/>
                </a:solidFill>
                <a:latin typeface="Times New Roman"/>
              </a:rPr>
              <a:t>	</a:t>
            </a:r>
            <a:r>
              <a:rPr b="0" lang="id-ID" sz="1000" spc="-1" strike="noStrike">
                <a:solidFill>
                  <a:srgbClr val="000000"/>
                </a:solidFill>
                <a:latin typeface="Times New Roman"/>
              </a:rPr>
              <a:t>Rp 16,020,000</a:t>
            </a:r>
            <a:endParaRPr b="0" lang="id-ID" sz="1000" spc="-1" strike="noStrike">
              <a:solidFill>
                <a:srgbClr val="000000"/>
              </a:solidFill>
              <a:latin typeface="Times New Roman"/>
              <a:ea typeface="Microsoft YaHei"/>
            </a:endParaRPr>
          </a:p>
          <a:p>
            <a:pPr lvl="5" marL="1296000" indent="-216000">
              <a:spcBef>
                <a:spcPts val="850"/>
              </a:spcBef>
              <a:buClr>
                <a:srgbClr val="000000"/>
              </a:buClr>
              <a:buFont typeface="Symbol" charset="2"/>
              <a:buChar char=""/>
            </a:pPr>
            <a:r>
              <a:rPr b="0" lang="id-ID" sz="1000" spc="-1" strike="noStrike">
                <a:solidFill>
                  <a:srgbClr val="000000"/>
                </a:solidFill>
                <a:latin typeface="Times New Roman"/>
              </a:rPr>
              <a:t>BOP Sesungguhnya</a:t>
            </a:r>
            <a:r>
              <a:rPr b="0" lang="id-ID" sz="1000" spc="-1" strike="noStrike">
                <a:solidFill>
                  <a:srgbClr val="000000"/>
                </a:solidFill>
                <a:latin typeface="Times New Roman"/>
              </a:rPr>
              <a:t>	</a:t>
            </a:r>
            <a:r>
              <a:rPr b="0" lang="id-ID" sz="1000" spc="-1" strike="noStrike">
                <a:solidFill>
                  <a:srgbClr val="000000"/>
                </a:solidFill>
                <a:latin typeface="Times New Roman"/>
              </a:rPr>
              <a:t>Rp 6,000,000</a:t>
            </a:r>
            <a:endParaRPr b="0" lang="id-ID" sz="1000" spc="-1" strike="noStrike">
              <a:solidFill>
                <a:srgbClr val="000000"/>
              </a:solidFill>
              <a:latin typeface="Times New Roman"/>
              <a:ea typeface="Microsoft YaHei"/>
            </a:endParaRPr>
          </a:p>
          <a:p>
            <a:pPr lvl="6" marL="1512000" indent="-216000">
              <a:spcBef>
                <a:spcPts val="850"/>
              </a:spcBef>
              <a:buClr>
                <a:srgbClr val="000000"/>
              </a:buClr>
              <a:buFont typeface="Symbol" charset="2"/>
              <a:buChar char=""/>
            </a:pPr>
            <a:r>
              <a:rPr b="0" lang="id-ID" sz="1000" spc="-1" strike="noStrike">
                <a:solidFill>
                  <a:srgbClr val="000000"/>
                </a:solidFill>
                <a:latin typeface="Times New Roman"/>
              </a:rPr>
              <a:t>Biaya gaji dan upah</a:t>
            </a:r>
            <a:r>
              <a:rPr b="0" lang="id-ID" sz="1000" spc="-1" strike="noStrike">
                <a:solidFill>
                  <a:srgbClr val="000000"/>
                </a:solidFill>
                <a:latin typeface="Times New Roman"/>
              </a:rPr>
              <a:t>	</a:t>
            </a:r>
            <a:r>
              <a:rPr b="0" lang="id-ID" sz="1000" spc="-1" strike="noStrike">
                <a:solidFill>
                  <a:srgbClr val="000000"/>
                </a:solidFill>
                <a:latin typeface="Times New Roman"/>
              </a:rPr>
              <a:t>Rp 22,020,000</a:t>
            </a:r>
            <a:endParaRPr b="0" lang="id-ID" sz="1000" spc="-1" strike="noStrike">
              <a:solidFill>
                <a:srgbClr val="000000"/>
              </a:solidFill>
              <a:latin typeface="Times New Roman"/>
              <a:ea typeface="Microsoft YaHei"/>
            </a:endParaRPr>
          </a:p>
          <a:p>
            <a:pPr marL="360000">
              <a:buClr>
                <a:srgbClr val="000000"/>
              </a:buClr>
              <a:buFont typeface="OpenSymbol"/>
              <a:buAutoNum type="romanUcPeriod"/>
            </a:pPr>
            <a:r>
              <a:rPr b="1" lang="id-ID" sz="1000" spc="-1" strike="noStrike">
                <a:solidFill>
                  <a:srgbClr val="000000"/>
                </a:solidFill>
                <a:latin typeface="Times New Roman"/>
              </a:rPr>
              <a:t> </a:t>
            </a:r>
            <a:endParaRPr b="0" lang="id-ID" sz="1000" spc="-1" strike="noStrike">
              <a:solidFill>
                <a:srgbClr val="000000"/>
              </a:solidFill>
              <a:latin typeface="Times New Roman"/>
              <a:ea typeface="Microsoft YaHei"/>
            </a:endParaRPr>
          </a:p>
          <a:p>
            <a:pPr marL="360000">
              <a:buClr>
                <a:srgbClr val="000000"/>
              </a:buClr>
              <a:buFont typeface="OpenSymbol"/>
              <a:buAutoNum type="romanUcPeriod"/>
            </a:pPr>
            <a:r>
              <a:rPr b="1" lang="id-ID" sz="1000" spc="-1" strike="noStrike">
                <a:solidFill>
                  <a:srgbClr val="000000"/>
                </a:solidFill>
                <a:latin typeface="Times New Roman"/>
              </a:rPr>
              <a:t> </a:t>
            </a:r>
            <a:endParaRPr b="0" lang="id-ID" sz="1000" spc="-1" strike="noStrike">
              <a:solidFill>
                <a:srgbClr val="000000"/>
              </a:solidFill>
              <a:latin typeface="Times New Roman"/>
              <a:ea typeface="Microsoft YaHei"/>
            </a:endParaRPr>
          </a:p>
          <a:p>
            <a:pPr marL="360000">
              <a:buClr>
                <a:srgbClr val="000000"/>
              </a:buClr>
              <a:buFont typeface="OpenSymbol"/>
              <a:buAutoNum type="romanUcPeriod"/>
            </a:pPr>
            <a:r>
              <a:rPr b="1" lang="id-ID" sz="1000" spc="-1" strike="noStrike">
                <a:solidFill>
                  <a:srgbClr val="000000"/>
                </a:solidFill>
                <a:latin typeface="Times New Roman"/>
              </a:rPr>
              <a:t> </a:t>
            </a:r>
            <a:endParaRPr b="0" lang="id-ID" sz="1000" spc="-1" strike="noStrike">
              <a:solidFill>
                <a:srgbClr val="000000"/>
              </a:solidFill>
              <a:latin typeface="Times New Roman"/>
              <a:ea typeface="Microsoft YaHei"/>
            </a:endParaRPr>
          </a:p>
          <a:p>
            <a:pPr marL="360000">
              <a:buClr>
                <a:srgbClr val="000000"/>
              </a:buClr>
              <a:buFont typeface="OpenSymbol"/>
              <a:buAutoNum type="romanUcPeriod"/>
            </a:pPr>
            <a:r>
              <a:rPr b="1" lang="id-ID" sz="1000" spc="-1" strike="noStrike">
                <a:solidFill>
                  <a:srgbClr val="000000"/>
                </a:solidFill>
                <a:latin typeface="Times New Roman"/>
              </a:rPr>
              <a:t> </a:t>
            </a:r>
            <a:endParaRPr b="0" lang="id-ID" sz="1000" spc="-1" strike="noStrike">
              <a:solidFill>
                <a:srgbClr val="000000"/>
              </a:solidFill>
              <a:latin typeface="Times New Roman"/>
              <a:ea typeface="Microsoft YaHe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subTitle"/>
          </p:nvPr>
        </p:nvSpPr>
        <p:spPr>
          <a:xfrm>
            <a:off x="0" y="0"/>
            <a:ext cx="12192120" cy="6858000"/>
          </a:xfrm>
          <a:prstGeom prst="rect">
            <a:avLst/>
          </a:prstGeom>
          <a:noFill/>
          <a:ln w="0">
            <a:noFill/>
          </a:ln>
        </p:spPr>
        <p:txBody>
          <a:bodyPr lIns="0" rIns="0" tIns="0" bIns="0" anchor="t">
            <a:noAutofit/>
          </a:bodyPr>
          <a:p>
            <a:pPr marL="360000">
              <a:spcAft>
                <a:spcPts val="850"/>
              </a:spcAft>
              <a:buClr>
                <a:srgbClr val="000000"/>
              </a:buClr>
              <a:buFont typeface="OpenSymbol"/>
              <a:buAutoNum type="romanUcPeriod"/>
            </a:pPr>
            <a:r>
              <a:rPr b="1" lang="id-ID" sz="1200" spc="-1" strike="noStrike">
                <a:solidFill>
                  <a:srgbClr val="000000"/>
                </a:solidFill>
                <a:latin typeface="Arial"/>
              </a:rPr>
              <a:t>III. Jurnal untuk biaya overhead</a:t>
            </a:r>
            <a:endParaRPr b="0" lang="id-ID" sz="1200" spc="-1" strike="noStrike">
              <a:solidFill>
                <a:srgbClr val="000000"/>
              </a:solidFill>
              <a:latin typeface="Arial"/>
              <a:ea typeface="Microsoft YaHei"/>
            </a:endParaRPr>
          </a:p>
          <a:p>
            <a:pPr marL="360000">
              <a:spcBef>
                <a:spcPts val="567"/>
              </a:spcBef>
              <a:spcAft>
                <a:spcPts val="567"/>
              </a:spcAft>
              <a:buClr>
                <a:srgbClr val="000000"/>
              </a:buClr>
              <a:buSzPct val="45000"/>
              <a:buFont typeface="Wingdings" charset="2"/>
              <a:buChar char=""/>
            </a:pPr>
            <a:r>
              <a:rPr b="1" lang="id-ID" sz="1100" spc="-1" strike="noStrike">
                <a:solidFill>
                  <a:srgbClr val="000000"/>
                </a:solidFill>
                <a:latin typeface="Arial"/>
              </a:rPr>
              <a:t>Mencatat BOP Sesungguh nya selain bahan penolong dan tenaga kerja tidak langsung:</a:t>
            </a:r>
            <a:endParaRPr b="0" lang="id-ID" sz="1100" spc="-1" strike="noStrike">
              <a:solidFill>
                <a:srgbClr val="000000"/>
              </a:solidFill>
              <a:latin typeface="Arial"/>
              <a:ea typeface="Microsoft YaHei"/>
            </a:endParaRPr>
          </a:p>
          <a:p>
            <a:pPr marL="360000">
              <a:spcBef>
                <a:spcPts val="283"/>
              </a:spcBef>
              <a:spcAft>
                <a:spcPts val="567"/>
              </a:spcAft>
              <a:buClr>
                <a:srgbClr val="000000"/>
              </a:buClr>
              <a:buSzPct val="45000"/>
              <a:buFont typeface="Wingdings" charset="2"/>
              <a:buChar char=""/>
            </a:pPr>
            <a:r>
              <a:rPr b="0" lang="id-ID" sz="1100" spc="-1" strike="noStrike">
                <a:solidFill>
                  <a:srgbClr val="000000"/>
                </a:solidFill>
                <a:latin typeface="Arial"/>
              </a:rPr>
              <a:t>Tenaga kerja tidak langsung</a:t>
            </a:r>
            <a:endParaRPr b="0" lang="id-ID" sz="1100" spc="-1" strike="noStrike">
              <a:solidFill>
                <a:srgbClr val="000000"/>
              </a:solidFill>
              <a:latin typeface="Arial"/>
              <a:ea typeface="Microsoft YaHei"/>
            </a:endParaRPr>
          </a:p>
          <a:p>
            <a:pPr lvl="1" marL="360000">
              <a:spcBef>
                <a:spcPts val="283"/>
              </a:spcBef>
              <a:spcAft>
                <a:spcPts val="567"/>
              </a:spcAft>
              <a:buClr>
                <a:srgbClr val="000000"/>
              </a:buClr>
              <a:buSzPct val="45000"/>
              <a:buFont typeface="Wingdings" charset="2"/>
              <a:buChar char=""/>
            </a:pPr>
            <a:r>
              <a:rPr b="0" lang="id-ID" sz="1100" spc="-1" strike="noStrike">
                <a:solidFill>
                  <a:srgbClr val="000000"/>
                </a:solidFill>
                <a:latin typeface="Arial"/>
              </a:rPr>
              <a:t>BOP Sesungguhnya</a:t>
            </a:r>
            <a:r>
              <a:rPr b="0" lang="id-ID" sz="1100" spc="-1" strike="noStrike">
                <a:solidFill>
                  <a:srgbClr val="000000"/>
                </a:solidFill>
                <a:latin typeface="Arial"/>
              </a:rPr>
              <a:t>	</a:t>
            </a:r>
            <a:r>
              <a:rPr b="0" lang="id-ID" sz="1100" spc="-1" strike="noStrike">
                <a:solidFill>
                  <a:srgbClr val="000000"/>
                </a:solidFill>
                <a:latin typeface="Arial"/>
              </a:rPr>
              <a:t>Rp 5,250,000</a:t>
            </a:r>
            <a:endParaRPr b="0" lang="id-ID" sz="1100" spc="-1" strike="noStrike">
              <a:solidFill>
                <a:srgbClr val="000000"/>
              </a:solidFill>
              <a:latin typeface="Arial"/>
              <a:ea typeface="Microsoft YaHei"/>
            </a:endParaRPr>
          </a:p>
          <a:p>
            <a:pPr lvl="2" marL="360000">
              <a:spcBef>
                <a:spcPts val="283"/>
              </a:spcBef>
              <a:spcAft>
                <a:spcPts val="567"/>
              </a:spcAft>
              <a:buClr>
                <a:srgbClr val="000000"/>
              </a:buClr>
              <a:buSzPct val="45000"/>
              <a:buFont typeface="Wingdings" charset="2"/>
              <a:buChar char=""/>
            </a:pPr>
            <a:r>
              <a:rPr b="0" lang="id-ID" sz="1100" spc="-1" strike="noStrike">
                <a:solidFill>
                  <a:srgbClr val="000000"/>
                </a:solidFill>
                <a:latin typeface="Arial"/>
              </a:rPr>
              <a:t>Macam-macam rek kredit</a:t>
            </a:r>
            <a:r>
              <a:rPr b="0" lang="id-ID" sz="1100" spc="-1" strike="noStrike">
                <a:solidFill>
                  <a:srgbClr val="000000"/>
                </a:solidFill>
                <a:latin typeface="Arial"/>
              </a:rPr>
              <a:t>	</a:t>
            </a:r>
            <a:r>
              <a:rPr b="0" lang="id-ID" sz="1100" spc="-1" strike="noStrike">
                <a:solidFill>
                  <a:srgbClr val="000000"/>
                </a:solidFill>
                <a:latin typeface="Arial"/>
              </a:rPr>
              <a:t>Rp 5,250,000</a:t>
            </a:r>
            <a:endParaRPr b="0" lang="id-ID" sz="1100" spc="-1" strike="noStrike">
              <a:solidFill>
                <a:srgbClr val="000000"/>
              </a:solidFill>
              <a:latin typeface="Arial"/>
              <a:ea typeface="Microsoft YaHei"/>
            </a:endParaRPr>
          </a:p>
          <a:p>
            <a:pPr marL="360000">
              <a:spcBef>
                <a:spcPts val="567"/>
              </a:spcBef>
              <a:spcAft>
                <a:spcPts val="567"/>
              </a:spcAft>
              <a:buClr>
                <a:srgbClr val="000000"/>
              </a:buClr>
              <a:buSzPct val="45000"/>
              <a:buFont typeface="Wingdings" charset="2"/>
              <a:buChar char=""/>
            </a:pPr>
            <a:r>
              <a:rPr b="0" lang="id-ID" sz="1200" spc="-1" strike="noStrike">
                <a:solidFill>
                  <a:srgbClr val="000000"/>
                </a:solidFill>
                <a:latin typeface="Arial"/>
              </a:rPr>
              <a:t>Mencatat BOP dibebankan </a:t>
            </a:r>
            <a:endParaRPr b="0" lang="id-ID" sz="1200" spc="-1" strike="noStrike">
              <a:solidFill>
                <a:srgbClr val="000000"/>
              </a:solidFill>
              <a:latin typeface="Arial"/>
              <a:ea typeface="Microsoft YaHe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Georgia">
      <a:majorFont>
        <a:latin typeface="Georgia" panose="02040502050405020303" pitchFamily="0" charset="1"/>
        <a:ea typeface=""/>
        <a:cs typeface=""/>
      </a:majorFont>
      <a:minorFont>
        <a:latin typeface="Georgia" panose="02040502050405020303"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Georgia">
      <a:majorFont>
        <a:latin typeface="Georgia" panose="02040502050405020303" pitchFamily="0" charset="1"/>
        <a:ea typeface=""/>
        <a:cs typeface=""/>
      </a:majorFont>
      <a:minorFont>
        <a:latin typeface="Georgia" panose="02040502050405020303"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Georgia">
      <a:majorFont>
        <a:latin typeface="Georgia" panose="02040502050405020303" pitchFamily="0" charset="1"/>
        <a:ea typeface=""/>
        <a:cs typeface=""/>
      </a:majorFont>
      <a:minorFont>
        <a:latin typeface="Georgia" panose="02040502050405020303"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560</TotalTime>
  <Application>LibreOffice/7.6.2.1$Windows_X86_64 LibreOffice_project/56f7684011345957bbf33a7ee678afaf4d2ba333</Application>
  <AppVersion>15.0000</AppVersion>
  <Words>313</Words>
  <Paragraphs>33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2021-03-20T10:17:37Z</dcterms:created>
  <dc:creator>lenovo</dc:creator>
  <dc:description/>
  <dc:language>id-ID</dc:language>
  <cp:lastModifiedBy/>
  <dcterms:modified xsi:type="dcterms:W3CDTF">2023-11-18T23:01:21Z</dcterms:modified>
  <cp:revision>48</cp:revision>
  <dc:subject/>
  <dc:title>METODE HARGA POKOK PESANAN (Lanjutan)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5</vt:i4>
  </property>
</Properties>
</file>