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97" r:id="rId2"/>
    <p:sldMasterId id="2147483859" r:id="rId3"/>
  </p:sldMasterIdLst>
  <p:notesMasterIdLst>
    <p:notesMasterId r:id="rId17"/>
  </p:notesMasterIdLst>
  <p:sldIdLst>
    <p:sldId id="274" r:id="rId4"/>
    <p:sldId id="256" r:id="rId5"/>
    <p:sldId id="270" r:id="rId6"/>
    <p:sldId id="271" r:id="rId7"/>
    <p:sldId id="277" r:id="rId8"/>
    <p:sldId id="266" r:id="rId9"/>
    <p:sldId id="275" r:id="rId10"/>
    <p:sldId id="269" r:id="rId11"/>
    <p:sldId id="276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4526-06FD-4CC1-96FC-C7FBFFA7D9D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48B3E-E695-4007-B1F8-13CCDD7F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6b628f12ae_0_16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6b628f12ae_0_16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18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9" name="Google Shape;3789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5233" y="1718633"/>
            <a:ext cx="10101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1800" y="2604300"/>
            <a:ext cx="732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42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25033" y="-27167"/>
            <a:ext cx="3695600" cy="68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69333" y="3414033"/>
            <a:ext cx="516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69323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9323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43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07367" y="2228333"/>
            <a:ext cx="47988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6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938367" y="1681600"/>
            <a:ext cx="48424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11232" y="1681600"/>
            <a:ext cx="48424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92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2555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462000" y="4971115"/>
            <a:ext cx="52680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33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9842433" y="4508600"/>
            <a:ext cx="4078000" cy="62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7100000" cy="24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8C379"/>
              </a:solidFill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585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58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999533"/>
            <a:ext cx="6096000" cy="39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07367" y="1800384"/>
            <a:ext cx="41940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07367" y="3106869"/>
            <a:ext cx="4259600" cy="2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5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0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11400" y="903533"/>
            <a:ext cx="95692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64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7008133" y="5487500"/>
            <a:ext cx="5184000" cy="6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37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959600" y="3220233"/>
            <a:ext cx="8272800" cy="36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1959600" y="-36700"/>
            <a:ext cx="8272800" cy="11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416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13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38367" y="1478451"/>
            <a:ext cx="91424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521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1028941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998900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998900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4467825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4437785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4437785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7906725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7876685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7876685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1028941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998900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998900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4467825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4437785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4437785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7906725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7876685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7876685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520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60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227000" y="1693433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227000" y="2726833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7320200" y="2726833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2400">
                <a:solidFill>
                  <a:schemeClr val="accent5"/>
                </a:solidFill>
              </a:defRPr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2400">
                <a:solidFill>
                  <a:schemeClr val="accent5"/>
                </a:solidFill>
              </a:defRPr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7320200" y="1693433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231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1136917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136917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4548785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4548785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7960667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7960667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915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636200" y="3442400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636200" y="4374200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6916600" y="4374200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6916600" y="3442400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679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8532133" y="-13600"/>
            <a:ext cx="3695600" cy="688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027667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7317704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6428104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014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1131779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1110479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110479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3671715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3650415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3650415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6211663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6190363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6190363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8751621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8730321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8730321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2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1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3600"/>
            <a:ext cx="12227600" cy="24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276400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4421400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3976600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962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1125873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125873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4578193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4578193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8030527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8030527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1125873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1125873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4578193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4578193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8030527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8030527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38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1181959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181967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4548792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4548800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7915625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7915633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668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7800" y="2471200"/>
            <a:ext cx="12227600" cy="44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553375" y="3414033"/>
            <a:ext cx="584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553375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553375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73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4612333"/>
            <a:ext cx="12192000" cy="163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1125873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125873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4578193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4578193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8030527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8030527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330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8153067" y="20043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8153067" y="24631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8153067" y="33942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8153067" y="38530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8153067" y="47841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8153067" y="52429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1120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916200" y="-24400"/>
            <a:ext cx="6359600" cy="69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276400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4421400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3976600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521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7800" y="2471200"/>
            <a:ext cx="12227600" cy="44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4995732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7285769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6396169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077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788731" y="2504367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788731" y="2920200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788731" y="4446600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788731" y="4862433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7991164" y="2504367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7991164" y="2920200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7991164" y="4446600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7991164" y="4862433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003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2085500"/>
            <a:ext cx="9488400" cy="4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545400" y="896000"/>
            <a:ext cx="584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545400" y="2606200"/>
            <a:ext cx="3929200" cy="1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545400" y="4275700"/>
            <a:ext cx="41984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kern="0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333" b="1" kern="0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17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9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0" y="581640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0803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581640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8696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5233" y="1718633"/>
            <a:ext cx="10101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1800" y="2604300"/>
            <a:ext cx="732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266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25033" y="-27167"/>
            <a:ext cx="3695600" cy="68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69333" y="3414033"/>
            <a:ext cx="516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69323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9323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664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07367" y="2228333"/>
            <a:ext cx="47988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61455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938367" y="1681600"/>
            <a:ext cx="48424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11232" y="1681600"/>
            <a:ext cx="4842400" cy="44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9666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283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462000" y="4971115"/>
            <a:ext cx="52680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78639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9842433" y="4508600"/>
            <a:ext cx="4078000" cy="62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7100000" cy="24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8C379"/>
              </a:solidFill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585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12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999533"/>
            <a:ext cx="6096000" cy="39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07367" y="1800384"/>
            <a:ext cx="41940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07367" y="3106869"/>
            <a:ext cx="4259600" cy="28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8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4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11400" y="903533"/>
            <a:ext cx="95692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64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7008133" y="5487500"/>
            <a:ext cx="5184000" cy="6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243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959600" y="3220233"/>
            <a:ext cx="8272800" cy="36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1959600" y="-36700"/>
            <a:ext cx="8272800" cy="11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554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38367" y="1478451"/>
            <a:ext cx="91424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2830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1028941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998900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998900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4467825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4437785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4437785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7906725" y="1863033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7876685" y="2542967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7876685" y="3001767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1028941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998900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998900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4467825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4437785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4437785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7906725" y="3930800"/>
            <a:ext cx="32564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96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7876685" y="4610733"/>
            <a:ext cx="331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7876685" y="5069533"/>
            <a:ext cx="3316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8620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60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227000" y="1693433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227000" y="2726833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7320200" y="2726833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2400">
                <a:solidFill>
                  <a:schemeClr val="accent5"/>
                </a:solidFill>
              </a:defRPr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2400">
                <a:solidFill>
                  <a:schemeClr val="accent5"/>
                </a:solidFill>
              </a:defRPr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2400">
                <a:solidFill>
                  <a:schemeClr val="accent5"/>
                </a:solidFill>
              </a:defRPr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800"/>
              <a:buChar char="■"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7320200" y="1693433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8370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1136917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136917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4548785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4548785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7960667" y="4075567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7960667" y="4534367"/>
            <a:ext cx="309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3440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636200" y="3442400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636200" y="4374200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6916600" y="4374200"/>
            <a:ext cx="3639200" cy="2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6916600" y="3442400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1042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8532133" y="-13600"/>
            <a:ext cx="3695600" cy="688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027667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7317704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6428104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9254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1131779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1110479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110479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3671715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3650415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3650415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6211663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6190363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6190363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8751621" y="2371033"/>
            <a:ext cx="2308800" cy="1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64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8730321" y="3965367"/>
            <a:ext cx="2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8730321" y="4424167"/>
            <a:ext cx="235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581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3600"/>
            <a:ext cx="12227600" cy="24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276400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4421400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3976600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46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61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1125873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125873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4578193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4578193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8030527" y="2542967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8030527" y="3001767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1125873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1125873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4578193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4578193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8030527" y="48139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8030527" y="52727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6393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1181959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181967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4548792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4548800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7915625" y="3660833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7915633" y="4445700"/>
            <a:ext cx="3094400" cy="2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5590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7800" y="2471200"/>
            <a:ext cx="12227600" cy="44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553375" y="3414033"/>
            <a:ext cx="584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553375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553375" y="4789100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4309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4612333"/>
            <a:ext cx="12192000" cy="163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1125873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125873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4578193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4578193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8030527" y="5017133"/>
            <a:ext cx="30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8030527" y="5475933"/>
            <a:ext cx="303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321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8153067" y="20043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8153067" y="24631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8153067" y="33942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8153067" y="38530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8153067" y="4784100"/>
            <a:ext cx="296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8153067" y="5242900"/>
            <a:ext cx="29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0830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916200" y="-24400"/>
            <a:ext cx="6359600" cy="69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276400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4421400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3976600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118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7800" y="2471200"/>
            <a:ext cx="12227600" cy="44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4995732" y="3414033"/>
            <a:ext cx="563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7285769" y="1260300"/>
            <a:ext cx="33492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6396169" y="4805068"/>
            <a:ext cx="4238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26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07367" y="593367"/>
            <a:ext cx="94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788731" y="2504367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788731" y="2920200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788731" y="4446600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788731" y="4862433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7991164" y="2504367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7991164" y="2920200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7991164" y="4446600"/>
            <a:ext cx="291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7991164" y="4862433"/>
            <a:ext cx="2911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980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2085500"/>
            <a:ext cx="9488400" cy="4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545400" y="896000"/>
            <a:ext cx="584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545400" y="2606200"/>
            <a:ext cx="3929200" cy="1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545400" y="4275700"/>
            <a:ext cx="41984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kern="0">
                <a:solidFill>
                  <a:srgbClr val="05193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kern="0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kern="0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333" b="1" kern="0"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47926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0" y="581640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38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5816400"/>
            <a:ext cx="121920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86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C7104F-8438-4F12-A5CC-4A03A197118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556FF78-BF35-43C9-8C2B-98D88A72E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7737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572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  <p:sldLayoutId id="2147483881" r:id="rId21"/>
    <p:sldLayoutId id="2147483882" r:id="rId22"/>
    <p:sldLayoutId id="2147483883" r:id="rId23"/>
    <p:sldLayoutId id="2147483884" r:id="rId24"/>
    <p:sldLayoutId id="2147483885" r:id="rId25"/>
    <p:sldLayoutId id="2147483886" r:id="rId26"/>
    <p:sldLayoutId id="2147483887" r:id="rId27"/>
    <p:sldLayoutId id="2147483888" r:id="rId28"/>
    <p:sldLayoutId id="21474838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55" y="1536342"/>
            <a:ext cx="9422000" cy="763600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b="1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smtClean="0">
                <a:solidFill>
                  <a:srgbClr val="49413E"/>
                </a:solidFill>
                <a:latin typeface="Barlow"/>
                <a:sym typeface="Barlow"/>
              </a:rPr>
              <a:t>12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solidFill>
                  <a:srgbClr val="49413E"/>
                </a:solidFill>
                <a:sym typeface="Barlow"/>
              </a:rPr>
              <a:t>Pe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rencanaan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Strategik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dan</a:t>
            </a: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b="1" dirty="0" err="1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latin typeface="Barlow"/>
                <a:cs typeface="Adobe Devanagari" panose="02040503050201020203" pitchFamily="18" charset="0"/>
              </a:rPr>
              <a:t>   </a:t>
            </a:r>
            <a:r>
              <a:rPr lang="en-US" b="1" dirty="0" smtClean="0">
                <a:latin typeface="Barlow"/>
                <a:cs typeface="Adobe Devanagari" panose="02040503050201020203" pitchFamily="18" charset="0"/>
              </a:rPr>
              <a:t/>
            </a:r>
            <a:br>
              <a:rPr lang="en-US" b="1" dirty="0" smtClean="0">
                <a:latin typeface="Barlow"/>
                <a:cs typeface="Adobe Devanagari" panose="02040503050201020203" pitchFamily="18" charset="0"/>
              </a:rPr>
            </a:br>
            <a:r>
              <a:rPr lang="id-ID" sz="2400" b="1" dirty="0" smtClean="0">
                <a:latin typeface="Barlow"/>
                <a:cs typeface="Adobe Devanagari" panose="02040503050201020203" pitchFamily="18" charset="0"/>
              </a:rPr>
              <a:t>Kondisi </a:t>
            </a:r>
            <a:r>
              <a:rPr lang="id-ID" sz="2400" b="1" dirty="0">
                <a:latin typeface="Barlow"/>
                <a:cs typeface="Adobe Devanagari" panose="02040503050201020203" pitchFamily="18" charset="0"/>
              </a:rPr>
              <a:t>Realitas Koperasi UMKM</a:t>
            </a:r>
            <a:r>
              <a:rPr lang="en-US" sz="2400" b="1" dirty="0">
                <a:latin typeface="Barlow"/>
                <a:cs typeface="Adobe Devanagari" panose="02040503050201020203" pitchFamily="18" charset="0"/>
              </a:rPr>
              <a:t>,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US" sz="2400" b="1" dirty="0" err="1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Tahapan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US" sz="2400" b="1" dirty="0" err="1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Perencanaan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US" sz="2400" b="1" dirty="0" err="1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Koperasi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US" sz="2400" b="1" dirty="0" err="1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UMKM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, </a:t>
            </a:r>
            <a:r>
              <a:rPr lang="en" sz="2400" b="1" dirty="0">
                <a:latin typeface="Barlow"/>
                <a:cs typeface="Adobe Devanagari" panose="02040503050201020203" pitchFamily="18" charset="0"/>
              </a:rPr>
              <a:t>Praktek penerapan manajemen strategis pada UMKM</a:t>
            </a:r>
            <a:r>
              <a:rPr lang="en-US" sz="2400" b="1" dirty="0">
                <a:latin typeface="Barlow"/>
                <a:ea typeface="Times New Roman" panose="02020603050405020304" pitchFamily="18" charset="0"/>
                <a:cs typeface="Adobe Devanagari" panose="02040503050201020203" pitchFamily="18" charset="0"/>
              </a:rPr>
              <a:t>, 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 smtClean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: Enung Susilawati, S.E., M.M.</a:t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dirty="0">
                <a:solidFill>
                  <a:schemeClr val="dk2"/>
                </a:solidFill>
              </a:rPr>
              <a:t/>
            </a:r>
            <a:br>
              <a:rPr lang="en-US" dirty="0">
                <a:solidFill>
                  <a:schemeClr val="dk2"/>
                </a:solidFill>
              </a:rPr>
            </a:br>
            <a: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dirty="0"/>
          </a:p>
        </p:txBody>
      </p:sp>
      <p:grpSp>
        <p:nvGrpSpPr>
          <p:cNvPr id="9" name="Google Shape;2125;p83"/>
          <p:cNvGrpSpPr/>
          <p:nvPr/>
        </p:nvGrpSpPr>
        <p:grpSpPr>
          <a:xfrm>
            <a:off x="10072688" y="3479443"/>
            <a:ext cx="1792375" cy="3264258"/>
            <a:chOff x="-2523925" y="5143500"/>
            <a:chExt cx="1615350" cy="2233000"/>
          </a:xfrm>
        </p:grpSpPr>
        <p:sp>
          <p:nvSpPr>
            <p:cNvPr id="10" name="Google Shape;2126;p83"/>
            <p:cNvSpPr/>
            <p:nvPr/>
          </p:nvSpPr>
          <p:spPr>
            <a:xfrm>
              <a:off x="-1212725" y="6064300"/>
              <a:ext cx="188650" cy="40725"/>
            </a:xfrm>
            <a:custGeom>
              <a:avLst/>
              <a:gdLst/>
              <a:ahLst/>
              <a:cxnLst/>
              <a:rect l="l" t="t" r="r" b="b"/>
              <a:pathLst>
                <a:path w="7546" h="1629" extrusionOk="0">
                  <a:moveTo>
                    <a:pt x="1" y="0"/>
                  </a:moveTo>
                  <a:lnTo>
                    <a:pt x="1" y="1628"/>
                  </a:lnTo>
                  <a:lnTo>
                    <a:pt x="7546" y="1628"/>
                  </a:lnTo>
                  <a:lnTo>
                    <a:pt x="7546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2127;p83"/>
            <p:cNvSpPr/>
            <p:nvPr/>
          </p:nvSpPr>
          <p:spPr>
            <a:xfrm>
              <a:off x="-1933575" y="6376050"/>
              <a:ext cx="139000" cy="70350"/>
            </a:xfrm>
            <a:custGeom>
              <a:avLst/>
              <a:gdLst/>
              <a:ahLst/>
              <a:cxnLst/>
              <a:rect l="l" t="t" r="r" b="b"/>
              <a:pathLst>
                <a:path w="5560" h="2814" extrusionOk="0">
                  <a:moveTo>
                    <a:pt x="1" y="0"/>
                  </a:moveTo>
                  <a:lnTo>
                    <a:pt x="1" y="2814"/>
                  </a:lnTo>
                  <a:lnTo>
                    <a:pt x="5560" y="2814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2128;p83"/>
            <p:cNvSpPr/>
            <p:nvPr/>
          </p:nvSpPr>
          <p:spPr>
            <a:xfrm>
              <a:off x="-1898300" y="6375525"/>
              <a:ext cx="150675" cy="71400"/>
            </a:xfrm>
            <a:custGeom>
              <a:avLst/>
              <a:gdLst/>
              <a:ahLst/>
              <a:cxnLst/>
              <a:rect l="l" t="t" r="r" b="b"/>
              <a:pathLst>
                <a:path w="6027" h="2856" extrusionOk="0">
                  <a:moveTo>
                    <a:pt x="5559" y="467"/>
                  </a:moveTo>
                  <a:lnTo>
                    <a:pt x="5559" y="2389"/>
                  </a:lnTo>
                  <a:lnTo>
                    <a:pt x="466" y="2389"/>
                  </a:lnTo>
                  <a:lnTo>
                    <a:pt x="466" y="467"/>
                  </a:lnTo>
                  <a:close/>
                  <a:moveTo>
                    <a:pt x="1" y="0"/>
                  </a:moveTo>
                  <a:lnTo>
                    <a:pt x="1" y="2856"/>
                  </a:lnTo>
                  <a:lnTo>
                    <a:pt x="6027" y="2856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2129;p83"/>
            <p:cNvSpPr/>
            <p:nvPr/>
          </p:nvSpPr>
          <p:spPr>
            <a:xfrm>
              <a:off x="-1458525" y="6603425"/>
              <a:ext cx="227525" cy="768550"/>
            </a:xfrm>
            <a:custGeom>
              <a:avLst/>
              <a:gdLst/>
              <a:ahLst/>
              <a:cxnLst/>
              <a:rect l="l" t="t" r="r" b="b"/>
              <a:pathLst>
                <a:path w="9101" h="30742" extrusionOk="0">
                  <a:moveTo>
                    <a:pt x="1031" y="1"/>
                  </a:moveTo>
                  <a:cubicBezTo>
                    <a:pt x="958" y="1"/>
                    <a:pt x="883" y="10"/>
                    <a:pt x="809" y="28"/>
                  </a:cubicBezTo>
                  <a:cubicBezTo>
                    <a:pt x="307" y="151"/>
                    <a:pt x="1" y="655"/>
                    <a:pt x="123" y="1156"/>
                  </a:cubicBezTo>
                  <a:lnTo>
                    <a:pt x="7164" y="30029"/>
                  </a:lnTo>
                  <a:cubicBezTo>
                    <a:pt x="7266" y="30447"/>
                    <a:pt x="7640" y="30742"/>
                    <a:pt x="8071" y="30742"/>
                  </a:cubicBezTo>
                  <a:cubicBezTo>
                    <a:pt x="8146" y="30742"/>
                    <a:pt x="8221" y="30733"/>
                    <a:pt x="8293" y="30716"/>
                  </a:cubicBezTo>
                  <a:cubicBezTo>
                    <a:pt x="8794" y="30593"/>
                    <a:pt x="9101" y="30089"/>
                    <a:pt x="8980" y="29588"/>
                  </a:cubicBezTo>
                  <a:lnTo>
                    <a:pt x="1937" y="715"/>
                  </a:lnTo>
                  <a:cubicBezTo>
                    <a:pt x="1833" y="288"/>
                    <a:pt x="1451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2130;p83"/>
            <p:cNvSpPr/>
            <p:nvPr/>
          </p:nvSpPr>
          <p:spPr>
            <a:xfrm>
              <a:off x="-2146600" y="6603425"/>
              <a:ext cx="227575" cy="768550"/>
            </a:xfrm>
            <a:custGeom>
              <a:avLst/>
              <a:gdLst/>
              <a:ahLst/>
              <a:cxnLst/>
              <a:rect l="l" t="t" r="r" b="b"/>
              <a:pathLst>
                <a:path w="9103" h="30742" extrusionOk="0">
                  <a:moveTo>
                    <a:pt x="8072" y="1"/>
                  </a:moveTo>
                  <a:cubicBezTo>
                    <a:pt x="7651" y="1"/>
                    <a:pt x="7269" y="288"/>
                    <a:pt x="7166" y="715"/>
                  </a:cubicBezTo>
                  <a:lnTo>
                    <a:pt x="123" y="29588"/>
                  </a:lnTo>
                  <a:cubicBezTo>
                    <a:pt x="1" y="30089"/>
                    <a:pt x="307" y="30593"/>
                    <a:pt x="809" y="30716"/>
                  </a:cubicBezTo>
                  <a:cubicBezTo>
                    <a:pt x="882" y="30733"/>
                    <a:pt x="957" y="30742"/>
                    <a:pt x="1032" y="30742"/>
                  </a:cubicBezTo>
                  <a:cubicBezTo>
                    <a:pt x="1461" y="30742"/>
                    <a:pt x="1835" y="30448"/>
                    <a:pt x="1937" y="30029"/>
                  </a:cubicBezTo>
                  <a:lnTo>
                    <a:pt x="8979" y="1156"/>
                  </a:lnTo>
                  <a:cubicBezTo>
                    <a:pt x="9102" y="655"/>
                    <a:pt x="8795" y="151"/>
                    <a:pt x="8294" y="28"/>
                  </a:cubicBezTo>
                  <a:cubicBezTo>
                    <a:pt x="8220" y="10"/>
                    <a:pt x="8145" y="1"/>
                    <a:pt x="8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2131;p83"/>
            <p:cNvSpPr/>
            <p:nvPr/>
          </p:nvSpPr>
          <p:spPr>
            <a:xfrm>
              <a:off x="-1310250" y="6535725"/>
              <a:ext cx="227525" cy="768525"/>
            </a:xfrm>
            <a:custGeom>
              <a:avLst/>
              <a:gdLst/>
              <a:ahLst/>
              <a:cxnLst/>
              <a:rect l="l" t="t" r="r" b="b"/>
              <a:pathLst>
                <a:path w="9101" h="30741" extrusionOk="0">
                  <a:moveTo>
                    <a:pt x="1031" y="0"/>
                  </a:moveTo>
                  <a:cubicBezTo>
                    <a:pt x="958" y="0"/>
                    <a:pt x="883" y="9"/>
                    <a:pt x="808" y="27"/>
                  </a:cubicBezTo>
                  <a:cubicBezTo>
                    <a:pt x="307" y="148"/>
                    <a:pt x="0" y="654"/>
                    <a:pt x="123" y="1156"/>
                  </a:cubicBezTo>
                  <a:lnTo>
                    <a:pt x="7164" y="30029"/>
                  </a:lnTo>
                  <a:cubicBezTo>
                    <a:pt x="7267" y="30446"/>
                    <a:pt x="7641" y="30741"/>
                    <a:pt x="8071" y="30741"/>
                  </a:cubicBezTo>
                  <a:cubicBezTo>
                    <a:pt x="8146" y="30741"/>
                    <a:pt x="8220" y="30732"/>
                    <a:pt x="8292" y="30715"/>
                  </a:cubicBezTo>
                  <a:cubicBezTo>
                    <a:pt x="8794" y="30593"/>
                    <a:pt x="9100" y="30088"/>
                    <a:pt x="8979" y="29587"/>
                  </a:cubicBezTo>
                  <a:lnTo>
                    <a:pt x="1937" y="713"/>
                  </a:lnTo>
                  <a:cubicBezTo>
                    <a:pt x="1832" y="286"/>
                    <a:pt x="1451" y="0"/>
                    <a:pt x="1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2132;p83"/>
            <p:cNvSpPr/>
            <p:nvPr/>
          </p:nvSpPr>
          <p:spPr>
            <a:xfrm>
              <a:off x="-1998325" y="6535725"/>
              <a:ext cx="227550" cy="768525"/>
            </a:xfrm>
            <a:custGeom>
              <a:avLst/>
              <a:gdLst/>
              <a:ahLst/>
              <a:cxnLst/>
              <a:rect l="l" t="t" r="r" b="b"/>
              <a:pathLst>
                <a:path w="9102" h="30741" extrusionOk="0">
                  <a:moveTo>
                    <a:pt x="8071" y="0"/>
                  </a:moveTo>
                  <a:cubicBezTo>
                    <a:pt x="7651" y="0"/>
                    <a:pt x="7270" y="286"/>
                    <a:pt x="7165" y="713"/>
                  </a:cubicBezTo>
                  <a:lnTo>
                    <a:pt x="121" y="29587"/>
                  </a:lnTo>
                  <a:cubicBezTo>
                    <a:pt x="0" y="30087"/>
                    <a:pt x="307" y="30593"/>
                    <a:pt x="808" y="30714"/>
                  </a:cubicBezTo>
                  <a:cubicBezTo>
                    <a:pt x="880" y="30732"/>
                    <a:pt x="955" y="30741"/>
                    <a:pt x="1030" y="30741"/>
                  </a:cubicBezTo>
                  <a:cubicBezTo>
                    <a:pt x="1461" y="30741"/>
                    <a:pt x="1835" y="30448"/>
                    <a:pt x="1938" y="30029"/>
                  </a:cubicBezTo>
                  <a:lnTo>
                    <a:pt x="8980" y="1156"/>
                  </a:lnTo>
                  <a:cubicBezTo>
                    <a:pt x="9102" y="654"/>
                    <a:pt x="8795" y="148"/>
                    <a:pt x="8294" y="27"/>
                  </a:cubicBezTo>
                  <a:cubicBezTo>
                    <a:pt x="8219" y="9"/>
                    <a:pt x="8144" y="0"/>
                    <a:pt x="8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2133;p83"/>
            <p:cNvSpPr/>
            <p:nvPr/>
          </p:nvSpPr>
          <p:spPr>
            <a:xfrm>
              <a:off x="-2131475" y="5569075"/>
              <a:ext cx="1222900" cy="1139525"/>
            </a:xfrm>
            <a:custGeom>
              <a:avLst/>
              <a:gdLst/>
              <a:ahLst/>
              <a:cxnLst/>
              <a:rect l="l" t="t" r="r" b="b"/>
              <a:pathLst>
                <a:path w="48916" h="45581" extrusionOk="0">
                  <a:moveTo>
                    <a:pt x="29696" y="1"/>
                  </a:moveTo>
                  <a:cubicBezTo>
                    <a:pt x="21728" y="1"/>
                    <a:pt x="13807" y="2129"/>
                    <a:pt x="12737" y="5879"/>
                  </a:cubicBezTo>
                  <a:cubicBezTo>
                    <a:pt x="10568" y="13467"/>
                    <a:pt x="19412" y="32938"/>
                    <a:pt x="15581" y="34741"/>
                  </a:cubicBezTo>
                  <a:cubicBezTo>
                    <a:pt x="13278" y="35824"/>
                    <a:pt x="10490" y="36700"/>
                    <a:pt x="5934" y="37370"/>
                  </a:cubicBezTo>
                  <a:cubicBezTo>
                    <a:pt x="0" y="38244"/>
                    <a:pt x="1055" y="45580"/>
                    <a:pt x="5934" y="45580"/>
                  </a:cubicBezTo>
                  <a:lnTo>
                    <a:pt x="35094" y="45580"/>
                  </a:lnTo>
                  <a:cubicBezTo>
                    <a:pt x="40378" y="45580"/>
                    <a:pt x="40785" y="40432"/>
                    <a:pt x="40785" y="36637"/>
                  </a:cubicBezTo>
                  <a:cubicBezTo>
                    <a:pt x="40785" y="32844"/>
                    <a:pt x="48915" y="17126"/>
                    <a:pt x="47018" y="7234"/>
                  </a:cubicBezTo>
                  <a:cubicBezTo>
                    <a:pt x="46058" y="2231"/>
                    <a:pt x="37852" y="1"/>
                    <a:pt x="29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2134;p83"/>
            <p:cNvSpPr/>
            <p:nvPr/>
          </p:nvSpPr>
          <p:spPr>
            <a:xfrm>
              <a:off x="-2207800" y="6204175"/>
              <a:ext cx="718325" cy="1114425"/>
            </a:xfrm>
            <a:custGeom>
              <a:avLst/>
              <a:gdLst/>
              <a:ahLst/>
              <a:cxnLst/>
              <a:rect l="l" t="t" r="r" b="b"/>
              <a:pathLst>
                <a:path w="28733" h="44577" extrusionOk="0">
                  <a:moveTo>
                    <a:pt x="21142" y="0"/>
                  </a:moveTo>
                  <a:cubicBezTo>
                    <a:pt x="20517" y="0"/>
                    <a:pt x="19870" y="120"/>
                    <a:pt x="19221" y="384"/>
                  </a:cubicBezTo>
                  <a:cubicBezTo>
                    <a:pt x="14238" y="2411"/>
                    <a:pt x="1359" y="13886"/>
                    <a:pt x="678" y="15565"/>
                  </a:cubicBezTo>
                  <a:cubicBezTo>
                    <a:pt x="0" y="17240"/>
                    <a:pt x="8622" y="41073"/>
                    <a:pt x="8426" y="41465"/>
                  </a:cubicBezTo>
                  <a:cubicBezTo>
                    <a:pt x="8318" y="41679"/>
                    <a:pt x="6996" y="42304"/>
                    <a:pt x="5852" y="42934"/>
                  </a:cubicBezTo>
                  <a:cubicBezTo>
                    <a:pt x="4874" y="43472"/>
                    <a:pt x="4017" y="44015"/>
                    <a:pt x="4134" y="44313"/>
                  </a:cubicBezTo>
                  <a:cubicBezTo>
                    <a:pt x="4208" y="44502"/>
                    <a:pt x="5035" y="44576"/>
                    <a:pt x="6174" y="44576"/>
                  </a:cubicBezTo>
                  <a:cubicBezTo>
                    <a:pt x="8909" y="44576"/>
                    <a:pt x="13449" y="44145"/>
                    <a:pt x="13744" y="43822"/>
                  </a:cubicBezTo>
                  <a:cubicBezTo>
                    <a:pt x="14030" y="43508"/>
                    <a:pt x="13523" y="41199"/>
                    <a:pt x="13539" y="40823"/>
                  </a:cubicBezTo>
                  <a:cubicBezTo>
                    <a:pt x="14167" y="27183"/>
                    <a:pt x="10607" y="19221"/>
                    <a:pt x="10607" y="19221"/>
                  </a:cubicBezTo>
                  <a:cubicBezTo>
                    <a:pt x="11092" y="18831"/>
                    <a:pt x="19416" y="13569"/>
                    <a:pt x="24999" y="8797"/>
                  </a:cubicBezTo>
                  <a:cubicBezTo>
                    <a:pt x="28732" y="5607"/>
                    <a:pt x="25429" y="0"/>
                    <a:pt x="21142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2135;p83"/>
            <p:cNvSpPr/>
            <p:nvPr/>
          </p:nvSpPr>
          <p:spPr>
            <a:xfrm>
              <a:off x="-2191000" y="7200900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50" y="1"/>
                  </a:moveTo>
                  <a:cubicBezTo>
                    <a:pt x="6250" y="1"/>
                    <a:pt x="14" y="2289"/>
                    <a:pt x="5" y="3941"/>
                  </a:cubicBezTo>
                  <a:cubicBezTo>
                    <a:pt x="0" y="4781"/>
                    <a:pt x="3299" y="5033"/>
                    <a:pt x="6615" y="5033"/>
                  </a:cubicBezTo>
                  <a:cubicBezTo>
                    <a:pt x="9817" y="5033"/>
                    <a:pt x="13035" y="4798"/>
                    <a:pt x="13310" y="4629"/>
                  </a:cubicBezTo>
                  <a:cubicBezTo>
                    <a:pt x="13868" y="4287"/>
                    <a:pt x="13335" y="40"/>
                    <a:pt x="13335" y="40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136;p83"/>
            <p:cNvSpPr/>
            <p:nvPr/>
          </p:nvSpPr>
          <p:spPr>
            <a:xfrm>
              <a:off x="-2211375" y="7296725"/>
              <a:ext cx="374250" cy="46850"/>
            </a:xfrm>
            <a:custGeom>
              <a:avLst/>
              <a:gdLst/>
              <a:ahLst/>
              <a:cxnLst/>
              <a:rect l="l" t="t" r="r" b="b"/>
              <a:pathLst>
                <a:path w="14970" h="1874" extrusionOk="0">
                  <a:moveTo>
                    <a:pt x="635" y="1"/>
                  </a:moveTo>
                  <a:cubicBezTo>
                    <a:pt x="241" y="1"/>
                    <a:pt x="0" y="659"/>
                    <a:pt x="420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4" y="1866"/>
                    <a:pt x="7923" y="1873"/>
                    <a:pt x="8450" y="1873"/>
                  </a:cubicBezTo>
                  <a:cubicBezTo>
                    <a:pt x="10445" y="1873"/>
                    <a:pt x="12413" y="1774"/>
                    <a:pt x="14411" y="1480"/>
                  </a:cubicBezTo>
                  <a:cubicBezTo>
                    <a:pt x="14969" y="1397"/>
                    <a:pt x="14773" y="587"/>
                    <a:pt x="14250" y="587"/>
                  </a:cubicBezTo>
                  <a:cubicBezTo>
                    <a:pt x="14225" y="587"/>
                    <a:pt x="14199" y="589"/>
                    <a:pt x="14173" y="593"/>
                  </a:cubicBezTo>
                  <a:cubicBezTo>
                    <a:pt x="12271" y="873"/>
                    <a:pt x="10399" y="968"/>
                    <a:pt x="8501" y="968"/>
                  </a:cubicBezTo>
                  <a:cubicBezTo>
                    <a:pt x="8028" y="968"/>
                    <a:pt x="7553" y="962"/>
                    <a:pt x="7075" y="952"/>
                  </a:cubicBezTo>
                  <a:cubicBezTo>
                    <a:pt x="4922" y="902"/>
                    <a:pt x="2815" y="783"/>
                    <a:pt x="769" y="26"/>
                  </a:cubicBezTo>
                  <a:cubicBezTo>
                    <a:pt x="723" y="9"/>
                    <a:pt x="678" y="1"/>
                    <a:pt x="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37;p83"/>
            <p:cNvSpPr/>
            <p:nvPr/>
          </p:nvSpPr>
          <p:spPr>
            <a:xfrm>
              <a:off x="-2074275" y="719637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69" y="1"/>
                  </a:moveTo>
                  <a:cubicBezTo>
                    <a:pt x="465" y="1"/>
                    <a:pt x="267" y="67"/>
                    <a:pt x="93" y="224"/>
                  </a:cubicBezTo>
                  <a:cubicBezTo>
                    <a:pt x="0" y="309"/>
                    <a:pt x="24" y="472"/>
                    <a:pt x="130" y="532"/>
                  </a:cubicBezTo>
                  <a:cubicBezTo>
                    <a:pt x="406" y="687"/>
                    <a:pt x="723" y="743"/>
                    <a:pt x="988" y="913"/>
                  </a:cubicBezTo>
                  <a:cubicBezTo>
                    <a:pt x="1253" y="1086"/>
                    <a:pt x="1394" y="1338"/>
                    <a:pt x="1600" y="1563"/>
                  </a:cubicBezTo>
                  <a:cubicBezTo>
                    <a:pt x="1668" y="1637"/>
                    <a:pt x="1757" y="1668"/>
                    <a:pt x="1847" y="1668"/>
                  </a:cubicBezTo>
                  <a:cubicBezTo>
                    <a:pt x="2076" y="1668"/>
                    <a:pt x="2311" y="1460"/>
                    <a:pt x="2220" y="1208"/>
                  </a:cubicBezTo>
                  <a:cubicBezTo>
                    <a:pt x="2023" y="661"/>
                    <a:pt x="1315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138;p83"/>
            <p:cNvSpPr/>
            <p:nvPr/>
          </p:nvSpPr>
          <p:spPr>
            <a:xfrm>
              <a:off x="-2098600" y="7208950"/>
              <a:ext cx="57775" cy="41700"/>
            </a:xfrm>
            <a:custGeom>
              <a:avLst/>
              <a:gdLst/>
              <a:ahLst/>
              <a:cxnLst/>
              <a:rect l="l" t="t" r="r" b="b"/>
              <a:pathLst>
                <a:path w="2311" h="1668" extrusionOk="0">
                  <a:moveTo>
                    <a:pt x="670" y="0"/>
                  </a:moveTo>
                  <a:cubicBezTo>
                    <a:pt x="465" y="0"/>
                    <a:pt x="267" y="67"/>
                    <a:pt x="93" y="223"/>
                  </a:cubicBezTo>
                  <a:cubicBezTo>
                    <a:pt x="1" y="307"/>
                    <a:pt x="25" y="472"/>
                    <a:pt x="131" y="532"/>
                  </a:cubicBezTo>
                  <a:cubicBezTo>
                    <a:pt x="405" y="686"/>
                    <a:pt x="723" y="741"/>
                    <a:pt x="988" y="913"/>
                  </a:cubicBezTo>
                  <a:cubicBezTo>
                    <a:pt x="1253" y="1084"/>
                    <a:pt x="1392" y="1338"/>
                    <a:pt x="1600" y="1563"/>
                  </a:cubicBezTo>
                  <a:cubicBezTo>
                    <a:pt x="1668" y="1636"/>
                    <a:pt x="1757" y="1668"/>
                    <a:pt x="1846" y="1668"/>
                  </a:cubicBezTo>
                  <a:cubicBezTo>
                    <a:pt x="2076" y="1668"/>
                    <a:pt x="2310" y="1459"/>
                    <a:pt x="2220" y="1207"/>
                  </a:cubicBezTo>
                  <a:cubicBezTo>
                    <a:pt x="2023" y="661"/>
                    <a:pt x="1315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139;p83"/>
            <p:cNvSpPr/>
            <p:nvPr/>
          </p:nvSpPr>
          <p:spPr>
            <a:xfrm>
              <a:off x="-2122950" y="7221475"/>
              <a:ext cx="57800" cy="41725"/>
            </a:xfrm>
            <a:custGeom>
              <a:avLst/>
              <a:gdLst/>
              <a:ahLst/>
              <a:cxnLst/>
              <a:rect l="l" t="t" r="r" b="b"/>
              <a:pathLst>
                <a:path w="2312" h="1669" extrusionOk="0">
                  <a:moveTo>
                    <a:pt x="670" y="1"/>
                  </a:moveTo>
                  <a:cubicBezTo>
                    <a:pt x="466" y="1"/>
                    <a:pt x="268" y="67"/>
                    <a:pt x="95" y="224"/>
                  </a:cubicBezTo>
                  <a:cubicBezTo>
                    <a:pt x="0" y="309"/>
                    <a:pt x="26" y="472"/>
                    <a:pt x="132" y="533"/>
                  </a:cubicBezTo>
                  <a:cubicBezTo>
                    <a:pt x="406" y="688"/>
                    <a:pt x="725" y="743"/>
                    <a:pt x="990" y="914"/>
                  </a:cubicBezTo>
                  <a:cubicBezTo>
                    <a:pt x="1253" y="1086"/>
                    <a:pt x="1394" y="1339"/>
                    <a:pt x="1600" y="1563"/>
                  </a:cubicBezTo>
                  <a:cubicBezTo>
                    <a:pt x="1669" y="1637"/>
                    <a:pt x="1758" y="1669"/>
                    <a:pt x="1847" y="1669"/>
                  </a:cubicBezTo>
                  <a:cubicBezTo>
                    <a:pt x="2077" y="1669"/>
                    <a:pt x="2312" y="1460"/>
                    <a:pt x="2221" y="1208"/>
                  </a:cubicBezTo>
                  <a:cubicBezTo>
                    <a:pt x="2024" y="663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140;p83"/>
            <p:cNvSpPr/>
            <p:nvPr/>
          </p:nvSpPr>
          <p:spPr>
            <a:xfrm>
              <a:off x="-2222125" y="6192575"/>
              <a:ext cx="786275" cy="1034950"/>
            </a:xfrm>
            <a:custGeom>
              <a:avLst/>
              <a:gdLst/>
              <a:ahLst/>
              <a:cxnLst/>
              <a:rect l="l" t="t" r="r" b="b"/>
              <a:pathLst>
                <a:path w="31451" h="41398" extrusionOk="0">
                  <a:moveTo>
                    <a:pt x="17213" y="1"/>
                  </a:moveTo>
                  <a:cubicBezTo>
                    <a:pt x="17213" y="1"/>
                    <a:pt x="2166" y="13792"/>
                    <a:pt x="1084" y="15663"/>
                  </a:cubicBezTo>
                  <a:cubicBezTo>
                    <a:pt x="0" y="17532"/>
                    <a:pt x="5530" y="39894"/>
                    <a:pt x="6909" y="40655"/>
                  </a:cubicBezTo>
                  <a:cubicBezTo>
                    <a:pt x="7933" y="41220"/>
                    <a:pt x="9301" y="41398"/>
                    <a:pt x="10616" y="41398"/>
                  </a:cubicBezTo>
                  <a:cubicBezTo>
                    <a:pt x="12839" y="41398"/>
                    <a:pt x="14911" y="40890"/>
                    <a:pt x="14911" y="40890"/>
                  </a:cubicBezTo>
                  <a:cubicBezTo>
                    <a:pt x="15507" y="31545"/>
                    <a:pt x="12777" y="19952"/>
                    <a:pt x="12777" y="19952"/>
                  </a:cubicBezTo>
                  <a:cubicBezTo>
                    <a:pt x="12777" y="19952"/>
                    <a:pt x="26079" y="11383"/>
                    <a:pt x="28297" y="8676"/>
                  </a:cubicBezTo>
                  <a:cubicBezTo>
                    <a:pt x="31450" y="4828"/>
                    <a:pt x="30034" y="1627"/>
                    <a:pt x="29737" y="200"/>
                  </a:cubicBezTo>
                  <a:lnTo>
                    <a:pt x="17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141;p83"/>
            <p:cNvSpPr/>
            <p:nvPr/>
          </p:nvSpPr>
          <p:spPr>
            <a:xfrm>
              <a:off x="-2436900" y="6307200"/>
              <a:ext cx="1096300" cy="1036325"/>
            </a:xfrm>
            <a:custGeom>
              <a:avLst/>
              <a:gdLst/>
              <a:ahLst/>
              <a:cxnLst/>
              <a:rect l="l" t="t" r="r" b="b"/>
              <a:pathLst>
                <a:path w="43852" h="41453" extrusionOk="0">
                  <a:moveTo>
                    <a:pt x="37863" y="1"/>
                  </a:moveTo>
                  <a:cubicBezTo>
                    <a:pt x="37440" y="1"/>
                    <a:pt x="36992" y="43"/>
                    <a:pt x="36518" y="133"/>
                  </a:cubicBezTo>
                  <a:cubicBezTo>
                    <a:pt x="28487" y="1659"/>
                    <a:pt x="15842" y="8763"/>
                    <a:pt x="15159" y="10442"/>
                  </a:cubicBezTo>
                  <a:cubicBezTo>
                    <a:pt x="14481" y="12116"/>
                    <a:pt x="4605" y="37948"/>
                    <a:pt x="4407" y="38341"/>
                  </a:cubicBezTo>
                  <a:cubicBezTo>
                    <a:pt x="4299" y="38556"/>
                    <a:pt x="2979" y="39180"/>
                    <a:pt x="1835" y="39812"/>
                  </a:cubicBezTo>
                  <a:cubicBezTo>
                    <a:pt x="859" y="40347"/>
                    <a:pt x="0" y="40892"/>
                    <a:pt x="117" y="41188"/>
                  </a:cubicBezTo>
                  <a:cubicBezTo>
                    <a:pt x="192" y="41378"/>
                    <a:pt x="1020" y="41453"/>
                    <a:pt x="2161" y="41453"/>
                  </a:cubicBezTo>
                  <a:cubicBezTo>
                    <a:pt x="4896" y="41453"/>
                    <a:pt x="9431" y="41022"/>
                    <a:pt x="9727" y="40697"/>
                  </a:cubicBezTo>
                  <a:cubicBezTo>
                    <a:pt x="10013" y="40383"/>
                    <a:pt x="9809" y="39559"/>
                    <a:pt x="9761" y="38879"/>
                  </a:cubicBezTo>
                  <a:cubicBezTo>
                    <a:pt x="9738" y="38572"/>
                    <a:pt x="9732" y="38284"/>
                    <a:pt x="9848" y="38109"/>
                  </a:cubicBezTo>
                  <a:cubicBezTo>
                    <a:pt x="16714" y="27766"/>
                    <a:pt x="20493" y="16293"/>
                    <a:pt x="21048" y="14841"/>
                  </a:cubicBezTo>
                  <a:cubicBezTo>
                    <a:pt x="21600" y="13390"/>
                    <a:pt x="37141" y="12854"/>
                    <a:pt x="41910" y="6956"/>
                  </a:cubicBezTo>
                  <a:cubicBezTo>
                    <a:pt x="43852" y="4555"/>
                    <a:pt x="42260" y="1"/>
                    <a:pt x="37863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142;p83"/>
            <p:cNvSpPr/>
            <p:nvPr/>
          </p:nvSpPr>
          <p:spPr>
            <a:xfrm>
              <a:off x="-2503550" y="7233825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49" y="1"/>
                  </a:moveTo>
                  <a:cubicBezTo>
                    <a:pt x="6249" y="1"/>
                    <a:pt x="14" y="2289"/>
                    <a:pt x="5" y="3941"/>
                  </a:cubicBezTo>
                  <a:cubicBezTo>
                    <a:pt x="1" y="4780"/>
                    <a:pt x="3299" y="5033"/>
                    <a:pt x="6615" y="5033"/>
                  </a:cubicBezTo>
                  <a:cubicBezTo>
                    <a:pt x="9817" y="5033"/>
                    <a:pt x="13035" y="4797"/>
                    <a:pt x="13310" y="4629"/>
                  </a:cubicBezTo>
                  <a:cubicBezTo>
                    <a:pt x="13869" y="4286"/>
                    <a:pt x="13336" y="39"/>
                    <a:pt x="13336" y="39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143;p83"/>
            <p:cNvSpPr/>
            <p:nvPr/>
          </p:nvSpPr>
          <p:spPr>
            <a:xfrm>
              <a:off x="-2523925" y="7329650"/>
              <a:ext cx="374225" cy="46850"/>
            </a:xfrm>
            <a:custGeom>
              <a:avLst/>
              <a:gdLst/>
              <a:ahLst/>
              <a:cxnLst/>
              <a:rect l="l" t="t" r="r" b="b"/>
              <a:pathLst>
                <a:path w="14969" h="1874" extrusionOk="0">
                  <a:moveTo>
                    <a:pt x="636" y="1"/>
                  </a:moveTo>
                  <a:cubicBezTo>
                    <a:pt x="241" y="1"/>
                    <a:pt x="1" y="659"/>
                    <a:pt x="421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5" y="1866"/>
                    <a:pt x="7924" y="1873"/>
                    <a:pt x="8452" y="1873"/>
                  </a:cubicBezTo>
                  <a:cubicBezTo>
                    <a:pt x="10447" y="1873"/>
                    <a:pt x="12415" y="1774"/>
                    <a:pt x="14413" y="1480"/>
                  </a:cubicBezTo>
                  <a:cubicBezTo>
                    <a:pt x="14968" y="1397"/>
                    <a:pt x="14773" y="587"/>
                    <a:pt x="14251" y="587"/>
                  </a:cubicBezTo>
                  <a:cubicBezTo>
                    <a:pt x="14226" y="587"/>
                    <a:pt x="14200" y="589"/>
                    <a:pt x="14173" y="593"/>
                  </a:cubicBezTo>
                  <a:cubicBezTo>
                    <a:pt x="12271" y="873"/>
                    <a:pt x="10400" y="968"/>
                    <a:pt x="8502" y="968"/>
                  </a:cubicBezTo>
                  <a:cubicBezTo>
                    <a:pt x="8029" y="968"/>
                    <a:pt x="7554" y="962"/>
                    <a:pt x="7077" y="952"/>
                  </a:cubicBezTo>
                  <a:cubicBezTo>
                    <a:pt x="4922" y="902"/>
                    <a:pt x="2817" y="783"/>
                    <a:pt x="769" y="25"/>
                  </a:cubicBezTo>
                  <a:cubicBezTo>
                    <a:pt x="723" y="8"/>
                    <a:pt x="679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144;p83"/>
            <p:cNvSpPr/>
            <p:nvPr/>
          </p:nvSpPr>
          <p:spPr>
            <a:xfrm>
              <a:off x="-2386825" y="722932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70" y="1"/>
                  </a:moveTo>
                  <a:cubicBezTo>
                    <a:pt x="465" y="1"/>
                    <a:pt x="267" y="67"/>
                    <a:pt x="94" y="224"/>
                  </a:cubicBezTo>
                  <a:cubicBezTo>
                    <a:pt x="1" y="308"/>
                    <a:pt x="25" y="472"/>
                    <a:pt x="131" y="532"/>
                  </a:cubicBezTo>
                  <a:cubicBezTo>
                    <a:pt x="405" y="686"/>
                    <a:pt x="724" y="742"/>
                    <a:pt x="988" y="914"/>
                  </a:cubicBezTo>
                  <a:cubicBezTo>
                    <a:pt x="1253" y="1084"/>
                    <a:pt x="1394" y="1339"/>
                    <a:pt x="1601" y="1563"/>
                  </a:cubicBezTo>
                  <a:cubicBezTo>
                    <a:pt x="1668" y="1637"/>
                    <a:pt x="1756" y="1668"/>
                    <a:pt x="1846" y="1668"/>
                  </a:cubicBezTo>
                  <a:cubicBezTo>
                    <a:pt x="2075" y="1668"/>
                    <a:pt x="2311" y="1459"/>
                    <a:pt x="2220" y="1207"/>
                  </a:cubicBezTo>
                  <a:cubicBezTo>
                    <a:pt x="2023" y="661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145;p83"/>
            <p:cNvSpPr/>
            <p:nvPr/>
          </p:nvSpPr>
          <p:spPr>
            <a:xfrm>
              <a:off x="-2411175" y="724187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6"/>
                    <a:pt x="95" y="223"/>
                  </a:cubicBezTo>
                  <a:cubicBezTo>
                    <a:pt x="1" y="307"/>
                    <a:pt x="26" y="472"/>
                    <a:pt x="132" y="532"/>
                  </a:cubicBezTo>
                  <a:cubicBezTo>
                    <a:pt x="406" y="686"/>
                    <a:pt x="725" y="741"/>
                    <a:pt x="990" y="913"/>
                  </a:cubicBezTo>
                  <a:cubicBezTo>
                    <a:pt x="1255" y="1085"/>
                    <a:pt x="1394" y="1338"/>
                    <a:pt x="1602" y="1563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6" y="1667"/>
                    <a:pt x="2312" y="1459"/>
                    <a:pt x="2221" y="1206"/>
                  </a:cubicBezTo>
                  <a:cubicBezTo>
                    <a:pt x="2025" y="661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2146;p83"/>
            <p:cNvSpPr/>
            <p:nvPr/>
          </p:nvSpPr>
          <p:spPr>
            <a:xfrm>
              <a:off x="-2435500" y="725442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7"/>
                    <a:pt x="95" y="224"/>
                  </a:cubicBezTo>
                  <a:cubicBezTo>
                    <a:pt x="1" y="308"/>
                    <a:pt x="26" y="471"/>
                    <a:pt x="133" y="532"/>
                  </a:cubicBezTo>
                  <a:cubicBezTo>
                    <a:pt x="406" y="686"/>
                    <a:pt x="725" y="742"/>
                    <a:pt x="990" y="914"/>
                  </a:cubicBezTo>
                  <a:cubicBezTo>
                    <a:pt x="1253" y="1085"/>
                    <a:pt x="1394" y="1337"/>
                    <a:pt x="1601" y="1562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7" y="1667"/>
                    <a:pt x="2312" y="1459"/>
                    <a:pt x="2220" y="1207"/>
                  </a:cubicBezTo>
                  <a:cubicBezTo>
                    <a:pt x="2024" y="662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2147;p83"/>
            <p:cNvSpPr/>
            <p:nvPr/>
          </p:nvSpPr>
          <p:spPr>
            <a:xfrm>
              <a:off x="-2376300" y="6192625"/>
              <a:ext cx="1084225" cy="1086725"/>
            </a:xfrm>
            <a:custGeom>
              <a:avLst/>
              <a:gdLst/>
              <a:ahLst/>
              <a:cxnLst/>
              <a:rect l="l" t="t" r="r" b="b"/>
              <a:pathLst>
                <a:path w="43369" h="43469" extrusionOk="0">
                  <a:moveTo>
                    <a:pt x="40805" y="0"/>
                  </a:moveTo>
                  <a:lnTo>
                    <a:pt x="31737" y="132"/>
                  </a:lnTo>
                  <a:cubicBezTo>
                    <a:pt x="29930" y="1353"/>
                    <a:pt x="29945" y="5090"/>
                    <a:pt x="28320" y="5739"/>
                  </a:cubicBezTo>
                  <a:cubicBezTo>
                    <a:pt x="20188" y="8992"/>
                    <a:pt x="13894" y="12647"/>
                    <a:pt x="12412" y="14476"/>
                  </a:cubicBezTo>
                  <a:cubicBezTo>
                    <a:pt x="10931" y="16304"/>
                    <a:pt x="0" y="40740"/>
                    <a:pt x="846" y="41467"/>
                  </a:cubicBezTo>
                  <a:cubicBezTo>
                    <a:pt x="2415" y="42818"/>
                    <a:pt x="4568" y="43469"/>
                    <a:pt x="6292" y="43469"/>
                  </a:cubicBezTo>
                  <a:cubicBezTo>
                    <a:pt x="7423" y="43469"/>
                    <a:pt x="8369" y="43188"/>
                    <a:pt x="8841" y="42641"/>
                  </a:cubicBezTo>
                  <a:cubicBezTo>
                    <a:pt x="18992" y="30884"/>
                    <a:pt x="21038" y="21865"/>
                    <a:pt x="21038" y="21865"/>
                  </a:cubicBezTo>
                  <a:cubicBezTo>
                    <a:pt x="21038" y="21865"/>
                    <a:pt x="32637" y="19945"/>
                    <a:pt x="38771" y="15502"/>
                  </a:cubicBezTo>
                  <a:cubicBezTo>
                    <a:pt x="43277" y="12237"/>
                    <a:pt x="43368" y="2088"/>
                    <a:pt x="40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2148;p83"/>
            <p:cNvSpPr/>
            <p:nvPr/>
          </p:nvSpPr>
          <p:spPr>
            <a:xfrm>
              <a:off x="-2173725" y="6308100"/>
              <a:ext cx="479075" cy="456550"/>
            </a:xfrm>
            <a:custGeom>
              <a:avLst/>
              <a:gdLst/>
              <a:ahLst/>
              <a:cxnLst/>
              <a:rect l="l" t="t" r="r" b="b"/>
              <a:pathLst>
                <a:path w="19163" h="18262" extrusionOk="0">
                  <a:moveTo>
                    <a:pt x="16758" y="1"/>
                  </a:moveTo>
                  <a:cubicBezTo>
                    <a:pt x="16723" y="1"/>
                    <a:pt x="16713" y="55"/>
                    <a:pt x="16742" y="77"/>
                  </a:cubicBezTo>
                  <a:cubicBezTo>
                    <a:pt x="17090" y="340"/>
                    <a:pt x="17482" y="550"/>
                    <a:pt x="17839" y="806"/>
                  </a:cubicBezTo>
                  <a:cubicBezTo>
                    <a:pt x="18066" y="970"/>
                    <a:pt x="18298" y="1187"/>
                    <a:pt x="18552" y="1333"/>
                  </a:cubicBezTo>
                  <a:cubicBezTo>
                    <a:pt x="14337" y="3312"/>
                    <a:pt x="10247" y="5677"/>
                    <a:pt x="6241" y="8041"/>
                  </a:cubicBezTo>
                  <a:cubicBezTo>
                    <a:pt x="4523" y="9056"/>
                    <a:pt x="3573" y="10304"/>
                    <a:pt x="2736" y="12106"/>
                  </a:cubicBezTo>
                  <a:cubicBezTo>
                    <a:pt x="1811" y="14099"/>
                    <a:pt x="816" y="16088"/>
                    <a:pt x="28" y="18140"/>
                  </a:cubicBezTo>
                  <a:cubicBezTo>
                    <a:pt x="1" y="18209"/>
                    <a:pt x="65" y="18261"/>
                    <a:pt x="126" y="18261"/>
                  </a:cubicBezTo>
                  <a:cubicBezTo>
                    <a:pt x="158" y="18261"/>
                    <a:pt x="189" y="18247"/>
                    <a:pt x="207" y="18214"/>
                  </a:cubicBezTo>
                  <a:cubicBezTo>
                    <a:pt x="1250" y="16291"/>
                    <a:pt x="2088" y="14249"/>
                    <a:pt x="3018" y="12270"/>
                  </a:cubicBezTo>
                  <a:cubicBezTo>
                    <a:pt x="3469" y="11304"/>
                    <a:pt x="3921" y="10391"/>
                    <a:pt x="4691" y="9631"/>
                  </a:cubicBezTo>
                  <a:cubicBezTo>
                    <a:pt x="5455" y="8875"/>
                    <a:pt x="6412" y="8378"/>
                    <a:pt x="7335" y="7851"/>
                  </a:cubicBezTo>
                  <a:cubicBezTo>
                    <a:pt x="11188" y="5656"/>
                    <a:pt x="15084" y="3559"/>
                    <a:pt x="19000" y="1482"/>
                  </a:cubicBezTo>
                  <a:cubicBezTo>
                    <a:pt x="19162" y="1396"/>
                    <a:pt x="19061" y="1185"/>
                    <a:pt x="18908" y="1185"/>
                  </a:cubicBezTo>
                  <a:cubicBezTo>
                    <a:pt x="18899" y="1185"/>
                    <a:pt x="18890" y="1186"/>
                    <a:pt x="18880" y="1187"/>
                  </a:cubicBezTo>
                  <a:cubicBezTo>
                    <a:pt x="18636" y="924"/>
                    <a:pt x="18273" y="764"/>
                    <a:pt x="17960" y="598"/>
                  </a:cubicBezTo>
                  <a:cubicBezTo>
                    <a:pt x="17574" y="391"/>
                    <a:pt x="17185" y="152"/>
                    <a:pt x="16773" y="4"/>
                  </a:cubicBezTo>
                  <a:cubicBezTo>
                    <a:pt x="16768" y="2"/>
                    <a:pt x="16763" y="1"/>
                    <a:pt x="16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2149;p83"/>
            <p:cNvSpPr/>
            <p:nvPr/>
          </p:nvSpPr>
          <p:spPr>
            <a:xfrm>
              <a:off x="-2078000" y="6816825"/>
              <a:ext cx="198725" cy="346500"/>
            </a:xfrm>
            <a:custGeom>
              <a:avLst/>
              <a:gdLst/>
              <a:ahLst/>
              <a:cxnLst/>
              <a:rect l="l" t="t" r="r" b="b"/>
              <a:pathLst>
                <a:path w="7949" h="13860" extrusionOk="0">
                  <a:moveTo>
                    <a:pt x="7907" y="1"/>
                  </a:moveTo>
                  <a:cubicBezTo>
                    <a:pt x="7896" y="1"/>
                    <a:pt x="7887" y="6"/>
                    <a:pt x="7882" y="17"/>
                  </a:cubicBezTo>
                  <a:cubicBezTo>
                    <a:pt x="5703" y="4906"/>
                    <a:pt x="3144" y="9426"/>
                    <a:pt x="27" y="13783"/>
                  </a:cubicBezTo>
                  <a:cubicBezTo>
                    <a:pt x="1" y="13818"/>
                    <a:pt x="37" y="13860"/>
                    <a:pt x="73" y="13860"/>
                  </a:cubicBezTo>
                  <a:cubicBezTo>
                    <a:pt x="84" y="13860"/>
                    <a:pt x="96" y="13855"/>
                    <a:pt x="106" y="13845"/>
                  </a:cubicBezTo>
                  <a:cubicBezTo>
                    <a:pt x="3626" y="9928"/>
                    <a:pt x="6400" y="5078"/>
                    <a:pt x="7941" y="43"/>
                  </a:cubicBezTo>
                  <a:cubicBezTo>
                    <a:pt x="7948" y="19"/>
                    <a:pt x="7927" y="1"/>
                    <a:pt x="7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2150;p83"/>
            <p:cNvSpPr/>
            <p:nvPr/>
          </p:nvSpPr>
          <p:spPr>
            <a:xfrm>
              <a:off x="-2181825" y="6287025"/>
              <a:ext cx="822875" cy="965550"/>
            </a:xfrm>
            <a:custGeom>
              <a:avLst/>
              <a:gdLst/>
              <a:ahLst/>
              <a:cxnLst/>
              <a:rect l="l" t="t" r="r" b="b"/>
              <a:pathLst>
                <a:path w="32915" h="38622" extrusionOk="0">
                  <a:moveTo>
                    <a:pt x="31360" y="0"/>
                  </a:moveTo>
                  <a:cubicBezTo>
                    <a:pt x="31335" y="0"/>
                    <a:pt x="31308" y="29"/>
                    <a:pt x="31321" y="61"/>
                  </a:cubicBezTo>
                  <a:cubicBezTo>
                    <a:pt x="32915" y="3695"/>
                    <a:pt x="31388" y="7626"/>
                    <a:pt x="28612" y="10194"/>
                  </a:cubicBezTo>
                  <a:cubicBezTo>
                    <a:pt x="25863" y="12738"/>
                    <a:pt x="22249" y="13962"/>
                    <a:pt x="18758" y="15108"/>
                  </a:cubicBezTo>
                  <a:cubicBezTo>
                    <a:pt x="17030" y="15677"/>
                    <a:pt x="15300" y="16244"/>
                    <a:pt x="13570" y="16811"/>
                  </a:cubicBezTo>
                  <a:cubicBezTo>
                    <a:pt x="13025" y="16989"/>
                    <a:pt x="12316" y="16998"/>
                    <a:pt x="12099" y="17552"/>
                  </a:cubicBezTo>
                  <a:cubicBezTo>
                    <a:pt x="7569" y="29093"/>
                    <a:pt x="2834" y="35625"/>
                    <a:pt x="63" y="38470"/>
                  </a:cubicBezTo>
                  <a:cubicBezTo>
                    <a:pt x="0" y="38533"/>
                    <a:pt x="61" y="38622"/>
                    <a:pt x="129" y="38622"/>
                  </a:cubicBezTo>
                  <a:cubicBezTo>
                    <a:pt x="149" y="38622"/>
                    <a:pt x="170" y="38614"/>
                    <a:pt x="188" y="38595"/>
                  </a:cubicBezTo>
                  <a:cubicBezTo>
                    <a:pt x="7803" y="31011"/>
                    <a:pt x="12377" y="17688"/>
                    <a:pt x="12431" y="17600"/>
                  </a:cubicBezTo>
                  <a:cubicBezTo>
                    <a:pt x="12540" y="17419"/>
                    <a:pt x="14353" y="16787"/>
                    <a:pt x="15707" y="16343"/>
                  </a:cubicBezTo>
                  <a:cubicBezTo>
                    <a:pt x="17610" y="15719"/>
                    <a:pt x="19526" y="15123"/>
                    <a:pt x="21410" y="14442"/>
                  </a:cubicBezTo>
                  <a:cubicBezTo>
                    <a:pt x="24500" y="13326"/>
                    <a:pt x="27589" y="11853"/>
                    <a:pt x="29768" y="9315"/>
                  </a:cubicBezTo>
                  <a:cubicBezTo>
                    <a:pt x="31960" y="6761"/>
                    <a:pt x="32907" y="3150"/>
                    <a:pt x="31390" y="21"/>
                  </a:cubicBezTo>
                  <a:cubicBezTo>
                    <a:pt x="31383" y="6"/>
                    <a:pt x="31372" y="0"/>
                    <a:pt x="3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2151;p83"/>
            <p:cNvSpPr/>
            <p:nvPr/>
          </p:nvSpPr>
          <p:spPr>
            <a:xfrm>
              <a:off x="-1905500" y="6929775"/>
              <a:ext cx="22525" cy="264975"/>
            </a:xfrm>
            <a:custGeom>
              <a:avLst/>
              <a:gdLst/>
              <a:ahLst/>
              <a:cxnLst/>
              <a:rect l="l" t="t" r="r" b="b"/>
              <a:pathLst>
                <a:path w="901" h="10599" extrusionOk="0">
                  <a:moveTo>
                    <a:pt x="13" y="1"/>
                  </a:moveTo>
                  <a:cubicBezTo>
                    <a:pt x="7" y="1"/>
                    <a:pt x="0" y="6"/>
                    <a:pt x="1" y="14"/>
                  </a:cubicBezTo>
                  <a:cubicBezTo>
                    <a:pt x="495" y="3480"/>
                    <a:pt x="814" y="7052"/>
                    <a:pt x="765" y="10552"/>
                  </a:cubicBezTo>
                  <a:cubicBezTo>
                    <a:pt x="764" y="10583"/>
                    <a:pt x="787" y="10598"/>
                    <a:pt x="811" y="10598"/>
                  </a:cubicBezTo>
                  <a:cubicBezTo>
                    <a:pt x="834" y="10598"/>
                    <a:pt x="858" y="10583"/>
                    <a:pt x="859" y="10552"/>
                  </a:cubicBezTo>
                  <a:cubicBezTo>
                    <a:pt x="901" y="6977"/>
                    <a:pt x="688" y="3522"/>
                    <a:pt x="22" y="8"/>
                  </a:cubicBezTo>
                  <a:cubicBezTo>
                    <a:pt x="21" y="3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2152;p83"/>
            <p:cNvSpPr/>
            <p:nvPr/>
          </p:nvSpPr>
          <p:spPr>
            <a:xfrm>
              <a:off x="-2083750" y="5256275"/>
              <a:ext cx="671475" cy="592200"/>
            </a:xfrm>
            <a:custGeom>
              <a:avLst/>
              <a:gdLst/>
              <a:ahLst/>
              <a:cxnLst/>
              <a:rect l="l" t="t" r="r" b="b"/>
              <a:pathLst>
                <a:path w="26859" h="23688" extrusionOk="0">
                  <a:moveTo>
                    <a:pt x="2073" y="0"/>
                  </a:moveTo>
                  <a:cubicBezTo>
                    <a:pt x="1029" y="0"/>
                    <a:pt x="66" y="465"/>
                    <a:pt x="44" y="1572"/>
                  </a:cubicBezTo>
                  <a:cubicBezTo>
                    <a:pt x="1" y="3863"/>
                    <a:pt x="3959" y="16011"/>
                    <a:pt x="6561" y="18726"/>
                  </a:cubicBezTo>
                  <a:cubicBezTo>
                    <a:pt x="8016" y="20242"/>
                    <a:pt x="15645" y="22899"/>
                    <a:pt x="21598" y="23627"/>
                  </a:cubicBezTo>
                  <a:cubicBezTo>
                    <a:pt x="21933" y="23668"/>
                    <a:pt x="22248" y="23687"/>
                    <a:pt x="22543" y="23687"/>
                  </a:cubicBezTo>
                  <a:cubicBezTo>
                    <a:pt x="26859" y="23687"/>
                    <a:pt x="26769" y="19506"/>
                    <a:pt x="23558" y="17765"/>
                  </a:cubicBezTo>
                  <a:cubicBezTo>
                    <a:pt x="19494" y="15562"/>
                    <a:pt x="13231" y="14615"/>
                    <a:pt x="12161" y="14368"/>
                  </a:cubicBezTo>
                  <a:cubicBezTo>
                    <a:pt x="11428" y="14199"/>
                    <a:pt x="5379" y="1709"/>
                    <a:pt x="4167" y="686"/>
                  </a:cubicBezTo>
                  <a:cubicBezTo>
                    <a:pt x="3654" y="252"/>
                    <a:pt x="2842" y="0"/>
                    <a:pt x="2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2153;p83"/>
            <p:cNvSpPr/>
            <p:nvPr/>
          </p:nvSpPr>
          <p:spPr>
            <a:xfrm>
              <a:off x="-2110125" y="5143500"/>
              <a:ext cx="163225" cy="237725"/>
            </a:xfrm>
            <a:custGeom>
              <a:avLst/>
              <a:gdLst/>
              <a:ahLst/>
              <a:cxnLst/>
              <a:rect l="l" t="t" r="r" b="b"/>
              <a:pathLst>
                <a:path w="6529" h="9509" extrusionOk="0">
                  <a:moveTo>
                    <a:pt x="1050" y="0"/>
                  </a:moveTo>
                  <a:cubicBezTo>
                    <a:pt x="849" y="0"/>
                    <a:pt x="703" y="40"/>
                    <a:pt x="665" y="122"/>
                  </a:cubicBezTo>
                  <a:cubicBezTo>
                    <a:pt x="521" y="451"/>
                    <a:pt x="1" y="2747"/>
                    <a:pt x="547" y="4712"/>
                  </a:cubicBezTo>
                  <a:cubicBezTo>
                    <a:pt x="830" y="5732"/>
                    <a:pt x="1770" y="9311"/>
                    <a:pt x="1868" y="9487"/>
                  </a:cubicBezTo>
                  <a:cubicBezTo>
                    <a:pt x="1877" y="9502"/>
                    <a:pt x="1920" y="9508"/>
                    <a:pt x="1992" y="9508"/>
                  </a:cubicBezTo>
                  <a:cubicBezTo>
                    <a:pt x="2731" y="9508"/>
                    <a:pt x="6504" y="8809"/>
                    <a:pt x="6504" y="8809"/>
                  </a:cubicBezTo>
                  <a:cubicBezTo>
                    <a:pt x="6471" y="8435"/>
                    <a:pt x="6528" y="7190"/>
                    <a:pt x="5708" y="5761"/>
                  </a:cubicBezTo>
                  <a:cubicBezTo>
                    <a:pt x="4879" y="4330"/>
                    <a:pt x="3966" y="4272"/>
                    <a:pt x="3422" y="3298"/>
                  </a:cubicBezTo>
                  <a:cubicBezTo>
                    <a:pt x="3131" y="2778"/>
                    <a:pt x="3284" y="1430"/>
                    <a:pt x="2836" y="629"/>
                  </a:cubicBezTo>
                  <a:cubicBezTo>
                    <a:pt x="2787" y="541"/>
                    <a:pt x="2685" y="459"/>
                    <a:pt x="2548" y="381"/>
                  </a:cubicBezTo>
                  <a:cubicBezTo>
                    <a:pt x="2509" y="357"/>
                    <a:pt x="2468" y="338"/>
                    <a:pt x="2426" y="323"/>
                  </a:cubicBezTo>
                  <a:cubicBezTo>
                    <a:pt x="2277" y="245"/>
                    <a:pt x="2099" y="184"/>
                    <a:pt x="1912" y="134"/>
                  </a:cubicBezTo>
                  <a:cubicBezTo>
                    <a:pt x="1877" y="121"/>
                    <a:pt x="1841" y="110"/>
                    <a:pt x="1805" y="104"/>
                  </a:cubicBezTo>
                  <a:cubicBezTo>
                    <a:pt x="1629" y="59"/>
                    <a:pt x="1449" y="28"/>
                    <a:pt x="1267" y="13"/>
                  </a:cubicBezTo>
                  <a:cubicBezTo>
                    <a:pt x="1238" y="7"/>
                    <a:pt x="1209" y="4"/>
                    <a:pt x="1181" y="4"/>
                  </a:cubicBezTo>
                  <a:cubicBezTo>
                    <a:pt x="1175" y="4"/>
                    <a:pt x="1169" y="4"/>
                    <a:pt x="1163" y="4"/>
                  </a:cubicBezTo>
                  <a:cubicBezTo>
                    <a:pt x="1124" y="1"/>
                    <a:pt x="1086" y="0"/>
                    <a:pt x="1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2154;p83"/>
            <p:cNvSpPr/>
            <p:nvPr/>
          </p:nvSpPr>
          <p:spPr>
            <a:xfrm>
              <a:off x="-2088600" y="5143575"/>
              <a:ext cx="10150" cy="81450"/>
            </a:xfrm>
            <a:custGeom>
              <a:avLst/>
              <a:gdLst/>
              <a:ahLst/>
              <a:cxnLst/>
              <a:rect l="l" t="t" r="r" b="b"/>
              <a:pathLst>
                <a:path w="406" h="3258" extrusionOk="0">
                  <a:moveTo>
                    <a:pt x="320" y="1"/>
                  </a:moveTo>
                  <a:cubicBezTo>
                    <a:pt x="314" y="1"/>
                    <a:pt x="308" y="1"/>
                    <a:pt x="302" y="1"/>
                  </a:cubicBezTo>
                  <a:cubicBezTo>
                    <a:pt x="96" y="1047"/>
                    <a:pt x="0" y="2163"/>
                    <a:pt x="115" y="3211"/>
                  </a:cubicBezTo>
                  <a:cubicBezTo>
                    <a:pt x="118" y="3241"/>
                    <a:pt x="141" y="3257"/>
                    <a:pt x="163" y="3257"/>
                  </a:cubicBezTo>
                  <a:cubicBezTo>
                    <a:pt x="183" y="3257"/>
                    <a:pt x="203" y="3243"/>
                    <a:pt x="205" y="3212"/>
                  </a:cubicBezTo>
                  <a:cubicBezTo>
                    <a:pt x="289" y="2145"/>
                    <a:pt x="328" y="1077"/>
                    <a:pt x="406" y="10"/>
                  </a:cubicBezTo>
                  <a:cubicBezTo>
                    <a:pt x="377" y="4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2155;p83"/>
            <p:cNvSpPr/>
            <p:nvPr/>
          </p:nvSpPr>
          <p:spPr>
            <a:xfrm>
              <a:off x="-2072450" y="5146100"/>
              <a:ext cx="10125" cy="81525"/>
            </a:xfrm>
            <a:custGeom>
              <a:avLst/>
              <a:gdLst/>
              <a:ahLst/>
              <a:cxnLst/>
              <a:rect l="l" t="t" r="r" b="b"/>
              <a:pathLst>
                <a:path w="405" h="3261" extrusionOk="0">
                  <a:moveTo>
                    <a:pt x="298" y="0"/>
                  </a:moveTo>
                  <a:cubicBezTo>
                    <a:pt x="93" y="1046"/>
                    <a:pt x="1" y="2160"/>
                    <a:pt x="116" y="3215"/>
                  </a:cubicBezTo>
                  <a:cubicBezTo>
                    <a:pt x="118" y="3245"/>
                    <a:pt x="141" y="3261"/>
                    <a:pt x="163" y="3261"/>
                  </a:cubicBezTo>
                  <a:cubicBezTo>
                    <a:pt x="183" y="3261"/>
                    <a:pt x="203" y="3247"/>
                    <a:pt x="206" y="3219"/>
                  </a:cubicBezTo>
                  <a:cubicBezTo>
                    <a:pt x="289" y="2160"/>
                    <a:pt x="324" y="1094"/>
                    <a:pt x="405" y="30"/>
                  </a:cubicBezTo>
                  <a:cubicBezTo>
                    <a:pt x="370" y="17"/>
                    <a:pt x="334" y="6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2156;p83"/>
            <p:cNvSpPr/>
            <p:nvPr/>
          </p:nvSpPr>
          <p:spPr>
            <a:xfrm>
              <a:off x="-2056250" y="5151550"/>
              <a:ext cx="9875" cy="78675"/>
            </a:xfrm>
            <a:custGeom>
              <a:avLst/>
              <a:gdLst/>
              <a:ahLst/>
              <a:cxnLst/>
              <a:rect l="l" t="t" r="r" b="b"/>
              <a:pathLst>
                <a:path w="395" h="3147" extrusionOk="0">
                  <a:moveTo>
                    <a:pt x="271" y="1"/>
                  </a:moveTo>
                  <a:cubicBezTo>
                    <a:pt x="84" y="1012"/>
                    <a:pt x="1" y="2090"/>
                    <a:pt x="113" y="3101"/>
                  </a:cubicBezTo>
                  <a:cubicBezTo>
                    <a:pt x="115" y="3131"/>
                    <a:pt x="138" y="3147"/>
                    <a:pt x="161" y="3147"/>
                  </a:cubicBezTo>
                  <a:cubicBezTo>
                    <a:pt x="181" y="3147"/>
                    <a:pt x="201" y="3134"/>
                    <a:pt x="204" y="3106"/>
                  </a:cubicBezTo>
                  <a:cubicBezTo>
                    <a:pt x="285" y="2091"/>
                    <a:pt x="319" y="1075"/>
                    <a:pt x="394" y="59"/>
                  </a:cubicBezTo>
                  <a:cubicBezTo>
                    <a:pt x="355" y="35"/>
                    <a:pt x="315" y="16"/>
                    <a:pt x="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2157;p83"/>
            <p:cNvSpPr/>
            <p:nvPr/>
          </p:nvSpPr>
          <p:spPr>
            <a:xfrm>
              <a:off x="-2005825" y="5206325"/>
              <a:ext cx="47775" cy="99175"/>
            </a:xfrm>
            <a:custGeom>
              <a:avLst/>
              <a:gdLst/>
              <a:ahLst/>
              <a:cxnLst/>
              <a:rect l="l" t="t" r="r" b="b"/>
              <a:pathLst>
                <a:path w="1911" h="3967" extrusionOk="0">
                  <a:moveTo>
                    <a:pt x="877" y="0"/>
                  </a:moveTo>
                  <a:cubicBezTo>
                    <a:pt x="825" y="0"/>
                    <a:pt x="771" y="19"/>
                    <a:pt x="713" y="57"/>
                  </a:cubicBezTo>
                  <a:cubicBezTo>
                    <a:pt x="82" y="483"/>
                    <a:pt x="478" y="1991"/>
                    <a:pt x="301" y="1991"/>
                  </a:cubicBezTo>
                  <a:cubicBezTo>
                    <a:pt x="295" y="1991"/>
                    <a:pt x="289" y="1989"/>
                    <a:pt x="282" y="1986"/>
                  </a:cubicBezTo>
                  <a:cubicBezTo>
                    <a:pt x="276" y="1983"/>
                    <a:pt x="269" y="1982"/>
                    <a:pt x="263" y="1982"/>
                  </a:cubicBezTo>
                  <a:cubicBezTo>
                    <a:pt x="57" y="1982"/>
                    <a:pt x="1" y="3519"/>
                    <a:pt x="1" y="3519"/>
                  </a:cubicBezTo>
                  <a:lnTo>
                    <a:pt x="1910" y="3966"/>
                  </a:lnTo>
                  <a:cubicBezTo>
                    <a:pt x="1777" y="3803"/>
                    <a:pt x="1411" y="2211"/>
                    <a:pt x="1382" y="1329"/>
                  </a:cubicBezTo>
                  <a:cubicBezTo>
                    <a:pt x="1357" y="575"/>
                    <a:pt x="1166" y="0"/>
                    <a:pt x="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2158;p83"/>
            <p:cNvSpPr/>
            <p:nvPr/>
          </p:nvSpPr>
          <p:spPr>
            <a:xfrm>
              <a:off x="-2085500" y="5345100"/>
              <a:ext cx="742050" cy="519500"/>
            </a:xfrm>
            <a:custGeom>
              <a:avLst/>
              <a:gdLst/>
              <a:ahLst/>
              <a:cxnLst/>
              <a:rect l="l" t="t" r="r" b="b"/>
              <a:pathLst>
                <a:path w="29682" h="20780" extrusionOk="0">
                  <a:moveTo>
                    <a:pt x="5231" y="0"/>
                  </a:moveTo>
                  <a:cubicBezTo>
                    <a:pt x="3569" y="0"/>
                    <a:pt x="1221" y="457"/>
                    <a:pt x="587" y="2245"/>
                  </a:cubicBezTo>
                  <a:cubicBezTo>
                    <a:pt x="0" y="3904"/>
                    <a:pt x="4397" y="14056"/>
                    <a:pt x="7264" y="16047"/>
                  </a:cubicBezTo>
                  <a:cubicBezTo>
                    <a:pt x="10130" y="18038"/>
                    <a:pt x="16833" y="20207"/>
                    <a:pt x="21629" y="20753"/>
                  </a:cubicBezTo>
                  <a:cubicBezTo>
                    <a:pt x="21782" y="20771"/>
                    <a:pt x="21934" y="20779"/>
                    <a:pt x="22085" y="20779"/>
                  </a:cubicBezTo>
                  <a:cubicBezTo>
                    <a:pt x="26638" y="20779"/>
                    <a:pt x="29682" y="12994"/>
                    <a:pt x="21629" y="11924"/>
                  </a:cubicBezTo>
                  <a:cubicBezTo>
                    <a:pt x="16396" y="11230"/>
                    <a:pt x="12668" y="10267"/>
                    <a:pt x="12137" y="9889"/>
                  </a:cubicBezTo>
                  <a:cubicBezTo>
                    <a:pt x="11607" y="9510"/>
                    <a:pt x="8460" y="1877"/>
                    <a:pt x="6944" y="262"/>
                  </a:cubicBezTo>
                  <a:cubicBezTo>
                    <a:pt x="6824" y="133"/>
                    <a:pt x="6127" y="0"/>
                    <a:pt x="5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2159;p83"/>
            <p:cNvSpPr/>
            <p:nvPr/>
          </p:nvSpPr>
          <p:spPr>
            <a:xfrm>
              <a:off x="-1667200" y="5634125"/>
              <a:ext cx="5250" cy="2175"/>
            </a:xfrm>
            <a:custGeom>
              <a:avLst/>
              <a:gdLst/>
              <a:ahLst/>
              <a:cxnLst/>
              <a:rect l="l" t="t" r="r" b="b"/>
              <a:pathLst>
                <a:path w="210" h="87" extrusionOk="0">
                  <a:moveTo>
                    <a:pt x="0" y="1"/>
                  </a:moveTo>
                  <a:cubicBezTo>
                    <a:pt x="51" y="50"/>
                    <a:pt x="123" y="76"/>
                    <a:pt x="210" y="86"/>
                  </a:cubicBezTo>
                  <a:cubicBezTo>
                    <a:pt x="141" y="53"/>
                    <a:pt x="71" y="2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2160;p83"/>
            <p:cNvSpPr/>
            <p:nvPr/>
          </p:nvSpPr>
          <p:spPr>
            <a:xfrm>
              <a:off x="-1690625" y="5225975"/>
              <a:ext cx="329775" cy="481975"/>
            </a:xfrm>
            <a:custGeom>
              <a:avLst/>
              <a:gdLst/>
              <a:ahLst/>
              <a:cxnLst/>
              <a:rect l="l" t="t" r="r" b="b"/>
              <a:pathLst>
                <a:path w="13191" h="19279" extrusionOk="0">
                  <a:moveTo>
                    <a:pt x="5982" y="0"/>
                  </a:moveTo>
                  <a:cubicBezTo>
                    <a:pt x="4946" y="0"/>
                    <a:pt x="3986" y="189"/>
                    <a:pt x="3285" y="645"/>
                  </a:cubicBezTo>
                  <a:cubicBezTo>
                    <a:pt x="1204" y="2001"/>
                    <a:pt x="1" y="7517"/>
                    <a:pt x="432" y="9892"/>
                  </a:cubicBezTo>
                  <a:cubicBezTo>
                    <a:pt x="882" y="12387"/>
                    <a:pt x="3531" y="12680"/>
                    <a:pt x="4744" y="12680"/>
                  </a:cubicBezTo>
                  <a:cubicBezTo>
                    <a:pt x="4973" y="12680"/>
                    <a:pt x="5151" y="12670"/>
                    <a:pt x="5253" y="12662"/>
                  </a:cubicBezTo>
                  <a:cubicBezTo>
                    <a:pt x="5315" y="12657"/>
                    <a:pt x="5347" y="12654"/>
                    <a:pt x="5348" y="12654"/>
                  </a:cubicBezTo>
                  <a:lnTo>
                    <a:pt x="5348" y="12654"/>
                  </a:lnTo>
                  <a:cubicBezTo>
                    <a:pt x="5347" y="12654"/>
                    <a:pt x="5253" y="13211"/>
                    <a:pt x="5198" y="13865"/>
                  </a:cubicBezTo>
                  <a:cubicBezTo>
                    <a:pt x="5181" y="14030"/>
                    <a:pt x="5169" y="14194"/>
                    <a:pt x="5166" y="14366"/>
                  </a:cubicBezTo>
                  <a:cubicBezTo>
                    <a:pt x="5162" y="14473"/>
                    <a:pt x="5157" y="14577"/>
                    <a:pt x="5160" y="14681"/>
                  </a:cubicBezTo>
                  <a:cubicBezTo>
                    <a:pt x="5163" y="15106"/>
                    <a:pt x="3969" y="19053"/>
                    <a:pt x="6180" y="19270"/>
                  </a:cubicBezTo>
                  <a:cubicBezTo>
                    <a:pt x="6234" y="19276"/>
                    <a:pt x="6289" y="19278"/>
                    <a:pt x="6343" y="19278"/>
                  </a:cubicBezTo>
                  <a:cubicBezTo>
                    <a:pt x="8297" y="19278"/>
                    <a:pt x="10020" y="15960"/>
                    <a:pt x="10210" y="15471"/>
                  </a:cubicBezTo>
                  <a:cubicBezTo>
                    <a:pt x="10546" y="14606"/>
                    <a:pt x="11076" y="11480"/>
                    <a:pt x="11357" y="10348"/>
                  </a:cubicBezTo>
                  <a:cubicBezTo>
                    <a:pt x="11860" y="8392"/>
                    <a:pt x="13191" y="3598"/>
                    <a:pt x="12234" y="2227"/>
                  </a:cubicBezTo>
                  <a:cubicBezTo>
                    <a:pt x="11458" y="1114"/>
                    <a:pt x="8497" y="0"/>
                    <a:pt x="59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2161;p83"/>
            <p:cNvSpPr/>
            <p:nvPr/>
          </p:nvSpPr>
          <p:spPr>
            <a:xfrm>
              <a:off x="-1653325" y="5370975"/>
              <a:ext cx="17075" cy="20750"/>
            </a:xfrm>
            <a:custGeom>
              <a:avLst/>
              <a:gdLst/>
              <a:ahLst/>
              <a:cxnLst/>
              <a:rect l="l" t="t" r="r" b="b"/>
              <a:pathLst>
                <a:path w="683" h="830" extrusionOk="0">
                  <a:moveTo>
                    <a:pt x="360" y="1"/>
                  </a:moveTo>
                  <a:cubicBezTo>
                    <a:pt x="193" y="1"/>
                    <a:pt x="46" y="166"/>
                    <a:pt x="25" y="382"/>
                  </a:cubicBezTo>
                  <a:cubicBezTo>
                    <a:pt x="1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6"/>
                    <a:pt x="661" y="448"/>
                  </a:cubicBezTo>
                  <a:cubicBezTo>
                    <a:pt x="683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2162;p83"/>
            <p:cNvSpPr/>
            <p:nvPr/>
          </p:nvSpPr>
          <p:spPr>
            <a:xfrm>
              <a:off x="-1556575" y="5391400"/>
              <a:ext cx="17125" cy="20750"/>
            </a:xfrm>
            <a:custGeom>
              <a:avLst/>
              <a:gdLst/>
              <a:ahLst/>
              <a:cxnLst/>
              <a:rect l="l" t="t" r="r" b="b"/>
              <a:pathLst>
                <a:path w="685" h="830" extrusionOk="0">
                  <a:moveTo>
                    <a:pt x="360" y="1"/>
                  </a:moveTo>
                  <a:cubicBezTo>
                    <a:pt x="193" y="1"/>
                    <a:pt x="47" y="166"/>
                    <a:pt x="24" y="382"/>
                  </a:cubicBezTo>
                  <a:cubicBezTo>
                    <a:pt x="0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4"/>
                    <a:pt x="660" y="448"/>
                  </a:cubicBezTo>
                  <a:cubicBezTo>
                    <a:pt x="684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2163;p83"/>
            <p:cNvSpPr/>
            <p:nvPr/>
          </p:nvSpPr>
          <p:spPr>
            <a:xfrm>
              <a:off x="-1657950" y="5318050"/>
              <a:ext cx="41350" cy="20050"/>
            </a:xfrm>
            <a:custGeom>
              <a:avLst/>
              <a:gdLst/>
              <a:ahLst/>
              <a:cxnLst/>
              <a:rect l="l" t="t" r="r" b="b"/>
              <a:pathLst>
                <a:path w="1654" h="802" extrusionOk="0">
                  <a:moveTo>
                    <a:pt x="763" y="1"/>
                  </a:moveTo>
                  <a:cubicBezTo>
                    <a:pt x="351" y="1"/>
                    <a:pt x="22" y="154"/>
                    <a:pt x="12" y="359"/>
                  </a:cubicBezTo>
                  <a:cubicBezTo>
                    <a:pt x="0" y="579"/>
                    <a:pt x="356" y="775"/>
                    <a:pt x="807" y="799"/>
                  </a:cubicBezTo>
                  <a:cubicBezTo>
                    <a:pt x="835" y="801"/>
                    <a:pt x="863" y="801"/>
                    <a:pt x="891" y="801"/>
                  </a:cubicBezTo>
                  <a:cubicBezTo>
                    <a:pt x="1303" y="801"/>
                    <a:pt x="1632" y="648"/>
                    <a:pt x="1643" y="441"/>
                  </a:cubicBezTo>
                  <a:cubicBezTo>
                    <a:pt x="1654" y="223"/>
                    <a:pt x="1297" y="25"/>
                    <a:pt x="847" y="3"/>
                  </a:cubicBezTo>
                  <a:cubicBezTo>
                    <a:pt x="819" y="2"/>
                    <a:pt x="791" y="1"/>
                    <a:pt x="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2164;p83"/>
            <p:cNvSpPr/>
            <p:nvPr/>
          </p:nvSpPr>
          <p:spPr>
            <a:xfrm>
              <a:off x="-1555725" y="5339400"/>
              <a:ext cx="41825" cy="24500"/>
            </a:xfrm>
            <a:custGeom>
              <a:avLst/>
              <a:gdLst/>
              <a:ahLst/>
              <a:cxnLst/>
              <a:rect l="l" t="t" r="r" b="b"/>
              <a:pathLst>
                <a:path w="1673" h="980" extrusionOk="0">
                  <a:moveTo>
                    <a:pt x="456" y="0"/>
                  </a:moveTo>
                  <a:cubicBezTo>
                    <a:pt x="274" y="0"/>
                    <a:pt x="135" y="55"/>
                    <a:pt x="88" y="164"/>
                  </a:cubicBezTo>
                  <a:cubicBezTo>
                    <a:pt x="1" y="366"/>
                    <a:pt x="264" y="674"/>
                    <a:pt x="677" y="855"/>
                  </a:cubicBezTo>
                  <a:cubicBezTo>
                    <a:pt x="870" y="938"/>
                    <a:pt x="1060" y="979"/>
                    <a:pt x="1217" y="979"/>
                  </a:cubicBezTo>
                  <a:cubicBezTo>
                    <a:pt x="1400" y="979"/>
                    <a:pt x="1538" y="924"/>
                    <a:pt x="1586" y="816"/>
                  </a:cubicBezTo>
                  <a:cubicBezTo>
                    <a:pt x="1672" y="616"/>
                    <a:pt x="1409" y="306"/>
                    <a:pt x="996" y="125"/>
                  </a:cubicBezTo>
                  <a:cubicBezTo>
                    <a:pt x="804" y="41"/>
                    <a:pt x="614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2165;p83"/>
            <p:cNvSpPr/>
            <p:nvPr/>
          </p:nvSpPr>
          <p:spPr>
            <a:xfrm>
              <a:off x="-1635375" y="5341950"/>
              <a:ext cx="34025" cy="86300"/>
            </a:xfrm>
            <a:custGeom>
              <a:avLst/>
              <a:gdLst/>
              <a:ahLst/>
              <a:cxnLst/>
              <a:rect l="l" t="t" r="r" b="b"/>
              <a:pathLst>
                <a:path w="1361" h="3452" extrusionOk="0">
                  <a:moveTo>
                    <a:pt x="1301" y="1"/>
                  </a:moveTo>
                  <a:cubicBezTo>
                    <a:pt x="1284" y="1"/>
                    <a:pt x="1267" y="10"/>
                    <a:pt x="1258" y="30"/>
                  </a:cubicBezTo>
                  <a:cubicBezTo>
                    <a:pt x="851" y="904"/>
                    <a:pt x="1" y="3291"/>
                    <a:pt x="439" y="3423"/>
                  </a:cubicBezTo>
                  <a:cubicBezTo>
                    <a:pt x="507" y="3443"/>
                    <a:pt x="579" y="3452"/>
                    <a:pt x="653" y="3452"/>
                  </a:cubicBezTo>
                  <a:cubicBezTo>
                    <a:pt x="850" y="3452"/>
                    <a:pt x="1054" y="3387"/>
                    <a:pt x="1191" y="3303"/>
                  </a:cubicBezTo>
                  <a:cubicBezTo>
                    <a:pt x="1269" y="3257"/>
                    <a:pt x="1236" y="3152"/>
                    <a:pt x="1159" y="3152"/>
                  </a:cubicBezTo>
                  <a:cubicBezTo>
                    <a:pt x="1149" y="3152"/>
                    <a:pt x="1138" y="3154"/>
                    <a:pt x="1126" y="3158"/>
                  </a:cubicBezTo>
                  <a:cubicBezTo>
                    <a:pt x="1047" y="3185"/>
                    <a:pt x="892" y="3240"/>
                    <a:pt x="760" y="3240"/>
                  </a:cubicBezTo>
                  <a:cubicBezTo>
                    <a:pt x="677" y="3240"/>
                    <a:pt x="604" y="3219"/>
                    <a:pt x="564" y="3156"/>
                  </a:cubicBezTo>
                  <a:cubicBezTo>
                    <a:pt x="432" y="2954"/>
                    <a:pt x="1186" y="632"/>
                    <a:pt x="1349" y="66"/>
                  </a:cubicBezTo>
                  <a:cubicBezTo>
                    <a:pt x="1361" y="28"/>
                    <a:pt x="1331" y="1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2166;p83"/>
            <p:cNvSpPr/>
            <p:nvPr/>
          </p:nvSpPr>
          <p:spPr>
            <a:xfrm>
              <a:off x="-1604950" y="5446075"/>
              <a:ext cx="44850" cy="27075"/>
            </a:xfrm>
            <a:custGeom>
              <a:avLst/>
              <a:gdLst/>
              <a:ahLst/>
              <a:cxnLst/>
              <a:rect l="l" t="t" r="r" b="b"/>
              <a:pathLst>
                <a:path w="1794" h="1083" extrusionOk="0">
                  <a:moveTo>
                    <a:pt x="1395" y="0"/>
                  </a:moveTo>
                  <a:cubicBezTo>
                    <a:pt x="1225" y="0"/>
                    <a:pt x="1090" y="83"/>
                    <a:pt x="934" y="83"/>
                  </a:cubicBezTo>
                  <a:cubicBezTo>
                    <a:pt x="926" y="83"/>
                    <a:pt x="917" y="83"/>
                    <a:pt x="909" y="82"/>
                  </a:cubicBezTo>
                  <a:cubicBezTo>
                    <a:pt x="744" y="69"/>
                    <a:pt x="618" y="19"/>
                    <a:pt x="474" y="19"/>
                  </a:cubicBezTo>
                  <a:cubicBezTo>
                    <a:pt x="410" y="19"/>
                    <a:pt x="341" y="29"/>
                    <a:pt x="264" y="57"/>
                  </a:cubicBezTo>
                  <a:cubicBezTo>
                    <a:pt x="84" y="121"/>
                    <a:pt x="7" y="272"/>
                    <a:pt x="5" y="431"/>
                  </a:cubicBezTo>
                  <a:cubicBezTo>
                    <a:pt x="1" y="479"/>
                    <a:pt x="5" y="527"/>
                    <a:pt x="20" y="572"/>
                  </a:cubicBezTo>
                  <a:cubicBezTo>
                    <a:pt x="27" y="634"/>
                    <a:pt x="50" y="694"/>
                    <a:pt x="86" y="747"/>
                  </a:cubicBezTo>
                  <a:cubicBezTo>
                    <a:pt x="117" y="799"/>
                    <a:pt x="158" y="844"/>
                    <a:pt x="206" y="881"/>
                  </a:cubicBezTo>
                  <a:cubicBezTo>
                    <a:pt x="394" y="1033"/>
                    <a:pt x="686" y="1083"/>
                    <a:pt x="917" y="1083"/>
                  </a:cubicBezTo>
                  <a:cubicBezTo>
                    <a:pt x="934" y="1083"/>
                    <a:pt x="951" y="1082"/>
                    <a:pt x="967" y="1082"/>
                  </a:cubicBezTo>
                  <a:cubicBezTo>
                    <a:pt x="1256" y="1071"/>
                    <a:pt x="1600" y="955"/>
                    <a:pt x="1736" y="690"/>
                  </a:cubicBezTo>
                  <a:cubicBezTo>
                    <a:pt x="1754" y="655"/>
                    <a:pt x="1768" y="621"/>
                    <a:pt x="1777" y="585"/>
                  </a:cubicBezTo>
                  <a:cubicBezTo>
                    <a:pt x="1777" y="567"/>
                    <a:pt x="1784" y="557"/>
                    <a:pt x="1784" y="539"/>
                  </a:cubicBezTo>
                  <a:cubicBezTo>
                    <a:pt x="1790" y="497"/>
                    <a:pt x="1793" y="455"/>
                    <a:pt x="1790" y="413"/>
                  </a:cubicBezTo>
                  <a:lnTo>
                    <a:pt x="1793" y="404"/>
                  </a:lnTo>
                  <a:cubicBezTo>
                    <a:pt x="1775" y="208"/>
                    <a:pt x="1662" y="19"/>
                    <a:pt x="1427" y="1"/>
                  </a:cubicBezTo>
                  <a:cubicBezTo>
                    <a:pt x="1416" y="1"/>
                    <a:pt x="1405" y="0"/>
                    <a:pt x="1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2167;p83"/>
            <p:cNvSpPr/>
            <p:nvPr/>
          </p:nvSpPr>
          <p:spPr>
            <a:xfrm>
              <a:off x="-1661550" y="5191500"/>
              <a:ext cx="312050" cy="250350"/>
            </a:xfrm>
            <a:custGeom>
              <a:avLst/>
              <a:gdLst/>
              <a:ahLst/>
              <a:cxnLst/>
              <a:rect l="l" t="t" r="r" b="b"/>
              <a:pathLst>
                <a:path w="12482" h="10014" extrusionOk="0">
                  <a:moveTo>
                    <a:pt x="3937" y="0"/>
                  </a:moveTo>
                  <a:cubicBezTo>
                    <a:pt x="3596" y="0"/>
                    <a:pt x="3258" y="26"/>
                    <a:pt x="2927" y="80"/>
                  </a:cubicBezTo>
                  <a:cubicBezTo>
                    <a:pt x="1308" y="347"/>
                    <a:pt x="0" y="2240"/>
                    <a:pt x="1019" y="3712"/>
                  </a:cubicBezTo>
                  <a:cubicBezTo>
                    <a:pt x="2039" y="5187"/>
                    <a:pt x="4821" y="5455"/>
                    <a:pt x="6711" y="5455"/>
                  </a:cubicBezTo>
                  <a:cubicBezTo>
                    <a:pt x="7795" y="5455"/>
                    <a:pt x="8585" y="5367"/>
                    <a:pt x="8586" y="5367"/>
                  </a:cubicBezTo>
                  <a:lnTo>
                    <a:pt x="8586" y="5367"/>
                  </a:lnTo>
                  <a:cubicBezTo>
                    <a:pt x="8586" y="5367"/>
                    <a:pt x="8303" y="9179"/>
                    <a:pt x="10375" y="9987"/>
                  </a:cubicBezTo>
                  <a:cubicBezTo>
                    <a:pt x="10422" y="10005"/>
                    <a:pt x="10468" y="10014"/>
                    <a:pt x="10514" y="10014"/>
                  </a:cubicBezTo>
                  <a:cubicBezTo>
                    <a:pt x="11587" y="10014"/>
                    <a:pt x="12481" y="5228"/>
                    <a:pt x="12177" y="3967"/>
                  </a:cubicBezTo>
                  <a:cubicBezTo>
                    <a:pt x="11860" y="2653"/>
                    <a:pt x="10254" y="2264"/>
                    <a:pt x="10254" y="2264"/>
                  </a:cubicBezTo>
                  <a:cubicBezTo>
                    <a:pt x="8857" y="1220"/>
                    <a:pt x="6311" y="0"/>
                    <a:pt x="3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2168;p83"/>
            <p:cNvSpPr/>
            <p:nvPr/>
          </p:nvSpPr>
          <p:spPr>
            <a:xfrm>
              <a:off x="-1434200" y="5407350"/>
              <a:ext cx="85325" cy="81475"/>
            </a:xfrm>
            <a:custGeom>
              <a:avLst/>
              <a:gdLst/>
              <a:ahLst/>
              <a:cxnLst/>
              <a:rect l="l" t="t" r="r" b="b"/>
              <a:pathLst>
                <a:path w="3413" h="3259" extrusionOk="0">
                  <a:moveTo>
                    <a:pt x="1327" y="0"/>
                  </a:moveTo>
                  <a:cubicBezTo>
                    <a:pt x="609" y="0"/>
                    <a:pt x="128" y="392"/>
                    <a:pt x="128" y="392"/>
                  </a:cubicBezTo>
                  <a:lnTo>
                    <a:pt x="0" y="2872"/>
                  </a:lnTo>
                  <a:cubicBezTo>
                    <a:pt x="0" y="2872"/>
                    <a:pt x="621" y="3259"/>
                    <a:pt x="1292" y="3259"/>
                  </a:cubicBezTo>
                  <a:cubicBezTo>
                    <a:pt x="1402" y="3259"/>
                    <a:pt x="1515" y="3248"/>
                    <a:pt x="1626" y="3224"/>
                  </a:cubicBezTo>
                  <a:cubicBezTo>
                    <a:pt x="3412" y="2828"/>
                    <a:pt x="3338" y="615"/>
                    <a:pt x="2046" y="133"/>
                  </a:cubicBezTo>
                  <a:cubicBezTo>
                    <a:pt x="1789" y="37"/>
                    <a:pt x="1547" y="0"/>
                    <a:pt x="132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2169;p83"/>
            <p:cNvSpPr/>
            <p:nvPr/>
          </p:nvSpPr>
          <p:spPr>
            <a:xfrm>
              <a:off x="-1419725" y="5426725"/>
              <a:ext cx="38800" cy="46250"/>
            </a:xfrm>
            <a:custGeom>
              <a:avLst/>
              <a:gdLst/>
              <a:ahLst/>
              <a:cxnLst/>
              <a:rect l="l" t="t" r="r" b="b"/>
              <a:pathLst>
                <a:path w="1552" h="1850" extrusionOk="0">
                  <a:moveTo>
                    <a:pt x="1322" y="1"/>
                  </a:moveTo>
                  <a:cubicBezTo>
                    <a:pt x="624" y="1"/>
                    <a:pt x="111" y="728"/>
                    <a:pt x="36" y="1365"/>
                  </a:cubicBezTo>
                  <a:cubicBezTo>
                    <a:pt x="1" y="1669"/>
                    <a:pt x="45" y="1850"/>
                    <a:pt x="134" y="1850"/>
                  </a:cubicBezTo>
                  <a:cubicBezTo>
                    <a:pt x="167" y="1850"/>
                    <a:pt x="206" y="1824"/>
                    <a:pt x="249" y="1771"/>
                  </a:cubicBezTo>
                  <a:cubicBezTo>
                    <a:pt x="389" y="1597"/>
                    <a:pt x="658" y="1495"/>
                    <a:pt x="929" y="1495"/>
                  </a:cubicBezTo>
                  <a:cubicBezTo>
                    <a:pt x="1145" y="1495"/>
                    <a:pt x="1362" y="1559"/>
                    <a:pt x="1515" y="1703"/>
                  </a:cubicBezTo>
                  <a:cubicBezTo>
                    <a:pt x="1519" y="1707"/>
                    <a:pt x="1524" y="1709"/>
                    <a:pt x="1528" y="1709"/>
                  </a:cubicBezTo>
                  <a:cubicBezTo>
                    <a:pt x="1541" y="1709"/>
                    <a:pt x="1551" y="1696"/>
                    <a:pt x="1545" y="1682"/>
                  </a:cubicBezTo>
                  <a:cubicBezTo>
                    <a:pt x="1420" y="1356"/>
                    <a:pt x="1117" y="1231"/>
                    <a:pt x="801" y="1231"/>
                  </a:cubicBezTo>
                  <a:cubicBezTo>
                    <a:pt x="648" y="1231"/>
                    <a:pt x="492" y="1261"/>
                    <a:pt x="352" y="1311"/>
                  </a:cubicBezTo>
                  <a:cubicBezTo>
                    <a:pt x="494" y="841"/>
                    <a:pt x="837" y="145"/>
                    <a:pt x="1469" y="75"/>
                  </a:cubicBezTo>
                  <a:cubicBezTo>
                    <a:pt x="1508" y="71"/>
                    <a:pt x="1497" y="15"/>
                    <a:pt x="1464" y="11"/>
                  </a:cubicBezTo>
                  <a:cubicBezTo>
                    <a:pt x="1416" y="4"/>
                    <a:pt x="1368" y="1"/>
                    <a:pt x="1322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2170;p83"/>
            <p:cNvSpPr/>
            <p:nvPr/>
          </p:nvSpPr>
          <p:spPr>
            <a:xfrm>
              <a:off x="-1662000" y="563630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3" y="1"/>
                    <a:pt x="6" y="2"/>
                    <a:pt x="9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2171;p83"/>
            <p:cNvSpPr/>
            <p:nvPr/>
          </p:nvSpPr>
          <p:spPr>
            <a:xfrm>
              <a:off x="-1877750" y="5571500"/>
              <a:ext cx="601150" cy="883650"/>
            </a:xfrm>
            <a:custGeom>
              <a:avLst/>
              <a:gdLst/>
              <a:ahLst/>
              <a:cxnLst/>
              <a:rect l="l" t="t" r="r" b="b"/>
              <a:pathLst>
                <a:path w="24046" h="35346" extrusionOk="0">
                  <a:moveTo>
                    <a:pt x="17713" y="0"/>
                  </a:moveTo>
                  <a:cubicBezTo>
                    <a:pt x="17241" y="0"/>
                    <a:pt x="16208" y="498"/>
                    <a:pt x="14723" y="717"/>
                  </a:cubicBezTo>
                  <a:cubicBezTo>
                    <a:pt x="14154" y="801"/>
                    <a:pt x="13698" y="823"/>
                    <a:pt x="13332" y="823"/>
                  </a:cubicBezTo>
                  <a:cubicBezTo>
                    <a:pt x="12926" y="823"/>
                    <a:pt x="12630" y="796"/>
                    <a:pt x="12412" y="796"/>
                  </a:cubicBezTo>
                  <a:cubicBezTo>
                    <a:pt x="12219" y="796"/>
                    <a:pt x="12087" y="817"/>
                    <a:pt x="11994" y="896"/>
                  </a:cubicBezTo>
                  <a:cubicBezTo>
                    <a:pt x="11709" y="1129"/>
                    <a:pt x="12164" y="2431"/>
                    <a:pt x="11382" y="3022"/>
                  </a:cubicBezTo>
                  <a:cubicBezTo>
                    <a:pt x="11344" y="3053"/>
                    <a:pt x="11303" y="3082"/>
                    <a:pt x="11258" y="3106"/>
                  </a:cubicBezTo>
                  <a:cubicBezTo>
                    <a:pt x="10275" y="3760"/>
                    <a:pt x="9340" y="4661"/>
                    <a:pt x="8538" y="5847"/>
                  </a:cubicBezTo>
                  <a:cubicBezTo>
                    <a:pt x="4784" y="11393"/>
                    <a:pt x="1718" y="24945"/>
                    <a:pt x="681" y="26015"/>
                  </a:cubicBezTo>
                  <a:cubicBezTo>
                    <a:pt x="0" y="26720"/>
                    <a:pt x="928" y="28913"/>
                    <a:pt x="4208" y="30821"/>
                  </a:cubicBezTo>
                  <a:cubicBezTo>
                    <a:pt x="5926" y="31820"/>
                    <a:pt x="12000" y="31804"/>
                    <a:pt x="15028" y="32744"/>
                  </a:cubicBezTo>
                  <a:cubicBezTo>
                    <a:pt x="17683" y="33567"/>
                    <a:pt x="19197" y="35346"/>
                    <a:pt x="20664" y="35346"/>
                  </a:cubicBezTo>
                  <a:cubicBezTo>
                    <a:pt x="21066" y="35346"/>
                    <a:pt x="21465" y="35212"/>
                    <a:pt x="21883" y="34888"/>
                  </a:cubicBezTo>
                  <a:cubicBezTo>
                    <a:pt x="24046" y="33209"/>
                    <a:pt x="22756" y="24027"/>
                    <a:pt x="22557" y="23423"/>
                  </a:cubicBezTo>
                  <a:cubicBezTo>
                    <a:pt x="22379" y="22882"/>
                    <a:pt x="22600" y="19280"/>
                    <a:pt x="22440" y="15170"/>
                  </a:cubicBezTo>
                  <a:cubicBezTo>
                    <a:pt x="22386" y="13773"/>
                    <a:pt x="23486" y="9575"/>
                    <a:pt x="23312" y="8162"/>
                  </a:cubicBezTo>
                  <a:cubicBezTo>
                    <a:pt x="22844" y="4333"/>
                    <a:pt x="20629" y="3550"/>
                    <a:pt x="18455" y="2328"/>
                  </a:cubicBezTo>
                  <a:cubicBezTo>
                    <a:pt x="18407" y="2299"/>
                    <a:pt x="18354" y="2274"/>
                    <a:pt x="18304" y="2248"/>
                  </a:cubicBezTo>
                  <a:cubicBezTo>
                    <a:pt x="18271" y="2236"/>
                    <a:pt x="18239" y="2220"/>
                    <a:pt x="18211" y="2200"/>
                  </a:cubicBezTo>
                  <a:cubicBezTo>
                    <a:pt x="17590" y="1795"/>
                    <a:pt x="18215" y="277"/>
                    <a:pt x="17912" y="52"/>
                  </a:cubicBezTo>
                  <a:cubicBezTo>
                    <a:pt x="17864" y="16"/>
                    <a:pt x="17797" y="0"/>
                    <a:pt x="17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2172;p83"/>
            <p:cNvSpPr/>
            <p:nvPr/>
          </p:nvSpPr>
          <p:spPr>
            <a:xfrm>
              <a:off x="-1533975" y="5586925"/>
              <a:ext cx="204750" cy="514325"/>
            </a:xfrm>
            <a:custGeom>
              <a:avLst/>
              <a:gdLst/>
              <a:ahLst/>
              <a:cxnLst/>
              <a:rect l="l" t="t" r="r" b="b"/>
              <a:pathLst>
                <a:path w="8190" h="20573" extrusionOk="0">
                  <a:moveTo>
                    <a:pt x="5379" y="0"/>
                  </a:moveTo>
                  <a:cubicBezTo>
                    <a:pt x="4237" y="0"/>
                    <a:pt x="2979" y="646"/>
                    <a:pt x="2648" y="2251"/>
                  </a:cubicBezTo>
                  <a:cubicBezTo>
                    <a:pt x="2359" y="3644"/>
                    <a:pt x="225" y="14616"/>
                    <a:pt x="190" y="15291"/>
                  </a:cubicBezTo>
                  <a:cubicBezTo>
                    <a:pt x="1" y="19042"/>
                    <a:pt x="1358" y="20572"/>
                    <a:pt x="2890" y="20572"/>
                  </a:cubicBezTo>
                  <a:cubicBezTo>
                    <a:pt x="4401" y="20572"/>
                    <a:pt x="6082" y="19084"/>
                    <a:pt x="6616" y="16771"/>
                  </a:cubicBezTo>
                  <a:cubicBezTo>
                    <a:pt x="7724" y="11978"/>
                    <a:pt x="8189" y="7926"/>
                    <a:pt x="7415" y="1320"/>
                  </a:cubicBezTo>
                  <a:cubicBezTo>
                    <a:pt x="7322" y="514"/>
                    <a:pt x="6396" y="0"/>
                    <a:pt x="5379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2173;p83"/>
            <p:cNvSpPr/>
            <p:nvPr/>
          </p:nvSpPr>
          <p:spPr>
            <a:xfrm>
              <a:off x="-1373325" y="5456200"/>
              <a:ext cx="54425" cy="105575"/>
            </a:xfrm>
            <a:custGeom>
              <a:avLst/>
              <a:gdLst/>
              <a:ahLst/>
              <a:cxnLst/>
              <a:rect l="l" t="t" r="r" b="b"/>
              <a:pathLst>
                <a:path w="2177" h="4223" extrusionOk="0">
                  <a:moveTo>
                    <a:pt x="1739" y="0"/>
                  </a:moveTo>
                  <a:cubicBezTo>
                    <a:pt x="1362" y="0"/>
                    <a:pt x="1010" y="1208"/>
                    <a:pt x="695" y="1208"/>
                  </a:cubicBezTo>
                  <a:cubicBezTo>
                    <a:pt x="617" y="1208"/>
                    <a:pt x="542" y="1134"/>
                    <a:pt x="469" y="949"/>
                  </a:cubicBezTo>
                  <a:cubicBezTo>
                    <a:pt x="467" y="945"/>
                    <a:pt x="465" y="943"/>
                    <a:pt x="463" y="943"/>
                  </a:cubicBezTo>
                  <a:cubicBezTo>
                    <a:pt x="391" y="943"/>
                    <a:pt x="0" y="2974"/>
                    <a:pt x="0" y="2974"/>
                  </a:cubicBezTo>
                  <a:lnTo>
                    <a:pt x="1328" y="4222"/>
                  </a:lnTo>
                  <a:cubicBezTo>
                    <a:pt x="1328" y="4222"/>
                    <a:pt x="1678" y="1947"/>
                    <a:pt x="1863" y="1367"/>
                  </a:cubicBezTo>
                  <a:cubicBezTo>
                    <a:pt x="2050" y="785"/>
                    <a:pt x="2176" y="241"/>
                    <a:pt x="1842" y="32"/>
                  </a:cubicBezTo>
                  <a:cubicBezTo>
                    <a:pt x="1808" y="10"/>
                    <a:pt x="1773" y="0"/>
                    <a:pt x="1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2174;p83"/>
            <p:cNvSpPr/>
            <p:nvPr/>
          </p:nvSpPr>
          <p:spPr>
            <a:xfrm>
              <a:off x="-1487925" y="5376675"/>
              <a:ext cx="173350" cy="212500"/>
            </a:xfrm>
            <a:custGeom>
              <a:avLst/>
              <a:gdLst/>
              <a:ahLst/>
              <a:cxnLst/>
              <a:rect l="l" t="t" r="r" b="b"/>
              <a:pathLst>
                <a:path w="6934" h="8500" extrusionOk="0">
                  <a:moveTo>
                    <a:pt x="2667" y="0"/>
                  </a:moveTo>
                  <a:cubicBezTo>
                    <a:pt x="2661" y="0"/>
                    <a:pt x="2654" y="4"/>
                    <a:pt x="2652" y="10"/>
                  </a:cubicBezTo>
                  <a:lnTo>
                    <a:pt x="3" y="6827"/>
                  </a:lnTo>
                  <a:cubicBezTo>
                    <a:pt x="0" y="6836"/>
                    <a:pt x="5" y="6845"/>
                    <a:pt x="14" y="6848"/>
                  </a:cubicBezTo>
                  <a:lnTo>
                    <a:pt x="4261" y="8498"/>
                  </a:lnTo>
                  <a:cubicBezTo>
                    <a:pt x="4263" y="8499"/>
                    <a:pt x="4265" y="8499"/>
                    <a:pt x="4267" y="8499"/>
                  </a:cubicBezTo>
                  <a:cubicBezTo>
                    <a:pt x="4273" y="8499"/>
                    <a:pt x="4280" y="8495"/>
                    <a:pt x="4282" y="8489"/>
                  </a:cubicBezTo>
                  <a:lnTo>
                    <a:pt x="6931" y="1673"/>
                  </a:lnTo>
                  <a:cubicBezTo>
                    <a:pt x="6934" y="1664"/>
                    <a:pt x="6929" y="1655"/>
                    <a:pt x="6922" y="1651"/>
                  </a:cubicBezTo>
                  <a:lnTo>
                    <a:pt x="2673" y="1"/>
                  </a:lnTo>
                  <a:cubicBezTo>
                    <a:pt x="2671" y="1"/>
                    <a:pt x="2669" y="0"/>
                    <a:pt x="2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2175;p83"/>
            <p:cNvSpPr/>
            <p:nvPr/>
          </p:nvSpPr>
          <p:spPr>
            <a:xfrm>
              <a:off x="-1421600" y="5392150"/>
              <a:ext cx="17800" cy="15225"/>
            </a:xfrm>
            <a:custGeom>
              <a:avLst/>
              <a:gdLst/>
              <a:ahLst/>
              <a:cxnLst/>
              <a:rect l="l" t="t" r="r" b="b"/>
              <a:pathLst>
                <a:path w="712" h="609" extrusionOk="0">
                  <a:moveTo>
                    <a:pt x="408" y="1"/>
                  </a:moveTo>
                  <a:cubicBezTo>
                    <a:pt x="137" y="1"/>
                    <a:pt x="1" y="327"/>
                    <a:pt x="192" y="518"/>
                  </a:cubicBezTo>
                  <a:cubicBezTo>
                    <a:pt x="254" y="580"/>
                    <a:pt x="331" y="608"/>
                    <a:pt x="406" y="608"/>
                  </a:cubicBezTo>
                  <a:cubicBezTo>
                    <a:pt x="562" y="608"/>
                    <a:pt x="712" y="487"/>
                    <a:pt x="712" y="304"/>
                  </a:cubicBezTo>
                  <a:cubicBezTo>
                    <a:pt x="712" y="137"/>
                    <a:pt x="575" y="1"/>
                    <a:pt x="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2176;p83"/>
            <p:cNvSpPr/>
            <p:nvPr/>
          </p:nvSpPr>
          <p:spPr>
            <a:xfrm>
              <a:off x="-1471925" y="5424950"/>
              <a:ext cx="143875" cy="218250"/>
            </a:xfrm>
            <a:custGeom>
              <a:avLst/>
              <a:gdLst/>
              <a:ahLst/>
              <a:cxnLst/>
              <a:rect l="l" t="t" r="r" b="b"/>
              <a:pathLst>
                <a:path w="5755" h="8730" extrusionOk="0">
                  <a:moveTo>
                    <a:pt x="4645" y="1"/>
                  </a:moveTo>
                  <a:cubicBezTo>
                    <a:pt x="4597" y="1"/>
                    <a:pt x="4543" y="4"/>
                    <a:pt x="4486" y="10"/>
                  </a:cubicBezTo>
                  <a:cubicBezTo>
                    <a:pt x="4437" y="13"/>
                    <a:pt x="4389" y="20"/>
                    <a:pt x="4342" y="31"/>
                  </a:cubicBezTo>
                  <a:cubicBezTo>
                    <a:pt x="4205" y="53"/>
                    <a:pt x="4070" y="86"/>
                    <a:pt x="3938" y="130"/>
                  </a:cubicBezTo>
                  <a:cubicBezTo>
                    <a:pt x="3892" y="145"/>
                    <a:pt x="3850" y="161"/>
                    <a:pt x="3804" y="175"/>
                  </a:cubicBezTo>
                  <a:cubicBezTo>
                    <a:pt x="3670" y="221"/>
                    <a:pt x="3542" y="276"/>
                    <a:pt x="3416" y="341"/>
                  </a:cubicBezTo>
                  <a:cubicBezTo>
                    <a:pt x="3365" y="363"/>
                    <a:pt x="3320" y="387"/>
                    <a:pt x="3280" y="409"/>
                  </a:cubicBezTo>
                  <a:cubicBezTo>
                    <a:pt x="3099" y="513"/>
                    <a:pt x="2963" y="631"/>
                    <a:pt x="2912" y="743"/>
                  </a:cubicBezTo>
                  <a:cubicBezTo>
                    <a:pt x="2558" y="1533"/>
                    <a:pt x="2820" y="2787"/>
                    <a:pt x="2593" y="3298"/>
                  </a:cubicBezTo>
                  <a:cubicBezTo>
                    <a:pt x="2163" y="4258"/>
                    <a:pt x="1306" y="4393"/>
                    <a:pt x="652" y="5801"/>
                  </a:cubicBezTo>
                  <a:cubicBezTo>
                    <a:pt x="1" y="7211"/>
                    <a:pt x="160" y="8374"/>
                    <a:pt x="166" y="8730"/>
                  </a:cubicBezTo>
                  <a:cubicBezTo>
                    <a:pt x="166" y="8730"/>
                    <a:pt x="4857" y="7961"/>
                    <a:pt x="4933" y="7801"/>
                  </a:cubicBezTo>
                  <a:cubicBezTo>
                    <a:pt x="5010" y="7630"/>
                    <a:pt x="5225" y="5363"/>
                    <a:pt x="5405" y="4381"/>
                  </a:cubicBezTo>
                  <a:cubicBezTo>
                    <a:pt x="5755" y="2493"/>
                    <a:pt x="5068" y="381"/>
                    <a:pt x="4905" y="88"/>
                  </a:cubicBezTo>
                  <a:cubicBezTo>
                    <a:pt x="4871" y="25"/>
                    <a:pt x="4777" y="1"/>
                    <a:pt x="4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2177;p83"/>
            <p:cNvSpPr/>
            <p:nvPr/>
          </p:nvSpPr>
          <p:spPr>
            <a:xfrm>
              <a:off x="-1363375" y="5425175"/>
              <a:ext cx="13925" cy="74100"/>
            </a:xfrm>
            <a:custGeom>
              <a:avLst/>
              <a:gdLst/>
              <a:ahLst/>
              <a:cxnLst/>
              <a:rect l="l" t="t" r="r" b="b"/>
              <a:pathLst>
                <a:path w="557" h="2964" extrusionOk="0">
                  <a:moveTo>
                    <a:pt x="144" y="1"/>
                  </a:moveTo>
                  <a:cubicBezTo>
                    <a:pt x="95" y="4"/>
                    <a:pt x="47" y="11"/>
                    <a:pt x="0" y="22"/>
                  </a:cubicBezTo>
                  <a:cubicBezTo>
                    <a:pt x="223" y="984"/>
                    <a:pt x="424" y="1963"/>
                    <a:pt x="488" y="2947"/>
                  </a:cubicBezTo>
                  <a:cubicBezTo>
                    <a:pt x="488" y="2958"/>
                    <a:pt x="498" y="2964"/>
                    <a:pt x="508" y="2964"/>
                  </a:cubicBezTo>
                  <a:cubicBezTo>
                    <a:pt x="518" y="2964"/>
                    <a:pt x="528" y="2958"/>
                    <a:pt x="529" y="2946"/>
                  </a:cubicBezTo>
                  <a:cubicBezTo>
                    <a:pt x="557" y="1931"/>
                    <a:pt x="365" y="978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2178;p83"/>
            <p:cNvSpPr/>
            <p:nvPr/>
          </p:nvSpPr>
          <p:spPr>
            <a:xfrm>
              <a:off x="-1376850" y="5428175"/>
              <a:ext cx="13750" cy="74350"/>
            </a:xfrm>
            <a:custGeom>
              <a:avLst/>
              <a:gdLst/>
              <a:ahLst/>
              <a:cxnLst/>
              <a:rect l="l" t="t" r="r" b="b"/>
              <a:pathLst>
                <a:path w="550" h="2974" extrusionOk="0">
                  <a:moveTo>
                    <a:pt x="135" y="1"/>
                  </a:moveTo>
                  <a:cubicBezTo>
                    <a:pt x="89" y="16"/>
                    <a:pt x="47" y="31"/>
                    <a:pt x="1" y="46"/>
                  </a:cubicBezTo>
                  <a:cubicBezTo>
                    <a:pt x="222" y="1002"/>
                    <a:pt x="415" y="1976"/>
                    <a:pt x="485" y="2955"/>
                  </a:cubicBezTo>
                  <a:cubicBezTo>
                    <a:pt x="485" y="2967"/>
                    <a:pt x="494" y="2974"/>
                    <a:pt x="503" y="2974"/>
                  </a:cubicBezTo>
                  <a:cubicBezTo>
                    <a:pt x="513" y="2974"/>
                    <a:pt x="522" y="2967"/>
                    <a:pt x="521" y="2955"/>
                  </a:cubicBezTo>
                  <a:cubicBezTo>
                    <a:pt x="550" y="1942"/>
                    <a:pt x="355" y="982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2179;p83"/>
            <p:cNvSpPr/>
            <p:nvPr/>
          </p:nvSpPr>
          <p:spPr>
            <a:xfrm>
              <a:off x="-1389950" y="5433450"/>
              <a:ext cx="13275" cy="72275"/>
            </a:xfrm>
            <a:custGeom>
              <a:avLst/>
              <a:gdLst/>
              <a:ahLst/>
              <a:cxnLst/>
              <a:rect l="l" t="t" r="r" b="b"/>
              <a:pathLst>
                <a:path w="531" h="2891" extrusionOk="0">
                  <a:moveTo>
                    <a:pt x="137" y="1"/>
                  </a:moveTo>
                  <a:cubicBezTo>
                    <a:pt x="88" y="23"/>
                    <a:pt x="41" y="47"/>
                    <a:pt x="1" y="69"/>
                  </a:cubicBezTo>
                  <a:cubicBezTo>
                    <a:pt x="216" y="993"/>
                    <a:pt x="396" y="1931"/>
                    <a:pt x="463" y="2874"/>
                  </a:cubicBezTo>
                  <a:cubicBezTo>
                    <a:pt x="463" y="2885"/>
                    <a:pt x="474" y="2890"/>
                    <a:pt x="484" y="2890"/>
                  </a:cubicBezTo>
                  <a:cubicBezTo>
                    <a:pt x="494" y="2890"/>
                    <a:pt x="503" y="2885"/>
                    <a:pt x="502" y="2875"/>
                  </a:cubicBezTo>
                  <a:cubicBezTo>
                    <a:pt x="531" y="1886"/>
                    <a:pt x="349" y="952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2180;p83"/>
            <p:cNvSpPr/>
            <p:nvPr/>
          </p:nvSpPr>
          <p:spPr>
            <a:xfrm>
              <a:off x="-1549000" y="5615475"/>
              <a:ext cx="231550" cy="498975"/>
            </a:xfrm>
            <a:custGeom>
              <a:avLst/>
              <a:gdLst/>
              <a:ahLst/>
              <a:cxnLst/>
              <a:rect l="l" t="t" r="r" b="b"/>
              <a:pathLst>
                <a:path w="9262" h="19959" extrusionOk="0">
                  <a:moveTo>
                    <a:pt x="5453" y="1"/>
                  </a:moveTo>
                  <a:cubicBezTo>
                    <a:pt x="3782" y="1"/>
                    <a:pt x="2103" y="549"/>
                    <a:pt x="1805" y="1989"/>
                  </a:cubicBezTo>
                  <a:cubicBezTo>
                    <a:pt x="1513" y="3406"/>
                    <a:pt x="221" y="14137"/>
                    <a:pt x="187" y="14824"/>
                  </a:cubicBezTo>
                  <a:cubicBezTo>
                    <a:pt x="0" y="18498"/>
                    <a:pt x="1352" y="19959"/>
                    <a:pt x="2954" y="19959"/>
                  </a:cubicBezTo>
                  <a:cubicBezTo>
                    <a:pt x="4656" y="19959"/>
                    <a:pt x="6639" y="18311"/>
                    <a:pt x="7362" y="15914"/>
                  </a:cubicBezTo>
                  <a:cubicBezTo>
                    <a:pt x="8796" y="11162"/>
                    <a:pt x="8109" y="6423"/>
                    <a:pt x="9077" y="1631"/>
                  </a:cubicBezTo>
                  <a:cubicBezTo>
                    <a:pt x="9262" y="716"/>
                    <a:pt x="7363" y="1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2181;p83"/>
            <p:cNvSpPr/>
            <p:nvPr/>
          </p:nvSpPr>
          <p:spPr>
            <a:xfrm>
              <a:off x="-1721225" y="5744500"/>
              <a:ext cx="38350" cy="85100"/>
            </a:xfrm>
            <a:custGeom>
              <a:avLst/>
              <a:gdLst/>
              <a:ahLst/>
              <a:cxnLst/>
              <a:rect l="l" t="t" r="r" b="b"/>
              <a:pathLst>
                <a:path w="1534" h="3404" extrusionOk="0">
                  <a:moveTo>
                    <a:pt x="1455" y="1"/>
                  </a:moveTo>
                  <a:cubicBezTo>
                    <a:pt x="1430" y="1"/>
                    <a:pt x="1405" y="12"/>
                    <a:pt x="1392" y="35"/>
                  </a:cubicBezTo>
                  <a:cubicBezTo>
                    <a:pt x="1075" y="620"/>
                    <a:pt x="792" y="1232"/>
                    <a:pt x="502" y="1832"/>
                  </a:cubicBezTo>
                  <a:cubicBezTo>
                    <a:pt x="264" y="2323"/>
                    <a:pt x="32" y="2805"/>
                    <a:pt x="2" y="3358"/>
                  </a:cubicBezTo>
                  <a:cubicBezTo>
                    <a:pt x="0" y="3387"/>
                    <a:pt x="24" y="3403"/>
                    <a:pt x="48" y="3403"/>
                  </a:cubicBezTo>
                  <a:cubicBezTo>
                    <a:pt x="63" y="3403"/>
                    <a:pt x="78" y="3397"/>
                    <a:pt x="86" y="3382"/>
                  </a:cubicBezTo>
                  <a:cubicBezTo>
                    <a:pt x="417" y="2808"/>
                    <a:pt x="687" y="2188"/>
                    <a:pt x="984" y="1594"/>
                  </a:cubicBezTo>
                  <a:cubicBezTo>
                    <a:pt x="1226" y="1111"/>
                    <a:pt x="1460" y="612"/>
                    <a:pt x="1528" y="72"/>
                  </a:cubicBezTo>
                  <a:cubicBezTo>
                    <a:pt x="1534" y="27"/>
                    <a:pt x="149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2182;p83"/>
            <p:cNvSpPr/>
            <p:nvPr/>
          </p:nvSpPr>
          <p:spPr>
            <a:xfrm>
              <a:off x="-1565750" y="5626700"/>
              <a:ext cx="245775" cy="503275"/>
            </a:xfrm>
            <a:custGeom>
              <a:avLst/>
              <a:gdLst/>
              <a:ahLst/>
              <a:cxnLst/>
              <a:rect l="l" t="t" r="r" b="b"/>
              <a:pathLst>
                <a:path w="9831" h="20131" extrusionOk="0">
                  <a:moveTo>
                    <a:pt x="3883" y="1"/>
                  </a:moveTo>
                  <a:cubicBezTo>
                    <a:pt x="3881" y="1"/>
                    <a:pt x="3879" y="1"/>
                    <a:pt x="3877" y="1"/>
                  </a:cubicBezTo>
                  <a:cubicBezTo>
                    <a:pt x="2849" y="168"/>
                    <a:pt x="2382" y="1190"/>
                    <a:pt x="2184" y="2120"/>
                  </a:cubicBezTo>
                  <a:cubicBezTo>
                    <a:pt x="1836" y="3767"/>
                    <a:pt x="1782" y="5493"/>
                    <a:pt x="1485" y="7158"/>
                  </a:cubicBezTo>
                  <a:cubicBezTo>
                    <a:pt x="991" y="9935"/>
                    <a:pt x="1" y="13218"/>
                    <a:pt x="984" y="15981"/>
                  </a:cubicBezTo>
                  <a:cubicBezTo>
                    <a:pt x="1530" y="17515"/>
                    <a:pt x="2591" y="20130"/>
                    <a:pt x="4410" y="20130"/>
                  </a:cubicBezTo>
                  <a:cubicBezTo>
                    <a:pt x="4704" y="20130"/>
                    <a:pt x="5019" y="20062"/>
                    <a:pt x="5354" y="19909"/>
                  </a:cubicBezTo>
                  <a:cubicBezTo>
                    <a:pt x="7890" y="18757"/>
                    <a:pt x="8975" y="16029"/>
                    <a:pt x="9819" y="13570"/>
                  </a:cubicBezTo>
                  <a:cubicBezTo>
                    <a:pt x="9830" y="13537"/>
                    <a:pt x="9800" y="13512"/>
                    <a:pt x="9770" y="13512"/>
                  </a:cubicBezTo>
                  <a:cubicBezTo>
                    <a:pt x="9756" y="13512"/>
                    <a:pt x="9741" y="13518"/>
                    <a:pt x="9732" y="13534"/>
                  </a:cubicBezTo>
                  <a:cubicBezTo>
                    <a:pt x="8576" y="15682"/>
                    <a:pt x="7974" y="17833"/>
                    <a:pt x="5821" y="19251"/>
                  </a:cubicBezTo>
                  <a:cubicBezTo>
                    <a:pt x="5345" y="19564"/>
                    <a:pt x="4866" y="19782"/>
                    <a:pt x="4377" y="19782"/>
                  </a:cubicBezTo>
                  <a:cubicBezTo>
                    <a:pt x="4017" y="19782"/>
                    <a:pt x="3653" y="19664"/>
                    <a:pt x="3281" y="19378"/>
                  </a:cubicBezTo>
                  <a:cubicBezTo>
                    <a:pt x="2847" y="19043"/>
                    <a:pt x="2509" y="18338"/>
                    <a:pt x="2237" y="17869"/>
                  </a:cubicBezTo>
                  <a:cubicBezTo>
                    <a:pt x="1580" y="16731"/>
                    <a:pt x="1024" y="15472"/>
                    <a:pt x="942" y="14145"/>
                  </a:cubicBezTo>
                  <a:cubicBezTo>
                    <a:pt x="797" y="11785"/>
                    <a:pt x="1451" y="9348"/>
                    <a:pt x="1862" y="7038"/>
                  </a:cubicBezTo>
                  <a:cubicBezTo>
                    <a:pt x="2042" y="6031"/>
                    <a:pt x="2207" y="5022"/>
                    <a:pt x="2310" y="4003"/>
                  </a:cubicBezTo>
                  <a:cubicBezTo>
                    <a:pt x="2469" y="2453"/>
                    <a:pt x="2355" y="920"/>
                    <a:pt x="3902" y="61"/>
                  </a:cubicBezTo>
                  <a:cubicBezTo>
                    <a:pt x="3934" y="43"/>
                    <a:pt x="3914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2183;p83"/>
            <p:cNvSpPr/>
            <p:nvPr/>
          </p:nvSpPr>
          <p:spPr>
            <a:xfrm>
              <a:off x="-1365400" y="5699175"/>
              <a:ext cx="40625" cy="314050"/>
            </a:xfrm>
            <a:custGeom>
              <a:avLst/>
              <a:gdLst/>
              <a:ahLst/>
              <a:cxnLst/>
              <a:rect l="l" t="t" r="r" b="b"/>
              <a:pathLst>
                <a:path w="1625" h="12562" extrusionOk="0">
                  <a:moveTo>
                    <a:pt x="1585" y="1"/>
                  </a:moveTo>
                  <a:cubicBezTo>
                    <a:pt x="1577" y="1"/>
                    <a:pt x="1569" y="5"/>
                    <a:pt x="1567" y="15"/>
                  </a:cubicBezTo>
                  <a:cubicBezTo>
                    <a:pt x="704" y="4149"/>
                    <a:pt x="1073" y="8395"/>
                    <a:pt x="11" y="12500"/>
                  </a:cubicBezTo>
                  <a:cubicBezTo>
                    <a:pt x="0" y="12538"/>
                    <a:pt x="29" y="12562"/>
                    <a:pt x="59" y="12562"/>
                  </a:cubicBezTo>
                  <a:cubicBezTo>
                    <a:pt x="79" y="12562"/>
                    <a:pt x="99" y="12551"/>
                    <a:pt x="108" y="12527"/>
                  </a:cubicBezTo>
                  <a:cubicBezTo>
                    <a:pt x="1624" y="8571"/>
                    <a:pt x="1096" y="4143"/>
                    <a:pt x="1603" y="19"/>
                  </a:cubicBezTo>
                  <a:cubicBezTo>
                    <a:pt x="1604" y="7"/>
                    <a:pt x="1594" y="1"/>
                    <a:pt x="1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2184;p83"/>
            <p:cNvSpPr/>
            <p:nvPr/>
          </p:nvSpPr>
          <p:spPr>
            <a:xfrm>
              <a:off x="-2003700" y="5499550"/>
              <a:ext cx="18100" cy="20425"/>
            </a:xfrm>
            <a:custGeom>
              <a:avLst/>
              <a:gdLst/>
              <a:ahLst/>
              <a:cxnLst/>
              <a:rect l="l" t="t" r="r" b="b"/>
              <a:pathLst>
                <a:path w="724" h="817" extrusionOk="0">
                  <a:moveTo>
                    <a:pt x="90" y="1"/>
                  </a:moveTo>
                  <a:cubicBezTo>
                    <a:pt x="38" y="1"/>
                    <a:pt x="1" y="73"/>
                    <a:pt x="24" y="122"/>
                  </a:cubicBezTo>
                  <a:cubicBezTo>
                    <a:pt x="128" y="353"/>
                    <a:pt x="345" y="664"/>
                    <a:pt x="561" y="805"/>
                  </a:cubicBezTo>
                  <a:cubicBezTo>
                    <a:pt x="574" y="813"/>
                    <a:pt x="589" y="817"/>
                    <a:pt x="604" y="817"/>
                  </a:cubicBezTo>
                  <a:cubicBezTo>
                    <a:pt x="663" y="817"/>
                    <a:pt x="724" y="759"/>
                    <a:pt x="700" y="697"/>
                  </a:cubicBezTo>
                  <a:cubicBezTo>
                    <a:pt x="603" y="445"/>
                    <a:pt x="344" y="175"/>
                    <a:pt x="131" y="16"/>
                  </a:cubicBezTo>
                  <a:cubicBezTo>
                    <a:pt x="117" y="5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2185;p83"/>
            <p:cNvSpPr/>
            <p:nvPr/>
          </p:nvSpPr>
          <p:spPr>
            <a:xfrm>
              <a:off x="-1982850" y="5499150"/>
              <a:ext cx="14325" cy="30125"/>
            </a:xfrm>
            <a:custGeom>
              <a:avLst/>
              <a:gdLst/>
              <a:ahLst/>
              <a:cxnLst/>
              <a:rect l="l" t="t" r="r" b="b"/>
              <a:pathLst>
                <a:path w="573" h="1205" extrusionOk="0">
                  <a:moveTo>
                    <a:pt x="124" y="1"/>
                  </a:moveTo>
                  <a:cubicBezTo>
                    <a:pt x="64" y="1"/>
                    <a:pt x="0" y="54"/>
                    <a:pt x="23" y="123"/>
                  </a:cubicBezTo>
                  <a:cubicBezTo>
                    <a:pt x="81" y="301"/>
                    <a:pt x="128" y="484"/>
                    <a:pt x="164" y="669"/>
                  </a:cubicBezTo>
                  <a:cubicBezTo>
                    <a:pt x="197" y="834"/>
                    <a:pt x="201" y="1011"/>
                    <a:pt x="288" y="1156"/>
                  </a:cubicBezTo>
                  <a:cubicBezTo>
                    <a:pt x="309" y="1189"/>
                    <a:pt x="343" y="1205"/>
                    <a:pt x="377" y="1205"/>
                  </a:cubicBezTo>
                  <a:cubicBezTo>
                    <a:pt x="419" y="1205"/>
                    <a:pt x="461" y="1179"/>
                    <a:pt x="475" y="1132"/>
                  </a:cubicBezTo>
                  <a:cubicBezTo>
                    <a:pt x="572" y="797"/>
                    <a:pt x="337" y="348"/>
                    <a:pt x="200" y="48"/>
                  </a:cubicBezTo>
                  <a:cubicBezTo>
                    <a:pt x="184" y="15"/>
                    <a:pt x="154" y="1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2186;p83"/>
            <p:cNvSpPr/>
            <p:nvPr/>
          </p:nvSpPr>
          <p:spPr>
            <a:xfrm>
              <a:off x="-1664075" y="5649350"/>
              <a:ext cx="29800" cy="11600"/>
            </a:xfrm>
            <a:custGeom>
              <a:avLst/>
              <a:gdLst/>
              <a:ahLst/>
              <a:cxnLst/>
              <a:rect l="l" t="t" r="r" b="b"/>
              <a:pathLst>
                <a:path w="1192" h="464" extrusionOk="0">
                  <a:moveTo>
                    <a:pt x="152" y="1"/>
                  </a:moveTo>
                  <a:cubicBezTo>
                    <a:pt x="34" y="1"/>
                    <a:pt x="1" y="182"/>
                    <a:pt x="125" y="227"/>
                  </a:cubicBezTo>
                  <a:cubicBezTo>
                    <a:pt x="407" y="332"/>
                    <a:pt x="707" y="444"/>
                    <a:pt x="1010" y="463"/>
                  </a:cubicBezTo>
                  <a:cubicBezTo>
                    <a:pt x="1013" y="463"/>
                    <a:pt x="1015" y="463"/>
                    <a:pt x="1018" y="463"/>
                  </a:cubicBezTo>
                  <a:cubicBezTo>
                    <a:pt x="1168" y="463"/>
                    <a:pt x="1191" y="231"/>
                    <a:pt x="1046" y="191"/>
                  </a:cubicBezTo>
                  <a:cubicBezTo>
                    <a:pt x="766" y="112"/>
                    <a:pt x="470" y="83"/>
                    <a:pt x="187" y="5"/>
                  </a:cubicBezTo>
                  <a:cubicBezTo>
                    <a:pt x="175" y="2"/>
                    <a:pt x="163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2187;p83"/>
            <p:cNvSpPr/>
            <p:nvPr/>
          </p:nvSpPr>
          <p:spPr>
            <a:xfrm>
              <a:off x="-1680325" y="5667275"/>
              <a:ext cx="28525" cy="9175"/>
            </a:xfrm>
            <a:custGeom>
              <a:avLst/>
              <a:gdLst/>
              <a:ahLst/>
              <a:cxnLst/>
              <a:rect l="l" t="t" r="r" b="b"/>
              <a:pathLst>
                <a:path w="1141" h="367" extrusionOk="0">
                  <a:moveTo>
                    <a:pt x="160" y="0"/>
                  </a:moveTo>
                  <a:cubicBezTo>
                    <a:pt x="30" y="0"/>
                    <a:pt x="0" y="224"/>
                    <a:pt x="136" y="245"/>
                  </a:cubicBezTo>
                  <a:lnTo>
                    <a:pt x="889" y="364"/>
                  </a:lnTo>
                  <a:cubicBezTo>
                    <a:pt x="900" y="366"/>
                    <a:pt x="911" y="367"/>
                    <a:pt x="921" y="367"/>
                  </a:cubicBezTo>
                  <a:cubicBezTo>
                    <a:pt x="1111" y="367"/>
                    <a:pt x="1141" y="80"/>
                    <a:pt x="929" y="63"/>
                  </a:cubicBezTo>
                  <a:lnTo>
                    <a:pt x="169" y="1"/>
                  </a:lnTo>
                  <a:cubicBezTo>
                    <a:pt x="166" y="0"/>
                    <a:pt x="16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2188;p83"/>
            <p:cNvSpPr/>
            <p:nvPr/>
          </p:nvSpPr>
          <p:spPr>
            <a:xfrm>
              <a:off x="-1567675" y="5604275"/>
              <a:ext cx="8700" cy="33725"/>
            </a:xfrm>
            <a:custGeom>
              <a:avLst/>
              <a:gdLst/>
              <a:ahLst/>
              <a:cxnLst/>
              <a:rect l="l" t="t" r="r" b="b"/>
              <a:pathLst>
                <a:path w="348" h="1349" extrusionOk="0">
                  <a:moveTo>
                    <a:pt x="116" y="0"/>
                  </a:moveTo>
                  <a:cubicBezTo>
                    <a:pt x="81" y="0"/>
                    <a:pt x="46" y="20"/>
                    <a:pt x="37" y="60"/>
                  </a:cubicBezTo>
                  <a:cubicBezTo>
                    <a:pt x="0" y="240"/>
                    <a:pt x="46" y="429"/>
                    <a:pt x="46" y="610"/>
                  </a:cubicBezTo>
                  <a:cubicBezTo>
                    <a:pt x="46" y="816"/>
                    <a:pt x="3" y="1024"/>
                    <a:pt x="25" y="1228"/>
                  </a:cubicBezTo>
                  <a:cubicBezTo>
                    <a:pt x="35" y="1305"/>
                    <a:pt x="93" y="1348"/>
                    <a:pt x="151" y="1348"/>
                  </a:cubicBezTo>
                  <a:cubicBezTo>
                    <a:pt x="199" y="1348"/>
                    <a:pt x="246" y="1320"/>
                    <a:pt x="269" y="1261"/>
                  </a:cubicBezTo>
                  <a:cubicBezTo>
                    <a:pt x="347" y="1057"/>
                    <a:pt x="331" y="824"/>
                    <a:pt x="314" y="610"/>
                  </a:cubicBezTo>
                  <a:cubicBezTo>
                    <a:pt x="301" y="421"/>
                    <a:pt x="296" y="204"/>
                    <a:pt x="195" y="41"/>
                  </a:cubicBezTo>
                  <a:cubicBezTo>
                    <a:pt x="177" y="14"/>
                    <a:pt x="147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2189;p83"/>
            <p:cNvSpPr/>
            <p:nvPr/>
          </p:nvSpPr>
          <p:spPr>
            <a:xfrm>
              <a:off x="-1549025" y="5606875"/>
              <a:ext cx="11000" cy="34800"/>
            </a:xfrm>
            <a:custGeom>
              <a:avLst/>
              <a:gdLst/>
              <a:ahLst/>
              <a:cxnLst/>
              <a:rect l="l" t="t" r="r" b="b"/>
              <a:pathLst>
                <a:path w="440" h="1392" extrusionOk="0">
                  <a:moveTo>
                    <a:pt x="146" y="1"/>
                  </a:moveTo>
                  <a:cubicBezTo>
                    <a:pt x="91" y="1"/>
                    <a:pt x="36" y="36"/>
                    <a:pt x="44" y="103"/>
                  </a:cubicBezTo>
                  <a:cubicBezTo>
                    <a:pt x="68" y="293"/>
                    <a:pt x="76" y="485"/>
                    <a:pt x="64" y="675"/>
                  </a:cubicBezTo>
                  <a:cubicBezTo>
                    <a:pt x="53" y="866"/>
                    <a:pt x="1" y="1058"/>
                    <a:pt x="7" y="1248"/>
                  </a:cubicBezTo>
                  <a:cubicBezTo>
                    <a:pt x="9" y="1330"/>
                    <a:pt x="89" y="1391"/>
                    <a:pt x="163" y="1391"/>
                  </a:cubicBezTo>
                  <a:cubicBezTo>
                    <a:pt x="207" y="1391"/>
                    <a:pt x="249" y="1370"/>
                    <a:pt x="272" y="1320"/>
                  </a:cubicBezTo>
                  <a:cubicBezTo>
                    <a:pt x="439" y="944"/>
                    <a:pt x="357" y="459"/>
                    <a:pt x="252" y="75"/>
                  </a:cubicBezTo>
                  <a:cubicBezTo>
                    <a:pt x="239" y="25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2190;p83"/>
            <p:cNvSpPr/>
            <p:nvPr/>
          </p:nvSpPr>
          <p:spPr>
            <a:xfrm>
              <a:off x="-1525750" y="5605700"/>
              <a:ext cx="9900" cy="36000"/>
            </a:xfrm>
            <a:custGeom>
              <a:avLst/>
              <a:gdLst/>
              <a:ahLst/>
              <a:cxnLst/>
              <a:rect l="l" t="t" r="r" b="b"/>
              <a:pathLst>
                <a:path w="396" h="1440" extrusionOk="0">
                  <a:moveTo>
                    <a:pt x="148" y="1"/>
                  </a:moveTo>
                  <a:cubicBezTo>
                    <a:pt x="103" y="1"/>
                    <a:pt x="59" y="30"/>
                    <a:pt x="62" y="87"/>
                  </a:cubicBezTo>
                  <a:cubicBezTo>
                    <a:pt x="71" y="309"/>
                    <a:pt x="86" y="532"/>
                    <a:pt x="78" y="753"/>
                  </a:cubicBezTo>
                  <a:cubicBezTo>
                    <a:pt x="71" y="955"/>
                    <a:pt x="1" y="1163"/>
                    <a:pt x="65" y="1356"/>
                  </a:cubicBezTo>
                  <a:cubicBezTo>
                    <a:pt x="82" y="1411"/>
                    <a:pt x="130" y="1440"/>
                    <a:pt x="178" y="1440"/>
                  </a:cubicBezTo>
                  <a:cubicBezTo>
                    <a:pt x="216" y="1440"/>
                    <a:pt x="254" y="1422"/>
                    <a:pt x="277" y="1385"/>
                  </a:cubicBezTo>
                  <a:cubicBezTo>
                    <a:pt x="396" y="1204"/>
                    <a:pt x="366" y="963"/>
                    <a:pt x="355" y="753"/>
                  </a:cubicBezTo>
                  <a:cubicBezTo>
                    <a:pt x="346" y="520"/>
                    <a:pt x="306" y="288"/>
                    <a:pt x="237" y="63"/>
                  </a:cubicBezTo>
                  <a:cubicBezTo>
                    <a:pt x="224" y="21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2191;p83"/>
            <p:cNvSpPr/>
            <p:nvPr/>
          </p:nvSpPr>
          <p:spPr>
            <a:xfrm>
              <a:off x="-1503175" y="5602300"/>
              <a:ext cx="8500" cy="34325"/>
            </a:xfrm>
            <a:custGeom>
              <a:avLst/>
              <a:gdLst/>
              <a:ahLst/>
              <a:cxnLst/>
              <a:rect l="l" t="t" r="r" b="b"/>
              <a:pathLst>
                <a:path w="340" h="1373" extrusionOk="0">
                  <a:moveTo>
                    <a:pt x="170" y="1"/>
                  </a:moveTo>
                  <a:cubicBezTo>
                    <a:pt x="120" y="1"/>
                    <a:pt x="70" y="34"/>
                    <a:pt x="66" y="100"/>
                  </a:cubicBezTo>
                  <a:cubicBezTo>
                    <a:pt x="46" y="472"/>
                    <a:pt x="25" y="843"/>
                    <a:pt x="6" y="1214"/>
                  </a:cubicBezTo>
                  <a:cubicBezTo>
                    <a:pt x="1" y="1319"/>
                    <a:pt x="86" y="1372"/>
                    <a:pt x="170" y="1372"/>
                  </a:cubicBezTo>
                  <a:cubicBezTo>
                    <a:pt x="255" y="1372"/>
                    <a:pt x="340" y="1319"/>
                    <a:pt x="334" y="1214"/>
                  </a:cubicBezTo>
                  <a:lnTo>
                    <a:pt x="274" y="100"/>
                  </a:lnTo>
                  <a:cubicBezTo>
                    <a:pt x="270" y="34"/>
                    <a:pt x="220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2192;p83"/>
            <p:cNvSpPr/>
            <p:nvPr/>
          </p:nvSpPr>
          <p:spPr>
            <a:xfrm>
              <a:off x="-1481425" y="5599075"/>
              <a:ext cx="8300" cy="25800"/>
            </a:xfrm>
            <a:custGeom>
              <a:avLst/>
              <a:gdLst/>
              <a:ahLst/>
              <a:cxnLst/>
              <a:rect l="l" t="t" r="r" b="b"/>
              <a:pathLst>
                <a:path w="332" h="1032" extrusionOk="0">
                  <a:moveTo>
                    <a:pt x="166" y="0"/>
                  </a:moveTo>
                  <a:cubicBezTo>
                    <a:pt x="113" y="0"/>
                    <a:pt x="60" y="36"/>
                    <a:pt x="56" y="107"/>
                  </a:cubicBezTo>
                  <a:cubicBezTo>
                    <a:pt x="43" y="381"/>
                    <a:pt x="1" y="669"/>
                    <a:pt x="47" y="943"/>
                  </a:cubicBezTo>
                  <a:cubicBezTo>
                    <a:pt x="57" y="1002"/>
                    <a:pt x="112" y="1032"/>
                    <a:pt x="166" y="1032"/>
                  </a:cubicBezTo>
                  <a:cubicBezTo>
                    <a:pt x="221" y="1032"/>
                    <a:pt x="275" y="1002"/>
                    <a:pt x="285" y="943"/>
                  </a:cubicBezTo>
                  <a:cubicBezTo>
                    <a:pt x="332" y="669"/>
                    <a:pt x="290" y="382"/>
                    <a:pt x="276" y="107"/>
                  </a:cubicBezTo>
                  <a:cubicBezTo>
                    <a:pt x="272" y="36"/>
                    <a:pt x="219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2193;p83"/>
            <p:cNvSpPr/>
            <p:nvPr/>
          </p:nvSpPr>
          <p:spPr>
            <a:xfrm>
              <a:off x="-1507200" y="5860325"/>
              <a:ext cx="14525" cy="39750"/>
            </a:xfrm>
            <a:custGeom>
              <a:avLst/>
              <a:gdLst/>
              <a:ahLst/>
              <a:cxnLst/>
              <a:rect l="l" t="t" r="r" b="b"/>
              <a:pathLst>
                <a:path w="581" h="1590" extrusionOk="0">
                  <a:moveTo>
                    <a:pt x="455" y="1"/>
                  </a:moveTo>
                  <a:cubicBezTo>
                    <a:pt x="407" y="1"/>
                    <a:pt x="361" y="25"/>
                    <a:pt x="352" y="80"/>
                  </a:cubicBezTo>
                  <a:cubicBezTo>
                    <a:pt x="315" y="328"/>
                    <a:pt x="246" y="565"/>
                    <a:pt x="168" y="803"/>
                  </a:cubicBezTo>
                  <a:cubicBezTo>
                    <a:pt x="97" y="1020"/>
                    <a:pt x="1" y="1237"/>
                    <a:pt x="19" y="1468"/>
                  </a:cubicBezTo>
                  <a:cubicBezTo>
                    <a:pt x="24" y="1535"/>
                    <a:pt x="85" y="1590"/>
                    <a:pt x="147" y="1590"/>
                  </a:cubicBezTo>
                  <a:cubicBezTo>
                    <a:pt x="175" y="1590"/>
                    <a:pt x="202" y="1579"/>
                    <a:pt x="225" y="1554"/>
                  </a:cubicBezTo>
                  <a:cubicBezTo>
                    <a:pt x="547" y="1193"/>
                    <a:pt x="511" y="563"/>
                    <a:pt x="571" y="110"/>
                  </a:cubicBezTo>
                  <a:cubicBezTo>
                    <a:pt x="580" y="41"/>
                    <a:pt x="516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2194;p83"/>
            <p:cNvSpPr/>
            <p:nvPr/>
          </p:nvSpPr>
          <p:spPr>
            <a:xfrm>
              <a:off x="-1496800" y="5892250"/>
              <a:ext cx="13375" cy="37650"/>
            </a:xfrm>
            <a:custGeom>
              <a:avLst/>
              <a:gdLst/>
              <a:ahLst/>
              <a:cxnLst/>
              <a:rect l="l" t="t" r="r" b="b"/>
              <a:pathLst>
                <a:path w="535" h="1506" extrusionOk="0">
                  <a:moveTo>
                    <a:pt x="303" y="1"/>
                  </a:moveTo>
                  <a:cubicBezTo>
                    <a:pt x="254" y="1"/>
                    <a:pt x="207" y="29"/>
                    <a:pt x="188" y="96"/>
                  </a:cubicBezTo>
                  <a:cubicBezTo>
                    <a:pt x="73" y="500"/>
                    <a:pt x="1" y="1074"/>
                    <a:pt x="260" y="1440"/>
                  </a:cubicBezTo>
                  <a:cubicBezTo>
                    <a:pt x="291" y="1484"/>
                    <a:pt x="343" y="1506"/>
                    <a:pt x="392" y="1506"/>
                  </a:cubicBezTo>
                  <a:cubicBezTo>
                    <a:pt x="465" y="1506"/>
                    <a:pt x="535" y="1458"/>
                    <a:pt x="532" y="1365"/>
                  </a:cubicBezTo>
                  <a:cubicBezTo>
                    <a:pt x="526" y="1178"/>
                    <a:pt x="463" y="1004"/>
                    <a:pt x="439" y="818"/>
                  </a:cubicBezTo>
                  <a:cubicBezTo>
                    <a:pt x="411" y="602"/>
                    <a:pt x="411" y="382"/>
                    <a:pt x="441" y="165"/>
                  </a:cubicBezTo>
                  <a:cubicBezTo>
                    <a:pt x="455" y="67"/>
                    <a:pt x="377" y="1"/>
                    <a:pt x="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2195;p83"/>
            <p:cNvSpPr/>
            <p:nvPr/>
          </p:nvSpPr>
          <p:spPr>
            <a:xfrm>
              <a:off x="-1477000" y="5875925"/>
              <a:ext cx="7175" cy="22300"/>
            </a:xfrm>
            <a:custGeom>
              <a:avLst/>
              <a:gdLst/>
              <a:ahLst/>
              <a:cxnLst/>
              <a:rect l="l" t="t" r="r" b="b"/>
              <a:pathLst>
                <a:path w="287" h="892" extrusionOk="0">
                  <a:moveTo>
                    <a:pt x="101" y="0"/>
                  </a:moveTo>
                  <a:cubicBezTo>
                    <a:pt x="49" y="0"/>
                    <a:pt x="1" y="34"/>
                    <a:pt x="5" y="104"/>
                  </a:cubicBezTo>
                  <a:cubicBezTo>
                    <a:pt x="20" y="342"/>
                    <a:pt x="32" y="577"/>
                    <a:pt x="69" y="813"/>
                  </a:cubicBezTo>
                  <a:cubicBezTo>
                    <a:pt x="77" y="867"/>
                    <a:pt x="120" y="891"/>
                    <a:pt x="166" y="891"/>
                  </a:cubicBezTo>
                  <a:cubicBezTo>
                    <a:pt x="224" y="891"/>
                    <a:pt x="286" y="852"/>
                    <a:pt x="285" y="783"/>
                  </a:cubicBezTo>
                  <a:cubicBezTo>
                    <a:pt x="279" y="556"/>
                    <a:pt x="249" y="331"/>
                    <a:pt x="220" y="104"/>
                  </a:cubicBezTo>
                  <a:cubicBezTo>
                    <a:pt x="212" y="36"/>
                    <a:pt x="155" y="0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2196;p83"/>
            <p:cNvSpPr/>
            <p:nvPr/>
          </p:nvSpPr>
          <p:spPr>
            <a:xfrm>
              <a:off x="-1383375" y="5713400"/>
              <a:ext cx="9575" cy="34450"/>
            </a:xfrm>
            <a:custGeom>
              <a:avLst/>
              <a:gdLst/>
              <a:ahLst/>
              <a:cxnLst/>
              <a:rect l="l" t="t" r="r" b="b"/>
              <a:pathLst>
                <a:path w="383" h="1378" extrusionOk="0">
                  <a:moveTo>
                    <a:pt x="202" y="0"/>
                  </a:moveTo>
                  <a:cubicBezTo>
                    <a:pt x="159" y="0"/>
                    <a:pt x="115" y="29"/>
                    <a:pt x="119" y="80"/>
                  </a:cubicBezTo>
                  <a:cubicBezTo>
                    <a:pt x="149" y="456"/>
                    <a:pt x="115" y="818"/>
                    <a:pt x="28" y="1184"/>
                  </a:cubicBezTo>
                  <a:cubicBezTo>
                    <a:pt x="0" y="1303"/>
                    <a:pt x="103" y="1377"/>
                    <a:pt x="196" y="1377"/>
                  </a:cubicBezTo>
                  <a:cubicBezTo>
                    <a:pt x="258" y="1377"/>
                    <a:pt x="316" y="1344"/>
                    <a:pt x="327" y="1267"/>
                  </a:cubicBezTo>
                  <a:cubicBezTo>
                    <a:pt x="383" y="864"/>
                    <a:pt x="368" y="456"/>
                    <a:pt x="279" y="59"/>
                  </a:cubicBezTo>
                  <a:cubicBezTo>
                    <a:pt x="271" y="19"/>
                    <a:pt x="237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2197;p83"/>
            <p:cNvSpPr/>
            <p:nvPr/>
          </p:nvSpPr>
          <p:spPr>
            <a:xfrm>
              <a:off x="-1370575" y="5732725"/>
              <a:ext cx="7525" cy="29175"/>
            </a:xfrm>
            <a:custGeom>
              <a:avLst/>
              <a:gdLst/>
              <a:ahLst/>
              <a:cxnLst/>
              <a:rect l="l" t="t" r="r" b="b"/>
              <a:pathLst>
                <a:path w="301" h="1167" extrusionOk="0">
                  <a:moveTo>
                    <a:pt x="128" y="0"/>
                  </a:moveTo>
                  <a:cubicBezTo>
                    <a:pt x="90" y="0"/>
                    <a:pt x="53" y="26"/>
                    <a:pt x="50" y="79"/>
                  </a:cubicBezTo>
                  <a:cubicBezTo>
                    <a:pt x="35" y="397"/>
                    <a:pt x="1" y="721"/>
                    <a:pt x="28" y="1039"/>
                  </a:cubicBezTo>
                  <a:cubicBezTo>
                    <a:pt x="35" y="1123"/>
                    <a:pt x="101" y="1166"/>
                    <a:pt x="166" y="1166"/>
                  </a:cubicBezTo>
                  <a:cubicBezTo>
                    <a:pt x="229" y="1166"/>
                    <a:pt x="291" y="1125"/>
                    <a:pt x="293" y="1039"/>
                  </a:cubicBezTo>
                  <a:cubicBezTo>
                    <a:pt x="300" y="720"/>
                    <a:pt x="246" y="395"/>
                    <a:pt x="213" y="79"/>
                  </a:cubicBezTo>
                  <a:cubicBezTo>
                    <a:pt x="208" y="27"/>
                    <a:pt x="168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2198;p83"/>
            <p:cNvSpPr/>
            <p:nvPr/>
          </p:nvSpPr>
          <p:spPr>
            <a:xfrm>
              <a:off x="-1404725" y="6023200"/>
              <a:ext cx="14725" cy="47225"/>
            </a:xfrm>
            <a:custGeom>
              <a:avLst/>
              <a:gdLst/>
              <a:ahLst/>
              <a:cxnLst/>
              <a:rect l="l" t="t" r="r" b="b"/>
              <a:pathLst>
                <a:path w="589" h="1889" extrusionOk="0">
                  <a:moveTo>
                    <a:pt x="304" y="0"/>
                  </a:moveTo>
                  <a:cubicBezTo>
                    <a:pt x="235" y="0"/>
                    <a:pt x="163" y="59"/>
                    <a:pt x="179" y="148"/>
                  </a:cubicBezTo>
                  <a:cubicBezTo>
                    <a:pt x="273" y="694"/>
                    <a:pt x="155" y="1158"/>
                    <a:pt x="28" y="1682"/>
                  </a:cubicBezTo>
                  <a:cubicBezTo>
                    <a:pt x="1" y="1796"/>
                    <a:pt x="102" y="1889"/>
                    <a:pt x="199" y="1889"/>
                  </a:cubicBezTo>
                  <a:cubicBezTo>
                    <a:pt x="248" y="1889"/>
                    <a:pt x="296" y="1865"/>
                    <a:pt x="325" y="1807"/>
                  </a:cubicBezTo>
                  <a:cubicBezTo>
                    <a:pt x="589" y="1285"/>
                    <a:pt x="557" y="636"/>
                    <a:pt x="408" y="85"/>
                  </a:cubicBezTo>
                  <a:cubicBezTo>
                    <a:pt x="392" y="26"/>
                    <a:pt x="348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2199;p83"/>
            <p:cNvSpPr/>
            <p:nvPr/>
          </p:nvSpPr>
          <p:spPr>
            <a:xfrm>
              <a:off x="-1337125" y="6175025"/>
              <a:ext cx="16175" cy="31050"/>
            </a:xfrm>
            <a:custGeom>
              <a:avLst/>
              <a:gdLst/>
              <a:ahLst/>
              <a:cxnLst/>
              <a:rect l="l" t="t" r="r" b="b"/>
              <a:pathLst>
                <a:path w="647" h="1242" extrusionOk="0">
                  <a:moveTo>
                    <a:pt x="116" y="0"/>
                  </a:moveTo>
                  <a:cubicBezTo>
                    <a:pt x="58" y="0"/>
                    <a:pt x="0" y="42"/>
                    <a:pt x="4" y="109"/>
                  </a:cubicBezTo>
                  <a:cubicBezTo>
                    <a:pt x="22" y="439"/>
                    <a:pt x="156" y="891"/>
                    <a:pt x="334" y="1170"/>
                  </a:cubicBezTo>
                  <a:cubicBezTo>
                    <a:pt x="366" y="1219"/>
                    <a:pt x="415" y="1241"/>
                    <a:pt x="464" y="1241"/>
                  </a:cubicBezTo>
                  <a:cubicBezTo>
                    <a:pt x="556" y="1241"/>
                    <a:pt x="646" y="1164"/>
                    <a:pt x="616" y="1053"/>
                  </a:cubicBezTo>
                  <a:cubicBezTo>
                    <a:pt x="565" y="869"/>
                    <a:pt x="468" y="703"/>
                    <a:pt x="396" y="528"/>
                  </a:cubicBezTo>
                  <a:cubicBezTo>
                    <a:pt x="333" y="370"/>
                    <a:pt x="287" y="203"/>
                    <a:pt x="207" y="53"/>
                  </a:cubicBezTo>
                  <a:cubicBezTo>
                    <a:pt x="188" y="17"/>
                    <a:pt x="152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2200;p83"/>
            <p:cNvSpPr/>
            <p:nvPr/>
          </p:nvSpPr>
          <p:spPr>
            <a:xfrm>
              <a:off x="-1348975" y="6201025"/>
              <a:ext cx="9525" cy="30250"/>
            </a:xfrm>
            <a:custGeom>
              <a:avLst/>
              <a:gdLst/>
              <a:ahLst/>
              <a:cxnLst/>
              <a:rect l="l" t="t" r="r" b="b"/>
              <a:pathLst>
                <a:path w="381" h="1210" extrusionOk="0">
                  <a:moveTo>
                    <a:pt x="172" y="1"/>
                  </a:moveTo>
                  <a:cubicBezTo>
                    <a:pt x="103" y="1"/>
                    <a:pt x="27" y="62"/>
                    <a:pt x="39" y="152"/>
                  </a:cubicBezTo>
                  <a:cubicBezTo>
                    <a:pt x="84" y="475"/>
                    <a:pt x="12" y="761"/>
                    <a:pt x="2" y="1080"/>
                  </a:cubicBezTo>
                  <a:cubicBezTo>
                    <a:pt x="0" y="1155"/>
                    <a:pt x="75" y="1209"/>
                    <a:pt x="144" y="1209"/>
                  </a:cubicBezTo>
                  <a:cubicBezTo>
                    <a:pt x="185" y="1209"/>
                    <a:pt x="224" y="1190"/>
                    <a:pt x="243" y="1144"/>
                  </a:cubicBezTo>
                  <a:cubicBezTo>
                    <a:pt x="380" y="821"/>
                    <a:pt x="337" y="424"/>
                    <a:pt x="271" y="88"/>
                  </a:cubicBezTo>
                  <a:cubicBezTo>
                    <a:pt x="259" y="27"/>
                    <a:pt x="217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2201;p83"/>
            <p:cNvSpPr/>
            <p:nvPr/>
          </p:nvSpPr>
          <p:spPr>
            <a:xfrm>
              <a:off x="-1359725" y="6362275"/>
              <a:ext cx="13200" cy="36975"/>
            </a:xfrm>
            <a:custGeom>
              <a:avLst/>
              <a:gdLst/>
              <a:ahLst/>
              <a:cxnLst/>
              <a:rect l="l" t="t" r="r" b="b"/>
              <a:pathLst>
                <a:path w="528" h="1479" extrusionOk="0">
                  <a:moveTo>
                    <a:pt x="168" y="1"/>
                  </a:moveTo>
                  <a:cubicBezTo>
                    <a:pt x="115" y="1"/>
                    <a:pt x="59" y="36"/>
                    <a:pt x="52" y="102"/>
                  </a:cubicBezTo>
                  <a:cubicBezTo>
                    <a:pt x="1" y="503"/>
                    <a:pt x="4" y="1065"/>
                    <a:pt x="242" y="1413"/>
                  </a:cubicBezTo>
                  <a:cubicBezTo>
                    <a:pt x="273" y="1459"/>
                    <a:pt x="319" y="1479"/>
                    <a:pt x="364" y="1479"/>
                  </a:cubicBezTo>
                  <a:cubicBezTo>
                    <a:pt x="448" y="1479"/>
                    <a:pt x="528" y="1409"/>
                    <a:pt x="502" y="1304"/>
                  </a:cubicBezTo>
                  <a:cubicBezTo>
                    <a:pt x="456" y="1111"/>
                    <a:pt x="356" y="937"/>
                    <a:pt x="311" y="743"/>
                  </a:cubicBezTo>
                  <a:cubicBezTo>
                    <a:pt x="264" y="532"/>
                    <a:pt x="249" y="316"/>
                    <a:pt x="263" y="102"/>
                  </a:cubicBezTo>
                  <a:cubicBezTo>
                    <a:pt x="266" y="34"/>
                    <a:pt x="219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2202;p83"/>
            <p:cNvSpPr/>
            <p:nvPr/>
          </p:nvSpPr>
          <p:spPr>
            <a:xfrm>
              <a:off x="-1806350" y="6152750"/>
              <a:ext cx="19525" cy="39400"/>
            </a:xfrm>
            <a:custGeom>
              <a:avLst/>
              <a:gdLst/>
              <a:ahLst/>
              <a:cxnLst/>
              <a:rect l="l" t="t" r="r" b="b"/>
              <a:pathLst>
                <a:path w="781" h="1576" extrusionOk="0">
                  <a:moveTo>
                    <a:pt x="593" y="1"/>
                  </a:moveTo>
                  <a:cubicBezTo>
                    <a:pt x="542" y="1"/>
                    <a:pt x="491" y="28"/>
                    <a:pt x="483" y="82"/>
                  </a:cubicBezTo>
                  <a:cubicBezTo>
                    <a:pt x="448" y="317"/>
                    <a:pt x="432" y="546"/>
                    <a:pt x="350" y="771"/>
                  </a:cubicBezTo>
                  <a:cubicBezTo>
                    <a:pt x="267" y="995"/>
                    <a:pt x="128" y="1184"/>
                    <a:pt x="41" y="1404"/>
                  </a:cubicBezTo>
                  <a:cubicBezTo>
                    <a:pt x="1" y="1507"/>
                    <a:pt x="91" y="1576"/>
                    <a:pt x="181" y="1576"/>
                  </a:cubicBezTo>
                  <a:cubicBezTo>
                    <a:pt x="217" y="1576"/>
                    <a:pt x="252" y="1565"/>
                    <a:pt x="279" y="1541"/>
                  </a:cubicBezTo>
                  <a:cubicBezTo>
                    <a:pt x="642" y="1227"/>
                    <a:pt x="781" y="540"/>
                    <a:pt x="704" y="82"/>
                  </a:cubicBezTo>
                  <a:cubicBezTo>
                    <a:pt x="695" y="28"/>
                    <a:pt x="644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2203;p83"/>
            <p:cNvSpPr/>
            <p:nvPr/>
          </p:nvSpPr>
          <p:spPr>
            <a:xfrm>
              <a:off x="-1791100" y="6183675"/>
              <a:ext cx="12650" cy="36425"/>
            </a:xfrm>
            <a:custGeom>
              <a:avLst/>
              <a:gdLst/>
              <a:ahLst/>
              <a:cxnLst/>
              <a:rect l="l" t="t" r="r" b="b"/>
              <a:pathLst>
                <a:path w="506" h="1457" extrusionOk="0">
                  <a:moveTo>
                    <a:pt x="392" y="0"/>
                  </a:moveTo>
                  <a:cubicBezTo>
                    <a:pt x="334" y="0"/>
                    <a:pt x="272" y="39"/>
                    <a:pt x="265" y="114"/>
                  </a:cubicBezTo>
                  <a:cubicBezTo>
                    <a:pt x="234" y="509"/>
                    <a:pt x="156" y="898"/>
                    <a:pt x="35" y="1277"/>
                  </a:cubicBezTo>
                  <a:cubicBezTo>
                    <a:pt x="0" y="1385"/>
                    <a:pt x="92" y="1457"/>
                    <a:pt x="181" y="1457"/>
                  </a:cubicBezTo>
                  <a:cubicBezTo>
                    <a:pt x="239" y="1457"/>
                    <a:pt x="295" y="1426"/>
                    <a:pt x="314" y="1353"/>
                  </a:cubicBezTo>
                  <a:cubicBezTo>
                    <a:pt x="424" y="949"/>
                    <a:pt x="486" y="533"/>
                    <a:pt x="501" y="114"/>
                  </a:cubicBezTo>
                  <a:cubicBezTo>
                    <a:pt x="505" y="38"/>
                    <a:pt x="450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2204;p83"/>
            <p:cNvSpPr/>
            <p:nvPr/>
          </p:nvSpPr>
          <p:spPr>
            <a:xfrm>
              <a:off x="-1577650" y="6050150"/>
              <a:ext cx="11750" cy="36925"/>
            </a:xfrm>
            <a:custGeom>
              <a:avLst/>
              <a:gdLst/>
              <a:ahLst/>
              <a:cxnLst/>
              <a:rect l="l" t="t" r="r" b="b"/>
              <a:pathLst>
                <a:path w="470" h="1477" extrusionOk="0">
                  <a:moveTo>
                    <a:pt x="363" y="1"/>
                  </a:moveTo>
                  <a:cubicBezTo>
                    <a:pt x="334" y="1"/>
                    <a:pt x="305" y="15"/>
                    <a:pt x="287" y="45"/>
                  </a:cubicBezTo>
                  <a:cubicBezTo>
                    <a:pt x="179" y="231"/>
                    <a:pt x="143" y="461"/>
                    <a:pt x="94" y="668"/>
                  </a:cubicBezTo>
                  <a:cubicBezTo>
                    <a:pt x="38" y="885"/>
                    <a:pt x="8" y="1106"/>
                    <a:pt x="1" y="1329"/>
                  </a:cubicBezTo>
                  <a:cubicBezTo>
                    <a:pt x="0" y="1422"/>
                    <a:pt x="83" y="1477"/>
                    <a:pt x="162" y="1477"/>
                  </a:cubicBezTo>
                  <a:cubicBezTo>
                    <a:pt x="223" y="1477"/>
                    <a:pt x="281" y="1444"/>
                    <a:pt x="296" y="1370"/>
                  </a:cubicBezTo>
                  <a:cubicBezTo>
                    <a:pt x="335" y="1165"/>
                    <a:pt x="357" y="958"/>
                    <a:pt x="378" y="752"/>
                  </a:cubicBezTo>
                  <a:cubicBezTo>
                    <a:pt x="401" y="535"/>
                    <a:pt x="469" y="312"/>
                    <a:pt x="460" y="93"/>
                  </a:cubicBezTo>
                  <a:cubicBezTo>
                    <a:pt x="458" y="37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2205;p83"/>
            <p:cNvSpPr/>
            <p:nvPr/>
          </p:nvSpPr>
          <p:spPr>
            <a:xfrm>
              <a:off x="-1566875" y="6075600"/>
              <a:ext cx="8900" cy="27725"/>
            </a:xfrm>
            <a:custGeom>
              <a:avLst/>
              <a:gdLst/>
              <a:ahLst/>
              <a:cxnLst/>
              <a:rect l="l" t="t" r="r" b="b"/>
              <a:pathLst>
                <a:path w="356" h="1109" extrusionOk="0">
                  <a:moveTo>
                    <a:pt x="250" y="1"/>
                  </a:moveTo>
                  <a:cubicBezTo>
                    <a:pt x="218" y="1"/>
                    <a:pt x="187" y="21"/>
                    <a:pt x="188" y="63"/>
                  </a:cubicBezTo>
                  <a:cubicBezTo>
                    <a:pt x="195" y="358"/>
                    <a:pt x="107" y="677"/>
                    <a:pt x="28" y="958"/>
                  </a:cubicBezTo>
                  <a:cubicBezTo>
                    <a:pt x="1" y="1049"/>
                    <a:pt x="76" y="1108"/>
                    <a:pt x="149" y="1108"/>
                  </a:cubicBezTo>
                  <a:cubicBezTo>
                    <a:pt x="198" y="1108"/>
                    <a:pt x="246" y="1082"/>
                    <a:pt x="263" y="1022"/>
                  </a:cubicBezTo>
                  <a:cubicBezTo>
                    <a:pt x="356" y="690"/>
                    <a:pt x="339" y="403"/>
                    <a:pt x="318" y="63"/>
                  </a:cubicBezTo>
                  <a:cubicBezTo>
                    <a:pt x="316" y="22"/>
                    <a:pt x="282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2206;p83"/>
            <p:cNvSpPr/>
            <p:nvPr/>
          </p:nvSpPr>
          <p:spPr>
            <a:xfrm>
              <a:off x="-1600000" y="6064700"/>
              <a:ext cx="12025" cy="24575"/>
            </a:xfrm>
            <a:custGeom>
              <a:avLst/>
              <a:gdLst/>
              <a:ahLst/>
              <a:cxnLst/>
              <a:rect l="l" t="t" r="r" b="b"/>
              <a:pathLst>
                <a:path w="481" h="983" extrusionOk="0">
                  <a:moveTo>
                    <a:pt x="362" y="1"/>
                  </a:moveTo>
                  <a:cubicBezTo>
                    <a:pt x="323" y="1"/>
                    <a:pt x="284" y="22"/>
                    <a:pt x="268" y="73"/>
                  </a:cubicBezTo>
                  <a:cubicBezTo>
                    <a:pt x="187" y="315"/>
                    <a:pt x="91" y="550"/>
                    <a:pt x="28" y="800"/>
                  </a:cubicBezTo>
                  <a:cubicBezTo>
                    <a:pt x="1" y="910"/>
                    <a:pt x="91" y="983"/>
                    <a:pt x="178" y="983"/>
                  </a:cubicBezTo>
                  <a:cubicBezTo>
                    <a:pt x="236" y="983"/>
                    <a:pt x="293" y="951"/>
                    <a:pt x="313" y="878"/>
                  </a:cubicBezTo>
                  <a:cubicBezTo>
                    <a:pt x="382" y="629"/>
                    <a:pt x="413" y="378"/>
                    <a:pt x="464" y="126"/>
                  </a:cubicBezTo>
                  <a:cubicBezTo>
                    <a:pt x="480" y="50"/>
                    <a:pt x="421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2207;p83"/>
            <p:cNvSpPr/>
            <p:nvPr/>
          </p:nvSpPr>
          <p:spPr>
            <a:xfrm>
              <a:off x="-1686700" y="5886975"/>
              <a:ext cx="16650" cy="37475"/>
            </a:xfrm>
            <a:custGeom>
              <a:avLst/>
              <a:gdLst/>
              <a:ahLst/>
              <a:cxnLst/>
              <a:rect l="l" t="t" r="r" b="b"/>
              <a:pathLst>
                <a:path w="666" h="1499" extrusionOk="0">
                  <a:moveTo>
                    <a:pt x="540" y="0"/>
                  </a:moveTo>
                  <a:cubicBezTo>
                    <a:pt x="475" y="0"/>
                    <a:pt x="406" y="43"/>
                    <a:pt x="397" y="126"/>
                  </a:cubicBezTo>
                  <a:cubicBezTo>
                    <a:pt x="354" y="564"/>
                    <a:pt x="189" y="916"/>
                    <a:pt x="40" y="1323"/>
                  </a:cubicBezTo>
                  <a:cubicBezTo>
                    <a:pt x="1" y="1428"/>
                    <a:pt x="88" y="1498"/>
                    <a:pt x="177" y="1498"/>
                  </a:cubicBezTo>
                  <a:cubicBezTo>
                    <a:pt x="225" y="1498"/>
                    <a:pt x="273" y="1478"/>
                    <a:pt x="303" y="1434"/>
                  </a:cubicBezTo>
                  <a:cubicBezTo>
                    <a:pt x="553" y="1065"/>
                    <a:pt x="635" y="563"/>
                    <a:pt x="661" y="127"/>
                  </a:cubicBezTo>
                  <a:cubicBezTo>
                    <a:pt x="665" y="42"/>
                    <a:pt x="604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2208;p83"/>
            <p:cNvSpPr/>
            <p:nvPr/>
          </p:nvSpPr>
          <p:spPr>
            <a:xfrm>
              <a:off x="-1673000" y="5906600"/>
              <a:ext cx="12825" cy="27625"/>
            </a:xfrm>
            <a:custGeom>
              <a:avLst/>
              <a:gdLst/>
              <a:ahLst/>
              <a:cxnLst/>
              <a:rect l="l" t="t" r="r" b="b"/>
              <a:pathLst>
                <a:path w="513" h="1105" extrusionOk="0">
                  <a:moveTo>
                    <a:pt x="374" y="1"/>
                  </a:moveTo>
                  <a:cubicBezTo>
                    <a:pt x="329" y="1"/>
                    <a:pt x="283" y="26"/>
                    <a:pt x="265" y="83"/>
                  </a:cubicBezTo>
                  <a:cubicBezTo>
                    <a:pt x="174" y="367"/>
                    <a:pt x="59" y="653"/>
                    <a:pt x="14" y="948"/>
                  </a:cubicBezTo>
                  <a:cubicBezTo>
                    <a:pt x="1" y="1029"/>
                    <a:pt x="78" y="1104"/>
                    <a:pt x="147" y="1104"/>
                  </a:cubicBezTo>
                  <a:cubicBezTo>
                    <a:pt x="182" y="1104"/>
                    <a:pt x="215" y="1086"/>
                    <a:pt x="234" y="1041"/>
                  </a:cubicBezTo>
                  <a:cubicBezTo>
                    <a:pt x="355" y="755"/>
                    <a:pt x="413" y="445"/>
                    <a:pt x="490" y="144"/>
                  </a:cubicBezTo>
                  <a:cubicBezTo>
                    <a:pt x="512" y="57"/>
                    <a:pt x="443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2209;p83"/>
            <p:cNvSpPr/>
            <p:nvPr/>
          </p:nvSpPr>
          <p:spPr>
            <a:xfrm>
              <a:off x="-1513650" y="6311175"/>
              <a:ext cx="11425" cy="37550"/>
            </a:xfrm>
            <a:custGeom>
              <a:avLst/>
              <a:gdLst/>
              <a:ahLst/>
              <a:cxnLst/>
              <a:rect l="l" t="t" r="r" b="b"/>
              <a:pathLst>
                <a:path w="457" h="1502" extrusionOk="0">
                  <a:moveTo>
                    <a:pt x="173" y="0"/>
                  </a:moveTo>
                  <a:cubicBezTo>
                    <a:pt x="101" y="0"/>
                    <a:pt x="30" y="47"/>
                    <a:pt x="37" y="135"/>
                  </a:cubicBezTo>
                  <a:cubicBezTo>
                    <a:pt x="72" y="544"/>
                    <a:pt x="31" y="942"/>
                    <a:pt x="6" y="1349"/>
                  </a:cubicBezTo>
                  <a:cubicBezTo>
                    <a:pt x="0" y="1450"/>
                    <a:pt x="77" y="1501"/>
                    <a:pt x="157" y="1501"/>
                  </a:cubicBezTo>
                  <a:cubicBezTo>
                    <a:pt x="224" y="1501"/>
                    <a:pt x="293" y="1465"/>
                    <a:pt x="317" y="1391"/>
                  </a:cubicBezTo>
                  <a:cubicBezTo>
                    <a:pt x="456" y="970"/>
                    <a:pt x="422" y="520"/>
                    <a:pt x="310" y="98"/>
                  </a:cubicBezTo>
                  <a:cubicBezTo>
                    <a:pt x="292" y="32"/>
                    <a:pt x="232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2210;p83"/>
            <p:cNvSpPr/>
            <p:nvPr/>
          </p:nvSpPr>
          <p:spPr>
            <a:xfrm>
              <a:off x="-1530900" y="6287350"/>
              <a:ext cx="11425" cy="31400"/>
            </a:xfrm>
            <a:custGeom>
              <a:avLst/>
              <a:gdLst/>
              <a:ahLst/>
              <a:cxnLst/>
              <a:rect l="l" t="t" r="r" b="b"/>
              <a:pathLst>
                <a:path w="457" h="1256" extrusionOk="0">
                  <a:moveTo>
                    <a:pt x="363" y="0"/>
                  </a:moveTo>
                  <a:cubicBezTo>
                    <a:pt x="321" y="0"/>
                    <a:pt x="277" y="23"/>
                    <a:pt x="260" y="68"/>
                  </a:cubicBezTo>
                  <a:cubicBezTo>
                    <a:pt x="138" y="391"/>
                    <a:pt x="73" y="768"/>
                    <a:pt x="15" y="1109"/>
                  </a:cubicBezTo>
                  <a:cubicBezTo>
                    <a:pt x="1" y="1197"/>
                    <a:pt x="71" y="1256"/>
                    <a:pt x="138" y="1256"/>
                  </a:cubicBezTo>
                  <a:cubicBezTo>
                    <a:pt x="182" y="1256"/>
                    <a:pt x="224" y="1231"/>
                    <a:pt x="239" y="1172"/>
                  </a:cubicBezTo>
                  <a:cubicBezTo>
                    <a:pt x="331" y="828"/>
                    <a:pt x="430" y="451"/>
                    <a:pt x="452" y="94"/>
                  </a:cubicBezTo>
                  <a:cubicBezTo>
                    <a:pt x="457" y="31"/>
                    <a:pt x="412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5" name="Google Shape;2109;p83"/>
          <p:cNvGrpSpPr/>
          <p:nvPr/>
        </p:nvGrpSpPr>
        <p:grpSpPr>
          <a:xfrm>
            <a:off x="130032" y="3189266"/>
            <a:ext cx="1533028" cy="3313145"/>
            <a:chOff x="-4707075" y="-435475"/>
            <a:chExt cx="657200" cy="1420325"/>
          </a:xfrm>
        </p:grpSpPr>
        <p:sp>
          <p:nvSpPr>
            <p:cNvPr id="96" name="Google Shape;2110;p83"/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2111;p83"/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2112;p83"/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2113;p83"/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2114;p83"/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2115;p83"/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2116;p83"/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2117;p83"/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2118;p83"/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2119;p83"/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2120;p83"/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2121;p83"/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2122;p83"/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2123;p83"/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2124;p83"/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517" y="207604"/>
            <a:ext cx="9422000" cy="763600"/>
          </a:xfrm>
        </p:spPr>
        <p:txBody>
          <a:bodyPr/>
          <a:lstStyle/>
          <a:p>
            <a:pPr algn="ctr"/>
            <a:r>
              <a:rPr lang="en-US" sz="3200" b="1" dirty="0" err="1" smtClean="0"/>
              <a:t>Strategi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Kewirausahaan</a:t>
            </a:r>
            <a:endParaRPr lang="en-US" sz="3200" b="1" dirty="0"/>
          </a:p>
        </p:txBody>
      </p:sp>
      <p:pic>
        <p:nvPicPr>
          <p:cNvPr id="5" name="image1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37" y="1228379"/>
            <a:ext cx="7500937" cy="55010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14830" y="2887231"/>
            <a:ext cx="3358058" cy="88617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Penetrasi</a:t>
            </a:r>
            <a:r>
              <a:rPr lang="en-US" sz="1400" dirty="0" smtClean="0"/>
              <a:t> </a:t>
            </a:r>
            <a:r>
              <a:rPr lang="en-US" sz="1400" dirty="0" err="1" smtClean="0"/>
              <a:t>pasar</a:t>
            </a:r>
            <a:r>
              <a:rPr lang="en-US" sz="1400" dirty="0" smtClean="0"/>
              <a:t> : </a:t>
            </a:r>
            <a:r>
              <a:rPr lang="en-US" sz="1400" dirty="0" err="1" smtClean="0"/>
              <a:t>Penilaian</a:t>
            </a:r>
            <a:r>
              <a:rPr lang="en-US" sz="1400" dirty="0" smtClean="0"/>
              <a:t> </a:t>
            </a:r>
            <a:r>
              <a:rPr lang="en-US" sz="1400" dirty="0" err="1" smtClean="0"/>
              <a:t>banyaknya</a:t>
            </a:r>
            <a:r>
              <a:rPr lang="en-US" sz="1400" dirty="0" smtClean="0"/>
              <a:t>  </a:t>
            </a:r>
            <a:r>
              <a:rPr lang="en-US" sz="1400" dirty="0" err="1" smtClean="0"/>
              <a:t>produk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diminati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di </a:t>
            </a:r>
            <a:r>
              <a:rPr lang="en-US" sz="1400" dirty="0" err="1" smtClean="0"/>
              <a:t>Pasar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4830" y="5243511"/>
            <a:ext cx="3515220" cy="92868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Integrasi</a:t>
            </a:r>
            <a:r>
              <a:rPr lang="en-US" sz="1400" dirty="0" smtClean="0"/>
              <a:t> regional : </a:t>
            </a:r>
            <a:r>
              <a:rPr lang="en-US" sz="1400" dirty="0" err="1" smtClean="0"/>
              <a:t>Kebijakan</a:t>
            </a:r>
            <a:r>
              <a:rPr lang="en-US" sz="1400" dirty="0" smtClean="0"/>
              <a:t> </a:t>
            </a:r>
            <a:r>
              <a:rPr lang="en-US" sz="1400" dirty="0" err="1" smtClean="0"/>
              <a:t>mengurangi</a:t>
            </a:r>
            <a:r>
              <a:rPr lang="en-US" sz="1400" dirty="0" smtClean="0"/>
              <a:t> </a:t>
            </a:r>
            <a:r>
              <a:rPr lang="en-US" sz="1400" dirty="0" err="1" smtClean="0"/>
              <a:t>hambatan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kawasan</a:t>
            </a:r>
            <a:r>
              <a:rPr lang="en-US" sz="1400" dirty="0" smtClean="0"/>
              <a:t> </a:t>
            </a:r>
            <a:r>
              <a:rPr lang="en-US" sz="1400" dirty="0" err="1" smtClean="0"/>
              <a:t>tertentu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314830" y="4114452"/>
            <a:ext cx="3358058" cy="88617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Diversivikasi</a:t>
            </a:r>
            <a:r>
              <a:rPr lang="en-US" sz="1400" dirty="0" smtClean="0"/>
              <a:t> </a:t>
            </a:r>
            <a:r>
              <a:rPr lang="en-US" sz="1400" dirty="0" err="1" smtClean="0"/>
              <a:t>produk</a:t>
            </a:r>
            <a:r>
              <a:rPr lang="en-US" sz="1400" dirty="0" smtClean="0"/>
              <a:t> : </a:t>
            </a:r>
            <a:r>
              <a:rPr lang="en-US" sz="1400" dirty="0" err="1" smtClean="0"/>
              <a:t>memproduksi</a:t>
            </a:r>
            <a:r>
              <a:rPr lang="en-US" sz="1400" dirty="0" smtClean="0"/>
              <a:t> </a:t>
            </a:r>
            <a:r>
              <a:rPr lang="en-US" sz="1400" dirty="0" err="1" smtClean="0"/>
              <a:t>produk</a:t>
            </a:r>
            <a:r>
              <a:rPr lang="en-US" sz="1400" dirty="0" smtClean="0"/>
              <a:t> </a:t>
            </a:r>
            <a:r>
              <a:rPr lang="en-US" sz="1400" dirty="0" err="1" smtClean="0"/>
              <a:t>yg</a:t>
            </a:r>
            <a:r>
              <a:rPr lang="en-US" sz="1400" dirty="0" smtClean="0"/>
              <a:t> </a:t>
            </a:r>
            <a:r>
              <a:rPr lang="en-US" sz="1400" dirty="0" err="1" smtClean="0"/>
              <a:t>mirip</a:t>
            </a:r>
            <a:r>
              <a:rPr lang="en-US" sz="1400" dirty="0" smtClean="0"/>
              <a:t> dg </a:t>
            </a:r>
            <a:r>
              <a:rPr lang="en-US" sz="1400" dirty="0" err="1" smtClean="0"/>
              <a:t>produk</a:t>
            </a:r>
            <a:r>
              <a:rPr lang="en-US" sz="1400" dirty="0" smtClean="0"/>
              <a:t> </a:t>
            </a:r>
            <a:r>
              <a:rPr lang="en-US" sz="1400" dirty="0" err="1" smtClean="0"/>
              <a:t>yg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,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berbeda</a:t>
            </a:r>
            <a:r>
              <a:rPr lang="en-US" sz="1400" dirty="0" smtClean="0"/>
              <a:t> </a:t>
            </a:r>
            <a:r>
              <a:rPr lang="en-US" sz="1400" dirty="0" err="1" smtClean="0"/>
              <a:t>ukuran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nya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367" y="364767"/>
            <a:ext cx="9422000" cy="763600"/>
          </a:xfrm>
        </p:spPr>
        <p:txBody>
          <a:bodyPr/>
          <a:lstStyle/>
          <a:p>
            <a:pPr algn="ctr"/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1563" y="1478451"/>
            <a:ext cx="10801350" cy="4618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100"/>
              <a:tabLst>
                <a:tab pos="306070" algn="l"/>
              </a:tabLs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Gambaran Keuangan (Financial</a:t>
            </a:r>
            <a:r>
              <a:rPr lang="id-ID" sz="16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Perspective)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>
              <a:spcBef>
                <a:spcPts val="205"/>
              </a:spcBef>
              <a:spcAft>
                <a:spcPts val="0"/>
              </a:spcAf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adalah sebagai alat ukur apapun dalam strategi perusahaan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8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55372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Struktur perkembangan biaya</a:t>
            </a:r>
            <a:r>
              <a:rPr lang="id-ID" sz="16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Mengurangi penggunaan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penghasilan dengan memproduksi barang lebih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banyak.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36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55372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modal yang ada</a:t>
            </a:r>
            <a:r>
              <a:rPr lang="id-ID" sz="16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Mengatur kapasitas dari pengeluaran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modal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investasi untuk menjaga asset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55372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profit perusahaan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pengadaan sumber-sumber baru (produk-produk baru, sumber daya)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55372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Mempertinggi jumlah pelanggan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0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–"/>
              <a:tabLst>
                <a:tab pos="576580" algn="l"/>
              </a:tabLs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keuntungan atas kesetiaan</a:t>
            </a:r>
            <a:r>
              <a:rPr lang="id-ID" sz="1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pelanggan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840"/>
              </a:spcBef>
              <a:spcAft>
                <a:spcPts val="0"/>
              </a:spcAft>
              <a:buSzPts val="1100"/>
              <a:tabLst>
                <a:tab pos="343535" algn="l"/>
              </a:tabLs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Gambaran Pelanggan ( Customer</a:t>
            </a:r>
            <a:r>
              <a:rPr lang="id-ID" sz="16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Perspective)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 marR="570230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Proses pengaturan pelanggan untuk mengembangkan dan memperkuat hubungan dengan pelanggan yang dituju.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2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356967"/>
            <a:ext cx="10501313" cy="51152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asil gambar untuk Gambar Terima Kasih power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Gambar Terima Kasih powerpoi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63" y="1771650"/>
            <a:ext cx="6043614" cy="4029075"/>
          </a:xfrm>
          <a:prstGeom prst="rect">
            <a:avLst/>
          </a:prstGeom>
        </p:spPr>
      </p:pic>
      <p:sp>
        <p:nvSpPr>
          <p:cNvPr id="6" name="Google Shape;2090;p82"/>
          <p:cNvSpPr/>
          <p:nvPr/>
        </p:nvSpPr>
        <p:spPr>
          <a:xfrm>
            <a:off x="1848000" y="2541267"/>
            <a:ext cx="399600" cy="39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00" y="4656564"/>
            <a:ext cx="396274" cy="402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274" y="3600578"/>
            <a:ext cx="396274" cy="39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03" y="3809354"/>
            <a:ext cx="396274" cy="393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931" y="4844621"/>
            <a:ext cx="396274" cy="402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187" y="2541267"/>
            <a:ext cx="402371" cy="39627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0"/>
            <a:ext cx="7113460" cy="1028032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id-ID" sz="3200" b="1" dirty="0" smtClean="0">
                <a:solidFill>
                  <a:schemeClr val="tx1"/>
                </a:solidFill>
              </a:rPr>
              <a:t>Kondisi </a:t>
            </a:r>
            <a:r>
              <a:rPr lang="id-ID" sz="3200" b="1" dirty="0">
                <a:solidFill>
                  <a:schemeClr val="tx1"/>
                </a:solidFill>
              </a:rPr>
              <a:t>Realitas Koperasi UMKM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1985963"/>
            <a:ext cx="7327771" cy="40433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1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811" y="1040604"/>
            <a:ext cx="10115552" cy="4988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7275" y="6218664"/>
            <a:ext cx="6457950" cy="578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Missing Middle : </a:t>
            </a:r>
            <a:r>
              <a:rPr lang="en-US" sz="1400" dirty="0" err="1" smtClean="0"/>
              <a:t>belum</a:t>
            </a:r>
            <a:r>
              <a:rPr lang="en-US" sz="1400" dirty="0" smtClean="0"/>
              <a:t> maximal </a:t>
            </a:r>
            <a:r>
              <a:rPr lang="en-US" sz="1400" dirty="0" err="1" smtClean="0"/>
              <a:t>partisipasi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  di sector informal yang </a:t>
            </a:r>
            <a:r>
              <a:rPr lang="en-US" sz="1400" dirty="0" err="1" smtClean="0"/>
              <a:t>produktif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028701"/>
            <a:ext cx="2761745" cy="48291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3300" y="733425"/>
            <a:ext cx="8186737" cy="54197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14663" y="0"/>
            <a:ext cx="6929437" cy="728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id-ID" sz="3200" b="1" dirty="0" smtClean="0">
                <a:solidFill>
                  <a:schemeClr val="tx1"/>
                </a:solidFill>
              </a:rPr>
              <a:t>Kondisi Realitas Koperasi UMKM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oogle Shape;226;p35"/>
          <p:cNvGrpSpPr/>
          <p:nvPr/>
        </p:nvGrpSpPr>
        <p:grpSpPr>
          <a:xfrm>
            <a:off x="252918" y="4821443"/>
            <a:ext cx="2812739" cy="1036432"/>
            <a:chOff x="2076510" y="2536605"/>
            <a:chExt cx="4977901" cy="2606900"/>
          </a:xfrm>
        </p:grpSpPr>
        <p:sp>
          <p:nvSpPr>
            <p:cNvPr id="7" name="Google Shape;227;p35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28;p35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29;p35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230;p35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231;p35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232;p35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233;p35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234;p35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235;p35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236;p35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237;p35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238;p35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239;p35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40;p35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41;p35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42;p35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43;p35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44;p35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45;p35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46;p35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47;p35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48;p35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49;p35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50;p35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51;p35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52;p35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53;p35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54;p35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55;p35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56;p35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57;p35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58;p35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59;p35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60;p35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61;p35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62;p35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63;p35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64;p35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65;p35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66;p35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67;p35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68;p35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69;p35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70;p35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71;p35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72;p35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73;p35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74;p35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75;p35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76;p35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77;p35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78;p35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79;p35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80;p35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281;p35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282;p35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83;p35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84;p35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85;p35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86;p35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87;p35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88;p35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89;p35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90;p35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91;p35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92;p35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93;p35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94;p35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95;p35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96;p35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97;p35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98;p35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99;p35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300;p35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301;p35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302;p35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303;p35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304;p35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305;p35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306;p35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307;p35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308;p35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309;p35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310;p35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311;p35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312;p35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313;p35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314;p35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315;p35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316;p35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317;p35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318;p35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319;p35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320;p35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321;p35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322;p35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323;p35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324;p35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325;p35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326;p35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327;p35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328;p35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329;p35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330;p35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331;p35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332;p35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333;p35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334;p35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335;p35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336;p35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337;p35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338;p35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339;p35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340;p35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341;p35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342;p35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343;p35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344;p35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345;p35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46;p35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47;p35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48;p35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49;p35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350;p35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351;p35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352;p35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353;p35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354;p35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55;p35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356;p35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357;p35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358;p35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359;p35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360;p35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361;p35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2" name="Oval 141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7" y="2260541"/>
            <a:ext cx="3183454" cy="1471878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Asean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SME</a:t>
            </a:r>
            <a:r>
              <a:rPr lang="en-US" sz="2000" dirty="0" smtClean="0">
                <a:solidFill>
                  <a:schemeClr val="tx1"/>
                </a:solidFill>
              </a:rPr>
              <a:t> – working group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Small and Medium Enterprises = </a:t>
            </a:r>
            <a:r>
              <a:rPr lang="en-US" sz="2000" dirty="0" err="1" smtClean="0">
                <a:solidFill>
                  <a:schemeClr val="tx1"/>
                </a:solidFill>
              </a:rPr>
              <a:t>kelompok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kerja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usaha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kecil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menengah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Asean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0027" y="-427312"/>
            <a:ext cx="17503794" cy="125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image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28" y="786930"/>
            <a:ext cx="8477557" cy="63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92128" y="54786"/>
            <a:ext cx="17441156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Tahapan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Perencanaan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Koperasi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UMKM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4256" y="3607657"/>
            <a:ext cx="3179061" cy="12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</a:rPr>
              <a:t>Aec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Asean</a:t>
            </a:r>
            <a:r>
              <a:rPr lang="en-US" sz="2000" dirty="0" smtClean="0">
                <a:solidFill>
                  <a:schemeClr val="tx1"/>
                </a:solidFill>
              </a:rPr>
              <a:t> Economic community = </a:t>
            </a:r>
            <a:r>
              <a:rPr lang="en-US" sz="2000" dirty="0" err="1" smtClean="0">
                <a:solidFill>
                  <a:schemeClr val="tx1"/>
                </a:solidFill>
              </a:rPr>
              <a:t>Masyarakat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Ekonomi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Asean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256" y="4886830"/>
            <a:ext cx="2867776" cy="968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Development = </a:t>
            </a:r>
            <a:r>
              <a:rPr lang="en-US" sz="2000" dirty="0" err="1" smtClean="0">
                <a:solidFill>
                  <a:schemeClr val="tx1"/>
                </a:solidFill>
              </a:rPr>
              <a:t>Pengembangan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1901" y="1123837"/>
            <a:ext cx="6843712" cy="4734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920" y="6257926"/>
            <a:ext cx="2347406" cy="357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Dari </a:t>
            </a:r>
            <a:r>
              <a:rPr lang="en-US" dirty="0" err="1" smtClean="0"/>
              <a:t>Aspek</a:t>
            </a:r>
            <a:r>
              <a:rPr lang="en-US" dirty="0" smtClean="0"/>
              <a:t> - </a:t>
            </a:r>
            <a:r>
              <a:rPr lang="en-US" dirty="0" err="1" smtClean="0"/>
              <a:t>aspek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82"/>
          <p:cNvSpPr txBox="1">
            <a:spLocks noGrp="1"/>
          </p:cNvSpPr>
          <p:nvPr>
            <p:ph type="title"/>
          </p:nvPr>
        </p:nvSpPr>
        <p:spPr>
          <a:xfrm>
            <a:off x="1352880" y="195470"/>
            <a:ext cx="9762796" cy="7556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Praktek penerapan manajemen strategis pada UMKM</a:t>
            </a:r>
            <a:endParaRPr dirty="0"/>
          </a:p>
        </p:txBody>
      </p:sp>
      <p:sp>
        <p:nvSpPr>
          <p:cNvPr id="2090" name="Google Shape;2090;p82"/>
          <p:cNvSpPr/>
          <p:nvPr/>
        </p:nvSpPr>
        <p:spPr>
          <a:xfrm>
            <a:off x="1848000" y="2541267"/>
            <a:ext cx="399600" cy="39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1" name="Google Shape;2091;p82"/>
          <p:cNvSpPr/>
          <p:nvPr/>
        </p:nvSpPr>
        <p:spPr>
          <a:xfrm>
            <a:off x="2297600" y="5633950"/>
            <a:ext cx="399600" cy="39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2" name="Google Shape;2092;p82"/>
          <p:cNvSpPr/>
          <p:nvPr/>
        </p:nvSpPr>
        <p:spPr>
          <a:xfrm>
            <a:off x="955967" y="4507225"/>
            <a:ext cx="399600" cy="39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3" name="Google Shape;2093;p82"/>
          <p:cNvSpPr/>
          <p:nvPr/>
        </p:nvSpPr>
        <p:spPr>
          <a:xfrm>
            <a:off x="1155767" y="5833750"/>
            <a:ext cx="399600" cy="39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4" name="Google Shape;2094;p82"/>
          <p:cNvSpPr/>
          <p:nvPr/>
        </p:nvSpPr>
        <p:spPr>
          <a:xfrm>
            <a:off x="1352879" y="5170487"/>
            <a:ext cx="399600" cy="39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5" name="Google Shape;2095;p82"/>
          <p:cNvSpPr/>
          <p:nvPr/>
        </p:nvSpPr>
        <p:spPr>
          <a:xfrm>
            <a:off x="1155767" y="3180700"/>
            <a:ext cx="399600" cy="39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2" name="image1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200" y="1119821"/>
            <a:ext cx="7465695" cy="54667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3747" y="6379369"/>
            <a:ext cx="2557463" cy="414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upload.wikimedia.org/wikipedia/commons/thumb/3/3c/SWOT_id.svg/800px-SWOT_id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13747"/>
            <a:ext cx="5586412" cy="57582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89;p82"/>
          <p:cNvSpPr txBox="1">
            <a:spLocks noGrp="1"/>
          </p:cNvSpPr>
          <p:nvPr>
            <p:ph type="title"/>
          </p:nvPr>
        </p:nvSpPr>
        <p:spPr>
          <a:xfrm>
            <a:off x="1721754" y="336192"/>
            <a:ext cx="942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Praktek penerapan manajemen strategis pada UMKM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p101"/>
          <p:cNvSpPr txBox="1">
            <a:spLocks noGrp="1"/>
          </p:cNvSpPr>
          <p:nvPr>
            <p:ph type="body" idx="1"/>
          </p:nvPr>
        </p:nvSpPr>
        <p:spPr>
          <a:xfrm>
            <a:off x="747965" y="1170244"/>
            <a:ext cx="4867023" cy="56877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sz="1600" b="1" dirty="0"/>
              <a:t>Peluang – peluang ( O )</a:t>
            </a:r>
            <a:endParaRPr lang="en-US" sz="1600" dirty="0"/>
          </a:p>
          <a:p>
            <a:endParaRPr lang="en-US" sz="1600" dirty="0" smtClean="0"/>
          </a:p>
          <a:p>
            <a:r>
              <a:rPr lang="id-ID" sz="1600" dirty="0" smtClean="0"/>
              <a:t>Teknologi </a:t>
            </a:r>
            <a:r>
              <a:rPr lang="id-ID" sz="1600" dirty="0"/>
              <a:t>yang </a:t>
            </a:r>
            <a:r>
              <a:rPr lang="id-ID" sz="1600" dirty="0" smtClean="0"/>
              <a:t>berkembang</a:t>
            </a:r>
            <a:r>
              <a:rPr lang="en-US" sz="1600" dirty="0" smtClean="0"/>
              <a:t> / </a:t>
            </a:r>
            <a:r>
              <a:rPr lang="id-ID" sz="1600" dirty="0" smtClean="0"/>
              <a:t>Berkembangnya </a:t>
            </a:r>
            <a:r>
              <a:rPr lang="id-ID" sz="1600" dirty="0"/>
              <a:t>teknologi dalam bidang telekomunikasi</a:t>
            </a:r>
            <a:endParaRPr lang="en-US" sz="1600" dirty="0"/>
          </a:p>
          <a:p>
            <a:r>
              <a:rPr lang="id-ID" sz="1600" dirty="0"/>
              <a:t>Modernisasi dan </a:t>
            </a:r>
            <a:r>
              <a:rPr lang="id-ID" sz="1600" dirty="0" smtClean="0"/>
              <a:t>Globalisasi</a:t>
            </a:r>
            <a:r>
              <a:rPr lang="en-US" sz="1600" dirty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s</a:t>
            </a:r>
            <a:r>
              <a:rPr lang="id-ID" sz="1600" dirty="0" smtClean="0"/>
              <a:t>emakin </a:t>
            </a:r>
            <a:r>
              <a:rPr lang="id-ID" sz="1600" dirty="0"/>
              <a:t>majunya </a:t>
            </a:r>
            <a:r>
              <a:rPr lang="id-ID" sz="1600" dirty="0" smtClean="0"/>
              <a:t>Zaman</a:t>
            </a:r>
            <a:r>
              <a:rPr lang="en-US" sz="1600" dirty="0" smtClean="0"/>
              <a:t> / </a:t>
            </a:r>
            <a:r>
              <a:rPr lang="id-ID" sz="1600" dirty="0" smtClean="0"/>
              <a:t>canggih</a:t>
            </a:r>
            <a:endParaRPr lang="en-US" sz="1600" dirty="0"/>
          </a:p>
          <a:p>
            <a:r>
              <a:rPr lang="id-ID" sz="1600" dirty="0"/>
              <a:t>Permintaan konsumen </a:t>
            </a:r>
            <a:r>
              <a:rPr lang="id-ID" sz="1600" dirty="0" smtClean="0"/>
              <a:t>Meningkat</a:t>
            </a:r>
            <a:r>
              <a:rPr lang="en-US" sz="1600" dirty="0"/>
              <a:t> </a:t>
            </a:r>
            <a:r>
              <a:rPr lang="en-US" sz="1600" dirty="0" smtClean="0"/>
              <a:t>/ </a:t>
            </a:r>
            <a:r>
              <a:rPr lang="id-ID" sz="1600" dirty="0" smtClean="0"/>
              <a:t>. </a:t>
            </a:r>
            <a:r>
              <a:rPr lang="id-ID" sz="1600" dirty="0"/>
              <a:t>Meningkatnya permintaan</a:t>
            </a:r>
            <a:endParaRPr lang="en-US" sz="1600" dirty="0"/>
          </a:p>
          <a:p>
            <a:r>
              <a:rPr lang="id-ID" sz="1600" dirty="0"/>
              <a:t>Pasar perdagangan ponsel yang murah. </a:t>
            </a:r>
            <a:r>
              <a:rPr lang="id-ID" sz="1600" dirty="0" smtClean="0"/>
              <a:t>. </a:t>
            </a:r>
            <a:r>
              <a:rPr lang="id-ID" sz="1600" dirty="0"/>
              <a:t>Harga ponsel yang terjangkau </a:t>
            </a:r>
            <a:r>
              <a:rPr lang="id-ID" sz="1600" dirty="0" smtClean="0"/>
              <a:t>masyarakat</a:t>
            </a:r>
            <a:r>
              <a:rPr lang="en-US" sz="1600" dirty="0" smtClean="0"/>
              <a:t>.</a:t>
            </a:r>
            <a:r>
              <a:rPr lang="id-ID" sz="1600" dirty="0" smtClean="0"/>
              <a:t> </a:t>
            </a:r>
            <a:r>
              <a:rPr lang="id-ID" sz="1600" dirty="0"/>
              <a:t>Daya beli </a:t>
            </a:r>
            <a:r>
              <a:rPr lang="id-ID" sz="1600" dirty="0" smtClean="0"/>
              <a:t>masyarakat</a:t>
            </a:r>
            <a:r>
              <a:rPr lang="en-US" sz="1600" dirty="0" smtClean="0"/>
              <a:t> / </a:t>
            </a:r>
            <a:r>
              <a:rPr lang="id-ID" sz="1600" dirty="0" smtClean="0"/>
              <a:t>Kemampuaan </a:t>
            </a:r>
            <a:r>
              <a:rPr lang="id-ID" sz="1600" dirty="0"/>
              <a:t>masyarakat memenuhi </a:t>
            </a:r>
            <a:r>
              <a:rPr lang="id-ID" sz="1600" dirty="0" smtClean="0"/>
              <a:t>kebutuhannya</a:t>
            </a:r>
            <a:endParaRPr lang="en-US" sz="1600" dirty="0" smtClean="0"/>
          </a:p>
          <a:p>
            <a:endParaRPr lang="en-US" sz="1600" dirty="0"/>
          </a:p>
          <a:p>
            <a:r>
              <a:rPr lang="id-ID" sz="1600" b="1" dirty="0"/>
              <a:t>Ancaman ( T </a:t>
            </a:r>
            <a:r>
              <a:rPr lang="id-ID" sz="1600" b="1" dirty="0" smtClean="0"/>
              <a:t>)</a:t>
            </a:r>
            <a:r>
              <a:rPr lang="id-ID" sz="1600" b="1" dirty="0"/>
              <a:t> </a:t>
            </a:r>
            <a:endParaRPr lang="en-US" sz="1600" dirty="0"/>
          </a:p>
          <a:p>
            <a:r>
              <a:rPr lang="id-ID" sz="1600" dirty="0"/>
              <a:t>Perkembangan produk baru. </a:t>
            </a:r>
            <a:r>
              <a:rPr lang="id-ID" sz="1600" dirty="0" smtClean="0"/>
              <a:t> </a:t>
            </a:r>
            <a:r>
              <a:rPr lang="id-ID" sz="1600" dirty="0"/>
              <a:t>Inovasi barang </a:t>
            </a:r>
            <a:endParaRPr lang="en-US" sz="1600" dirty="0" smtClean="0"/>
          </a:p>
          <a:p>
            <a:r>
              <a:rPr lang="id-ID" sz="1600" dirty="0" smtClean="0"/>
              <a:t>Persaingan </a:t>
            </a:r>
            <a:r>
              <a:rPr lang="id-ID" sz="1600" dirty="0"/>
              <a:t>tarif dari perusahaan lain. </a:t>
            </a:r>
            <a:r>
              <a:rPr lang="id-ID" sz="1600" dirty="0" smtClean="0"/>
              <a:t> </a:t>
            </a:r>
            <a:r>
              <a:rPr lang="id-ID" sz="1600" dirty="0"/>
              <a:t>Perang tarif </a:t>
            </a:r>
            <a:r>
              <a:rPr lang="en-US" sz="1600" dirty="0" smtClean="0"/>
              <a:t>, </a:t>
            </a:r>
            <a:r>
              <a:rPr lang="id-ID" sz="1600" dirty="0" smtClean="0"/>
              <a:t>Fitur </a:t>
            </a:r>
            <a:r>
              <a:rPr lang="id-ID" sz="1600" dirty="0"/>
              <a:t>yang bersaing. </a:t>
            </a:r>
            <a:r>
              <a:rPr lang="id-ID" sz="1600" dirty="0" smtClean="0"/>
              <a:t>. </a:t>
            </a:r>
            <a:r>
              <a:rPr lang="id-ID" sz="1600" dirty="0"/>
              <a:t>Bersaingnya tampilan </a:t>
            </a:r>
            <a:r>
              <a:rPr lang="id-ID" sz="1600" dirty="0" smtClean="0"/>
              <a:t>produk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id-ID" sz="1600" dirty="0"/>
              <a:t>Krisis </a:t>
            </a:r>
            <a:r>
              <a:rPr lang="id-ID" sz="1600" dirty="0" smtClean="0"/>
              <a:t>ekonomi.</a:t>
            </a:r>
            <a:r>
              <a:rPr lang="en-US" sz="1600" dirty="0" smtClean="0"/>
              <a:t>.</a:t>
            </a:r>
            <a:r>
              <a:rPr lang="id-ID" sz="1600" dirty="0" smtClean="0"/>
              <a:t>Keuangan </a:t>
            </a:r>
            <a:r>
              <a:rPr lang="id-ID" sz="1600" dirty="0"/>
              <a:t>yang anjlok</a:t>
            </a:r>
            <a:endParaRPr lang="en-US" sz="1600" dirty="0"/>
          </a:p>
          <a:p>
            <a:r>
              <a:rPr lang="id-ID" sz="1600" dirty="0"/>
              <a:t>Regulasi Pemerintah </a:t>
            </a:r>
            <a:r>
              <a:rPr lang="id-ID" sz="1600" dirty="0" smtClean="0"/>
              <a:t>.Peraturan-peraturan Pemerinta</a:t>
            </a:r>
            <a:r>
              <a:rPr lang="en-US" sz="1600" dirty="0" smtClean="0"/>
              <a:t>h</a:t>
            </a:r>
            <a:r>
              <a:rPr lang="id-ID" sz="1600" dirty="0"/>
              <a:t> </a:t>
            </a:r>
            <a:endParaRPr lang="en-US" sz="1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3792" name="Google Shape;3792;p101"/>
          <p:cNvSpPr txBox="1">
            <a:spLocks noGrp="1"/>
          </p:cNvSpPr>
          <p:nvPr>
            <p:ph type="body" idx="2"/>
          </p:nvPr>
        </p:nvSpPr>
        <p:spPr>
          <a:xfrm>
            <a:off x="6296930" y="1170245"/>
            <a:ext cx="5647420" cy="5573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  </a:t>
            </a:r>
            <a:endParaRPr dirty="0"/>
          </a:p>
        </p:txBody>
      </p:sp>
      <p:sp>
        <p:nvSpPr>
          <p:cNvPr id="5" name="Google Shape;3793;p101"/>
          <p:cNvSpPr txBox="1">
            <a:spLocks/>
          </p:cNvSpPr>
          <p:nvPr/>
        </p:nvSpPr>
        <p:spPr>
          <a:xfrm>
            <a:off x="6715124" y="108050"/>
            <a:ext cx="4729163" cy="100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b="1" dirty="0"/>
              <a:t>IFAS ( Internal Strategic Factors Summary </a:t>
            </a:r>
            <a:r>
              <a:rPr lang="id-ID" sz="1600" b="1" dirty="0" smtClean="0"/>
              <a:t>)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id-ID" sz="1600" b="1" dirty="0"/>
              <a:t>Faktor-faktor Strategic </a:t>
            </a:r>
            <a:r>
              <a:rPr lang="id-ID" sz="1600" b="1" dirty="0" smtClean="0"/>
              <a:t>Internal</a:t>
            </a:r>
            <a:endParaRPr lang="en-US" sz="1600" kern="0" dirty="0"/>
          </a:p>
        </p:txBody>
      </p:sp>
      <p:sp>
        <p:nvSpPr>
          <p:cNvPr id="6" name="Google Shape;3793;p101"/>
          <p:cNvSpPr txBox="1">
            <a:spLocks/>
          </p:cNvSpPr>
          <p:nvPr/>
        </p:nvSpPr>
        <p:spPr>
          <a:xfrm>
            <a:off x="1214438" y="1117420"/>
            <a:ext cx="3267075" cy="52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kern="0" dirty="0"/>
          </a:p>
        </p:txBody>
      </p:sp>
      <p:sp>
        <p:nvSpPr>
          <p:cNvPr id="7" name="Google Shape;3793;p101"/>
          <p:cNvSpPr txBox="1">
            <a:spLocks/>
          </p:cNvSpPr>
          <p:nvPr/>
        </p:nvSpPr>
        <p:spPr>
          <a:xfrm>
            <a:off x="747965" y="108050"/>
            <a:ext cx="5032802" cy="100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b="1" dirty="0" smtClean="0"/>
              <a:t>EFAS </a:t>
            </a:r>
            <a:r>
              <a:rPr lang="id-ID" sz="1600" b="1" dirty="0"/>
              <a:t>( External Strategic factors Summary </a:t>
            </a:r>
            <a:r>
              <a:rPr lang="id-ID" sz="1600" b="1" dirty="0" smtClean="0"/>
              <a:t>)</a:t>
            </a:r>
            <a:endParaRPr lang="en-US" sz="1600" b="1" dirty="0" smtClean="0"/>
          </a:p>
          <a:p>
            <a:endParaRPr lang="en-US" sz="1600" dirty="0"/>
          </a:p>
          <a:p>
            <a:r>
              <a:rPr lang="id-ID" sz="1600" b="1" dirty="0"/>
              <a:t>Faktor-faktor Strategi </a:t>
            </a:r>
            <a:r>
              <a:rPr lang="id-ID" sz="1600" b="1" dirty="0" smtClean="0"/>
              <a:t>Eksternal</a:t>
            </a:r>
            <a:endParaRPr lang="en-US" sz="1600" kern="0" dirty="0"/>
          </a:p>
        </p:txBody>
      </p:sp>
      <p:sp>
        <p:nvSpPr>
          <p:cNvPr id="3" name="Rectangle 2"/>
          <p:cNvSpPr/>
          <p:nvPr/>
        </p:nvSpPr>
        <p:spPr>
          <a:xfrm>
            <a:off x="6320290" y="1117420"/>
            <a:ext cx="5518829" cy="4340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marR="814705">
              <a:lnSpc>
                <a:spcPct val="187000"/>
              </a:lnSpc>
              <a:spcBef>
                <a:spcPts val="205"/>
              </a:spcBef>
              <a:spcAft>
                <a:spcPts val="0"/>
              </a:spcAf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Kekuatan ( S 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12140" lvl="1" indent="-285750">
              <a:lnSpc>
                <a:spcPct val="115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31520" algn="l"/>
                <a:tab pos="732155" algn="l"/>
              </a:tabLst>
            </a:pP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Managemen yang berpengalaman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.karyawan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yang berpengalaman dalam bidangnya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375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31520" algn="l"/>
                <a:tab pos="732155" algn="l"/>
              </a:tabLst>
            </a:pP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Brands yang sudah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terkenal.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Brands yang sudah dikenal</a:t>
            </a:r>
            <a:r>
              <a:rPr lang="id-ID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31520" algn="l"/>
                <a:tab pos="732155" algn="l"/>
              </a:tabLst>
            </a:pP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Promosi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dpt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secara Besar-besaran </a:t>
            </a:r>
            <a:r>
              <a:rPr lang="en-US" sz="1600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dlm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Promosi</a:t>
            </a:r>
            <a:r>
              <a:rPr lang="id-ID" sz="1600" spc="-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31520" algn="l"/>
                <a:tab pos="732155" algn="l"/>
              </a:tabLst>
            </a:pP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Segmentasi pasar yang tepat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sasaran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31520" algn="l"/>
                <a:tab pos="732155" algn="l"/>
              </a:tabLst>
            </a:pP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Timbal jasa kepada konsumen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Bonus kepada konsumen/Pelanggan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  <a:spcAft>
                <a:spcPts val="0"/>
              </a:spcAf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spcAft>
                <a:spcPts val="0"/>
              </a:spcAft>
            </a:pPr>
            <a:r>
              <a:rPr lang="id-ID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Kelemahan ( W )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195"/>
              </a:spcBef>
              <a:spcAft>
                <a:spcPts val="0"/>
              </a:spcAft>
              <a:buSzPts val="1200"/>
              <a:tabLst>
                <a:tab pos="652780" algn="l"/>
              </a:tabLst>
            </a:pPr>
            <a:r>
              <a:rPr lang="en-US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J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aringan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sulit diakses didaerah-daerah terpencil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.Belum</a:t>
            </a:r>
            <a:endParaRPr lang="en-US" sz="1600" spc="-25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195"/>
              </a:spcBef>
              <a:spcAft>
                <a:spcPts val="0"/>
              </a:spcAft>
              <a:buSzPts val="1200"/>
              <a:tabLst>
                <a:tab pos="652780" algn="l"/>
              </a:tabLst>
            </a:pPr>
            <a:r>
              <a:rPr lang="en-US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adanya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195"/>
              </a:spcBef>
              <a:spcAft>
                <a:spcPts val="0"/>
              </a:spcAft>
              <a:buSzPts val="1200"/>
              <a:tabLst>
                <a:tab pos="652780" algn="l"/>
              </a:tabLst>
            </a:pPr>
            <a:r>
              <a:rPr lang="en-US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600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Distribusi produ .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Pendistribusian</a:t>
            </a:r>
            <a:r>
              <a:rPr lang="id-ID" sz="1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205"/>
              </a:spcBef>
              <a:spcAft>
                <a:spcPts val="0"/>
              </a:spcAft>
              <a:buSzPts val="1200"/>
              <a:tabLst>
                <a:tab pos="614680" algn="l"/>
              </a:tabLst>
            </a:pPr>
            <a:r>
              <a:rPr lang="en-US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Jaringan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SLI sulit </a:t>
            </a:r>
            <a:r>
              <a:rPr lang="id-ID" sz="16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diaktifasi.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Sulitnya aktifasi di Luar</a:t>
            </a:r>
            <a:r>
              <a:rPr lang="id-ID" sz="1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Negri</a:t>
            </a:r>
            <a:endParaRPr lang="en-US" sz="16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id-ID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53" y="0"/>
            <a:ext cx="10551209" cy="1042988"/>
          </a:xfrm>
        </p:spPr>
        <p:txBody>
          <a:bodyPr/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6 </a:t>
            </a:r>
            <a:r>
              <a:rPr lang="en-US" sz="2400" b="1" dirty="0" err="1" smtClean="0"/>
              <a:t>Pendekatan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Pembangunan </a:t>
            </a:r>
            <a:r>
              <a:rPr lang="en-US" sz="2400" b="1" dirty="0" err="1" smtClean="0"/>
              <a:t>Koperasi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UMKM</a:t>
            </a:r>
            <a:r>
              <a:rPr lang="en-US" sz="2400" b="1" dirty="0" smtClean="0"/>
              <a:t> di Indonesia</a:t>
            </a:r>
            <a:endParaRPr lang="en-US" sz="2400" b="1" dirty="0"/>
          </a:p>
        </p:txBody>
      </p:sp>
      <p:pic>
        <p:nvPicPr>
          <p:cNvPr id="3" name="image1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255" y="1172657"/>
            <a:ext cx="8040370" cy="5119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H="1">
            <a:off x="402907" y="6292028"/>
            <a:ext cx="3011806" cy="56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u/ </a:t>
            </a:r>
            <a:r>
              <a:rPr lang="en-US" sz="1600" dirty="0" err="1" smtClean="0"/>
              <a:t>kebaikan</a:t>
            </a:r>
            <a:r>
              <a:rPr lang="en-US" sz="1600" dirty="0" smtClean="0"/>
              <a:t> </a:t>
            </a:r>
            <a:r>
              <a:rPr lang="en-US" sz="1600" dirty="0" err="1" smtClean="0"/>
              <a:t>swot</a:t>
            </a:r>
            <a:r>
              <a:rPr lang="en-US" sz="1600" dirty="0" smtClean="0"/>
              <a:t> </a:t>
            </a:r>
            <a:r>
              <a:rPr lang="en-US" sz="1600" dirty="0" err="1" smtClean="0"/>
              <a:t>terutaman</a:t>
            </a:r>
            <a:r>
              <a:rPr lang="en-US" sz="1600" dirty="0" smtClean="0"/>
              <a:t> u/ + </a:t>
            </a:r>
            <a:r>
              <a:rPr lang="en-US" sz="1600" dirty="0" err="1" smtClean="0"/>
              <a:t>kekuatan</a:t>
            </a:r>
            <a:r>
              <a:rPr lang="en-US" sz="1600" dirty="0" smtClean="0"/>
              <a:t> – </a:t>
            </a:r>
            <a:r>
              <a:rPr lang="en-US" sz="1600" dirty="0" err="1" smtClean="0"/>
              <a:t>kelemahan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1352433" y="336884"/>
            <a:ext cx="512630" cy="40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4_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Creative-Idea-Bulb-PowerPoint-Template</Template>
  <TotalTime>614</TotalTime>
  <Words>272</Words>
  <Application>Microsoft Office PowerPoint</Application>
  <PresentationFormat>Widescreen</PresentationFormat>
  <Paragraphs>78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Devanagari</vt:lpstr>
      <vt:lpstr>Arial</vt:lpstr>
      <vt:lpstr>Barlow</vt:lpstr>
      <vt:lpstr>Calibri</vt:lpstr>
      <vt:lpstr>Corbel</vt:lpstr>
      <vt:lpstr>Open Sans</vt:lpstr>
      <vt:lpstr>Righteous</vt:lpstr>
      <vt:lpstr>Times New Roman</vt:lpstr>
      <vt:lpstr>Wingdings 2</vt:lpstr>
      <vt:lpstr>Frame</vt:lpstr>
      <vt:lpstr>4_TOWN HALL BUSINESS PLAN</vt:lpstr>
      <vt:lpstr>6_TOWN HALL BUSINESS PLAN</vt:lpstr>
      <vt:lpstr>MANAJEMEN KOPERASI DAN UMKM  Pertemuan ke 12  Perencanaan Strategik Koperasi dan UMKM     Kondisi Realitas Koperasi UMKM, Tahapan Perencanaan Koperasi UMKM, Praktek penerapan manajemen strategis pada UMKM,    Dosen : Enung Susilawati, S.E., M.M. USB YPKP Bandung   </vt:lpstr>
      <vt:lpstr> Kondisi Realitas Koperasi UMKM </vt:lpstr>
      <vt:lpstr>PowerPoint Presentation</vt:lpstr>
      <vt:lpstr>Asean SME – working group Small and Medium Enterprises = kelompok kerja usaha kecil menengah  Asean</vt:lpstr>
      <vt:lpstr>PowerPoint Presentation</vt:lpstr>
      <vt:lpstr>Praktek penerapan manajemen strategis pada UMKM</vt:lpstr>
      <vt:lpstr>Praktek penerapan manajemen strategis pada UMKM</vt:lpstr>
      <vt:lpstr>PowerPoint Presentation</vt:lpstr>
      <vt:lpstr> 6 Pendekatan utama Pembangunan Koperasi dan UMKM di Indonesia</vt:lpstr>
      <vt:lpstr>Strategi Kewirausahaan</vt:lpstr>
      <vt:lpstr>Gambaran Keuangan dan Gambaran Pelanggan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Enung Susilawati</dc:creator>
  <cp:lastModifiedBy>Enung Susilawati</cp:lastModifiedBy>
  <cp:revision>62</cp:revision>
  <dcterms:created xsi:type="dcterms:W3CDTF">2022-11-11T02:40:11Z</dcterms:created>
  <dcterms:modified xsi:type="dcterms:W3CDTF">2023-12-19T06:38:58Z</dcterms:modified>
</cp:coreProperties>
</file>