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9"/>
  </p:notesMasterIdLst>
  <p:sldIdLst>
    <p:sldId id="259" r:id="rId2"/>
    <p:sldId id="260" r:id="rId3"/>
    <p:sldId id="261" r:id="rId4"/>
    <p:sldId id="262" r:id="rId5"/>
    <p:sldId id="278" r:id="rId6"/>
    <p:sldId id="263" r:id="rId7"/>
    <p:sldId id="270" r:id="rId8"/>
    <p:sldId id="268" r:id="rId9"/>
    <p:sldId id="272" r:id="rId10"/>
    <p:sldId id="273" r:id="rId11"/>
    <p:sldId id="274" r:id="rId12"/>
    <p:sldId id="280" r:id="rId13"/>
    <p:sldId id="281" r:id="rId14"/>
    <p:sldId id="282" r:id="rId15"/>
    <p:sldId id="283" r:id="rId16"/>
    <p:sldId id="275"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59" autoAdjust="0"/>
    <p:restoredTop sz="94660"/>
  </p:normalViewPr>
  <p:slideViewPr>
    <p:cSldViewPr snapToGrid="0">
      <p:cViewPr varScale="1">
        <p:scale>
          <a:sx n="79" d="100"/>
          <a:sy n="79" d="100"/>
        </p:scale>
        <p:origin x="318"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B3-F98C-4B0C-BBD7-573909A2CF7A}" type="datetimeFigureOut">
              <a:rPr lang="en-US" smtClean="0"/>
              <a:t>12/25/2023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90DB90-81D4-4EFF-AC29-5F4652609D48}" type="slidenum">
              <a:rPr lang="en-US" smtClean="0"/>
              <a:t>‹#›</a:t>
            </a:fld>
            <a:endParaRPr lang="en-US"/>
          </a:p>
        </p:txBody>
      </p:sp>
    </p:spTree>
    <p:extLst>
      <p:ext uri="{BB962C8B-B14F-4D97-AF65-F5344CB8AC3E}">
        <p14:creationId xmlns:p14="http://schemas.microsoft.com/office/powerpoint/2010/main" val="28307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6"/>
        <p:cNvGrpSpPr/>
        <p:nvPr/>
      </p:nvGrpSpPr>
      <p:grpSpPr>
        <a:xfrm>
          <a:off x="0" y="0"/>
          <a:ext cx="0" cy="0"/>
          <a:chOff x="0" y="0"/>
          <a:chExt cx="0" cy="0"/>
        </a:xfrm>
      </p:grpSpPr>
      <p:sp>
        <p:nvSpPr>
          <p:cNvPr id="1487" name="Google Shape;1487;gdfee29fd8a_0_10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8" name="Google Shape;1488;gdfee29fd8a_0_10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554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64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c03f8b48dd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c03f8b48dd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98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8"/>
        <p:cNvGrpSpPr/>
        <p:nvPr/>
      </p:nvGrpSpPr>
      <p:grpSpPr>
        <a:xfrm>
          <a:off x="0" y="0"/>
          <a:ext cx="0" cy="0"/>
          <a:chOff x="0" y="0"/>
          <a:chExt cx="0" cy="0"/>
        </a:xfrm>
      </p:grpSpPr>
      <p:sp>
        <p:nvSpPr>
          <p:cNvPr id="1229" name="Google Shape;1229;gc03f8b48dd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0" name="Google Shape;1230;gc03f8b48dd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8207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dfee29fd8a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dfee29fd8a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4437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dfee29fd8a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dfee29fd8a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000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dfee29fd8a_0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dfee29fd8a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8046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131B48-16B6-4B9E-B15D-4F52666F4884}"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66E81-A518-4657-8C4C-D0AF5020C959}" type="slidenum">
              <a:rPr lang="en-US" smtClean="0"/>
              <a:t>‹#›</a:t>
            </a:fld>
            <a:endParaRPr lang="en-US"/>
          </a:p>
        </p:txBody>
      </p:sp>
    </p:spTree>
    <p:extLst>
      <p:ext uri="{BB962C8B-B14F-4D97-AF65-F5344CB8AC3E}">
        <p14:creationId xmlns:p14="http://schemas.microsoft.com/office/powerpoint/2010/main" val="2442099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131B48-16B6-4B9E-B15D-4F52666F4884}"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66E81-A518-4657-8C4C-D0AF5020C959}" type="slidenum">
              <a:rPr lang="en-US" smtClean="0"/>
              <a:t>‹#›</a:t>
            </a:fld>
            <a:endParaRPr lang="en-US"/>
          </a:p>
        </p:txBody>
      </p:sp>
    </p:spTree>
    <p:extLst>
      <p:ext uri="{BB962C8B-B14F-4D97-AF65-F5344CB8AC3E}">
        <p14:creationId xmlns:p14="http://schemas.microsoft.com/office/powerpoint/2010/main" val="1812997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131B48-16B6-4B9E-B15D-4F52666F4884}"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66E81-A518-4657-8C4C-D0AF5020C959}" type="slidenum">
              <a:rPr lang="en-US" smtClean="0"/>
              <a:t>‹#›</a:t>
            </a:fld>
            <a:endParaRPr lang="en-US"/>
          </a:p>
        </p:txBody>
      </p:sp>
    </p:spTree>
    <p:extLst>
      <p:ext uri="{BB962C8B-B14F-4D97-AF65-F5344CB8AC3E}">
        <p14:creationId xmlns:p14="http://schemas.microsoft.com/office/powerpoint/2010/main" val="2565507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pic>
        <p:nvPicPr>
          <p:cNvPr id="9" name="Google Shape;9;p2"/>
          <p:cNvPicPr preferRelativeResize="0"/>
          <p:nvPr/>
        </p:nvPicPr>
        <p:blipFill/>
        <p:spPr>
          <a:xfrm>
            <a:off x="0" y="0"/>
            <a:ext cx="12192000" cy="6857989"/>
          </a:xfrm>
          <a:prstGeom prst="rect">
            <a:avLst/>
          </a:prstGeom>
          <a:noFill/>
          <a:ln>
            <a:noFill/>
          </a:ln>
        </p:spPr>
      </p:pic>
      <p:sp>
        <p:nvSpPr>
          <p:cNvPr id="10" name="Google Shape;10;p2"/>
          <p:cNvSpPr txBox="1">
            <a:spLocks noGrp="1"/>
          </p:cNvSpPr>
          <p:nvPr>
            <p:ph type="subTitle" idx="1"/>
          </p:nvPr>
        </p:nvSpPr>
        <p:spPr>
          <a:xfrm>
            <a:off x="6795033" y="1545967"/>
            <a:ext cx="4502000" cy="33860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Font typeface="Work Sans ExtraBold"/>
              <a:buNone/>
              <a:defRPr sz="6400">
                <a:latin typeface="Work Sans ExtraBold"/>
                <a:ea typeface="Work Sans ExtraBold"/>
                <a:cs typeface="Work Sans ExtraBold"/>
                <a:sym typeface="Work Sans ExtraBold"/>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1" name="Google Shape;11;p2"/>
          <p:cNvSpPr txBox="1">
            <a:spLocks noGrp="1"/>
          </p:cNvSpPr>
          <p:nvPr>
            <p:ph type="subTitle" idx="2"/>
          </p:nvPr>
        </p:nvSpPr>
        <p:spPr>
          <a:xfrm>
            <a:off x="6823649" y="4898100"/>
            <a:ext cx="4502000" cy="5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2" name="Google Shape;12;p2"/>
          <p:cNvGrpSpPr/>
          <p:nvPr/>
        </p:nvGrpSpPr>
        <p:grpSpPr>
          <a:xfrm>
            <a:off x="758563" y="535151"/>
            <a:ext cx="2568891" cy="4524624"/>
            <a:chOff x="568922" y="401363"/>
            <a:chExt cx="1926668" cy="3393468"/>
          </a:xfrm>
        </p:grpSpPr>
        <p:sp>
          <p:nvSpPr>
            <p:cNvPr id="13" name="Google Shape;13;p2"/>
            <p:cNvSpPr/>
            <p:nvPr/>
          </p:nvSpPr>
          <p:spPr>
            <a:xfrm>
              <a:off x="599768" y="438391"/>
              <a:ext cx="1885494" cy="3298824"/>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568922" y="401363"/>
              <a:ext cx="1926668" cy="3393468"/>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 name="Google Shape;15;p2"/>
          <p:cNvGrpSpPr/>
          <p:nvPr/>
        </p:nvGrpSpPr>
        <p:grpSpPr>
          <a:xfrm>
            <a:off x="3552196" y="480900"/>
            <a:ext cx="2568891" cy="4524624"/>
            <a:chOff x="2664147" y="360675"/>
            <a:chExt cx="1926668" cy="3393468"/>
          </a:xfrm>
        </p:grpSpPr>
        <p:sp>
          <p:nvSpPr>
            <p:cNvPr id="16" name="Google Shape;16;p2"/>
            <p:cNvSpPr/>
            <p:nvPr/>
          </p:nvSpPr>
          <p:spPr>
            <a:xfrm>
              <a:off x="2694993" y="430741"/>
              <a:ext cx="1885494" cy="3298824"/>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2664147" y="360675"/>
              <a:ext cx="1926668" cy="3393468"/>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 name="Google Shape;18;p2"/>
          <p:cNvSpPr/>
          <p:nvPr/>
        </p:nvSpPr>
        <p:spPr>
          <a:xfrm rot="7937037">
            <a:off x="10508211" y="-1590473"/>
            <a:ext cx="2269911" cy="4615621"/>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2857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2"/>
          <p:cNvSpPr/>
          <p:nvPr/>
        </p:nvSpPr>
        <p:spPr>
          <a:xfrm rot="7937037">
            <a:off x="10678811" y="-1897540"/>
            <a:ext cx="2269911" cy="4615621"/>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19050"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2"/>
          <p:cNvSpPr/>
          <p:nvPr/>
        </p:nvSpPr>
        <p:spPr>
          <a:xfrm rot="7937037">
            <a:off x="10899978" y="-2204607"/>
            <a:ext cx="2269911" cy="4615621"/>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2"/>
          <p:cNvSpPr/>
          <p:nvPr/>
        </p:nvSpPr>
        <p:spPr>
          <a:xfrm rot="724618">
            <a:off x="10847231" y="5092820"/>
            <a:ext cx="2099032" cy="2246641"/>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w="2857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2"/>
          <p:cNvSpPr/>
          <p:nvPr/>
        </p:nvSpPr>
        <p:spPr>
          <a:xfrm rot="724618">
            <a:off x="11026364" y="5297520"/>
            <a:ext cx="2099032" cy="2246641"/>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w="19050"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2"/>
          <p:cNvSpPr/>
          <p:nvPr/>
        </p:nvSpPr>
        <p:spPr>
          <a:xfrm rot="724618">
            <a:off x="11265197" y="5510786"/>
            <a:ext cx="2099032" cy="2246641"/>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4623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1"/>
        <p:cNvGrpSpPr/>
        <p:nvPr/>
      </p:nvGrpSpPr>
      <p:grpSpPr>
        <a:xfrm>
          <a:off x="0" y="0"/>
          <a:ext cx="0" cy="0"/>
          <a:chOff x="0" y="0"/>
          <a:chExt cx="0" cy="0"/>
        </a:xfrm>
      </p:grpSpPr>
      <p:pic>
        <p:nvPicPr>
          <p:cNvPr id="52" name="Google Shape;52;p5"/>
          <p:cNvPicPr preferRelativeResize="0"/>
          <p:nvPr/>
        </p:nvPicPr>
        <p:blipFill/>
        <p:spPr>
          <a:xfrm>
            <a:off x="0" y="0"/>
            <a:ext cx="12192000" cy="6857989"/>
          </a:xfrm>
          <a:prstGeom prst="rect">
            <a:avLst/>
          </a:prstGeom>
          <a:noFill/>
          <a:ln>
            <a:noFill/>
          </a:ln>
        </p:spPr>
      </p:pic>
      <p:sp>
        <p:nvSpPr>
          <p:cNvPr id="53" name="Google Shape;53;p5"/>
          <p:cNvSpPr txBox="1">
            <a:spLocks noGrp="1"/>
          </p:cNvSpPr>
          <p:nvPr>
            <p:ph type="title"/>
          </p:nvPr>
        </p:nvSpPr>
        <p:spPr>
          <a:xfrm>
            <a:off x="1245433" y="3058300"/>
            <a:ext cx="4626400" cy="625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667"/>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endParaRPr/>
          </a:p>
        </p:txBody>
      </p:sp>
      <p:sp>
        <p:nvSpPr>
          <p:cNvPr id="54" name="Google Shape;54;p5"/>
          <p:cNvSpPr txBox="1">
            <a:spLocks noGrp="1"/>
          </p:cNvSpPr>
          <p:nvPr>
            <p:ph type="subTitle" idx="1"/>
          </p:nvPr>
        </p:nvSpPr>
        <p:spPr>
          <a:xfrm>
            <a:off x="1838633" y="3570400"/>
            <a:ext cx="3440000" cy="115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 name="Google Shape;55;p5"/>
          <p:cNvSpPr txBox="1">
            <a:spLocks noGrp="1"/>
          </p:cNvSpPr>
          <p:nvPr>
            <p:ph type="title" idx="2"/>
          </p:nvPr>
        </p:nvSpPr>
        <p:spPr>
          <a:xfrm>
            <a:off x="6205700" y="3058300"/>
            <a:ext cx="4626400" cy="625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667"/>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endParaRPr/>
          </a:p>
        </p:txBody>
      </p:sp>
      <p:sp>
        <p:nvSpPr>
          <p:cNvPr id="56" name="Google Shape;56;p5"/>
          <p:cNvSpPr txBox="1">
            <a:spLocks noGrp="1"/>
          </p:cNvSpPr>
          <p:nvPr>
            <p:ph type="subTitle" idx="3"/>
          </p:nvPr>
        </p:nvSpPr>
        <p:spPr>
          <a:xfrm>
            <a:off x="6798896" y="3570400"/>
            <a:ext cx="3440000" cy="115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 name="Google Shape;57;p5"/>
          <p:cNvSpPr/>
          <p:nvPr/>
        </p:nvSpPr>
        <p:spPr>
          <a:xfrm rot="-1577317">
            <a:off x="-690833" y="4548671"/>
            <a:ext cx="3057884" cy="3133176"/>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5"/>
          <p:cNvSpPr/>
          <p:nvPr/>
        </p:nvSpPr>
        <p:spPr>
          <a:xfrm rot="-1577317">
            <a:off x="-865947" y="4769303"/>
            <a:ext cx="3057884" cy="3133176"/>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5"/>
          <p:cNvSpPr/>
          <p:nvPr/>
        </p:nvSpPr>
        <p:spPr>
          <a:xfrm rot="-1577317">
            <a:off x="-1060529" y="5014460"/>
            <a:ext cx="3057884" cy="3133176"/>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 name="Google Shape;60;p5"/>
          <p:cNvSpPr/>
          <p:nvPr/>
        </p:nvSpPr>
        <p:spPr>
          <a:xfrm rot="9222683">
            <a:off x="10069271" y="-1055140"/>
            <a:ext cx="3057884" cy="3133176"/>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 name="Google Shape;61;p5"/>
          <p:cNvSpPr/>
          <p:nvPr/>
        </p:nvSpPr>
        <p:spPr>
          <a:xfrm rot="9222683">
            <a:off x="10244387" y="-1275772"/>
            <a:ext cx="3057884" cy="3133176"/>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 name="Google Shape;62;p5"/>
          <p:cNvSpPr/>
          <p:nvPr/>
        </p:nvSpPr>
        <p:spPr>
          <a:xfrm rot="9222683">
            <a:off x="10438967" y="-1520929"/>
            <a:ext cx="3057884" cy="3133176"/>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5"/>
          <p:cNvSpPr/>
          <p:nvPr/>
        </p:nvSpPr>
        <p:spPr>
          <a:xfrm rot="-1978372">
            <a:off x="-446879" y="-381426"/>
            <a:ext cx="1830577" cy="1412619"/>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5"/>
          <p:cNvSpPr/>
          <p:nvPr/>
        </p:nvSpPr>
        <p:spPr>
          <a:xfrm rot="-1978372">
            <a:off x="-599479" y="-604692"/>
            <a:ext cx="1830577" cy="1412619"/>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5"/>
          <p:cNvSpPr/>
          <p:nvPr/>
        </p:nvSpPr>
        <p:spPr>
          <a:xfrm rot="-1978372">
            <a:off x="-785946" y="-791192"/>
            <a:ext cx="1830577" cy="1412619"/>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5"/>
          <p:cNvSpPr/>
          <p:nvPr/>
        </p:nvSpPr>
        <p:spPr>
          <a:xfrm rot="8821628">
            <a:off x="10783454" y="5720708"/>
            <a:ext cx="1830577" cy="1412619"/>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5"/>
          <p:cNvSpPr/>
          <p:nvPr/>
        </p:nvSpPr>
        <p:spPr>
          <a:xfrm rot="8821628">
            <a:off x="10936054" y="5943975"/>
            <a:ext cx="1830577" cy="1412619"/>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 name="Google Shape;68;p5"/>
          <p:cNvSpPr/>
          <p:nvPr/>
        </p:nvSpPr>
        <p:spPr>
          <a:xfrm rot="8821628">
            <a:off x="11122521" y="6130475"/>
            <a:ext cx="1830577" cy="1412619"/>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680344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92"/>
        <p:cNvGrpSpPr/>
        <p:nvPr/>
      </p:nvGrpSpPr>
      <p:grpSpPr>
        <a:xfrm>
          <a:off x="0" y="0"/>
          <a:ext cx="0" cy="0"/>
          <a:chOff x="0" y="0"/>
          <a:chExt cx="0" cy="0"/>
        </a:xfrm>
      </p:grpSpPr>
      <p:pic>
        <p:nvPicPr>
          <p:cNvPr id="93" name="Google Shape;93;p8"/>
          <p:cNvPicPr preferRelativeResize="0"/>
          <p:nvPr/>
        </p:nvPicPr>
        <p:blipFill/>
        <p:spPr>
          <a:xfrm>
            <a:off x="0" y="0"/>
            <a:ext cx="12192000" cy="6857989"/>
          </a:xfrm>
          <a:prstGeom prst="rect">
            <a:avLst/>
          </a:prstGeom>
          <a:noFill/>
          <a:ln>
            <a:noFill/>
          </a:ln>
        </p:spPr>
      </p:pic>
      <p:sp>
        <p:nvSpPr>
          <p:cNvPr id="94" name="Google Shape;94;p8"/>
          <p:cNvSpPr/>
          <p:nvPr/>
        </p:nvSpPr>
        <p:spPr>
          <a:xfrm>
            <a:off x="-19533" y="448434"/>
            <a:ext cx="12240767" cy="6437733"/>
          </a:xfrm>
          <a:custGeom>
            <a:avLst/>
            <a:gdLst/>
            <a:ahLst/>
            <a:cxnLst/>
            <a:rect l="l" t="t" r="r" b="b"/>
            <a:pathLst>
              <a:path w="367223" h="193132" extrusionOk="0">
                <a:moveTo>
                  <a:pt x="176325" y="1791"/>
                </a:moveTo>
                <a:lnTo>
                  <a:pt x="13" y="134089"/>
                </a:lnTo>
                <a:lnTo>
                  <a:pt x="0" y="192834"/>
                </a:lnTo>
                <a:lnTo>
                  <a:pt x="366951" y="193132"/>
                </a:lnTo>
                <a:lnTo>
                  <a:pt x="367223" y="148419"/>
                </a:lnTo>
                <a:lnTo>
                  <a:pt x="185793" y="0"/>
                </a:lnTo>
                <a:close/>
              </a:path>
            </a:pathLst>
          </a:custGeom>
          <a:gradFill>
            <a:gsLst>
              <a:gs pos="0">
                <a:schemeClr val="dk2"/>
              </a:gs>
              <a:gs pos="100000">
                <a:schemeClr val="lt1"/>
              </a:gs>
            </a:gsLst>
            <a:lin ang="5400012" scaled="0"/>
          </a:gradFill>
          <a:ln>
            <a:noFill/>
          </a:ln>
        </p:spPr>
      </p:sp>
      <p:sp>
        <p:nvSpPr>
          <p:cNvPr id="95" name="Google Shape;95;p8"/>
          <p:cNvSpPr/>
          <p:nvPr/>
        </p:nvSpPr>
        <p:spPr>
          <a:xfrm flipH="1">
            <a:off x="5779237" y="282599"/>
            <a:ext cx="550153" cy="301004"/>
          </a:xfrm>
          <a:custGeom>
            <a:avLst/>
            <a:gdLst/>
            <a:ahLst/>
            <a:cxnLst/>
            <a:rect l="l" t="t" r="r" b="b"/>
            <a:pathLst>
              <a:path w="9341" h="5111" extrusionOk="0">
                <a:moveTo>
                  <a:pt x="3631" y="1"/>
                </a:moveTo>
                <a:lnTo>
                  <a:pt x="3631" y="1172"/>
                </a:lnTo>
                <a:lnTo>
                  <a:pt x="0" y="5110"/>
                </a:lnTo>
                <a:lnTo>
                  <a:pt x="9340" y="4686"/>
                </a:lnTo>
                <a:lnTo>
                  <a:pt x="4670" y="1172"/>
                </a:lnTo>
                <a:lnTo>
                  <a:pt x="467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8"/>
          <p:cNvSpPr/>
          <p:nvPr/>
        </p:nvSpPr>
        <p:spPr>
          <a:xfrm flipH="1">
            <a:off x="6088803" y="-84666"/>
            <a:ext cx="1767" cy="369084"/>
          </a:xfrm>
          <a:custGeom>
            <a:avLst/>
            <a:gdLst/>
            <a:ahLst/>
            <a:cxnLst/>
            <a:rect l="l" t="t" r="r" b="b"/>
            <a:pathLst>
              <a:path w="30" h="6267" extrusionOk="0">
                <a:moveTo>
                  <a:pt x="15" y="0"/>
                </a:moveTo>
                <a:cubicBezTo>
                  <a:pt x="0" y="0"/>
                  <a:pt x="0" y="1391"/>
                  <a:pt x="0" y="3133"/>
                </a:cubicBezTo>
                <a:cubicBezTo>
                  <a:pt x="0" y="4875"/>
                  <a:pt x="0" y="6266"/>
                  <a:pt x="15" y="6266"/>
                </a:cubicBezTo>
                <a:cubicBezTo>
                  <a:pt x="29" y="6266"/>
                  <a:pt x="29" y="4846"/>
                  <a:pt x="29" y="3133"/>
                </a:cubicBezTo>
                <a:cubicBezTo>
                  <a:pt x="29" y="1391"/>
                  <a:pt x="29" y="0"/>
                  <a:pt x="1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8"/>
          <p:cNvSpPr txBox="1">
            <a:spLocks noGrp="1"/>
          </p:cNvSpPr>
          <p:nvPr>
            <p:ph type="title"/>
          </p:nvPr>
        </p:nvSpPr>
        <p:spPr>
          <a:xfrm>
            <a:off x="1850800" y="2032333"/>
            <a:ext cx="8490400" cy="26604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SzPts val="4800"/>
              <a:buNone/>
              <a:defRPr sz="96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endParaRPr/>
          </a:p>
        </p:txBody>
      </p:sp>
      <p:sp>
        <p:nvSpPr>
          <p:cNvPr id="98" name="Google Shape;98;p8"/>
          <p:cNvSpPr txBox="1"/>
          <p:nvPr/>
        </p:nvSpPr>
        <p:spPr>
          <a:xfrm flipH="1">
            <a:off x="1773400" y="1975784"/>
            <a:ext cx="8490400" cy="3939200"/>
          </a:xfrm>
          <a:prstGeom prst="rect">
            <a:avLst/>
          </a:prstGeom>
          <a:noFill/>
          <a:ln>
            <a:noFill/>
          </a:ln>
        </p:spPr>
        <p:txBody>
          <a:bodyPr spcFirstLastPara="1" wrap="square" lIns="121900" tIns="121900" rIns="121900" bIns="121900" anchor="t" anchorCtr="0">
            <a:normAutofit/>
          </a:bodyPr>
          <a:lstStyle/>
          <a:p>
            <a:pPr marL="0" lvl="0" indent="0" algn="ctr" rtl="0">
              <a:spcBef>
                <a:spcPts val="0"/>
              </a:spcBef>
              <a:spcAft>
                <a:spcPts val="0"/>
              </a:spcAft>
              <a:buNone/>
            </a:pPr>
            <a:endParaRPr sz="9733">
              <a:solidFill>
                <a:srgbClr val="112D75"/>
              </a:solidFill>
              <a:latin typeface="Viga"/>
              <a:ea typeface="Viga"/>
              <a:cs typeface="Viga"/>
              <a:sym typeface="Viga"/>
            </a:endParaRPr>
          </a:p>
        </p:txBody>
      </p:sp>
      <p:grpSp>
        <p:nvGrpSpPr>
          <p:cNvPr id="99" name="Google Shape;99;p8"/>
          <p:cNvGrpSpPr/>
          <p:nvPr/>
        </p:nvGrpSpPr>
        <p:grpSpPr>
          <a:xfrm>
            <a:off x="210633" y="260434"/>
            <a:ext cx="3001107" cy="4881529"/>
            <a:chOff x="526860" y="192691"/>
            <a:chExt cx="2068777" cy="3107670"/>
          </a:xfrm>
        </p:grpSpPr>
        <p:sp>
          <p:nvSpPr>
            <p:cNvPr id="100" name="Google Shape;100;p8"/>
            <p:cNvSpPr/>
            <p:nvPr/>
          </p:nvSpPr>
          <p:spPr>
            <a:xfrm>
              <a:off x="559981" y="226603"/>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8"/>
            <p:cNvSpPr/>
            <p:nvPr/>
          </p:nvSpPr>
          <p:spPr>
            <a:xfrm>
              <a:off x="526860" y="192691"/>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2" name="Google Shape;102;p8"/>
          <p:cNvGrpSpPr/>
          <p:nvPr/>
        </p:nvGrpSpPr>
        <p:grpSpPr>
          <a:xfrm>
            <a:off x="8825467" y="371334"/>
            <a:ext cx="3001107" cy="4881529"/>
            <a:chOff x="526860" y="192691"/>
            <a:chExt cx="2068777" cy="3107670"/>
          </a:xfrm>
        </p:grpSpPr>
        <p:sp>
          <p:nvSpPr>
            <p:cNvPr id="103" name="Google Shape;103;p8"/>
            <p:cNvSpPr/>
            <p:nvPr/>
          </p:nvSpPr>
          <p:spPr>
            <a:xfrm>
              <a:off x="559981" y="226603"/>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8"/>
            <p:cNvSpPr/>
            <p:nvPr/>
          </p:nvSpPr>
          <p:spPr>
            <a:xfrm>
              <a:off x="526860" y="192691"/>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522147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71"/>
        <p:cNvGrpSpPr/>
        <p:nvPr/>
      </p:nvGrpSpPr>
      <p:grpSpPr>
        <a:xfrm>
          <a:off x="0" y="0"/>
          <a:ext cx="0" cy="0"/>
          <a:chOff x="0" y="0"/>
          <a:chExt cx="0" cy="0"/>
        </a:xfrm>
      </p:grpSpPr>
      <p:pic>
        <p:nvPicPr>
          <p:cNvPr id="172" name="Google Shape;172;p15"/>
          <p:cNvPicPr preferRelativeResize="0"/>
          <p:nvPr/>
        </p:nvPicPr>
        <p:blipFill/>
        <p:spPr>
          <a:xfrm>
            <a:off x="0" y="0"/>
            <a:ext cx="12192000" cy="6857989"/>
          </a:xfrm>
          <a:prstGeom prst="rect">
            <a:avLst/>
          </a:prstGeom>
          <a:noFill/>
          <a:ln>
            <a:noFill/>
          </a:ln>
        </p:spPr>
      </p:pic>
      <p:sp>
        <p:nvSpPr>
          <p:cNvPr id="173" name="Google Shape;173;p15"/>
          <p:cNvSpPr txBox="1">
            <a:spLocks noGrp="1"/>
          </p:cNvSpPr>
          <p:nvPr>
            <p:ph type="title"/>
          </p:nvPr>
        </p:nvSpPr>
        <p:spPr>
          <a:xfrm>
            <a:off x="960000" y="593367"/>
            <a:ext cx="1026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4" name="Google Shape;174;p15"/>
          <p:cNvSpPr txBox="1">
            <a:spLocks noGrp="1"/>
          </p:cNvSpPr>
          <p:nvPr>
            <p:ph type="ctrTitle" idx="2"/>
          </p:nvPr>
        </p:nvSpPr>
        <p:spPr>
          <a:xfrm flipH="1">
            <a:off x="2861167" y="4077500"/>
            <a:ext cx="2920400" cy="770400"/>
          </a:xfrm>
          <a:prstGeom prst="rect">
            <a:avLst/>
          </a:prstGeom>
        </p:spPr>
        <p:txBody>
          <a:bodyPr spcFirstLastPara="1" wrap="square" lIns="91425" tIns="91425" rIns="91425" bIns="91425" anchor="t" anchorCtr="0">
            <a:noAutofit/>
          </a:bodyPr>
          <a:lstStyle>
            <a:lvl1pPr lvl="0" rtl="0">
              <a:spcBef>
                <a:spcPts val="0"/>
              </a:spcBef>
              <a:spcAft>
                <a:spcPts val="0"/>
              </a:spcAft>
              <a:buSzPts val="1700"/>
              <a:buNone/>
              <a:defRPr sz="2667"/>
            </a:lvl1pPr>
            <a:lvl2pPr lvl="1"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2pPr>
            <a:lvl3pPr lvl="2"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3pPr>
            <a:lvl4pPr lvl="3"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4pPr>
            <a:lvl5pPr lvl="4"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5pPr>
            <a:lvl6pPr lvl="5"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6pPr>
            <a:lvl7pPr lvl="6"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7pPr>
            <a:lvl8pPr lvl="7"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8pPr>
            <a:lvl9pPr lvl="8"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9pPr>
          </a:lstStyle>
          <a:p>
            <a:endParaRPr/>
          </a:p>
        </p:txBody>
      </p:sp>
      <p:sp>
        <p:nvSpPr>
          <p:cNvPr id="175" name="Google Shape;175;p15"/>
          <p:cNvSpPr txBox="1">
            <a:spLocks noGrp="1"/>
          </p:cNvSpPr>
          <p:nvPr>
            <p:ph type="subTitle" idx="1"/>
          </p:nvPr>
        </p:nvSpPr>
        <p:spPr>
          <a:xfrm flipH="1">
            <a:off x="2861155" y="4642333"/>
            <a:ext cx="2574400" cy="90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867" b="0"/>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176" name="Google Shape;176;p15"/>
          <p:cNvSpPr txBox="1">
            <a:spLocks noGrp="1"/>
          </p:cNvSpPr>
          <p:nvPr>
            <p:ph type="ctrTitle" idx="3"/>
          </p:nvPr>
        </p:nvSpPr>
        <p:spPr>
          <a:xfrm flipH="1">
            <a:off x="7158433" y="4071900"/>
            <a:ext cx="2920400" cy="770400"/>
          </a:xfrm>
          <a:prstGeom prst="rect">
            <a:avLst/>
          </a:prstGeom>
        </p:spPr>
        <p:txBody>
          <a:bodyPr spcFirstLastPara="1" wrap="square" lIns="91425" tIns="91425" rIns="91425" bIns="91425" anchor="t" anchorCtr="0">
            <a:noAutofit/>
          </a:bodyPr>
          <a:lstStyle>
            <a:lvl1pPr lvl="0" rtl="0">
              <a:spcBef>
                <a:spcPts val="0"/>
              </a:spcBef>
              <a:spcAft>
                <a:spcPts val="0"/>
              </a:spcAft>
              <a:buSzPts val="1700"/>
              <a:buNone/>
              <a:defRPr sz="2667"/>
            </a:lvl1pPr>
            <a:lvl2pPr lvl="1"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2pPr>
            <a:lvl3pPr lvl="2"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3pPr>
            <a:lvl4pPr lvl="3"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4pPr>
            <a:lvl5pPr lvl="4"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5pPr>
            <a:lvl6pPr lvl="5"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6pPr>
            <a:lvl7pPr lvl="6"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7pPr>
            <a:lvl8pPr lvl="7"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8pPr>
            <a:lvl9pPr lvl="8"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9pPr>
          </a:lstStyle>
          <a:p>
            <a:endParaRPr/>
          </a:p>
        </p:txBody>
      </p:sp>
      <p:sp>
        <p:nvSpPr>
          <p:cNvPr id="177" name="Google Shape;177;p15"/>
          <p:cNvSpPr txBox="1">
            <a:spLocks noGrp="1"/>
          </p:cNvSpPr>
          <p:nvPr>
            <p:ph type="subTitle" idx="4"/>
          </p:nvPr>
        </p:nvSpPr>
        <p:spPr>
          <a:xfrm flipH="1">
            <a:off x="7158188" y="4636733"/>
            <a:ext cx="2574400" cy="90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867" b="0"/>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178" name="Google Shape;178;p15"/>
          <p:cNvSpPr txBox="1">
            <a:spLocks noGrp="1"/>
          </p:cNvSpPr>
          <p:nvPr>
            <p:ph type="ctrTitle" idx="5"/>
          </p:nvPr>
        </p:nvSpPr>
        <p:spPr>
          <a:xfrm flipH="1">
            <a:off x="7158200" y="1907567"/>
            <a:ext cx="2920400" cy="770400"/>
          </a:xfrm>
          <a:prstGeom prst="rect">
            <a:avLst/>
          </a:prstGeom>
        </p:spPr>
        <p:txBody>
          <a:bodyPr spcFirstLastPara="1" wrap="square" lIns="91425" tIns="91425" rIns="91425" bIns="91425" anchor="t" anchorCtr="0">
            <a:noAutofit/>
          </a:bodyPr>
          <a:lstStyle>
            <a:lvl1pPr lvl="0" rtl="0">
              <a:spcBef>
                <a:spcPts val="0"/>
              </a:spcBef>
              <a:spcAft>
                <a:spcPts val="0"/>
              </a:spcAft>
              <a:buSzPts val="1700"/>
              <a:buNone/>
              <a:defRPr sz="2667"/>
            </a:lvl1pPr>
            <a:lvl2pPr lvl="1"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2pPr>
            <a:lvl3pPr lvl="2"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3pPr>
            <a:lvl4pPr lvl="3"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4pPr>
            <a:lvl5pPr lvl="4"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5pPr>
            <a:lvl6pPr lvl="5"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6pPr>
            <a:lvl7pPr lvl="6"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7pPr>
            <a:lvl8pPr lvl="7"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8pPr>
            <a:lvl9pPr lvl="8"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9pPr>
          </a:lstStyle>
          <a:p>
            <a:endParaRPr/>
          </a:p>
        </p:txBody>
      </p:sp>
      <p:sp>
        <p:nvSpPr>
          <p:cNvPr id="179" name="Google Shape;179;p15"/>
          <p:cNvSpPr txBox="1">
            <a:spLocks noGrp="1"/>
          </p:cNvSpPr>
          <p:nvPr>
            <p:ph type="subTitle" idx="6"/>
          </p:nvPr>
        </p:nvSpPr>
        <p:spPr>
          <a:xfrm flipH="1">
            <a:off x="7158188" y="2473461"/>
            <a:ext cx="2574400" cy="90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867" b="0"/>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180" name="Google Shape;180;p15"/>
          <p:cNvSpPr txBox="1">
            <a:spLocks noGrp="1"/>
          </p:cNvSpPr>
          <p:nvPr>
            <p:ph type="ctrTitle" idx="7"/>
          </p:nvPr>
        </p:nvSpPr>
        <p:spPr>
          <a:xfrm flipH="1">
            <a:off x="2861165" y="1907567"/>
            <a:ext cx="2920400" cy="770400"/>
          </a:xfrm>
          <a:prstGeom prst="rect">
            <a:avLst/>
          </a:prstGeom>
        </p:spPr>
        <p:txBody>
          <a:bodyPr spcFirstLastPara="1" wrap="square" lIns="91425" tIns="91425" rIns="91425" bIns="91425" anchor="t" anchorCtr="0">
            <a:noAutofit/>
          </a:bodyPr>
          <a:lstStyle>
            <a:lvl1pPr lvl="0" rtl="0">
              <a:spcBef>
                <a:spcPts val="0"/>
              </a:spcBef>
              <a:spcAft>
                <a:spcPts val="0"/>
              </a:spcAft>
              <a:buSzPts val="1700"/>
              <a:buNone/>
              <a:defRPr sz="2667"/>
            </a:lvl1pPr>
            <a:lvl2pPr lvl="1"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2pPr>
            <a:lvl3pPr lvl="2"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3pPr>
            <a:lvl4pPr lvl="3"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4pPr>
            <a:lvl5pPr lvl="4"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5pPr>
            <a:lvl6pPr lvl="5"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6pPr>
            <a:lvl7pPr lvl="6"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7pPr>
            <a:lvl8pPr lvl="7"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8pPr>
            <a:lvl9pPr lvl="8"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9pPr>
          </a:lstStyle>
          <a:p>
            <a:endParaRPr/>
          </a:p>
        </p:txBody>
      </p:sp>
      <p:sp>
        <p:nvSpPr>
          <p:cNvPr id="181" name="Google Shape;181;p15"/>
          <p:cNvSpPr txBox="1">
            <a:spLocks noGrp="1"/>
          </p:cNvSpPr>
          <p:nvPr>
            <p:ph type="subTitle" idx="8"/>
          </p:nvPr>
        </p:nvSpPr>
        <p:spPr>
          <a:xfrm flipH="1">
            <a:off x="2861155" y="2473461"/>
            <a:ext cx="2574400" cy="90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867" b="0"/>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182" name="Google Shape;182;p15"/>
          <p:cNvSpPr/>
          <p:nvPr/>
        </p:nvSpPr>
        <p:spPr>
          <a:xfrm rot="-1577317">
            <a:off x="-1027899" y="4619071"/>
            <a:ext cx="3057884" cy="3133176"/>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3" name="Google Shape;183;p15"/>
          <p:cNvSpPr/>
          <p:nvPr/>
        </p:nvSpPr>
        <p:spPr>
          <a:xfrm rot="-1577317">
            <a:off x="-1203014" y="4839703"/>
            <a:ext cx="3057884" cy="3133176"/>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4" name="Google Shape;184;p15"/>
          <p:cNvSpPr/>
          <p:nvPr/>
        </p:nvSpPr>
        <p:spPr>
          <a:xfrm rot="-1577317">
            <a:off x="-1397595" y="5084860"/>
            <a:ext cx="3057884" cy="3133176"/>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5" name="Google Shape;185;p15"/>
          <p:cNvSpPr/>
          <p:nvPr/>
        </p:nvSpPr>
        <p:spPr>
          <a:xfrm rot="9222683">
            <a:off x="9917038" y="-1063607"/>
            <a:ext cx="3057884" cy="3133176"/>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6" name="Google Shape;186;p15"/>
          <p:cNvSpPr/>
          <p:nvPr/>
        </p:nvSpPr>
        <p:spPr>
          <a:xfrm rot="9222683">
            <a:off x="10092154" y="-1284239"/>
            <a:ext cx="3057884" cy="3133176"/>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 name="Google Shape;187;p15"/>
          <p:cNvSpPr/>
          <p:nvPr/>
        </p:nvSpPr>
        <p:spPr>
          <a:xfrm rot="9222683">
            <a:off x="10286734" y="-1529396"/>
            <a:ext cx="3057884" cy="3133176"/>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8" name="Google Shape;188;p15"/>
          <p:cNvSpPr/>
          <p:nvPr/>
        </p:nvSpPr>
        <p:spPr>
          <a:xfrm rot="-1978372">
            <a:off x="-599113" y="-389892"/>
            <a:ext cx="1830577" cy="1412619"/>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9" name="Google Shape;189;p15"/>
          <p:cNvSpPr/>
          <p:nvPr/>
        </p:nvSpPr>
        <p:spPr>
          <a:xfrm rot="-1978372">
            <a:off x="-751713" y="-613159"/>
            <a:ext cx="1830577" cy="1412619"/>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0" name="Google Shape;190;p15"/>
          <p:cNvSpPr/>
          <p:nvPr/>
        </p:nvSpPr>
        <p:spPr>
          <a:xfrm rot="-1978372">
            <a:off x="-938179" y="-799659"/>
            <a:ext cx="1830577" cy="1412619"/>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1" name="Google Shape;191;p15"/>
          <p:cNvSpPr/>
          <p:nvPr/>
        </p:nvSpPr>
        <p:spPr>
          <a:xfrm rot="8821628">
            <a:off x="10631221" y="5712241"/>
            <a:ext cx="1830577" cy="1412619"/>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2" name="Google Shape;192;p15"/>
          <p:cNvSpPr/>
          <p:nvPr/>
        </p:nvSpPr>
        <p:spPr>
          <a:xfrm rot="8821628">
            <a:off x="10783821" y="5935508"/>
            <a:ext cx="1830577" cy="1412619"/>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3" name="Google Shape;193;p15"/>
          <p:cNvSpPr/>
          <p:nvPr/>
        </p:nvSpPr>
        <p:spPr>
          <a:xfrm rot="8821628">
            <a:off x="10970288" y="6122008"/>
            <a:ext cx="1830577" cy="1412619"/>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37872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94"/>
        <p:cNvGrpSpPr/>
        <p:nvPr/>
      </p:nvGrpSpPr>
      <p:grpSpPr>
        <a:xfrm>
          <a:off x="0" y="0"/>
          <a:ext cx="0" cy="0"/>
          <a:chOff x="0" y="0"/>
          <a:chExt cx="0" cy="0"/>
        </a:xfrm>
      </p:grpSpPr>
      <p:pic>
        <p:nvPicPr>
          <p:cNvPr id="195" name="Google Shape;195;p16"/>
          <p:cNvPicPr preferRelativeResize="0"/>
          <p:nvPr/>
        </p:nvPicPr>
        <p:blipFill/>
        <p:spPr>
          <a:xfrm>
            <a:off x="0" y="0"/>
            <a:ext cx="12192000" cy="6857989"/>
          </a:xfrm>
          <a:prstGeom prst="rect">
            <a:avLst/>
          </a:prstGeom>
          <a:noFill/>
          <a:ln>
            <a:noFill/>
          </a:ln>
        </p:spPr>
      </p:pic>
      <p:sp>
        <p:nvSpPr>
          <p:cNvPr id="196" name="Google Shape;196;p16"/>
          <p:cNvSpPr txBox="1">
            <a:spLocks noGrp="1"/>
          </p:cNvSpPr>
          <p:nvPr>
            <p:ph type="title"/>
          </p:nvPr>
        </p:nvSpPr>
        <p:spPr>
          <a:xfrm>
            <a:off x="960000" y="593367"/>
            <a:ext cx="1026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7" name="Google Shape;197;p16"/>
          <p:cNvSpPr txBox="1">
            <a:spLocks noGrp="1"/>
          </p:cNvSpPr>
          <p:nvPr>
            <p:ph type="title" idx="2"/>
          </p:nvPr>
        </p:nvSpPr>
        <p:spPr>
          <a:xfrm>
            <a:off x="1280056" y="4786200"/>
            <a:ext cx="2595200" cy="625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667"/>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endParaRPr/>
          </a:p>
        </p:txBody>
      </p:sp>
      <p:sp>
        <p:nvSpPr>
          <p:cNvPr id="198" name="Google Shape;198;p16"/>
          <p:cNvSpPr txBox="1">
            <a:spLocks noGrp="1"/>
          </p:cNvSpPr>
          <p:nvPr>
            <p:ph type="subTitle" idx="1"/>
          </p:nvPr>
        </p:nvSpPr>
        <p:spPr>
          <a:xfrm>
            <a:off x="1280056" y="5344433"/>
            <a:ext cx="2595200" cy="8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9" name="Google Shape;199;p16"/>
          <p:cNvSpPr txBox="1">
            <a:spLocks noGrp="1"/>
          </p:cNvSpPr>
          <p:nvPr>
            <p:ph type="title" idx="3"/>
          </p:nvPr>
        </p:nvSpPr>
        <p:spPr>
          <a:xfrm>
            <a:off x="4798400" y="4786200"/>
            <a:ext cx="2595200" cy="625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667"/>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endParaRPr/>
          </a:p>
        </p:txBody>
      </p:sp>
      <p:sp>
        <p:nvSpPr>
          <p:cNvPr id="200" name="Google Shape;200;p16"/>
          <p:cNvSpPr txBox="1">
            <a:spLocks noGrp="1"/>
          </p:cNvSpPr>
          <p:nvPr>
            <p:ph type="subTitle" idx="4"/>
          </p:nvPr>
        </p:nvSpPr>
        <p:spPr>
          <a:xfrm>
            <a:off x="4798400" y="5344433"/>
            <a:ext cx="2595200" cy="8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1" name="Google Shape;201;p16"/>
          <p:cNvSpPr txBox="1">
            <a:spLocks noGrp="1"/>
          </p:cNvSpPr>
          <p:nvPr>
            <p:ph type="title" idx="5"/>
          </p:nvPr>
        </p:nvSpPr>
        <p:spPr>
          <a:xfrm>
            <a:off x="8316752" y="4786200"/>
            <a:ext cx="2595200" cy="625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667"/>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endParaRPr/>
          </a:p>
        </p:txBody>
      </p:sp>
      <p:sp>
        <p:nvSpPr>
          <p:cNvPr id="202" name="Google Shape;202;p16"/>
          <p:cNvSpPr txBox="1">
            <a:spLocks noGrp="1"/>
          </p:cNvSpPr>
          <p:nvPr>
            <p:ph type="subTitle" idx="6"/>
          </p:nvPr>
        </p:nvSpPr>
        <p:spPr>
          <a:xfrm>
            <a:off x="8316752" y="5344433"/>
            <a:ext cx="2595200" cy="8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3" name="Google Shape;203;p16"/>
          <p:cNvSpPr txBox="1">
            <a:spLocks noGrp="1"/>
          </p:cNvSpPr>
          <p:nvPr>
            <p:ph type="title" idx="7"/>
          </p:nvPr>
        </p:nvSpPr>
        <p:spPr>
          <a:xfrm>
            <a:off x="1280040" y="2406533"/>
            <a:ext cx="2595200" cy="625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667"/>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endParaRPr/>
          </a:p>
        </p:txBody>
      </p:sp>
      <p:sp>
        <p:nvSpPr>
          <p:cNvPr id="204" name="Google Shape;204;p16"/>
          <p:cNvSpPr txBox="1">
            <a:spLocks noGrp="1"/>
          </p:cNvSpPr>
          <p:nvPr>
            <p:ph type="subTitle" idx="8"/>
          </p:nvPr>
        </p:nvSpPr>
        <p:spPr>
          <a:xfrm>
            <a:off x="1280040" y="2964767"/>
            <a:ext cx="2595200" cy="8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5" name="Google Shape;205;p16"/>
          <p:cNvSpPr txBox="1">
            <a:spLocks noGrp="1"/>
          </p:cNvSpPr>
          <p:nvPr>
            <p:ph type="title" idx="9"/>
          </p:nvPr>
        </p:nvSpPr>
        <p:spPr>
          <a:xfrm>
            <a:off x="4798400" y="2406533"/>
            <a:ext cx="2595200" cy="625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667"/>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endParaRPr/>
          </a:p>
        </p:txBody>
      </p:sp>
      <p:sp>
        <p:nvSpPr>
          <p:cNvPr id="206" name="Google Shape;206;p16"/>
          <p:cNvSpPr txBox="1">
            <a:spLocks noGrp="1"/>
          </p:cNvSpPr>
          <p:nvPr>
            <p:ph type="subTitle" idx="13"/>
          </p:nvPr>
        </p:nvSpPr>
        <p:spPr>
          <a:xfrm>
            <a:off x="4798400" y="2964767"/>
            <a:ext cx="2595200" cy="8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7" name="Google Shape;207;p16"/>
          <p:cNvSpPr txBox="1">
            <a:spLocks noGrp="1"/>
          </p:cNvSpPr>
          <p:nvPr>
            <p:ph type="title" idx="14"/>
          </p:nvPr>
        </p:nvSpPr>
        <p:spPr>
          <a:xfrm>
            <a:off x="8316759" y="2406533"/>
            <a:ext cx="2595200" cy="625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667"/>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endParaRPr/>
          </a:p>
        </p:txBody>
      </p:sp>
      <p:sp>
        <p:nvSpPr>
          <p:cNvPr id="208" name="Google Shape;208;p16"/>
          <p:cNvSpPr txBox="1">
            <a:spLocks noGrp="1"/>
          </p:cNvSpPr>
          <p:nvPr>
            <p:ph type="subTitle" idx="15"/>
          </p:nvPr>
        </p:nvSpPr>
        <p:spPr>
          <a:xfrm>
            <a:off x="8316759" y="2964767"/>
            <a:ext cx="2595200" cy="8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 name="Google Shape;209;p16"/>
          <p:cNvSpPr/>
          <p:nvPr/>
        </p:nvSpPr>
        <p:spPr>
          <a:xfrm>
            <a:off x="-561467" y="-221899"/>
            <a:ext cx="2526200" cy="2297300"/>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28575" cap="flat" cmpd="sng">
            <a:solidFill>
              <a:schemeClr val="accent3"/>
            </a:solidFill>
            <a:prstDash val="solid"/>
            <a:round/>
            <a:headEnd type="none" w="med" len="med"/>
            <a:tailEnd type="none" w="med" len="med"/>
          </a:ln>
        </p:spPr>
      </p:sp>
      <p:sp>
        <p:nvSpPr>
          <p:cNvPr id="210" name="Google Shape;210;p16"/>
          <p:cNvSpPr/>
          <p:nvPr/>
        </p:nvSpPr>
        <p:spPr>
          <a:xfrm>
            <a:off x="-815800" y="-431315"/>
            <a:ext cx="2526200" cy="2297300"/>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19050" cap="flat" cmpd="sng">
            <a:solidFill>
              <a:schemeClr val="accent3"/>
            </a:solidFill>
            <a:prstDash val="solid"/>
            <a:round/>
            <a:headEnd type="none" w="med" len="med"/>
            <a:tailEnd type="none" w="med" len="med"/>
          </a:ln>
        </p:spPr>
      </p:sp>
      <p:sp>
        <p:nvSpPr>
          <p:cNvPr id="211" name="Google Shape;211;p16"/>
          <p:cNvSpPr/>
          <p:nvPr/>
        </p:nvSpPr>
        <p:spPr>
          <a:xfrm>
            <a:off x="-1065433" y="-569466"/>
            <a:ext cx="2526200" cy="2297300"/>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9525" cap="flat" cmpd="sng">
            <a:solidFill>
              <a:schemeClr val="accent3"/>
            </a:solidFill>
            <a:prstDash val="solid"/>
            <a:round/>
            <a:headEnd type="none" w="med" len="med"/>
            <a:tailEnd type="none" w="med" len="med"/>
          </a:ln>
        </p:spPr>
      </p:sp>
      <p:sp>
        <p:nvSpPr>
          <p:cNvPr id="212" name="Google Shape;212;p16"/>
          <p:cNvSpPr/>
          <p:nvPr/>
        </p:nvSpPr>
        <p:spPr>
          <a:xfrm flipH="1">
            <a:off x="10022667" y="-264266"/>
            <a:ext cx="2526200" cy="2297300"/>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28575" cap="flat" cmpd="sng">
            <a:solidFill>
              <a:schemeClr val="accent3"/>
            </a:solidFill>
            <a:prstDash val="solid"/>
            <a:round/>
            <a:headEnd type="none" w="med" len="med"/>
            <a:tailEnd type="none" w="med" len="med"/>
          </a:ln>
        </p:spPr>
      </p:sp>
      <p:sp>
        <p:nvSpPr>
          <p:cNvPr id="213" name="Google Shape;213;p16"/>
          <p:cNvSpPr/>
          <p:nvPr/>
        </p:nvSpPr>
        <p:spPr>
          <a:xfrm flipH="1">
            <a:off x="10327833" y="-467699"/>
            <a:ext cx="2526200" cy="2297300"/>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19050" cap="flat" cmpd="sng">
            <a:solidFill>
              <a:schemeClr val="accent3"/>
            </a:solidFill>
            <a:prstDash val="solid"/>
            <a:round/>
            <a:headEnd type="none" w="med" len="med"/>
            <a:tailEnd type="none" w="med" len="med"/>
          </a:ln>
        </p:spPr>
      </p:sp>
      <p:sp>
        <p:nvSpPr>
          <p:cNvPr id="214" name="Google Shape;214;p16"/>
          <p:cNvSpPr/>
          <p:nvPr/>
        </p:nvSpPr>
        <p:spPr>
          <a:xfrm flipH="1">
            <a:off x="10569000" y="-569466"/>
            <a:ext cx="2526200" cy="2297300"/>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9525" cap="flat" cmpd="sng">
            <a:solidFill>
              <a:schemeClr val="accent3"/>
            </a:solidFill>
            <a:prstDash val="solid"/>
            <a:round/>
            <a:headEnd type="none" w="med" len="med"/>
            <a:tailEnd type="none" w="med" len="med"/>
          </a:ln>
        </p:spPr>
      </p:sp>
      <p:sp>
        <p:nvSpPr>
          <p:cNvPr id="215" name="Google Shape;215;p16"/>
          <p:cNvSpPr/>
          <p:nvPr/>
        </p:nvSpPr>
        <p:spPr>
          <a:xfrm rot="-8821628" flipH="1">
            <a:off x="-440579" y="5804008"/>
            <a:ext cx="1830577" cy="1412619"/>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6" name="Google Shape;216;p16"/>
          <p:cNvSpPr/>
          <p:nvPr/>
        </p:nvSpPr>
        <p:spPr>
          <a:xfrm rot="-8821628" flipH="1">
            <a:off x="-593179" y="6027275"/>
            <a:ext cx="1830577" cy="1412619"/>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7" name="Google Shape;217;p16"/>
          <p:cNvSpPr/>
          <p:nvPr/>
        </p:nvSpPr>
        <p:spPr>
          <a:xfrm rot="-8821628" flipH="1">
            <a:off x="-779646" y="6213775"/>
            <a:ext cx="1830577" cy="1412619"/>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326975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31"/>
        <p:cNvGrpSpPr/>
        <p:nvPr/>
      </p:nvGrpSpPr>
      <p:grpSpPr>
        <a:xfrm>
          <a:off x="0" y="0"/>
          <a:ext cx="0" cy="0"/>
          <a:chOff x="0" y="0"/>
          <a:chExt cx="0" cy="0"/>
        </a:xfrm>
      </p:grpSpPr>
      <p:pic>
        <p:nvPicPr>
          <p:cNvPr id="232" name="Google Shape;232;p18"/>
          <p:cNvPicPr preferRelativeResize="0"/>
          <p:nvPr/>
        </p:nvPicPr>
        <p:blipFill/>
        <p:spPr>
          <a:xfrm>
            <a:off x="0" y="0"/>
            <a:ext cx="12192000" cy="6857989"/>
          </a:xfrm>
          <a:prstGeom prst="rect">
            <a:avLst/>
          </a:prstGeom>
          <a:noFill/>
          <a:ln>
            <a:noFill/>
          </a:ln>
        </p:spPr>
      </p:pic>
      <p:sp>
        <p:nvSpPr>
          <p:cNvPr id="233" name="Google Shape;233;p18"/>
          <p:cNvSpPr txBox="1">
            <a:spLocks noGrp="1"/>
          </p:cNvSpPr>
          <p:nvPr>
            <p:ph type="title"/>
          </p:nvPr>
        </p:nvSpPr>
        <p:spPr>
          <a:xfrm>
            <a:off x="960000" y="593367"/>
            <a:ext cx="1026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4" name="Google Shape;234;p18"/>
          <p:cNvSpPr/>
          <p:nvPr/>
        </p:nvSpPr>
        <p:spPr>
          <a:xfrm rot="1577317" flipH="1">
            <a:off x="10319571" y="4764971"/>
            <a:ext cx="3057884" cy="3133176"/>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5" name="Google Shape;235;p18"/>
          <p:cNvSpPr/>
          <p:nvPr/>
        </p:nvSpPr>
        <p:spPr>
          <a:xfrm rot="1577317" flipH="1">
            <a:off x="10494687" y="4985603"/>
            <a:ext cx="3057884" cy="3133176"/>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6" name="Google Shape;236;p18"/>
          <p:cNvSpPr/>
          <p:nvPr/>
        </p:nvSpPr>
        <p:spPr>
          <a:xfrm rot="1577317" flipH="1">
            <a:off x="10689267" y="5230760"/>
            <a:ext cx="3057884" cy="3133176"/>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7" name="Google Shape;237;p18"/>
          <p:cNvSpPr/>
          <p:nvPr/>
        </p:nvSpPr>
        <p:spPr>
          <a:xfrm rot="-9222683" flipH="1">
            <a:off x="-1028766" y="-1140873"/>
            <a:ext cx="3057884" cy="3133176"/>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8" name="Google Shape;238;p18"/>
          <p:cNvSpPr/>
          <p:nvPr/>
        </p:nvSpPr>
        <p:spPr>
          <a:xfrm rot="-9222683" flipH="1">
            <a:off x="-1203881" y="-1361505"/>
            <a:ext cx="3057884" cy="3133176"/>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9" name="Google Shape;239;p18"/>
          <p:cNvSpPr/>
          <p:nvPr/>
        </p:nvSpPr>
        <p:spPr>
          <a:xfrm rot="-9222683" flipH="1">
            <a:off x="-1398462" y="-1606663"/>
            <a:ext cx="3057884" cy="3133176"/>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05005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131B48-16B6-4B9E-B15D-4F52666F4884}"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66E81-A518-4657-8C4C-D0AF5020C959}" type="slidenum">
              <a:rPr lang="en-US" smtClean="0"/>
              <a:t>‹#›</a:t>
            </a:fld>
            <a:endParaRPr lang="en-US"/>
          </a:p>
        </p:txBody>
      </p:sp>
    </p:spTree>
    <p:extLst>
      <p:ext uri="{BB962C8B-B14F-4D97-AF65-F5344CB8AC3E}">
        <p14:creationId xmlns:p14="http://schemas.microsoft.com/office/powerpoint/2010/main" val="4156793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131B48-16B6-4B9E-B15D-4F52666F4884}"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66E81-A518-4657-8C4C-D0AF5020C959}" type="slidenum">
              <a:rPr lang="en-US" smtClean="0"/>
              <a:t>‹#›</a:t>
            </a:fld>
            <a:endParaRPr lang="en-US"/>
          </a:p>
        </p:txBody>
      </p:sp>
    </p:spTree>
    <p:extLst>
      <p:ext uri="{BB962C8B-B14F-4D97-AF65-F5344CB8AC3E}">
        <p14:creationId xmlns:p14="http://schemas.microsoft.com/office/powerpoint/2010/main" val="138930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131B48-16B6-4B9E-B15D-4F52666F4884}" type="datetimeFigureOut">
              <a:rPr lang="en-US" smtClean="0"/>
              <a:t>12/25/2023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66E81-A518-4657-8C4C-D0AF5020C959}" type="slidenum">
              <a:rPr lang="en-US" smtClean="0"/>
              <a:t>‹#›</a:t>
            </a:fld>
            <a:endParaRPr lang="en-US"/>
          </a:p>
        </p:txBody>
      </p:sp>
    </p:spTree>
    <p:extLst>
      <p:ext uri="{BB962C8B-B14F-4D97-AF65-F5344CB8AC3E}">
        <p14:creationId xmlns:p14="http://schemas.microsoft.com/office/powerpoint/2010/main" val="1200837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131B48-16B6-4B9E-B15D-4F52666F4884}" type="datetimeFigureOut">
              <a:rPr lang="en-US" smtClean="0"/>
              <a:t>12/25/2023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A66E81-A518-4657-8C4C-D0AF5020C959}" type="slidenum">
              <a:rPr lang="en-US" smtClean="0"/>
              <a:t>‹#›</a:t>
            </a:fld>
            <a:endParaRPr lang="en-US"/>
          </a:p>
        </p:txBody>
      </p:sp>
    </p:spTree>
    <p:extLst>
      <p:ext uri="{BB962C8B-B14F-4D97-AF65-F5344CB8AC3E}">
        <p14:creationId xmlns:p14="http://schemas.microsoft.com/office/powerpoint/2010/main" val="1591162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131B48-16B6-4B9E-B15D-4F52666F4884}" type="datetimeFigureOut">
              <a:rPr lang="en-US" smtClean="0"/>
              <a:t>12/25/2023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A66E81-A518-4657-8C4C-D0AF5020C959}" type="slidenum">
              <a:rPr lang="en-US" smtClean="0"/>
              <a:t>‹#›</a:t>
            </a:fld>
            <a:endParaRPr lang="en-US"/>
          </a:p>
        </p:txBody>
      </p:sp>
    </p:spTree>
    <p:extLst>
      <p:ext uri="{BB962C8B-B14F-4D97-AF65-F5344CB8AC3E}">
        <p14:creationId xmlns:p14="http://schemas.microsoft.com/office/powerpoint/2010/main" val="502250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131B48-16B6-4B9E-B15D-4F52666F4884}" type="datetimeFigureOut">
              <a:rPr lang="en-US" smtClean="0"/>
              <a:t>12/25/2023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A66E81-A518-4657-8C4C-D0AF5020C959}" type="slidenum">
              <a:rPr lang="en-US" smtClean="0"/>
              <a:t>‹#›</a:t>
            </a:fld>
            <a:endParaRPr lang="en-US"/>
          </a:p>
        </p:txBody>
      </p:sp>
    </p:spTree>
    <p:extLst>
      <p:ext uri="{BB962C8B-B14F-4D97-AF65-F5344CB8AC3E}">
        <p14:creationId xmlns:p14="http://schemas.microsoft.com/office/powerpoint/2010/main" val="2476544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131B48-16B6-4B9E-B15D-4F52666F4884}" type="datetimeFigureOut">
              <a:rPr lang="en-US" smtClean="0"/>
              <a:t>12/25/2023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66E81-A518-4657-8C4C-D0AF5020C959}" type="slidenum">
              <a:rPr lang="en-US" smtClean="0"/>
              <a:t>‹#›</a:t>
            </a:fld>
            <a:endParaRPr lang="en-US"/>
          </a:p>
        </p:txBody>
      </p:sp>
    </p:spTree>
    <p:extLst>
      <p:ext uri="{BB962C8B-B14F-4D97-AF65-F5344CB8AC3E}">
        <p14:creationId xmlns:p14="http://schemas.microsoft.com/office/powerpoint/2010/main" val="3416249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131B48-16B6-4B9E-B15D-4F52666F4884}" type="datetimeFigureOut">
              <a:rPr lang="en-US" smtClean="0"/>
              <a:t>12/25/2023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66E81-A518-4657-8C4C-D0AF5020C959}" type="slidenum">
              <a:rPr lang="en-US" smtClean="0"/>
              <a:t>‹#›</a:t>
            </a:fld>
            <a:endParaRPr lang="en-US"/>
          </a:p>
        </p:txBody>
      </p:sp>
    </p:spTree>
    <p:extLst>
      <p:ext uri="{BB962C8B-B14F-4D97-AF65-F5344CB8AC3E}">
        <p14:creationId xmlns:p14="http://schemas.microsoft.com/office/powerpoint/2010/main" val="317575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31B48-16B6-4B9E-B15D-4F52666F4884}" type="datetimeFigureOut">
              <a:rPr lang="en-US" smtClean="0"/>
              <a:t>12/25/2023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A66E81-A518-4657-8C4C-D0AF5020C959}" type="slidenum">
              <a:rPr lang="en-US" smtClean="0"/>
              <a:t>‹#›</a:t>
            </a:fld>
            <a:endParaRPr lang="en-US"/>
          </a:p>
        </p:txBody>
      </p:sp>
    </p:spTree>
    <p:extLst>
      <p:ext uri="{BB962C8B-B14F-4D97-AF65-F5344CB8AC3E}">
        <p14:creationId xmlns:p14="http://schemas.microsoft.com/office/powerpoint/2010/main" val="189796810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9"/>
        <p:cNvGrpSpPr/>
        <p:nvPr/>
      </p:nvGrpSpPr>
      <p:grpSpPr>
        <a:xfrm>
          <a:off x="0" y="0"/>
          <a:ext cx="0" cy="0"/>
          <a:chOff x="0" y="0"/>
          <a:chExt cx="0" cy="0"/>
        </a:xfrm>
      </p:grpSpPr>
      <p:grpSp>
        <p:nvGrpSpPr>
          <p:cNvPr id="1490" name="Google Shape;1490;p50"/>
          <p:cNvGrpSpPr/>
          <p:nvPr/>
        </p:nvGrpSpPr>
        <p:grpSpPr>
          <a:xfrm>
            <a:off x="128684" y="2067635"/>
            <a:ext cx="2801792" cy="4529482"/>
            <a:chOff x="560897" y="1138275"/>
            <a:chExt cx="4965498" cy="3265394"/>
          </a:xfrm>
        </p:grpSpPr>
        <p:sp>
          <p:nvSpPr>
            <p:cNvPr id="1491" name="Google Shape;1491;p50"/>
            <p:cNvSpPr/>
            <p:nvPr/>
          </p:nvSpPr>
          <p:spPr>
            <a:xfrm>
              <a:off x="560897" y="1418702"/>
              <a:ext cx="1844627" cy="2984966"/>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1492" name="Google Shape;1492;p50"/>
            <p:cNvSpPr/>
            <p:nvPr/>
          </p:nvSpPr>
          <p:spPr>
            <a:xfrm>
              <a:off x="2079623" y="1138275"/>
              <a:ext cx="723679" cy="824389"/>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1493" name="Google Shape;1493;p50"/>
            <p:cNvSpPr/>
            <p:nvPr/>
          </p:nvSpPr>
          <p:spPr>
            <a:xfrm>
              <a:off x="2629714" y="1322561"/>
              <a:ext cx="2892191" cy="2493429"/>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1494" name="Google Shape;1494;p50"/>
            <p:cNvSpPr/>
            <p:nvPr/>
          </p:nvSpPr>
          <p:spPr>
            <a:xfrm>
              <a:off x="4766662" y="3159642"/>
              <a:ext cx="244025" cy="134848"/>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1495" name="Google Shape;1495;p50"/>
            <p:cNvSpPr/>
            <p:nvPr/>
          </p:nvSpPr>
          <p:spPr>
            <a:xfrm>
              <a:off x="4592334" y="3146106"/>
              <a:ext cx="397571" cy="286686"/>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1496" name="Google Shape;1496;p50"/>
            <p:cNvSpPr/>
            <p:nvPr/>
          </p:nvSpPr>
          <p:spPr>
            <a:xfrm>
              <a:off x="4840003" y="3437246"/>
              <a:ext cx="686392" cy="577197"/>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grpSp>
      <p:sp>
        <p:nvSpPr>
          <p:cNvPr id="1497" name="Google Shape;1497;p50"/>
          <p:cNvSpPr txBox="1">
            <a:spLocks noGrp="1"/>
          </p:cNvSpPr>
          <p:nvPr>
            <p:ph type="title"/>
          </p:nvPr>
        </p:nvSpPr>
        <p:spPr>
          <a:xfrm>
            <a:off x="960000" y="593367"/>
            <a:ext cx="10262000" cy="763600"/>
          </a:xfrm>
          <a:prstGeom prst="rect">
            <a:avLst/>
          </a:prstGeom>
          <a:solidFill>
            <a:schemeClr val="accent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vert="horz" wrap="square" lIns="121900" tIns="121900" rIns="121900" bIns="121900" rtlCol="0" anchor="t" anchorCtr="0">
            <a:noAutofit/>
          </a:bodyPr>
          <a:lstStyle/>
          <a:p>
            <a:pPr algn="ctr">
              <a:spcBef>
                <a:spcPts val="0"/>
              </a:spcBef>
            </a:pPr>
            <a:r>
              <a:rPr lang="en-US" b="1" dirty="0" err="1" smtClean="0">
                <a:solidFill>
                  <a:srgbClr val="49413E"/>
                </a:solidFill>
                <a:latin typeface="Barlow"/>
                <a:sym typeface="Barlow"/>
              </a:rPr>
              <a:t>MANAJEMEN</a:t>
            </a:r>
            <a:r>
              <a:rPr lang="en-US" b="1" dirty="0" smtClean="0">
                <a:solidFill>
                  <a:srgbClr val="49413E"/>
                </a:solidFill>
                <a:latin typeface="Barlow"/>
                <a:sym typeface="Barlow"/>
              </a:rPr>
              <a:t> </a:t>
            </a:r>
            <a:r>
              <a:rPr lang="en-US" b="1" dirty="0" err="1" smtClean="0">
                <a:solidFill>
                  <a:srgbClr val="49413E"/>
                </a:solidFill>
                <a:latin typeface="Barlow"/>
                <a:sym typeface="Barlow"/>
              </a:rPr>
              <a:t>KOPERASI</a:t>
            </a:r>
            <a:r>
              <a:rPr lang="en-US" b="1" dirty="0" smtClean="0">
                <a:solidFill>
                  <a:srgbClr val="49413E"/>
                </a:solidFill>
                <a:latin typeface="Barlow"/>
                <a:sym typeface="Barlow"/>
              </a:rPr>
              <a:t> DAN </a:t>
            </a:r>
            <a:r>
              <a:rPr lang="en-US" b="1" dirty="0" err="1" smtClean="0">
                <a:solidFill>
                  <a:srgbClr val="49413E"/>
                </a:solidFill>
                <a:latin typeface="Barlow"/>
                <a:sym typeface="Barlow"/>
              </a:rPr>
              <a:t>UMKM</a:t>
            </a:r>
            <a:r>
              <a:rPr lang="en-US" b="1" dirty="0" smtClean="0">
                <a:solidFill>
                  <a:srgbClr val="49413E"/>
                </a:solidFill>
                <a:latin typeface="Barlow"/>
                <a:sym typeface="Barlow"/>
              </a:rPr>
              <a:t/>
            </a:r>
            <a:br>
              <a:rPr lang="en-US" b="1" dirty="0" smtClean="0">
                <a:solidFill>
                  <a:srgbClr val="49413E"/>
                </a:solidFill>
                <a:latin typeface="Barlow"/>
                <a:sym typeface="Barlow"/>
              </a:rPr>
            </a:br>
            <a:r>
              <a:rPr lang="en-US" b="1" dirty="0" smtClean="0">
                <a:solidFill>
                  <a:srgbClr val="49413E"/>
                </a:solidFill>
                <a:latin typeface="Barlow"/>
                <a:sym typeface="Barlow"/>
              </a:rPr>
              <a:t/>
            </a:r>
            <a:br>
              <a:rPr lang="en-US" b="1" dirty="0" smtClean="0">
                <a:solidFill>
                  <a:srgbClr val="49413E"/>
                </a:solidFill>
                <a:latin typeface="Barlow"/>
                <a:sym typeface="Barlow"/>
              </a:rPr>
            </a:br>
            <a:r>
              <a:rPr lang="en-US" b="1" dirty="0" err="1" smtClean="0">
                <a:solidFill>
                  <a:srgbClr val="49413E"/>
                </a:solidFill>
                <a:latin typeface="Barlow"/>
                <a:sym typeface="Barlow"/>
              </a:rPr>
              <a:t>Pertemuan</a:t>
            </a:r>
            <a:r>
              <a:rPr lang="en-US" b="1" dirty="0" smtClean="0">
                <a:solidFill>
                  <a:srgbClr val="49413E"/>
                </a:solidFill>
                <a:latin typeface="Barlow"/>
                <a:sym typeface="Barlow"/>
              </a:rPr>
              <a:t> </a:t>
            </a:r>
            <a:r>
              <a:rPr lang="en-US" b="1" dirty="0" err="1" smtClean="0">
                <a:solidFill>
                  <a:srgbClr val="49413E"/>
                </a:solidFill>
                <a:latin typeface="Barlow"/>
                <a:sym typeface="Barlow"/>
              </a:rPr>
              <a:t>ke</a:t>
            </a:r>
            <a:r>
              <a:rPr lang="en-US" b="1" dirty="0" smtClean="0">
                <a:solidFill>
                  <a:srgbClr val="49413E"/>
                </a:solidFill>
                <a:latin typeface="Barlow"/>
                <a:sym typeface="Barlow"/>
              </a:rPr>
              <a:t> 13</a:t>
            </a:r>
            <a:br>
              <a:rPr lang="en-US" b="1" dirty="0" smtClean="0">
                <a:solidFill>
                  <a:srgbClr val="49413E"/>
                </a:solidFill>
                <a:latin typeface="Barlow"/>
                <a:sym typeface="Barlow"/>
              </a:rPr>
            </a:br>
            <a:r>
              <a:rPr lang="en-US" b="1" dirty="0" smtClean="0"/>
              <a:t/>
            </a:r>
            <a:br>
              <a:rPr lang="en-US" b="1" dirty="0" smtClean="0"/>
            </a:br>
            <a:r>
              <a:rPr lang="en-US" b="1" dirty="0" err="1" smtClean="0">
                <a:solidFill>
                  <a:srgbClr val="49413E"/>
                </a:solidFill>
                <a:sym typeface="Barlow"/>
              </a:rPr>
              <a:t>Internasionalisasi</a:t>
            </a:r>
            <a:r>
              <a:rPr lang="en-US" b="1" dirty="0" smtClean="0">
                <a:solidFill>
                  <a:srgbClr val="49413E"/>
                </a:solidFill>
                <a:sym typeface="Barlow"/>
              </a:rPr>
              <a:t> </a:t>
            </a:r>
            <a:r>
              <a:rPr lang="en-US" b="1" dirty="0" err="1" smtClean="0">
                <a:solidFill>
                  <a:srgbClr val="49413E"/>
                </a:solidFill>
                <a:sym typeface="Barlow"/>
              </a:rPr>
              <a:t>Bisnis</a:t>
            </a:r>
            <a:r>
              <a:rPr lang="en-US" b="1" dirty="0" smtClean="0">
                <a:solidFill>
                  <a:srgbClr val="49413E"/>
                </a:solidFill>
                <a:sym typeface="Barlow"/>
              </a:rPr>
              <a:t> </a:t>
            </a:r>
            <a:r>
              <a:rPr lang="en-US" b="1" dirty="0" err="1" smtClean="0">
                <a:solidFill>
                  <a:srgbClr val="49413E"/>
                </a:solidFill>
                <a:sym typeface="Barlow"/>
              </a:rPr>
              <a:t>Koperasi</a:t>
            </a:r>
            <a:r>
              <a:rPr lang="en-US" b="1" dirty="0" smtClean="0">
                <a:solidFill>
                  <a:srgbClr val="49413E"/>
                </a:solidFill>
                <a:sym typeface="Barlow"/>
              </a:rPr>
              <a:t> </a:t>
            </a:r>
            <a:r>
              <a:rPr lang="en-US" b="1" dirty="0" err="1" smtClean="0">
                <a:solidFill>
                  <a:srgbClr val="49413E"/>
                </a:solidFill>
                <a:sym typeface="Barlow"/>
              </a:rPr>
              <a:t>dan</a:t>
            </a:r>
            <a:r>
              <a:rPr lang="en-US" b="1" dirty="0" smtClean="0">
                <a:solidFill>
                  <a:srgbClr val="49413E"/>
                </a:solidFill>
                <a:sym typeface="Barlow"/>
              </a:rPr>
              <a:t> </a:t>
            </a:r>
            <a:r>
              <a:rPr lang="en-US" b="1" dirty="0" err="1" smtClean="0">
                <a:solidFill>
                  <a:srgbClr val="49413E"/>
                </a:solidFill>
                <a:sym typeface="Barlow"/>
              </a:rPr>
              <a:t>UMKM</a:t>
            </a:r>
            <a:r>
              <a:rPr lang="en-US" b="1" dirty="0" smtClean="0"/>
              <a:t/>
            </a:r>
            <a:br>
              <a:rPr lang="en-US" b="1" dirty="0" smtClean="0"/>
            </a:br>
            <a:r>
              <a:rPr lang="en-US" b="1" dirty="0" smtClean="0">
                <a:latin typeface="Barlow"/>
                <a:cs typeface="Adobe Devanagari" panose="02040503050201020203" pitchFamily="18" charset="0"/>
              </a:rPr>
              <a:t> </a:t>
            </a:r>
            <a:r>
              <a:rPr lang="en-US" sz="2400" b="1" dirty="0" err="1" smtClean="0">
                <a:latin typeface="Barlow"/>
                <a:cs typeface="Adobe Devanagari" panose="02040503050201020203" pitchFamily="18" charset="0"/>
              </a:rPr>
              <a:t>Pengertian</a:t>
            </a:r>
            <a:r>
              <a:rPr lang="en-US" sz="2400" b="1" dirty="0" smtClean="0">
                <a:latin typeface="Barlow"/>
                <a:cs typeface="Adobe Devanagari" panose="02040503050201020203" pitchFamily="18" charset="0"/>
              </a:rPr>
              <a:t> </a:t>
            </a:r>
            <a:r>
              <a:rPr lang="en-US" sz="2400" b="1" dirty="0" err="1" smtClean="0">
                <a:latin typeface="Barlow"/>
                <a:cs typeface="Adobe Devanagari" panose="02040503050201020203" pitchFamily="18" charset="0"/>
              </a:rPr>
              <a:t>Internasional</a:t>
            </a:r>
            <a:r>
              <a:rPr lang="en-US" sz="2400" b="1" dirty="0" smtClean="0">
                <a:latin typeface="Barlow"/>
                <a:cs typeface="Adobe Devanagari" panose="02040503050201020203" pitchFamily="18" charset="0"/>
              </a:rPr>
              <a:t>, Global,  </a:t>
            </a:r>
            <a:r>
              <a:rPr lang="en-US" sz="2400" b="1" dirty="0" err="1" smtClean="0">
                <a:latin typeface="Barlow"/>
                <a:cs typeface="Adobe Devanagari" panose="02040503050201020203" pitchFamily="18" charset="0"/>
              </a:rPr>
              <a:t>Pasar</a:t>
            </a:r>
            <a:r>
              <a:rPr lang="en-US" sz="2400" b="1" dirty="0" smtClean="0">
                <a:latin typeface="Barlow"/>
                <a:cs typeface="Adobe Devanagari" panose="02040503050201020203" pitchFamily="18" charset="0"/>
              </a:rPr>
              <a:t> </a:t>
            </a:r>
            <a:r>
              <a:rPr lang="en-US" sz="2400" b="1" dirty="0" err="1" smtClean="0">
                <a:latin typeface="Barlow"/>
                <a:cs typeface="Adobe Devanagari" panose="02040503050201020203" pitchFamily="18" charset="0"/>
              </a:rPr>
              <a:t>Internasional</a:t>
            </a:r>
            <a:r>
              <a:rPr lang="en-US" sz="2400" b="1" dirty="0" smtClean="0">
                <a:latin typeface="Barlow"/>
                <a:cs typeface="Adobe Devanagari" panose="02040503050201020203" pitchFamily="18" charset="0"/>
              </a:rPr>
              <a:t>,  </a:t>
            </a:r>
            <a:r>
              <a:rPr lang="en-US" sz="2400" b="1" dirty="0" err="1" smtClean="0">
                <a:latin typeface="Barlow"/>
                <a:cs typeface="Adobe Devanagari" panose="02040503050201020203" pitchFamily="18" charset="0"/>
              </a:rPr>
              <a:t>Pasar</a:t>
            </a:r>
            <a:r>
              <a:rPr lang="en-US" sz="2400" b="1" dirty="0" smtClean="0">
                <a:latin typeface="Barlow"/>
                <a:cs typeface="Adobe Devanagari" panose="02040503050201020203" pitchFamily="18" charset="0"/>
              </a:rPr>
              <a:t> Global, </a:t>
            </a:r>
            <a:r>
              <a:rPr lang="en-US" sz="2400" b="1" dirty="0" err="1" smtClean="0">
                <a:latin typeface="Barlow"/>
                <a:cs typeface="Adobe Devanagari" panose="02040503050201020203" pitchFamily="18" charset="0"/>
              </a:rPr>
              <a:t>dan</a:t>
            </a:r>
            <a:r>
              <a:rPr lang="en-US" sz="2400" b="1" dirty="0" smtClean="0">
                <a:latin typeface="Barlow"/>
                <a:cs typeface="Adobe Devanagari" panose="02040503050201020203" pitchFamily="18" charset="0"/>
              </a:rPr>
              <a:t> </a:t>
            </a:r>
            <a:r>
              <a:rPr lang="en-US" sz="2400" b="1" dirty="0" err="1" smtClean="0">
                <a:latin typeface="Barlow"/>
                <a:cs typeface="Adobe Devanagari" panose="02040503050201020203" pitchFamily="18" charset="0"/>
              </a:rPr>
              <a:t>Multinasional</a:t>
            </a:r>
            <a:r>
              <a:rPr lang="en-US" sz="2400" b="1" dirty="0" smtClean="0">
                <a:latin typeface="Barlow"/>
                <a:cs typeface="Adobe Devanagari" panose="02040503050201020203" pitchFamily="18" charset="0"/>
              </a:rPr>
              <a:t>, </a:t>
            </a:r>
            <a:r>
              <a:rPr lang="en-US" sz="2400" b="1" dirty="0" err="1" smtClean="0">
                <a:latin typeface="Barlow"/>
                <a:cs typeface="Adobe Devanagari" panose="02040503050201020203" pitchFamily="18" charset="0"/>
              </a:rPr>
              <a:t>Jenis</a:t>
            </a:r>
            <a:r>
              <a:rPr lang="en-US" sz="2400" b="1" dirty="0" smtClean="0">
                <a:latin typeface="Barlow"/>
                <a:cs typeface="Adobe Devanagari" panose="02040503050201020203" pitchFamily="18" charset="0"/>
              </a:rPr>
              <a:t> </a:t>
            </a:r>
            <a:r>
              <a:rPr lang="en-US" sz="2400" b="1" dirty="0" err="1" smtClean="0">
                <a:latin typeface="Barlow"/>
                <a:cs typeface="Adobe Devanagari" panose="02040503050201020203" pitchFamily="18" charset="0"/>
              </a:rPr>
              <a:t>Pasar</a:t>
            </a:r>
            <a:r>
              <a:rPr lang="en-US" sz="2400" b="1" dirty="0" smtClean="0">
                <a:latin typeface="Barlow"/>
                <a:cs typeface="Adobe Devanagari" panose="02040503050201020203" pitchFamily="18" charset="0"/>
              </a:rPr>
              <a:t>, </a:t>
            </a:r>
            <a:r>
              <a:rPr lang="en-US" sz="2400" b="1" dirty="0" err="1" smtClean="0">
                <a:latin typeface="Barlow"/>
                <a:cs typeface="Adobe Devanagari" panose="02040503050201020203" pitchFamily="18" charset="0"/>
              </a:rPr>
              <a:t>Tipologi</a:t>
            </a:r>
            <a:r>
              <a:rPr lang="en-US" sz="2400" b="1" dirty="0" smtClean="0">
                <a:latin typeface="Barlow"/>
                <a:cs typeface="Adobe Devanagari" panose="02040503050201020203" pitchFamily="18" charset="0"/>
              </a:rPr>
              <a:t> Perusahaan,</a:t>
            </a:r>
            <a:r>
              <a:rPr lang="en-US" sz="2400" b="1" dirty="0" smtClean="0">
                <a:latin typeface="Barlow"/>
              </a:rPr>
              <a:t> </a:t>
            </a:r>
            <a:r>
              <a:rPr lang="en-US" sz="2400" b="1" dirty="0" err="1">
                <a:latin typeface="Barlow"/>
              </a:rPr>
              <a:t>Promosi</a:t>
            </a:r>
            <a:r>
              <a:rPr lang="en-US" sz="2400" b="1" dirty="0">
                <a:latin typeface="Barlow"/>
              </a:rPr>
              <a:t> </a:t>
            </a:r>
            <a:r>
              <a:rPr lang="en-US" sz="2400" b="1" dirty="0" err="1">
                <a:latin typeface="Barlow"/>
              </a:rPr>
              <a:t>dan</a:t>
            </a:r>
            <a:r>
              <a:rPr lang="en-US" sz="2400" b="1" dirty="0">
                <a:latin typeface="Barlow"/>
              </a:rPr>
              <a:t> </a:t>
            </a:r>
            <a:r>
              <a:rPr lang="en-US" sz="2400" b="1" dirty="0" err="1">
                <a:latin typeface="Barlow"/>
              </a:rPr>
              <a:t>Informasi</a:t>
            </a:r>
            <a:r>
              <a:rPr lang="en-US" sz="2400" b="1" dirty="0">
                <a:latin typeface="Barlow"/>
              </a:rPr>
              <a:t> </a:t>
            </a:r>
            <a:r>
              <a:rPr lang="en-US" sz="2400" b="1" dirty="0" err="1" smtClean="0">
                <a:latin typeface="Barlow"/>
              </a:rPr>
              <a:t>Pasar</a:t>
            </a:r>
            <a:r>
              <a:rPr lang="en-US" sz="2400" b="1" dirty="0" smtClean="0">
                <a:latin typeface="Barlow"/>
              </a:rPr>
              <a:t> </a:t>
            </a:r>
            <a:r>
              <a:rPr lang="en-US" sz="2400" b="1" dirty="0" err="1" smtClean="0">
                <a:latin typeface="Barlow"/>
              </a:rPr>
              <a:t>untuk</a:t>
            </a:r>
            <a:r>
              <a:rPr lang="en-US" sz="2400" b="1" dirty="0" smtClean="0">
                <a:latin typeface="Barlow"/>
              </a:rPr>
              <a:t> </a:t>
            </a:r>
            <a:r>
              <a:rPr lang="en-US" sz="2400" b="1" dirty="0" err="1" smtClean="0">
                <a:latin typeface="Barlow"/>
              </a:rPr>
              <a:t>Pengembangan</a:t>
            </a:r>
            <a:r>
              <a:rPr lang="en-US" sz="2400" b="1" dirty="0" smtClean="0">
                <a:latin typeface="Barlow"/>
              </a:rPr>
              <a:t> </a:t>
            </a:r>
            <a:r>
              <a:rPr lang="en-US" sz="2400" b="1" dirty="0" err="1" smtClean="0">
                <a:latin typeface="Barlow"/>
              </a:rPr>
              <a:t>serta</a:t>
            </a:r>
            <a:r>
              <a:rPr lang="en-US" sz="2400" b="1" dirty="0" smtClean="0">
                <a:latin typeface="Barlow"/>
              </a:rPr>
              <a:t>  </a:t>
            </a:r>
            <a:r>
              <a:rPr lang="en-US" sz="2400" b="1" dirty="0" err="1" smtClean="0">
                <a:latin typeface="Barlow"/>
              </a:rPr>
              <a:t>Internasionalisasi</a:t>
            </a:r>
            <a:r>
              <a:rPr lang="en-US" sz="2400" b="1" dirty="0" smtClean="0">
                <a:latin typeface="Barlow"/>
              </a:rPr>
              <a:t>  </a:t>
            </a:r>
            <a:r>
              <a:rPr lang="en-US" sz="2400" b="1" dirty="0" err="1" smtClean="0">
                <a:latin typeface="Barlow"/>
              </a:rPr>
              <a:t>bisnis</a:t>
            </a:r>
            <a:r>
              <a:rPr lang="en-US" sz="2400" b="1" dirty="0" smtClean="0">
                <a:latin typeface="Barlow"/>
              </a:rPr>
              <a:t> </a:t>
            </a:r>
            <a:r>
              <a:rPr lang="en-US" sz="2400" b="1" dirty="0" err="1" smtClean="0">
                <a:latin typeface="Barlow"/>
              </a:rPr>
              <a:t>Koperasi</a:t>
            </a:r>
            <a:r>
              <a:rPr lang="en-US" sz="2400" b="1" dirty="0" smtClean="0">
                <a:latin typeface="Barlow"/>
              </a:rPr>
              <a:t> </a:t>
            </a:r>
            <a:r>
              <a:rPr lang="en-US" sz="2400" b="1" dirty="0" err="1">
                <a:latin typeface="Barlow"/>
              </a:rPr>
              <a:t>dan</a:t>
            </a:r>
            <a:r>
              <a:rPr lang="en-US" sz="2400" b="1" dirty="0">
                <a:latin typeface="Barlow"/>
              </a:rPr>
              <a:t> </a:t>
            </a:r>
            <a:r>
              <a:rPr lang="en-US" sz="2400" b="1" dirty="0" err="1">
                <a:latin typeface="Barlow"/>
              </a:rPr>
              <a:t>UMKM</a:t>
            </a:r>
            <a:r>
              <a:rPr lang="en-US" sz="2400" b="1" dirty="0">
                <a:latin typeface="Barlow"/>
              </a:rPr>
              <a:t>   </a:t>
            </a:r>
            <a:r>
              <a:rPr lang="id-ID" sz="2400" b="1" dirty="0">
                <a:latin typeface="Barlow"/>
              </a:rPr>
              <a:t> </a:t>
            </a:r>
            <a:r>
              <a:rPr lang="en-US" sz="3200" b="1" dirty="0" smtClean="0">
                <a:solidFill>
                  <a:srgbClr val="49413E"/>
                </a:solidFill>
                <a:latin typeface="Barlow"/>
                <a:sym typeface="Barlow"/>
              </a:rPr>
              <a:t/>
            </a:r>
            <a:br>
              <a:rPr lang="en-US" sz="3200" b="1" dirty="0" smtClean="0">
                <a:solidFill>
                  <a:srgbClr val="49413E"/>
                </a:solidFill>
                <a:latin typeface="Barlow"/>
                <a:sym typeface="Barlow"/>
              </a:rPr>
            </a:br>
            <a:r>
              <a:rPr lang="en-US" b="1" dirty="0" smtClean="0">
                <a:solidFill>
                  <a:srgbClr val="49413E"/>
                </a:solidFill>
                <a:latin typeface="Barlow"/>
                <a:sym typeface="Barlow"/>
              </a:rPr>
              <a:t/>
            </a:r>
            <a:br>
              <a:rPr lang="en-US" b="1" dirty="0" smtClean="0">
                <a:solidFill>
                  <a:srgbClr val="49413E"/>
                </a:solidFill>
                <a:latin typeface="Barlow"/>
                <a:sym typeface="Barlow"/>
              </a:rPr>
            </a:br>
            <a:r>
              <a:rPr lang="en-US" sz="2400" b="1" dirty="0" err="1" smtClean="0">
                <a:solidFill>
                  <a:srgbClr val="49413E"/>
                </a:solidFill>
                <a:latin typeface="Barlow"/>
                <a:sym typeface="Barlow"/>
              </a:rPr>
              <a:t>Dosen</a:t>
            </a:r>
            <a:r>
              <a:rPr lang="en-US" sz="2400" b="1" dirty="0" smtClean="0">
                <a:solidFill>
                  <a:srgbClr val="49413E"/>
                </a:solidFill>
                <a:latin typeface="Barlow"/>
                <a:sym typeface="Barlow"/>
              </a:rPr>
              <a:t> : Enung Susilawati, S.E., M.M.</a:t>
            </a:r>
            <a:br>
              <a:rPr lang="en-US" sz="2400" b="1" dirty="0" smtClean="0">
                <a:solidFill>
                  <a:srgbClr val="49413E"/>
                </a:solidFill>
                <a:latin typeface="Barlow"/>
                <a:sym typeface="Barlow"/>
              </a:rPr>
            </a:br>
            <a:r>
              <a:rPr lang="en-US" sz="2400" b="1" dirty="0" smtClean="0">
                <a:solidFill>
                  <a:srgbClr val="49413E"/>
                </a:solidFill>
                <a:latin typeface="Barlow"/>
                <a:sym typeface="Barlow"/>
              </a:rPr>
              <a:t>USB </a:t>
            </a:r>
            <a:r>
              <a:rPr lang="en-US" sz="2400" b="1" dirty="0" err="1" smtClean="0">
                <a:solidFill>
                  <a:srgbClr val="49413E"/>
                </a:solidFill>
                <a:latin typeface="Barlow"/>
                <a:sym typeface="Barlow"/>
              </a:rPr>
              <a:t>YPKP</a:t>
            </a:r>
            <a:r>
              <a:rPr lang="en-US" sz="2400" b="1" dirty="0" smtClean="0">
                <a:solidFill>
                  <a:srgbClr val="49413E"/>
                </a:solidFill>
                <a:latin typeface="Barlow"/>
                <a:sym typeface="Barlow"/>
              </a:rPr>
              <a:t> Bandung</a:t>
            </a:r>
            <a:r>
              <a:rPr lang="en-US" sz="2400" dirty="0">
                <a:solidFill>
                  <a:prstClr val="black"/>
                </a:solidFill>
              </a:rPr>
              <a:t/>
            </a:r>
            <a:br>
              <a:rPr lang="en-US" sz="2400" dirty="0">
                <a:solidFill>
                  <a:prstClr val="black"/>
                </a:solidFill>
              </a:rPr>
            </a:br>
            <a:r>
              <a:rPr lang="en-US" dirty="0" smtClean="0">
                <a:solidFill>
                  <a:schemeClr val="dk2"/>
                </a:solidFill>
              </a:rPr>
              <a:t/>
            </a:r>
            <a:br>
              <a:rPr lang="en-US" dirty="0" smtClean="0">
                <a:solidFill>
                  <a:schemeClr val="dk2"/>
                </a:solidFill>
              </a:rPr>
            </a:br>
            <a:r>
              <a:rPr lang="en-US" dirty="0" smtClean="0">
                <a:solidFill>
                  <a:schemeClr val="dk2"/>
                </a:solidFill>
              </a:rPr>
              <a:t> </a:t>
            </a:r>
            <a:endParaRPr dirty="0"/>
          </a:p>
        </p:txBody>
      </p:sp>
      <p:sp>
        <p:nvSpPr>
          <p:cNvPr id="1512" name="Google Shape;1512;p50"/>
          <p:cNvSpPr/>
          <p:nvPr/>
        </p:nvSpPr>
        <p:spPr>
          <a:xfrm>
            <a:off x="1529580" y="3019655"/>
            <a:ext cx="184815" cy="199341"/>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13" name="Google Shape;1513;p50"/>
          <p:cNvSpPr/>
          <p:nvPr/>
        </p:nvSpPr>
        <p:spPr>
          <a:xfrm>
            <a:off x="2313967" y="5197226"/>
            <a:ext cx="627469" cy="484175"/>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14" name="Google Shape;1514;p50"/>
          <p:cNvSpPr/>
          <p:nvPr/>
        </p:nvSpPr>
        <p:spPr>
          <a:xfrm>
            <a:off x="1049480" y="2572263"/>
            <a:ext cx="218638" cy="222133"/>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16" name="Google Shape;1516;p50"/>
          <p:cNvSpPr/>
          <p:nvPr/>
        </p:nvSpPr>
        <p:spPr>
          <a:xfrm flipV="1">
            <a:off x="2516268" y="4493867"/>
            <a:ext cx="253340" cy="283005"/>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17" name="Google Shape;1517;p50"/>
          <p:cNvSpPr/>
          <p:nvPr/>
        </p:nvSpPr>
        <p:spPr>
          <a:xfrm>
            <a:off x="2313967" y="2340658"/>
            <a:ext cx="207088" cy="231606"/>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 name="Google Shape;1514;p50"/>
          <p:cNvSpPr/>
          <p:nvPr/>
        </p:nvSpPr>
        <p:spPr>
          <a:xfrm>
            <a:off x="1019666" y="3870978"/>
            <a:ext cx="218638" cy="222133"/>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2" name="Picture 1"/>
          <p:cNvPicPr>
            <a:picLocks noChangeAspect="1"/>
          </p:cNvPicPr>
          <p:nvPr/>
        </p:nvPicPr>
        <p:blipFill>
          <a:blip r:embed="rId3"/>
          <a:stretch>
            <a:fillRect/>
          </a:stretch>
        </p:blipFill>
        <p:spPr>
          <a:xfrm>
            <a:off x="316033" y="2863271"/>
            <a:ext cx="237765" cy="256054"/>
          </a:xfrm>
          <a:prstGeom prst="rect">
            <a:avLst/>
          </a:prstGeom>
        </p:spPr>
      </p:pic>
      <p:sp>
        <p:nvSpPr>
          <p:cNvPr id="37" name="Google Shape;1514;p50"/>
          <p:cNvSpPr/>
          <p:nvPr/>
        </p:nvSpPr>
        <p:spPr>
          <a:xfrm>
            <a:off x="1376212" y="1086866"/>
            <a:ext cx="218638" cy="222133"/>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 name="Oval 2"/>
          <p:cNvSpPr/>
          <p:nvPr/>
        </p:nvSpPr>
        <p:spPr>
          <a:xfrm>
            <a:off x="11466095" y="228600"/>
            <a:ext cx="493294" cy="553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ES</a:t>
            </a:r>
            <a:endParaRPr lang="en-US" sz="1200" dirty="0">
              <a:solidFill>
                <a:schemeClr val="tx1"/>
              </a:solidFill>
            </a:endParaRPr>
          </a:p>
        </p:txBody>
      </p:sp>
    </p:spTree>
    <p:extLst>
      <p:ext uri="{BB962C8B-B14F-4D97-AF65-F5344CB8AC3E}">
        <p14:creationId xmlns:p14="http://schemas.microsoft.com/office/powerpoint/2010/main" val="22921715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Pasar</a:t>
            </a:r>
            <a:r>
              <a:rPr lang="en-US" b="1" dirty="0"/>
              <a:t> </a:t>
            </a:r>
            <a:r>
              <a:rPr lang="en-US" b="1" dirty="0" err="1"/>
              <a:t>Berdasarkan</a:t>
            </a:r>
            <a:r>
              <a:rPr lang="en-US" b="1" dirty="0"/>
              <a:t> </a:t>
            </a:r>
            <a:r>
              <a:rPr lang="en-US" b="1" dirty="0" err="1"/>
              <a:t>Strukturnya</a:t>
            </a:r>
            <a:r>
              <a:rPr lang="en-US" b="1" dirty="0"/>
              <a:t/>
            </a:r>
            <a:br>
              <a:rPr lang="en-US" b="1" dirty="0"/>
            </a:br>
            <a:endParaRPr lang="en-US" b="1" dirty="0"/>
          </a:p>
        </p:txBody>
      </p:sp>
      <p:sp>
        <p:nvSpPr>
          <p:cNvPr id="7" name="Title 6"/>
          <p:cNvSpPr>
            <a:spLocks noGrp="1"/>
          </p:cNvSpPr>
          <p:nvPr>
            <p:ph type="ctrTitle" idx="5"/>
          </p:nvPr>
        </p:nvSpPr>
        <p:spPr>
          <a:xfrm flipH="1">
            <a:off x="6090999" y="4271963"/>
            <a:ext cx="5131000" cy="1471612"/>
          </a:xfrm>
          <a:ln>
            <a:solidFill>
              <a:srgbClr val="7030A0"/>
            </a:solidFill>
          </a:ln>
        </p:spPr>
        <p:txBody>
          <a:bodyPr/>
          <a:lstStyle/>
          <a:p>
            <a:r>
              <a:rPr lang="en-US" sz="2000" b="1" dirty="0" smtClean="0"/>
              <a:t>2. </a:t>
            </a:r>
            <a:r>
              <a:rPr lang="en-US" sz="2000" b="1" dirty="0" err="1" smtClean="0"/>
              <a:t>Pasar</a:t>
            </a:r>
            <a:r>
              <a:rPr lang="en-US" sz="2000" b="1" dirty="0" smtClean="0"/>
              <a:t> </a:t>
            </a:r>
            <a:r>
              <a:rPr lang="en-US" sz="2000" b="1" dirty="0" err="1" smtClean="0"/>
              <a:t>persaingan</a:t>
            </a:r>
            <a:r>
              <a:rPr lang="en-US" sz="2000" b="1" dirty="0" smtClean="0"/>
              <a:t> </a:t>
            </a:r>
            <a:r>
              <a:rPr lang="en-US" sz="2000" b="1" dirty="0" err="1" smtClean="0"/>
              <a:t>tidak</a:t>
            </a:r>
            <a:r>
              <a:rPr lang="en-US" sz="2000" b="1" dirty="0" smtClean="0"/>
              <a:t> </a:t>
            </a:r>
            <a:r>
              <a:rPr lang="en-US" sz="2000" b="1" dirty="0" err="1" smtClean="0"/>
              <a:t>sempurna</a:t>
            </a:r>
            <a:r>
              <a:rPr lang="en-US" sz="2000" b="1" dirty="0" smtClean="0"/>
              <a:t>,</a:t>
            </a:r>
            <a:r>
              <a:rPr lang="en-US" sz="2000" dirty="0" smtClean="0"/>
              <a:t> </a:t>
            </a:r>
            <a:r>
              <a:rPr lang="en-US" sz="2000" dirty="0" err="1" smtClean="0"/>
              <a:t>adalah</a:t>
            </a:r>
            <a:r>
              <a:rPr lang="en-US" sz="2000" dirty="0" smtClean="0"/>
              <a:t> </a:t>
            </a:r>
            <a:r>
              <a:rPr lang="en-US" sz="2000" dirty="0" err="1" smtClean="0"/>
              <a:t>pasar</a:t>
            </a:r>
            <a:r>
              <a:rPr lang="en-US" sz="2000" dirty="0" smtClean="0"/>
              <a:t> yang </a:t>
            </a:r>
            <a:r>
              <a:rPr lang="en-US" sz="2000" dirty="0" err="1" smtClean="0"/>
              <a:t>jumlah</a:t>
            </a:r>
            <a:r>
              <a:rPr lang="en-US" sz="2000" dirty="0" smtClean="0"/>
              <a:t> </a:t>
            </a:r>
            <a:r>
              <a:rPr lang="en-US" sz="2000" b="1" dirty="0" err="1" smtClean="0"/>
              <a:t>pembelinya</a:t>
            </a:r>
            <a:r>
              <a:rPr lang="en-US" sz="2000" b="1" dirty="0" smtClean="0"/>
              <a:t> </a:t>
            </a:r>
            <a:r>
              <a:rPr lang="en-US" sz="2000" b="1" dirty="0" err="1" smtClean="0"/>
              <a:t>lebih</a:t>
            </a:r>
            <a:r>
              <a:rPr lang="en-US" sz="2000" b="1" dirty="0" smtClean="0"/>
              <a:t> </a:t>
            </a:r>
            <a:r>
              <a:rPr lang="en-US" sz="2000" b="1" dirty="0" err="1" smtClean="0"/>
              <a:t>banyak</a:t>
            </a:r>
            <a:r>
              <a:rPr lang="en-US" sz="2000" b="1" dirty="0" smtClean="0"/>
              <a:t> </a:t>
            </a:r>
            <a:r>
              <a:rPr lang="en-US" sz="2000" b="1" dirty="0" err="1" smtClean="0"/>
              <a:t>dibandingkan</a:t>
            </a:r>
            <a:r>
              <a:rPr lang="en-US" sz="2000" b="1" dirty="0" smtClean="0"/>
              <a:t> </a:t>
            </a:r>
            <a:r>
              <a:rPr lang="en-US" sz="2000" b="1" dirty="0" err="1" smtClean="0"/>
              <a:t>jumlah</a:t>
            </a:r>
            <a:r>
              <a:rPr lang="en-US" sz="2000" b="1" dirty="0" smtClean="0"/>
              <a:t> </a:t>
            </a:r>
            <a:r>
              <a:rPr lang="en-US" sz="2000" b="1" dirty="0" err="1" smtClean="0"/>
              <a:t>penjualnya</a:t>
            </a:r>
            <a:r>
              <a:rPr lang="en-US" sz="2000" dirty="0" smtClean="0"/>
              <a:t> </a:t>
            </a:r>
            <a:r>
              <a:rPr lang="en-US" sz="2000" dirty="0" err="1" smtClean="0"/>
              <a:t>sehingga</a:t>
            </a:r>
            <a:r>
              <a:rPr lang="en-US" sz="2000" dirty="0" smtClean="0"/>
              <a:t> </a:t>
            </a:r>
            <a:r>
              <a:rPr lang="en-US" sz="2000" dirty="0" err="1" smtClean="0"/>
              <a:t>pasar</a:t>
            </a:r>
            <a:r>
              <a:rPr lang="en-US" sz="2000" dirty="0" smtClean="0"/>
              <a:t> </a:t>
            </a:r>
            <a:r>
              <a:rPr lang="en-US" sz="2000" dirty="0" err="1" smtClean="0"/>
              <a:t>dikuasai</a:t>
            </a:r>
            <a:r>
              <a:rPr lang="en-US" sz="2000" dirty="0" smtClean="0"/>
              <a:t> </a:t>
            </a:r>
            <a:r>
              <a:rPr lang="en-US" sz="2000" dirty="0" err="1" smtClean="0"/>
              <a:t>oleh</a:t>
            </a:r>
            <a:r>
              <a:rPr lang="en-US" sz="2000" dirty="0" smtClean="0"/>
              <a:t> </a:t>
            </a:r>
            <a:r>
              <a:rPr lang="en-US" sz="2000" dirty="0" err="1" smtClean="0"/>
              <a:t>satu</a:t>
            </a:r>
            <a:r>
              <a:rPr lang="en-US" sz="2000" dirty="0" smtClean="0"/>
              <a:t> </a:t>
            </a:r>
            <a:r>
              <a:rPr lang="en-US" sz="2000" dirty="0" err="1" smtClean="0"/>
              <a:t>atau</a:t>
            </a:r>
            <a:r>
              <a:rPr lang="en-US" sz="2000" dirty="0" smtClean="0"/>
              <a:t> </a:t>
            </a:r>
            <a:r>
              <a:rPr lang="en-US" sz="2000" dirty="0" err="1" smtClean="0"/>
              <a:t>beberapa</a:t>
            </a:r>
            <a:r>
              <a:rPr lang="en-US" sz="2000" dirty="0" smtClean="0"/>
              <a:t> </a:t>
            </a:r>
            <a:r>
              <a:rPr lang="en-US" sz="2000" dirty="0" err="1" smtClean="0"/>
              <a:t>penjual</a:t>
            </a:r>
            <a:r>
              <a:rPr lang="en-US" sz="2000" dirty="0" smtClean="0"/>
              <a:t> </a:t>
            </a:r>
            <a:r>
              <a:rPr lang="en-US" sz="2000" dirty="0" err="1" smtClean="0"/>
              <a:t>saja</a:t>
            </a:r>
            <a:r>
              <a:rPr lang="en-US" sz="2000" dirty="0" smtClean="0"/>
              <a:t>.</a:t>
            </a:r>
            <a:br>
              <a:rPr lang="en-US" sz="2000" dirty="0" smtClean="0"/>
            </a:br>
            <a:r>
              <a:rPr lang="en-US" sz="1800" dirty="0" smtClean="0"/>
              <a:t/>
            </a:r>
            <a:br>
              <a:rPr lang="en-US" sz="1800" dirty="0" smtClean="0"/>
            </a:br>
            <a:endParaRPr lang="en-US" sz="1800" dirty="0"/>
          </a:p>
        </p:txBody>
      </p:sp>
      <p:sp>
        <p:nvSpPr>
          <p:cNvPr id="9" name="Title 8"/>
          <p:cNvSpPr>
            <a:spLocks noGrp="1"/>
          </p:cNvSpPr>
          <p:nvPr>
            <p:ph type="ctrTitle" idx="7"/>
          </p:nvPr>
        </p:nvSpPr>
        <p:spPr>
          <a:xfrm flipH="1">
            <a:off x="1850348" y="2092947"/>
            <a:ext cx="5336264" cy="1393204"/>
          </a:xfrm>
          <a:ln>
            <a:solidFill>
              <a:srgbClr val="7030A0"/>
            </a:solidFill>
          </a:ln>
        </p:spPr>
        <p:txBody>
          <a:bodyPr/>
          <a:lstStyle/>
          <a:p>
            <a:r>
              <a:rPr lang="en-US" sz="2000" b="1" dirty="0" smtClean="0"/>
              <a:t>1. </a:t>
            </a:r>
            <a:r>
              <a:rPr lang="en-US" sz="2000" b="1" dirty="0" err="1" smtClean="0"/>
              <a:t>Pasar</a:t>
            </a:r>
            <a:r>
              <a:rPr lang="en-US" sz="2000" b="1" dirty="0" smtClean="0"/>
              <a:t> </a:t>
            </a:r>
            <a:r>
              <a:rPr lang="en-US" sz="2000" b="1" dirty="0" err="1"/>
              <a:t>persaingan</a:t>
            </a:r>
            <a:r>
              <a:rPr lang="en-US" sz="2000" b="1" dirty="0"/>
              <a:t> </a:t>
            </a:r>
            <a:r>
              <a:rPr lang="en-US" sz="2000" b="1" dirty="0" err="1"/>
              <a:t>sempurna</a:t>
            </a:r>
            <a:r>
              <a:rPr lang="en-US" sz="2000" dirty="0"/>
              <a:t>, </a:t>
            </a:r>
            <a:r>
              <a:rPr lang="en-US" sz="2000" dirty="0" err="1"/>
              <a:t>merupakan</a:t>
            </a:r>
            <a:r>
              <a:rPr lang="en-US" sz="2000" dirty="0"/>
              <a:t> </a:t>
            </a:r>
            <a:r>
              <a:rPr lang="en-US" sz="2000" dirty="0" err="1"/>
              <a:t>pasar</a:t>
            </a:r>
            <a:r>
              <a:rPr lang="en-US" sz="2000" dirty="0"/>
              <a:t> yang di </a:t>
            </a:r>
            <a:r>
              <a:rPr lang="en-US" sz="2000" dirty="0" err="1"/>
              <a:t>dalamnya</a:t>
            </a:r>
            <a:r>
              <a:rPr lang="en-US" sz="2000" dirty="0"/>
              <a:t> </a:t>
            </a:r>
            <a:r>
              <a:rPr lang="en-US" sz="2000" b="1" dirty="0" err="1"/>
              <a:t>ada</a:t>
            </a:r>
            <a:r>
              <a:rPr lang="en-US" sz="2000" b="1" dirty="0"/>
              <a:t> </a:t>
            </a:r>
            <a:r>
              <a:rPr lang="en-US" sz="2000" b="1" dirty="0" err="1"/>
              <a:t>banyak</a:t>
            </a:r>
            <a:r>
              <a:rPr lang="en-US" sz="2000" b="1" dirty="0"/>
              <a:t> </a:t>
            </a:r>
            <a:r>
              <a:rPr lang="en-US" sz="2000" b="1" dirty="0" err="1"/>
              <a:t>penjual</a:t>
            </a:r>
            <a:r>
              <a:rPr lang="en-US" sz="2000" b="1" dirty="0"/>
              <a:t> </a:t>
            </a:r>
            <a:r>
              <a:rPr lang="en-US" sz="2000" b="1" dirty="0" err="1"/>
              <a:t>dan</a:t>
            </a:r>
            <a:r>
              <a:rPr lang="en-US" sz="2000" b="1" dirty="0"/>
              <a:t> </a:t>
            </a:r>
            <a:r>
              <a:rPr lang="en-US" sz="2000" b="1" dirty="0" err="1"/>
              <a:t>pembeli</a:t>
            </a:r>
            <a:r>
              <a:rPr lang="en-US" sz="2000" dirty="0"/>
              <a:t> </a:t>
            </a:r>
            <a:r>
              <a:rPr lang="en-US" sz="2000" dirty="0" err="1"/>
              <a:t>sehingga</a:t>
            </a:r>
            <a:r>
              <a:rPr lang="en-US" sz="2000" dirty="0"/>
              <a:t> </a:t>
            </a:r>
            <a:r>
              <a:rPr lang="en-US" sz="2000" dirty="0" err="1"/>
              <a:t>harga</a:t>
            </a:r>
            <a:r>
              <a:rPr lang="en-US" sz="2000" dirty="0"/>
              <a:t> </a:t>
            </a:r>
            <a:r>
              <a:rPr lang="en-US" sz="2000" dirty="0" err="1"/>
              <a:t>tidak</a:t>
            </a:r>
            <a:r>
              <a:rPr lang="en-US" sz="2000" dirty="0"/>
              <a:t> </a:t>
            </a:r>
            <a:r>
              <a:rPr lang="en-US" sz="2000" dirty="0" err="1"/>
              <a:t>bisa</a:t>
            </a:r>
            <a:r>
              <a:rPr lang="en-US" sz="2000" dirty="0"/>
              <a:t> </a:t>
            </a:r>
            <a:r>
              <a:rPr lang="en-US" sz="2000" dirty="0" err="1"/>
              <a:t>ditentukan</a:t>
            </a:r>
            <a:r>
              <a:rPr lang="en-US" sz="2000" dirty="0"/>
              <a:t> </a:t>
            </a:r>
            <a:r>
              <a:rPr lang="en-US" sz="2000" dirty="0" err="1"/>
              <a:t>masing-masing</a:t>
            </a:r>
            <a:r>
              <a:rPr lang="en-US" sz="2000" dirty="0"/>
              <a:t> </a:t>
            </a:r>
            <a:r>
              <a:rPr lang="en-US" sz="2000" dirty="0" err="1"/>
              <a:t>penjual</a:t>
            </a:r>
            <a:r>
              <a:rPr lang="en-US" sz="2000" dirty="0"/>
              <a:t> </a:t>
            </a:r>
            <a:r>
              <a:rPr lang="en-US" sz="2000" dirty="0" err="1"/>
              <a:t>atau</a:t>
            </a:r>
            <a:r>
              <a:rPr lang="en-US" sz="2000" dirty="0"/>
              <a:t> </a:t>
            </a:r>
            <a:r>
              <a:rPr lang="en-US" sz="2000" dirty="0" err="1"/>
              <a:t>pembeli</a:t>
            </a:r>
            <a:r>
              <a:rPr lang="en-US" sz="2000" dirty="0"/>
              <a:t>.</a:t>
            </a:r>
            <a:br>
              <a:rPr lang="en-US" sz="2000" dirty="0"/>
            </a:br>
            <a:r>
              <a:rPr lang="en-US" sz="1800" dirty="0"/>
              <a:t/>
            </a:r>
            <a:br>
              <a:rPr lang="en-US" sz="1800" dirty="0"/>
            </a:br>
            <a:endParaRPr lang="en-US" sz="1800" dirty="0"/>
          </a:p>
        </p:txBody>
      </p:sp>
      <p:sp>
        <p:nvSpPr>
          <p:cNvPr id="5" name="Oval 4"/>
          <p:cNvSpPr/>
          <p:nvPr/>
        </p:nvSpPr>
        <p:spPr>
          <a:xfrm>
            <a:off x="11466095" y="228600"/>
            <a:ext cx="493294" cy="553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ES</a:t>
            </a:r>
            <a:endParaRPr lang="en-US" sz="1200" dirty="0">
              <a:solidFill>
                <a:schemeClr val="tx1"/>
              </a:solidFill>
            </a:endParaRPr>
          </a:p>
        </p:txBody>
      </p:sp>
    </p:spTree>
    <p:extLst>
      <p:ext uri="{BB962C8B-B14F-4D97-AF65-F5344CB8AC3E}">
        <p14:creationId xmlns:p14="http://schemas.microsoft.com/office/powerpoint/2010/main" val="33644610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Pasar</a:t>
            </a:r>
            <a:r>
              <a:rPr lang="en-US" b="1" dirty="0"/>
              <a:t> </a:t>
            </a:r>
            <a:r>
              <a:rPr lang="en-US" b="1" dirty="0" err="1"/>
              <a:t>Berdasarkan</a:t>
            </a:r>
            <a:r>
              <a:rPr lang="en-US" b="1" dirty="0"/>
              <a:t> </a:t>
            </a:r>
            <a:r>
              <a:rPr lang="en-US" b="1" dirty="0" err="1"/>
              <a:t>Waktu</a:t>
            </a:r>
            <a:r>
              <a:rPr lang="en-US" b="1" dirty="0"/>
              <a:t> </a:t>
            </a:r>
            <a:r>
              <a:rPr lang="en-US" b="1" dirty="0" err="1"/>
              <a:t>Penyelenggaraannya</a:t>
            </a:r>
            <a:r>
              <a:rPr lang="en-US" b="1" dirty="0"/>
              <a:t/>
            </a:r>
            <a:br>
              <a:rPr lang="en-US" b="1" dirty="0"/>
            </a:br>
            <a:endParaRPr lang="en-US" b="1" dirty="0"/>
          </a:p>
        </p:txBody>
      </p:sp>
      <p:sp>
        <p:nvSpPr>
          <p:cNvPr id="3" name="Title 2"/>
          <p:cNvSpPr>
            <a:spLocks noGrp="1"/>
          </p:cNvSpPr>
          <p:nvPr>
            <p:ph type="ctrTitle" idx="2"/>
          </p:nvPr>
        </p:nvSpPr>
        <p:spPr>
          <a:xfrm flipH="1">
            <a:off x="1489568" y="3771308"/>
            <a:ext cx="9969008" cy="948998"/>
          </a:xfrm>
          <a:ln>
            <a:solidFill>
              <a:srgbClr val="002060"/>
            </a:solidFill>
          </a:ln>
        </p:spPr>
        <p:txBody>
          <a:bodyPr/>
          <a:lstStyle/>
          <a:p>
            <a:r>
              <a:rPr lang="en-US" sz="2000" b="1" dirty="0" smtClean="0"/>
              <a:t>3. </a:t>
            </a:r>
            <a:r>
              <a:rPr lang="en-US" sz="2000" b="1" dirty="0" err="1" smtClean="0"/>
              <a:t>Pasar</a:t>
            </a:r>
            <a:r>
              <a:rPr lang="en-US" sz="2000" b="1" dirty="0" smtClean="0"/>
              <a:t> </a:t>
            </a:r>
            <a:r>
              <a:rPr lang="en-US" sz="2000" b="1" dirty="0" err="1"/>
              <a:t>bulanan</a:t>
            </a:r>
            <a:r>
              <a:rPr lang="en-US" sz="2000" dirty="0"/>
              <a:t>, </a:t>
            </a:r>
            <a:r>
              <a:rPr lang="en-US" sz="2000" dirty="0" err="1"/>
              <a:t>merupakan</a:t>
            </a:r>
            <a:r>
              <a:rPr lang="en-US" sz="2000" dirty="0"/>
              <a:t> </a:t>
            </a:r>
            <a:r>
              <a:rPr lang="en-US" sz="2000" dirty="0" err="1"/>
              <a:t>pasar</a:t>
            </a:r>
            <a:r>
              <a:rPr lang="en-US" sz="2000" dirty="0"/>
              <a:t> yang </a:t>
            </a:r>
            <a:r>
              <a:rPr lang="en-US" sz="2000" dirty="0" err="1"/>
              <a:t>diselenggarakan</a:t>
            </a:r>
            <a:r>
              <a:rPr lang="en-US" sz="2000" dirty="0"/>
              <a:t> </a:t>
            </a:r>
            <a:r>
              <a:rPr lang="en-US" sz="2000" dirty="0" err="1"/>
              <a:t>sebulan</a:t>
            </a:r>
            <a:r>
              <a:rPr lang="en-US" sz="2000" dirty="0"/>
              <a:t> </a:t>
            </a:r>
            <a:r>
              <a:rPr lang="en-US" sz="2000" dirty="0" err="1"/>
              <a:t>sekali</a:t>
            </a:r>
            <a:r>
              <a:rPr lang="en-US" sz="2000" dirty="0"/>
              <a:t>. </a:t>
            </a:r>
            <a:r>
              <a:rPr lang="en-US" sz="2000" dirty="0" err="1"/>
              <a:t>Pasar</a:t>
            </a:r>
            <a:r>
              <a:rPr lang="en-US" sz="2000" dirty="0"/>
              <a:t> </a:t>
            </a:r>
            <a:r>
              <a:rPr lang="en-US" sz="2000" dirty="0" err="1"/>
              <a:t>bulanan</a:t>
            </a:r>
            <a:r>
              <a:rPr lang="en-US" sz="2000" dirty="0"/>
              <a:t> </a:t>
            </a:r>
            <a:r>
              <a:rPr lang="en-US" sz="2000" dirty="0" err="1"/>
              <a:t>biasanya</a:t>
            </a:r>
            <a:r>
              <a:rPr lang="en-US" sz="2000" dirty="0"/>
              <a:t> </a:t>
            </a:r>
            <a:r>
              <a:rPr lang="en-US" sz="2000" dirty="0" err="1"/>
              <a:t>ada</a:t>
            </a:r>
            <a:r>
              <a:rPr lang="en-US" sz="2000" dirty="0"/>
              <a:t> di </a:t>
            </a:r>
            <a:r>
              <a:rPr lang="en-US" sz="2000" dirty="0" err="1"/>
              <a:t>sekitar</a:t>
            </a:r>
            <a:r>
              <a:rPr lang="en-US" sz="2000" dirty="0"/>
              <a:t> </a:t>
            </a:r>
            <a:r>
              <a:rPr lang="en-US" sz="2000" dirty="0" err="1"/>
              <a:t>pabrik</a:t>
            </a:r>
            <a:r>
              <a:rPr lang="en-US" sz="2000" dirty="0"/>
              <a:t> </a:t>
            </a:r>
            <a:r>
              <a:rPr lang="en-US" sz="2000" dirty="0" err="1"/>
              <a:t>dan</a:t>
            </a:r>
            <a:r>
              <a:rPr lang="en-US" sz="2000" dirty="0"/>
              <a:t> </a:t>
            </a:r>
            <a:r>
              <a:rPr lang="en-US" sz="2000" dirty="0" err="1"/>
              <a:t>dibuka</a:t>
            </a:r>
            <a:r>
              <a:rPr lang="en-US" sz="2000" dirty="0"/>
              <a:t> </a:t>
            </a:r>
            <a:r>
              <a:rPr lang="en-US" sz="2000" dirty="0" err="1"/>
              <a:t>tiap</a:t>
            </a:r>
            <a:r>
              <a:rPr lang="en-US" sz="2000" dirty="0"/>
              <a:t> </a:t>
            </a:r>
            <a:r>
              <a:rPr lang="en-US" sz="2000" b="1" dirty="0" err="1"/>
              <a:t>karyawan</a:t>
            </a:r>
            <a:r>
              <a:rPr lang="en-US" sz="2000" b="1" dirty="0"/>
              <a:t> </a:t>
            </a:r>
            <a:r>
              <a:rPr lang="en-US" sz="2000" b="1" dirty="0" err="1"/>
              <a:t>pabrik</a:t>
            </a:r>
            <a:r>
              <a:rPr lang="en-US" sz="2000" dirty="0"/>
              <a:t> </a:t>
            </a:r>
            <a:r>
              <a:rPr lang="en-US" sz="2000" dirty="0" err="1"/>
              <a:t>tersebut</a:t>
            </a:r>
            <a:r>
              <a:rPr lang="en-US" sz="2000" dirty="0"/>
              <a:t> </a:t>
            </a:r>
            <a:r>
              <a:rPr lang="en-US" sz="2000" dirty="0" err="1"/>
              <a:t>memperoleh</a:t>
            </a:r>
            <a:r>
              <a:rPr lang="en-US" sz="2000" dirty="0"/>
              <a:t> </a:t>
            </a:r>
            <a:r>
              <a:rPr lang="en-US" sz="2000" dirty="0" err="1"/>
              <a:t>gaji</a:t>
            </a:r>
            <a:r>
              <a:rPr lang="en-US" sz="2000" dirty="0"/>
              <a:t>.</a:t>
            </a:r>
            <a:br>
              <a:rPr lang="en-US" sz="2000" dirty="0"/>
            </a:br>
            <a:r>
              <a:rPr lang="en-US" dirty="0"/>
              <a:t/>
            </a:r>
            <a:br>
              <a:rPr lang="en-US" dirty="0"/>
            </a:br>
            <a:endParaRPr lang="en-US" dirty="0"/>
          </a:p>
        </p:txBody>
      </p:sp>
      <p:sp>
        <p:nvSpPr>
          <p:cNvPr id="7" name="Title 6"/>
          <p:cNvSpPr>
            <a:spLocks noGrp="1"/>
          </p:cNvSpPr>
          <p:nvPr>
            <p:ph type="ctrTitle" idx="5"/>
          </p:nvPr>
        </p:nvSpPr>
        <p:spPr>
          <a:xfrm flipH="1">
            <a:off x="2979293" y="4973342"/>
            <a:ext cx="7550594" cy="955743"/>
          </a:xfrm>
          <a:ln>
            <a:solidFill>
              <a:srgbClr val="7030A0"/>
            </a:solidFill>
          </a:ln>
        </p:spPr>
        <p:txBody>
          <a:bodyPr/>
          <a:lstStyle/>
          <a:p>
            <a:r>
              <a:rPr lang="en-US" sz="2000" b="1" dirty="0" smtClean="0"/>
              <a:t>4. </a:t>
            </a:r>
            <a:r>
              <a:rPr lang="en-US" sz="2000" b="1" dirty="0" err="1" smtClean="0"/>
              <a:t>Pasar</a:t>
            </a:r>
            <a:r>
              <a:rPr lang="en-US" sz="2000" b="1" dirty="0" smtClean="0"/>
              <a:t> </a:t>
            </a:r>
            <a:r>
              <a:rPr lang="en-US" sz="2000" b="1" dirty="0" err="1"/>
              <a:t>tahunan</a:t>
            </a:r>
            <a:r>
              <a:rPr lang="en-US" sz="2000" dirty="0"/>
              <a:t>, </a:t>
            </a:r>
            <a:r>
              <a:rPr lang="en-US" sz="2000" dirty="0" err="1"/>
              <a:t>adalah</a:t>
            </a:r>
            <a:r>
              <a:rPr lang="en-US" sz="2000" dirty="0"/>
              <a:t> </a:t>
            </a:r>
            <a:r>
              <a:rPr lang="en-US" sz="2000" dirty="0" err="1"/>
              <a:t>pasar</a:t>
            </a:r>
            <a:r>
              <a:rPr lang="en-US" sz="2000" dirty="0"/>
              <a:t> yang </a:t>
            </a:r>
            <a:r>
              <a:rPr lang="en-US" sz="2000" dirty="0" err="1"/>
              <a:t>diselenggarakan</a:t>
            </a:r>
            <a:r>
              <a:rPr lang="en-US" sz="2000" dirty="0"/>
              <a:t> </a:t>
            </a:r>
            <a:r>
              <a:rPr lang="en-US" sz="2000" dirty="0" err="1"/>
              <a:t>setahun</a:t>
            </a:r>
            <a:r>
              <a:rPr lang="en-US" sz="2000" dirty="0"/>
              <a:t> </a:t>
            </a:r>
            <a:r>
              <a:rPr lang="en-US" sz="2000" dirty="0" err="1"/>
              <a:t>sekali</a:t>
            </a:r>
            <a:r>
              <a:rPr lang="en-US" sz="2000" dirty="0"/>
              <a:t>. </a:t>
            </a:r>
            <a:r>
              <a:rPr lang="en-US" sz="2000" dirty="0" err="1"/>
              <a:t>Misalnya</a:t>
            </a:r>
            <a:r>
              <a:rPr lang="en-US" sz="2000" dirty="0"/>
              <a:t>, </a:t>
            </a:r>
            <a:r>
              <a:rPr lang="en-US" sz="2000" dirty="0" err="1"/>
              <a:t>Pekan</a:t>
            </a:r>
            <a:r>
              <a:rPr lang="en-US" sz="2000" dirty="0"/>
              <a:t> Raya Jakarta </a:t>
            </a:r>
            <a:r>
              <a:rPr lang="en-US" sz="2000" dirty="0" err="1"/>
              <a:t>atau</a:t>
            </a:r>
            <a:r>
              <a:rPr lang="en-US" sz="2000" dirty="0"/>
              <a:t> </a:t>
            </a:r>
            <a:r>
              <a:rPr lang="en-US" sz="2000" dirty="0" err="1"/>
              <a:t>Pasar</a:t>
            </a:r>
            <a:r>
              <a:rPr lang="en-US" sz="2000" dirty="0"/>
              <a:t> </a:t>
            </a:r>
            <a:r>
              <a:rPr lang="en-US" sz="2000" dirty="0" err="1"/>
              <a:t>Sekaten</a:t>
            </a:r>
            <a:r>
              <a:rPr lang="en-US" sz="2000" dirty="0"/>
              <a:t> di Yogyakarta </a:t>
            </a:r>
            <a:r>
              <a:rPr lang="en-US" sz="2000" dirty="0" err="1"/>
              <a:t>dan</a:t>
            </a:r>
            <a:r>
              <a:rPr lang="en-US" sz="2000" dirty="0"/>
              <a:t> Solo.</a:t>
            </a:r>
            <a:br>
              <a:rPr lang="en-US" sz="2000" dirty="0"/>
            </a:br>
            <a:endParaRPr lang="en-US" sz="2000" dirty="0"/>
          </a:p>
        </p:txBody>
      </p:sp>
      <p:sp>
        <p:nvSpPr>
          <p:cNvPr id="9" name="Title 8"/>
          <p:cNvSpPr>
            <a:spLocks noGrp="1"/>
          </p:cNvSpPr>
          <p:nvPr>
            <p:ph type="ctrTitle" idx="7"/>
          </p:nvPr>
        </p:nvSpPr>
        <p:spPr>
          <a:xfrm flipH="1">
            <a:off x="1156499" y="1559947"/>
            <a:ext cx="10065500" cy="914745"/>
          </a:xfrm>
          <a:ln>
            <a:solidFill>
              <a:srgbClr val="0070C0"/>
            </a:solidFill>
          </a:ln>
        </p:spPr>
        <p:txBody>
          <a:bodyPr/>
          <a:lstStyle/>
          <a:p>
            <a:r>
              <a:rPr lang="en-US" sz="2000" b="1" dirty="0" smtClean="0"/>
              <a:t>1. </a:t>
            </a:r>
            <a:r>
              <a:rPr lang="en-US" sz="2000" b="1" dirty="0" err="1" smtClean="0"/>
              <a:t>Pasar</a:t>
            </a:r>
            <a:r>
              <a:rPr lang="en-US" sz="2000" b="1" dirty="0" smtClean="0"/>
              <a:t> </a:t>
            </a:r>
            <a:r>
              <a:rPr lang="en-US" sz="2000" b="1" dirty="0" err="1"/>
              <a:t>harian</a:t>
            </a:r>
            <a:r>
              <a:rPr lang="en-US" sz="2000" dirty="0"/>
              <a:t>, </a:t>
            </a:r>
            <a:r>
              <a:rPr lang="en-US" sz="2000" dirty="0" err="1"/>
              <a:t>yaitu</a:t>
            </a:r>
            <a:r>
              <a:rPr lang="en-US" sz="2000" dirty="0"/>
              <a:t> </a:t>
            </a:r>
            <a:r>
              <a:rPr lang="en-US" sz="2000" dirty="0" err="1"/>
              <a:t>pasar</a:t>
            </a:r>
            <a:r>
              <a:rPr lang="en-US" sz="2000" dirty="0"/>
              <a:t> yang </a:t>
            </a:r>
            <a:r>
              <a:rPr lang="en-US" sz="2000" dirty="0" err="1"/>
              <a:t>diselenggarakan</a:t>
            </a:r>
            <a:r>
              <a:rPr lang="en-US" sz="2000" dirty="0"/>
              <a:t> </a:t>
            </a:r>
            <a:r>
              <a:rPr lang="en-US" sz="2000" dirty="0" err="1"/>
              <a:t>tiap</a:t>
            </a:r>
            <a:r>
              <a:rPr lang="en-US" sz="2000" dirty="0"/>
              <a:t> </a:t>
            </a:r>
            <a:r>
              <a:rPr lang="en-US" sz="2000" dirty="0" err="1"/>
              <a:t>hari</a:t>
            </a:r>
            <a:r>
              <a:rPr lang="en-US" sz="2000" dirty="0"/>
              <a:t>. </a:t>
            </a:r>
            <a:r>
              <a:rPr lang="en-US" sz="2000" dirty="0" err="1"/>
              <a:t>Misalnya</a:t>
            </a:r>
            <a:r>
              <a:rPr lang="en-US" sz="2000" dirty="0"/>
              <a:t>, </a:t>
            </a:r>
            <a:r>
              <a:rPr lang="en-US" sz="2000" dirty="0" err="1"/>
              <a:t>pasar</a:t>
            </a:r>
            <a:r>
              <a:rPr lang="en-US" sz="2000" dirty="0"/>
              <a:t> </a:t>
            </a:r>
            <a:r>
              <a:rPr lang="en-US" sz="2000" dirty="0" err="1"/>
              <a:t>tradisional</a:t>
            </a:r>
            <a:r>
              <a:rPr lang="en-US" sz="2000" dirty="0"/>
              <a:t> di </a:t>
            </a:r>
            <a:r>
              <a:rPr lang="en-US" sz="2000" dirty="0" err="1"/>
              <a:t>lingkungan</a:t>
            </a:r>
            <a:r>
              <a:rPr lang="en-US" sz="2000" dirty="0"/>
              <a:t> </a:t>
            </a:r>
            <a:r>
              <a:rPr lang="en-US" sz="2000" dirty="0" err="1"/>
              <a:t>rumah</a:t>
            </a:r>
            <a:r>
              <a:rPr lang="en-US" sz="2000" dirty="0"/>
              <a:t> yang </a:t>
            </a:r>
            <a:r>
              <a:rPr lang="en-US" sz="2000" dirty="0" err="1"/>
              <a:t>menjual</a:t>
            </a:r>
            <a:r>
              <a:rPr lang="en-US" sz="2000" dirty="0"/>
              <a:t> </a:t>
            </a:r>
            <a:r>
              <a:rPr lang="en-US" sz="2000" dirty="0" err="1"/>
              <a:t>kebutuhan</a:t>
            </a:r>
            <a:r>
              <a:rPr lang="en-US" sz="2000" dirty="0"/>
              <a:t> </a:t>
            </a:r>
            <a:r>
              <a:rPr lang="en-US" sz="2000" dirty="0" err="1"/>
              <a:t>pokok</a:t>
            </a:r>
            <a:r>
              <a:rPr lang="en-US" sz="2000" dirty="0"/>
              <a:t> </a:t>
            </a:r>
            <a:r>
              <a:rPr lang="en-US" sz="2000" dirty="0" err="1"/>
              <a:t>sehari-hari</a:t>
            </a:r>
            <a:r>
              <a:rPr lang="en-US" sz="2000" dirty="0"/>
              <a:t>.</a:t>
            </a:r>
          </a:p>
        </p:txBody>
      </p:sp>
      <p:sp>
        <p:nvSpPr>
          <p:cNvPr id="10" name="Subtitle 9"/>
          <p:cNvSpPr>
            <a:spLocks noGrp="1"/>
          </p:cNvSpPr>
          <p:nvPr>
            <p:ph type="subTitle" idx="8"/>
          </p:nvPr>
        </p:nvSpPr>
        <p:spPr>
          <a:xfrm flipH="1">
            <a:off x="1632427" y="2648501"/>
            <a:ext cx="8411685" cy="914153"/>
          </a:xfrm>
          <a:ln>
            <a:solidFill>
              <a:srgbClr val="002060"/>
            </a:solidFill>
          </a:ln>
        </p:spPr>
        <p:txBody>
          <a:bodyPr/>
          <a:lstStyle/>
          <a:p>
            <a:r>
              <a:rPr lang="en-US" dirty="0"/>
              <a:t> </a:t>
            </a:r>
            <a:r>
              <a:rPr lang="en-US" dirty="0" smtClean="0"/>
              <a:t>2. </a:t>
            </a:r>
            <a:r>
              <a:rPr lang="en-US" sz="2000" b="1" dirty="0" err="1" smtClean="0"/>
              <a:t>Pasar</a:t>
            </a:r>
            <a:r>
              <a:rPr lang="en-US" sz="2000" b="1" dirty="0" smtClean="0"/>
              <a:t> </a:t>
            </a:r>
            <a:r>
              <a:rPr lang="en-US" sz="2000" b="1" dirty="0" err="1"/>
              <a:t>mingguan</a:t>
            </a:r>
            <a:r>
              <a:rPr lang="en-US" sz="2000" dirty="0"/>
              <a:t>, </a:t>
            </a:r>
            <a:r>
              <a:rPr lang="en-US" sz="2000" dirty="0" err="1"/>
              <a:t>artinya</a:t>
            </a:r>
            <a:r>
              <a:rPr lang="en-US" sz="2000" dirty="0"/>
              <a:t> </a:t>
            </a:r>
            <a:r>
              <a:rPr lang="en-US" sz="2000" dirty="0" err="1"/>
              <a:t>pasar</a:t>
            </a:r>
            <a:r>
              <a:rPr lang="en-US" sz="2000" dirty="0"/>
              <a:t> yang </a:t>
            </a:r>
            <a:r>
              <a:rPr lang="en-US" sz="2000" dirty="0" err="1"/>
              <a:t>dilakukan</a:t>
            </a:r>
            <a:r>
              <a:rPr lang="en-US" sz="2000" dirty="0"/>
              <a:t> </a:t>
            </a:r>
            <a:r>
              <a:rPr lang="en-US" sz="2000" dirty="0" err="1"/>
              <a:t>hanya</a:t>
            </a:r>
            <a:r>
              <a:rPr lang="en-US" sz="2000" dirty="0"/>
              <a:t> </a:t>
            </a:r>
            <a:r>
              <a:rPr lang="en-US" sz="2000" dirty="0" err="1"/>
              <a:t>seminggu</a:t>
            </a:r>
            <a:r>
              <a:rPr lang="en-US" sz="2000" dirty="0"/>
              <a:t> </a:t>
            </a:r>
            <a:r>
              <a:rPr lang="en-US" sz="2000" dirty="0" err="1"/>
              <a:t>sekali</a:t>
            </a:r>
            <a:r>
              <a:rPr lang="en-US" sz="2000" dirty="0"/>
              <a:t>. </a:t>
            </a:r>
            <a:r>
              <a:rPr lang="en-US" sz="2000" dirty="0" err="1" smtClean="0"/>
              <a:t>Contohnya</a:t>
            </a:r>
            <a:r>
              <a:rPr lang="en-US" sz="2000" dirty="0"/>
              <a:t> </a:t>
            </a:r>
            <a:r>
              <a:rPr lang="en-US" sz="2000" dirty="0" err="1" smtClean="0"/>
              <a:t>Pasar</a:t>
            </a:r>
            <a:r>
              <a:rPr lang="en-US" sz="2000" dirty="0" smtClean="0"/>
              <a:t> </a:t>
            </a:r>
            <a:r>
              <a:rPr lang="en-US" sz="2000" dirty="0" err="1" smtClean="0"/>
              <a:t>hari</a:t>
            </a:r>
            <a:r>
              <a:rPr lang="en-US" sz="2000" dirty="0" smtClean="0"/>
              <a:t> </a:t>
            </a:r>
            <a:r>
              <a:rPr lang="en-US" sz="2000" dirty="0" err="1" smtClean="0"/>
              <a:t>Minggu</a:t>
            </a:r>
            <a:r>
              <a:rPr lang="en-US" sz="2000" dirty="0"/>
              <a:t>, </a:t>
            </a:r>
            <a:r>
              <a:rPr lang="en-US" sz="2000" dirty="0" err="1"/>
              <a:t>dan</a:t>
            </a:r>
            <a:r>
              <a:rPr lang="en-US" sz="2000" dirty="0"/>
              <a:t> </a:t>
            </a:r>
            <a:r>
              <a:rPr lang="en-US" sz="2000" dirty="0" err="1"/>
              <a:t>lainnya</a:t>
            </a:r>
            <a:r>
              <a:rPr lang="en-US" sz="2000" dirty="0"/>
              <a:t>.</a:t>
            </a:r>
            <a:br>
              <a:rPr lang="en-US" sz="2000" dirty="0"/>
            </a:br>
            <a:endParaRPr lang="en-US" sz="2000" dirty="0"/>
          </a:p>
        </p:txBody>
      </p:sp>
      <p:sp>
        <p:nvSpPr>
          <p:cNvPr id="8" name="Oval 7"/>
          <p:cNvSpPr/>
          <p:nvPr/>
        </p:nvSpPr>
        <p:spPr>
          <a:xfrm>
            <a:off x="11466095" y="228600"/>
            <a:ext cx="493294" cy="553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ES</a:t>
            </a:r>
            <a:endParaRPr lang="en-US" sz="1200" dirty="0">
              <a:solidFill>
                <a:schemeClr val="tx1"/>
              </a:solidFill>
            </a:endParaRPr>
          </a:p>
        </p:txBody>
      </p:sp>
    </p:spTree>
    <p:extLst>
      <p:ext uri="{BB962C8B-B14F-4D97-AF65-F5344CB8AC3E}">
        <p14:creationId xmlns:p14="http://schemas.microsoft.com/office/powerpoint/2010/main" val="32164037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1613" y="2424266"/>
            <a:ext cx="9632632" cy="3228975"/>
          </a:xfrm>
          <a:solidFill>
            <a:schemeClr val="bg1">
              <a:lumMod val="95000"/>
            </a:schemeClr>
          </a:solidFill>
          <a:ln>
            <a:solidFill>
              <a:schemeClr val="bg1">
                <a:lumMod val="85000"/>
              </a:schemeClr>
            </a:solidFill>
          </a:ln>
        </p:spPr>
        <p:txBody>
          <a:bodyPr/>
          <a:lstStyle/>
          <a:p>
            <a:pPr algn="l"/>
            <a:endParaRPr lang="en-US" sz="2000" dirty="0" smtClean="0"/>
          </a:p>
          <a:p>
            <a:pPr algn="l"/>
            <a:r>
              <a:rPr lang="id-ID" sz="1600" b="1" dirty="0"/>
              <a:t> </a:t>
            </a:r>
            <a:endParaRPr lang="en-US" sz="1600" dirty="0"/>
          </a:p>
          <a:p>
            <a:pPr algn="l"/>
            <a:endParaRPr lang="en-US" sz="1600" dirty="0"/>
          </a:p>
        </p:txBody>
      </p:sp>
      <p:sp>
        <p:nvSpPr>
          <p:cNvPr id="6" name="Rectangle 5"/>
          <p:cNvSpPr/>
          <p:nvPr/>
        </p:nvSpPr>
        <p:spPr>
          <a:xfrm>
            <a:off x="2551401" y="696727"/>
            <a:ext cx="7473056" cy="800219"/>
          </a:xfrm>
          <a:prstGeom prst="rect">
            <a:avLst/>
          </a:prstGeom>
          <a:solidFill>
            <a:schemeClr val="bg1">
              <a:lumMod val="95000"/>
            </a:schemeClr>
          </a:solidFill>
          <a:ln>
            <a:solidFill>
              <a:srgbClr val="7030A0"/>
            </a:solidFill>
          </a:ln>
        </p:spPr>
        <p:txBody>
          <a:bodyPr wrap="square">
            <a:spAutoFit/>
          </a:bodyPr>
          <a:lstStyle/>
          <a:p>
            <a:pPr algn="ctr"/>
            <a:r>
              <a:rPr lang="id-ID" sz="2800" dirty="0"/>
              <a:t>Tipologi perusahaan</a:t>
            </a:r>
            <a:endParaRPr lang="en-US" sz="2800" dirty="0"/>
          </a:p>
          <a:p>
            <a:pPr algn="ctr"/>
            <a:r>
              <a:rPr lang="en-US" i="1" dirty="0" smtClean="0"/>
              <a:t>(</a:t>
            </a:r>
            <a:r>
              <a:rPr lang="en-US" i="1" dirty="0" err="1" smtClean="0"/>
              <a:t>Kajian</a:t>
            </a:r>
            <a:r>
              <a:rPr lang="en-US" i="1" dirty="0" smtClean="0"/>
              <a:t> </a:t>
            </a:r>
            <a:r>
              <a:rPr lang="en-US" i="1" dirty="0" err="1" smtClean="0"/>
              <a:t>dari</a:t>
            </a:r>
            <a:r>
              <a:rPr lang="en-US" i="1" dirty="0" smtClean="0"/>
              <a:t> </a:t>
            </a:r>
            <a:r>
              <a:rPr lang="en-US" i="1" dirty="0" err="1" smtClean="0"/>
              <a:t>keberagaman</a:t>
            </a:r>
            <a:r>
              <a:rPr lang="en-US" i="1" dirty="0"/>
              <a:t> </a:t>
            </a:r>
            <a:r>
              <a:rPr lang="en-US" i="1" dirty="0" err="1" smtClean="0"/>
              <a:t>perusahaan</a:t>
            </a:r>
            <a:r>
              <a:rPr lang="en-US" i="1" dirty="0" smtClean="0"/>
              <a:t>)</a:t>
            </a:r>
            <a:r>
              <a:rPr lang="id-ID" i="1" dirty="0"/>
              <a:t> </a:t>
            </a:r>
            <a:endParaRPr lang="en-US" sz="2400" dirty="0">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1628502254"/>
              </p:ext>
            </p:extLst>
          </p:nvPr>
        </p:nvGraphicFramePr>
        <p:xfrm>
          <a:off x="2227006" y="1915701"/>
          <a:ext cx="8760541" cy="5146875"/>
        </p:xfrm>
        <a:graphic>
          <a:graphicData uri="http://schemas.openxmlformats.org/drawingml/2006/table">
            <a:tbl>
              <a:tblPr firstRow="1" firstCol="1" lastRow="1" lastCol="1" bandRow="1" bandCol="1">
                <a:tableStyleId>{5C22544A-7EE6-4342-B048-85BDC9FD1C3A}</a:tableStyleId>
              </a:tblPr>
              <a:tblGrid>
                <a:gridCol w="1746818"/>
                <a:gridCol w="2366827"/>
                <a:gridCol w="2475805"/>
                <a:gridCol w="2171091"/>
              </a:tblGrid>
              <a:tr h="0">
                <a:tc>
                  <a:txBody>
                    <a:bodyPr/>
                    <a:lstStyle/>
                    <a:p>
                      <a:pPr marL="67945">
                        <a:lnSpc>
                          <a:spcPct val="107000"/>
                        </a:lnSpc>
                        <a:spcAft>
                          <a:spcPts val="0"/>
                        </a:spcAft>
                      </a:pPr>
                      <a:r>
                        <a:rPr lang="id-ID" sz="1000" dirty="0">
                          <a:effectLst/>
                        </a:rPr>
                        <a:t>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280"/>
                        </a:lnSpc>
                        <a:spcAft>
                          <a:spcPts val="0"/>
                        </a:spcAft>
                      </a:pPr>
                      <a:r>
                        <a:rPr lang="id-ID" sz="1200">
                          <a:effectLst/>
                        </a:rPr>
                        <a:t>Internasional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ts val="1280"/>
                        </a:lnSpc>
                        <a:spcAft>
                          <a:spcPts val="0"/>
                        </a:spcAft>
                      </a:pPr>
                      <a:r>
                        <a:rPr lang="id-ID" sz="1200" dirty="0">
                          <a:effectLst/>
                        </a:rPr>
                        <a:t>Multinasional</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ts val="1280"/>
                        </a:lnSpc>
                        <a:spcAft>
                          <a:spcPts val="0"/>
                        </a:spcAft>
                      </a:pPr>
                      <a:r>
                        <a:rPr lang="id-ID" sz="1200">
                          <a:effectLst/>
                        </a:rPr>
                        <a:t>Global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1901742">
                <a:tc>
                  <a:txBody>
                    <a:bodyPr/>
                    <a:lstStyle/>
                    <a:p>
                      <a:pPr marL="67945">
                        <a:lnSpc>
                          <a:spcPts val="1340"/>
                        </a:lnSpc>
                        <a:spcAft>
                          <a:spcPts val="0"/>
                        </a:spcAft>
                      </a:pPr>
                      <a:r>
                        <a:rPr lang="id-ID" sz="1200" dirty="0">
                          <a:effectLst/>
                        </a:rPr>
                        <a:t>Fokus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59690" algn="just">
                        <a:lnSpc>
                          <a:spcPct val="107000"/>
                        </a:lnSpc>
                        <a:spcAft>
                          <a:spcPts val="0"/>
                        </a:spcAft>
                      </a:pPr>
                      <a:r>
                        <a:rPr lang="id-ID" sz="1200" dirty="0">
                          <a:effectLst/>
                        </a:rPr>
                        <a:t>Persamaan dalam pasar-pasar luar ne- geri</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ct val="107000"/>
                        </a:lnSpc>
                        <a:spcAft>
                          <a:spcPts val="0"/>
                        </a:spcAft>
                      </a:pPr>
                      <a:r>
                        <a:rPr lang="id-ID" sz="1200" dirty="0">
                          <a:effectLst/>
                        </a:rPr>
                        <a:t>Perbedaan di pasar- pasar luar negeri</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60960" algn="just">
                        <a:lnSpc>
                          <a:spcPct val="107000"/>
                        </a:lnSpc>
                        <a:spcAft>
                          <a:spcPts val="0"/>
                        </a:spcAft>
                      </a:pPr>
                      <a:r>
                        <a:rPr lang="id-ID" sz="1200" dirty="0">
                          <a:effectLst/>
                        </a:rPr>
                        <a:t>Kenyataan – per- samaan-persamaan</a:t>
                      </a:r>
                      <a:endParaRPr lang="en-US" sz="1100" dirty="0">
                        <a:effectLst/>
                      </a:endParaRPr>
                    </a:p>
                    <a:p>
                      <a:pPr marL="68580" marR="60960" algn="just">
                        <a:lnSpc>
                          <a:spcPts val="1350"/>
                        </a:lnSpc>
                        <a:spcAft>
                          <a:spcPts val="0"/>
                        </a:spcAft>
                      </a:pPr>
                      <a:r>
                        <a:rPr lang="id-ID" sz="1200" dirty="0">
                          <a:effectLst/>
                        </a:rPr>
                        <a:t>/ pengaruh-peng- aruh yang menya- tukan dan perbe- daan-perbedaan di dalam pasar-pasar dunia</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1139029">
                <a:tc>
                  <a:txBody>
                    <a:bodyPr/>
                    <a:lstStyle/>
                    <a:p>
                      <a:pPr marL="67945">
                        <a:lnSpc>
                          <a:spcPts val="1340"/>
                        </a:lnSpc>
                        <a:spcAft>
                          <a:spcPts val="0"/>
                        </a:spcAft>
                      </a:pPr>
                      <a:r>
                        <a:rPr lang="id-ID" sz="1200">
                          <a:effectLst/>
                        </a:rPr>
                        <a:t>V i s</a:t>
                      </a:r>
                      <a:r>
                        <a:rPr lang="id-ID" sz="1200" spc="295">
                          <a:effectLst/>
                        </a:rPr>
                        <a:t> </a:t>
                      </a:r>
                      <a:r>
                        <a:rPr lang="id-ID" sz="1200">
                          <a:effectLst/>
                        </a:rPr>
                        <a:t>i</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340"/>
                        </a:lnSpc>
                        <a:spcAft>
                          <a:spcPts val="0"/>
                        </a:spcAft>
                      </a:pPr>
                      <a:r>
                        <a:rPr lang="id-ID" sz="1200" dirty="0">
                          <a:effectLst/>
                        </a:rPr>
                        <a:t>Self-reference</a:t>
                      </a:r>
                      <a:endParaRPr lang="en-US" sz="1100" dirty="0">
                        <a:effectLst/>
                      </a:endParaRPr>
                    </a:p>
                    <a:p>
                      <a:pPr marL="67945">
                        <a:lnSpc>
                          <a:spcPts val="1320"/>
                        </a:lnSpc>
                        <a:spcAft>
                          <a:spcPts val="0"/>
                        </a:spcAft>
                      </a:pPr>
                      <a:r>
                        <a:rPr lang="id-ID" sz="1200" dirty="0">
                          <a:effectLst/>
                        </a:rPr>
                        <a:t>criterion (SRC)</a:t>
                      </a:r>
                      <a:endParaRPr lang="en-US" sz="1100" dirty="0">
                        <a:effectLst/>
                      </a:endParaRPr>
                    </a:p>
                    <a:p>
                      <a:pPr marL="67945">
                        <a:lnSpc>
                          <a:spcPts val="1320"/>
                        </a:lnSpc>
                        <a:spcAft>
                          <a:spcPts val="0"/>
                        </a:spcAft>
                      </a:pPr>
                      <a:r>
                        <a:rPr lang="id-ID" sz="1200" dirty="0">
                          <a:effectLst/>
                        </a:rPr>
                        <a:t>(referensi nilai budaya,pengalamanudasar pengambilan keputusan))</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ts val="1340"/>
                        </a:lnSpc>
                        <a:spcAft>
                          <a:spcPts val="0"/>
                        </a:spcAft>
                      </a:pPr>
                      <a:r>
                        <a:rPr lang="id-ID" sz="1200">
                          <a:effectLst/>
                        </a:rPr>
                        <a:t>Melihat setiap negara</a:t>
                      </a:r>
                      <a:endParaRPr lang="en-US" sz="1100">
                        <a:effectLst/>
                      </a:endParaRPr>
                    </a:p>
                    <a:p>
                      <a:pPr marL="68580">
                        <a:lnSpc>
                          <a:spcPts val="1320"/>
                        </a:lnSpc>
                        <a:spcAft>
                          <a:spcPts val="0"/>
                        </a:spcAft>
                      </a:pPr>
                      <a:r>
                        <a:rPr lang="id-ID" sz="1200">
                          <a:effectLst/>
                        </a:rPr>
                        <a:t>adalah unik</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ts val="1340"/>
                        </a:lnSpc>
                        <a:spcAft>
                          <a:spcPts val="0"/>
                        </a:spcAft>
                      </a:pPr>
                      <a:r>
                        <a:rPr lang="id-ID" sz="1200">
                          <a:effectLst/>
                        </a:rPr>
                        <a:t>Melihat</a:t>
                      </a:r>
                      <a:r>
                        <a:rPr lang="id-ID" sz="1200" spc="275">
                          <a:effectLst/>
                        </a:rPr>
                        <a:t> </a:t>
                      </a:r>
                      <a:r>
                        <a:rPr lang="id-ID" sz="1200">
                          <a:effectLst/>
                        </a:rPr>
                        <a:t>kerumitan</a:t>
                      </a:r>
                      <a:endParaRPr lang="en-US" sz="1100">
                        <a:effectLst/>
                      </a:endParaRPr>
                    </a:p>
                    <a:p>
                      <a:pPr marL="68580">
                        <a:lnSpc>
                          <a:spcPts val="1320"/>
                        </a:lnSpc>
                        <a:spcAft>
                          <a:spcPts val="0"/>
                        </a:spcAft>
                      </a:pPr>
                      <a:r>
                        <a:rPr lang="id-ID" sz="1200">
                          <a:effectLst/>
                        </a:rPr>
                        <a:t>dunia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759353">
                <a:tc>
                  <a:txBody>
                    <a:bodyPr/>
                    <a:lstStyle/>
                    <a:p>
                      <a:pPr marL="67945">
                        <a:lnSpc>
                          <a:spcPts val="1340"/>
                        </a:lnSpc>
                        <a:spcAft>
                          <a:spcPts val="0"/>
                        </a:spcAft>
                      </a:pPr>
                      <a:r>
                        <a:rPr lang="id-ID" sz="1200">
                          <a:effectLst/>
                        </a:rPr>
                        <a:t>Orientasi</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340"/>
                        </a:lnSpc>
                        <a:spcAft>
                          <a:spcPts val="0"/>
                        </a:spcAft>
                      </a:pPr>
                      <a:r>
                        <a:rPr lang="id-ID" sz="1200">
                          <a:effectLst/>
                        </a:rPr>
                        <a:t>Ethnocentric / home</a:t>
                      </a:r>
                      <a:endParaRPr lang="en-US" sz="1100">
                        <a:effectLst/>
                      </a:endParaRPr>
                    </a:p>
                    <a:p>
                      <a:pPr marL="67945">
                        <a:lnSpc>
                          <a:spcPts val="1320"/>
                        </a:lnSpc>
                        <a:spcAft>
                          <a:spcPts val="0"/>
                        </a:spcAft>
                      </a:pPr>
                      <a:r>
                        <a:rPr lang="id-ID" sz="1200">
                          <a:effectLst/>
                        </a:rPr>
                        <a:t>Country (fanatisme suku bangsanya yg benar)</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ts val="1340"/>
                        </a:lnSpc>
                        <a:spcAft>
                          <a:spcPts val="0"/>
                        </a:spcAft>
                      </a:pPr>
                      <a:r>
                        <a:rPr lang="id-ID" sz="1200">
                          <a:effectLst/>
                        </a:rPr>
                        <a:t>Polycentric</a:t>
                      </a:r>
                      <a:endParaRPr lang="en-US" sz="1100">
                        <a:effectLst/>
                      </a:endParaRPr>
                    </a:p>
                    <a:p>
                      <a:pPr marL="68580">
                        <a:lnSpc>
                          <a:spcPts val="1340"/>
                        </a:lnSpc>
                        <a:spcAft>
                          <a:spcPts val="0"/>
                        </a:spcAft>
                      </a:pPr>
                      <a:r>
                        <a:rPr lang="id-ID" sz="1200" u="sng">
                          <a:effectLst/>
                        </a:rPr>
                        <a:t>(mengadopsi strategi yg unik)</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ts val="1340"/>
                        </a:lnSpc>
                        <a:spcAft>
                          <a:spcPts val="0"/>
                        </a:spcAft>
                      </a:pPr>
                      <a:r>
                        <a:rPr lang="id-ID" sz="1200">
                          <a:effectLst/>
                        </a:rPr>
                        <a:t>Geocentric</a:t>
                      </a:r>
                      <a:endParaRPr lang="en-US" sz="1100">
                        <a:effectLst/>
                      </a:endParaRPr>
                    </a:p>
                    <a:p>
                      <a:pPr marL="68580">
                        <a:lnSpc>
                          <a:spcPts val="1340"/>
                        </a:lnSpc>
                        <a:spcAft>
                          <a:spcPts val="0"/>
                        </a:spcAft>
                      </a:pPr>
                      <a:r>
                        <a:rPr lang="id-ID" sz="1200">
                          <a:effectLst/>
                        </a:rPr>
                        <a:t>(memadukan Ethnocentric dan Polycentric)</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200791">
                <a:tc>
                  <a:txBody>
                    <a:bodyPr/>
                    <a:lstStyle/>
                    <a:p>
                      <a:pPr marL="67945">
                        <a:lnSpc>
                          <a:spcPts val="1280"/>
                        </a:lnSpc>
                        <a:spcAft>
                          <a:spcPts val="0"/>
                        </a:spcAft>
                      </a:pPr>
                      <a:r>
                        <a:rPr lang="id-ID" sz="1200">
                          <a:effectLst/>
                        </a:rPr>
                        <a:t>Strategi</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280"/>
                        </a:lnSpc>
                        <a:spcAft>
                          <a:spcPts val="0"/>
                        </a:spcAft>
                      </a:pPr>
                      <a:r>
                        <a:rPr lang="id-ID" sz="1200">
                          <a:effectLst/>
                        </a:rPr>
                        <a:t>Internasional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ts val="1280"/>
                        </a:lnSpc>
                        <a:spcAft>
                          <a:spcPts val="0"/>
                        </a:spcAft>
                      </a:pPr>
                      <a:r>
                        <a:rPr lang="id-ID" sz="1200">
                          <a:effectLst/>
                        </a:rPr>
                        <a:t>Multi-domestik</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ts val="1280"/>
                        </a:lnSpc>
                        <a:spcAft>
                          <a:spcPts val="0"/>
                        </a:spcAft>
                      </a:pPr>
                      <a:r>
                        <a:rPr lang="id-ID" sz="1200">
                          <a:effectLst/>
                        </a:rPr>
                        <a:t>Global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404502">
                <a:tc>
                  <a:txBody>
                    <a:bodyPr/>
                    <a:lstStyle/>
                    <a:p>
                      <a:pPr marL="67945">
                        <a:lnSpc>
                          <a:spcPts val="1350"/>
                        </a:lnSpc>
                        <a:spcAft>
                          <a:spcPts val="0"/>
                        </a:spcAft>
                      </a:pPr>
                      <a:r>
                        <a:rPr lang="id-ID" sz="1200">
                          <a:effectLst/>
                        </a:rPr>
                        <a:t>Struktur</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350"/>
                        </a:lnSpc>
                        <a:spcAft>
                          <a:spcPts val="0"/>
                        </a:spcAft>
                      </a:pPr>
                      <a:r>
                        <a:rPr lang="id-ID" sz="1200">
                          <a:effectLst/>
                        </a:rPr>
                        <a:t>Divisi internasional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ts val="1350"/>
                        </a:lnSpc>
                        <a:spcAft>
                          <a:spcPts val="0"/>
                        </a:spcAft>
                      </a:pPr>
                      <a:r>
                        <a:rPr lang="id-ID" sz="1200">
                          <a:effectLst/>
                        </a:rPr>
                        <a:t>Area / divisi produk</a:t>
                      </a:r>
                      <a:endParaRPr lang="en-US" sz="1100">
                        <a:effectLst/>
                      </a:endParaRPr>
                    </a:p>
                    <a:p>
                      <a:pPr marL="68580">
                        <a:lnSpc>
                          <a:spcPts val="1320"/>
                        </a:lnSpc>
                        <a:spcAft>
                          <a:spcPts val="0"/>
                        </a:spcAft>
                      </a:pPr>
                      <a:r>
                        <a:rPr lang="id-ID" sz="1200">
                          <a:effectLst/>
                        </a:rPr>
                        <a:t>global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ts val="1350"/>
                        </a:lnSpc>
                        <a:spcAft>
                          <a:spcPts val="0"/>
                        </a:spcAft>
                      </a:pPr>
                      <a:r>
                        <a:rPr lang="id-ID" sz="1200">
                          <a:effectLst/>
                        </a:rPr>
                        <a:t>Campuran / struk-</a:t>
                      </a:r>
                      <a:endParaRPr lang="en-US" sz="1100">
                        <a:effectLst/>
                      </a:endParaRPr>
                    </a:p>
                    <a:p>
                      <a:pPr marL="68580">
                        <a:lnSpc>
                          <a:spcPts val="1320"/>
                        </a:lnSpc>
                        <a:spcAft>
                          <a:spcPts val="0"/>
                        </a:spcAft>
                      </a:pPr>
                      <a:r>
                        <a:rPr lang="id-ID" sz="1200">
                          <a:effectLst/>
                        </a:rPr>
                        <a:t>tur matriks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576358">
                <a:tc>
                  <a:txBody>
                    <a:bodyPr/>
                    <a:lstStyle/>
                    <a:p>
                      <a:pPr marL="67945">
                        <a:lnSpc>
                          <a:spcPts val="1340"/>
                        </a:lnSpc>
                        <a:spcAft>
                          <a:spcPts val="0"/>
                        </a:spcAft>
                      </a:pPr>
                      <a:r>
                        <a:rPr lang="id-ID" sz="1200">
                          <a:effectLst/>
                        </a:rPr>
                        <a:t>Strategi</a:t>
                      </a:r>
                      <a:endParaRPr lang="en-US" sz="1100">
                        <a:effectLst/>
                      </a:endParaRPr>
                    </a:p>
                    <a:p>
                      <a:pPr marL="67945">
                        <a:lnSpc>
                          <a:spcPts val="1320"/>
                        </a:lnSpc>
                        <a:spcAft>
                          <a:spcPts val="0"/>
                        </a:spcAft>
                      </a:pPr>
                      <a:r>
                        <a:rPr lang="id-ID" sz="1200">
                          <a:effectLst/>
                        </a:rPr>
                        <a:t>Pemasaran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340"/>
                        </a:lnSpc>
                        <a:spcAft>
                          <a:spcPts val="0"/>
                        </a:spcAft>
                      </a:pPr>
                      <a:r>
                        <a:rPr lang="id-ID" sz="1200">
                          <a:effectLst/>
                        </a:rPr>
                        <a:t>Extension </a:t>
                      </a:r>
                      <a:endParaRPr lang="en-US" sz="1100">
                        <a:effectLst/>
                      </a:endParaRPr>
                    </a:p>
                    <a:p>
                      <a:pPr marL="67945">
                        <a:lnSpc>
                          <a:spcPts val="1340"/>
                        </a:lnSpc>
                        <a:spcAft>
                          <a:spcPts val="0"/>
                        </a:spcAft>
                      </a:pPr>
                      <a:r>
                        <a:rPr lang="id-ID" sz="1200">
                          <a:effectLst/>
                        </a:rPr>
                        <a:t>(Pengembangan brand)mis : google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ts val="1340"/>
                        </a:lnSpc>
                        <a:spcAft>
                          <a:spcPts val="0"/>
                        </a:spcAft>
                      </a:pPr>
                      <a:r>
                        <a:rPr lang="id-ID" sz="1200" dirty="0">
                          <a:effectLst/>
                        </a:rPr>
                        <a:t>Adaptasi</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ts val="1340"/>
                        </a:lnSpc>
                        <a:spcAft>
                          <a:spcPts val="0"/>
                        </a:spcAft>
                      </a:pPr>
                      <a:r>
                        <a:rPr lang="id-ID" sz="1200" dirty="0">
                          <a:effectLst/>
                        </a:rPr>
                        <a:t>Extension,</a:t>
                      </a:r>
                      <a:endParaRPr lang="en-US" sz="1100" dirty="0">
                        <a:effectLst/>
                      </a:endParaRPr>
                    </a:p>
                    <a:p>
                      <a:pPr marL="68580">
                        <a:lnSpc>
                          <a:spcPts val="1320"/>
                        </a:lnSpc>
                        <a:spcAft>
                          <a:spcPts val="0"/>
                        </a:spcAft>
                      </a:pPr>
                      <a:r>
                        <a:rPr lang="id-ID" sz="1200" dirty="0">
                          <a:effectLst/>
                        </a:rPr>
                        <a:t>adaptasi dan kreasi</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
        <p:nvSpPr>
          <p:cNvPr id="4" name="Rectangle 1"/>
          <p:cNvSpPr>
            <a:spLocks noChangeArrowheads="1"/>
          </p:cNvSpPr>
          <p:nvPr/>
        </p:nvSpPr>
        <p:spPr bwMode="auto">
          <a:xfrm>
            <a:off x="1949479" y="2072792"/>
            <a:ext cx="20043386" cy="493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Oval 6"/>
          <p:cNvSpPr/>
          <p:nvPr/>
        </p:nvSpPr>
        <p:spPr>
          <a:xfrm>
            <a:off x="11466095" y="228600"/>
            <a:ext cx="493294" cy="553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ES</a:t>
            </a:r>
            <a:endParaRPr lang="en-US" sz="1200" dirty="0">
              <a:solidFill>
                <a:schemeClr val="tx1"/>
              </a:solidFill>
            </a:endParaRPr>
          </a:p>
        </p:txBody>
      </p:sp>
    </p:spTree>
    <p:extLst>
      <p:ext uri="{BB962C8B-B14F-4D97-AF65-F5344CB8AC3E}">
        <p14:creationId xmlns:p14="http://schemas.microsoft.com/office/powerpoint/2010/main" val="27483903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63329" y="1873045"/>
            <a:ext cx="9540916" cy="4984955"/>
          </a:xfrm>
          <a:solidFill>
            <a:schemeClr val="bg1">
              <a:lumMod val="95000"/>
            </a:schemeClr>
          </a:solidFill>
          <a:ln>
            <a:solidFill>
              <a:schemeClr val="bg1">
                <a:lumMod val="85000"/>
              </a:schemeClr>
            </a:solidFill>
          </a:ln>
        </p:spPr>
        <p:txBody>
          <a:bodyPr/>
          <a:lstStyle/>
          <a:p>
            <a:pPr algn="l"/>
            <a:endParaRPr lang="en-US" sz="2000" dirty="0" smtClean="0"/>
          </a:p>
          <a:p>
            <a:pPr algn="l"/>
            <a:r>
              <a:rPr lang="id-ID" sz="1600" b="1" dirty="0"/>
              <a:t> </a:t>
            </a:r>
            <a:endParaRPr lang="en-US" sz="1600" dirty="0"/>
          </a:p>
          <a:p>
            <a:pPr algn="l"/>
            <a:endParaRPr lang="en-US" sz="1600" dirty="0"/>
          </a:p>
        </p:txBody>
      </p:sp>
      <p:sp>
        <p:nvSpPr>
          <p:cNvPr id="6" name="Rectangle 5"/>
          <p:cNvSpPr/>
          <p:nvPr/>
        </p:nvSpPr>
        <p:spPr>
          <a:xfrm>
            <a:off x="1710813" y="1165123"/>
            <a:ext cx="9393432" cy="369332"/>
          </a:xfrm>
          <a:prstGeom prst="rect">
            <a:avLst/>
          </a:prstGeom>
          <a:solidFill>
            <a:schemeClr val="bg1">
              <a:lumMod val="95000"/>
            </a:schemeClr>
          </a:solidFill>
          <a:ln>
            <a:solidFill>
              <a:srgbClr val="7030A0"/>
            </a:solidFill>
          </a:ln>
        </p:spPr>
        <p:txBody>
          <a:bodyPr wrap="square">
            <a:spAutoFit/>
          </a:bodyPr>
          <a:lstStyle/>
          <a:p>
            <a:pPr algn="ctr"/>
            <a:r>
              <a:rPr lang="id-ID"/>
              <a:t>Tipologi perusahaan</a:t>
            </a:r>
            <a:endParaRPr lang="en-US" dirty="0"/>
          </a:p>
        </p:txBody>
      </p:sp>
      <p:sp>
        <p:nvSpPr>
          <p:cNvPr id="4" name="Rectangle 1"/>
          <p:cNvSpPr>
            <a:spLocks noChangeArrowheads="1"/>
          </p:cNvSpPr>
          <p:nvPr/>
        </p:nvSpPr>
        <p:spPr bwMode="auto">
          <a:xfrm>
            <a:off x="113872" y="2494711"/>
            <a:ext cx="22089991" cy="756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113750559"/>
              </p:ext>
            </p:extLst>
          </p:nvPr>
        </p:nvGraphicFramePr>
        <p:xfrm>
          <a:off x="2551470" y="2152197"/>
          <a:ext cx="8006424" cy="4705803"/>
        </p:xfrm>
        <a:graphic>
          <a:graphicData uri="http://schemas.openxmlformats.org/drawingml/2006/table">
            <a:tbl>
              <a:tblPr firstRow="1" firstCol="1" lastRow="1" lastCol="1" bandRow="1" bandCol="1">
                <a:tableStyleId>{5C22544A-7EE6-4342-B048-85BDC9FD1C3A}</a:tableStyleId>
              </a:tblPr>
              <a:tblGrid>
                <a:gridCol w="1692942"/>
                <a:gridCol w="1329409"/>
                <a:gridCol w="736734"/>
                <a:gridCol w="2262412"/>
                <a:gridCol w="1349712"/>
                <a:gridCol w="635215"/>
              </a:tblGrid>
              <a:tr h="247414">
                <a:tc>
                  <a:txBody>
                    <a:bodyPr/>
                    <a:lstStyle/>
                    <a:p>
                      <a:pPr marL="67945">
                        <a:lnSpc>
                          <a:spcPct val="107000"/>
                        </a:lnSpc>
                        <a:spcAft>
                          <a:spcPts val="0"/>
                        </a:spcAft>
                      </a:pPr>
                      <a:r>
                        <a:rPr lang="id-ID" sz="900" dirty="0">
                          <a:effectLst/>
                        </a:rPr>
                        <a:t>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gridSpan="2">
                  <a:txBody>
                    <a:bodyPr/>
                    <a:lstStyle/>
                    <a:p>
                      <a:pPr marL="272415">
                        <a:lnSpc>
                          <a:spcPts val="1155"/>
                        </a:lnSpc>
                        <a:spcAft>
                          <a:spcPts val="0"/>
                        </a:spcAft>
                      </a:pPr>
                      <a:r>
                        <a:rPr lang="id-ID" sz="1100">
                          <a:effectLst/>
                        </a:rPr>
                        <a:t>Internasional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c>
                  <a:txBody>
                    <a:bodyPr/>
                    <a:lstStyle/>
                    <a:p>
                      <a:pPr marL="288290">
                        <a:lnSpc>
                          <a:spcPts val="1155"/>
                        </a:lnSpc>
                        <a:spcAft>
                          <a:spcPts val="0"/>
                        </a:spcAft>
                      </a:pPr>
                      <a:r>
                        <a:rPr lang="id-ID" sz="1100">
                          <a:effectLst/>
                        </a:rPr>
                        <a:t>Multinasional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gridSpan="2">
                  <a:txBody>
                    <a:bodyPr/>
                    <a:lstStyle/>
                    <a:p>
                      <a:pPr marL="429895">
                        <a:lnSpc>
                          <a:spcPts val="1155"/>
                        </a:lnSpc>
                        <a:spcAft>
                          <a:spcPts val="0"/>
                        </a:spcAft>
                      </a:pPr>
                      <a:r>
                        <a:rPr lang="id-ID" sz="1100">
                          <a:effectLst/>
                        </a:rPr>
                        <a:t>Global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r>
              <a:tr h="950067">
                <a:tc>
                  <a:txBody>
                    <a:bodyPr/>
                    <a:lstStyle/>
                    <a:p>
                      <a:pPr marL="67945">
                        <a:lnSpc>
                          <a:spcPts val="1215"/>
                        </a:lnSpc>
                        <a:spcAft>
                          <a:spcPts val="0"/>
                        </a:spcAft>
                      </a:pPr>
                      <a:r>
                        <a:rPr lang="id-ID" sz="1100">
                          <a:effectLst/>
                        </a:rPr>
                        <a:t>Fokus Lokasi</a:t>
                      </a:r>
                      <a:endParaRPr lang="en-US" sz="1100">
                        <a:effectLst/>
                      </a:endParaRPr>
                    </a:p>
                    <a:p>
                      <a:pPr marL="67945">
                        <a:lnSpc>
                          <a:spcPts val="1195"/>
                        </a:lnSpc>
                        <a:spcAft>
                          <a:spcPts val="0"/>
                        </a:spcAft>
                      </a:pPr>
                      <a:r>
                        <a:rPr lang="id-ID" sz="1100">
                          <a:effectLst/>
                        </a:rPr>
                        <a:t>Litbang (Pelatihan dan Pengembangan)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gridSpan="2">
                  <a:txBody>
                    <a:bodyPr/>
                    <a:lstStyle/>
                    <a:p>
                      <a:pPr marL="66675">
                        <a:lnSpc>
                          <a:spcPts val="1220"/>
                        </a:lnSpc>
                        <a:spcAft>
                          <a:spcPts val="0"/>
                        </a:spcAft>
                      </a:pPr>
                      <a:r>
                        <a:rPr lang="id-ID" sz="1100">
                          <a:effectLst/>
                        </a:rPr>
                        <a:t>Home country</a:t>
                      </a:r>
                      <a:endParaRPr lang="en-US" sz="1100">
                        <a:effectLst/>
                      </a:endParaRPr>
                    </a:p>
                    <a:p>
                      <a:pPr marL="66675">
                        <a:lnSpc>
                          <a:spcPts val="1220"/>
                        </a:lnSpc>
                        <a:spcAft>
                          <a:spcPts val="0"/>
                        </a:spcAft>
                      </a:pPr>
                      <a:r>
                        <a:rPr lang="id-ID" sz="1100">
                          <a:effectLst/>
                        </a:rPr>
                        <a:t>(Tempat asal perusahaan didirikan)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c>
                  <a:txBody>
                    <a:bodyPr/>
                    <a:lstStyle/>
                    <a:p>
                      <a:pPr marL="67310">
                        <a:lnSpc>
                          <a:spcPts val="1215"/>
                        </a:lnSpc>
                        <a:spcAft>
                          <a:spcPts val="0"/>
                        </a:spcAft>
                      </a:pPr>
                      <a:r>
                        <a:rPr lang="id-ID" sz="1100">
                          <a:effectLst/>
                        </a:rPr>
                        <a:t>Home &amp; host country</a:t>
                      </a:r>
                      <a:endParaRPr lang="en-US" sz="1100">
                        <a:effectLst/>
                      </a:endParaRPr>
                    </a:p>
                    <a:p>
                      <a:pPr marL="67310">
                        <a:lnSpc>
                          <a:spcPts val="1215"/>
                        </a:lnSpc>
                        <a:spcAft>
                          <a:spcPts val="0"/>
                        </a:spcAft>
                      </a:pPr>
                      <a:r>
                        <a:rPr lang="id-ID" sz="1100">
                          <a:effectLst/>
                        </a:rPr>
                        <a:t>(&amp; Tuan rumah)</a:t>
                      </a:r>
                      <a:endParaRPr lang="en-US" sz="1100">
                        <a:effectLst/>
                      </a:endParaRPr>
                    </a:p>
                    <a:p>
                      <a:pPr marL="67310">
                        <a:lnSpc>
                          <a:spcPts val="1195"/>
                        </a:lnSpc>
                        <a:spcAft>
                          <a:spcPts val="0"/>
                        </a:spcAft>
                      </a:pPr>
                      <a:r>
                        <a:rPr lang="id-ID" sz="1100">
                          <a:effectLst/>
                        </a:rPr>
                        <a:t>– tidak terintegrasi</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gridSpan="2">
                  <a:txBody>
                    <a:bodyPr/>
                    <a:lstStyle/>
                    <a:p>
                      <a:pPr marL="67310">
                        <a:lnSpc>
                          <a:spcPts val="1220"/>
                        </a:lnSpc>
                        <a:spcAft>
                          <a:spcPts val="0"/>
                        </a:spcAft>
                      </a:pPr>
                      <a:r>
                        <a:rPr lang="id-ID" sz="1100">
                          <a:effectLst/>
                        </a:rPr>
                        <a:t>Terintegrasi</a:t>
                      </a:r>
                      <a:endParaRPr lang="en-US" sz="1100">
                        <a:effectLst/>
                      </a:endParaRPr>
                    </a:p>
                    <a:p>
                      <a:pPr marL="67310">
                        <a:lnSpc>
                          <a:spcPts val="1220"/>
                        </a:lnSpc>
                        <a:spcAft>
                          <a:spcPts val="0"/>
                        </a:spcAft>
                      </a:pPr>
                      <a:r>
                        <a:rPr lang="id-ID" sz="1100">
                          <a:effectLst/>
                        </a:rPr>
                        <a:t>(Keterkaitan)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r>
              <a:tr h="1914980">
                <a:tc>
                  <a:txBody>
                    <a:bodyPr/>
                    <a:lstStyle/>
                    <a:p>
                      <a:pPr marL="67945">
                        <a:lnSpc>
                          <a:spcPct val="107000"/>
                        </a:lnSpc>
                        <a:spcAft>
                          <a:spcPts val="0"/>
                        </a:spcAft>
                      </a:pPr>
                      <a:r>
                        <a:rPr lang="id-ID" sz="1100">
                          <a:effectLst/>
                        </a:rPr>
                        <a:t>Kebijakan Sumber Daya Manusia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gridSpan="2">
                  <a:txBody>
                    <a:bodyPr/>
                    <a:lstStyle/>
                    <a:p>
                      <a:pPr marL="66675" marR="62230" algn="just">
                        <a:lnSpc>
                          <a:spcPct val="107000"/>
                        </a:lnSpc>
                        <a:spcAft>
                          <a:spcPts val="0"/>
                        </a:spcAft>
                      </a:pPr>
                      <a:r>
                        <a:rPr lang="id-ID" sz="1100" dirty="0">
                          <a:effectLst/>
                        </a:rPr>
                        <a:t>Orang-orang </a:t>
                      </a:r>
                      <a:r>
                        <a:rPr lang="id-ID" sz="1100" spc="-20" dirty="0">
                          <a:effectLst/>
                        </a:rPr>
                        <a:t>dari </a:t>
                      </a:r>
                      <a:r>
                        <a:rPr lang="id-ID" sz="1100" dirty="0">
                          <a:effectLst/>
                        </a:rPr>
                        <a:t>home country </a:t>
                      </a:r>
                      <a:r>
                        <a:rPr lang="id-ID" sz="1100" spc="-30" dirty="0">
                          <a:effectLst/>
                        </a:rPr>
                        <a:t>di- </a:t>
                      </a:r>
                      <a:r>
                        <a:rPr lang="id-ID" sz="1100" dirty="0">
                          <a:effectLst/>
                        </a:rPr>
                        <a:t>kembangkan </a:t>
                      </a:r>
                      <a:r>
                        <a:rPr lang="id-ID" sz="1100" spc="-15" dirty="0">
                          <a:effectLst/>
                        </a:rPr>
                        <a:t>untuk </a:t>
                      </a:r>
                      <a:r>
                        <a:rPr lang="id-ID" sz="1100" dirty="0">
                          <a:effectLst/>
                        </a:rPr>
                        <a:t>posisi-posisi </a:t>
                      </a:r>
                      <a:r>
                        <a:rPr lang="id-ID" sz="1100" spc="-25" dirty="0">
                          <a:effectLst/>
                        </a:rPr>
                        <a:t>kunci </a:t>
                      </a:r>
                      <a:r>
                        <a:rPr lang="id-ID" sz="1100" dirty="0">
                          <a:effectLst/>
                        </a:rPr>
                        <a:t>di manapun </a:t>
                      </a:r>
                      <a:r>
                        <a:rPr lang="id-ID" sz="1100" spc="-35" dirty="0">
                          <a:effectLst/>
                        </a:rPr>
                        <a:t>di </a:t>
                      </a:r>
                      <a:r>
                        <a:rPr lang="id-ID" sz="1100" dirty="0">
                          <a:effectLst/>
                        </a:rPr>
                        <a:t>seluruh</a:t>
                      </a:r>
                      <a:r>
                        <a:rPr lang="id-ID" sz="1100" spc="-10" dirty="0">
                          <a:effectLst/>
                        </a:rPr>
                        <a:t> </a:t>
                      </a:r>
                      <a:r>
                        <a:rPr lang="id-ID" sz="1100" dirty="0">
                          <a:effectLst/>
                        </a:rPr>
                        <a:t>dunia</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c>
                  <a:txBody>
                    <a:bodyPr/>
                    <a:lstStyle/>
                    <a:p>
                      <a:pPr marL="67310" marR="61595" algn="just">
                        <a:lnSpc>
                          <a:spcPct val="107000"/>
                        </a:lnSpc>
                        <a:spcAft>
                          <a:spcPts val="0"/>
                        </a:spcAft>
                        <a:tabLst>
                          <a:tab pos="1009015" algn="l"/>
                        </a:tabLst>
                      </a:pPr>
                      <a:r>
                        <a:rPr lang="id-ID" sz="1100" dirty="0">
                          <a:effectLst/>
                        </a:rPr>
                        <a:t>Warga	</a:t>
                      </a:r>
                      <a:r>
                        <a:rPr lang="id-ID" sz="1100" spc="-20" dirty="0">
                          <a:effectLst/>
                        </a:rPr>
                        <a:t>negara </a:t>
                      </a:r>
                      <a:r>
                        <a:rPr lang="id-ID" sz="1100" dirty="0">
                          <a:effectLst/>
                        </a:rPr>
                        <a:t>setempat </a:t>
                      </a:r>
                      <a:r>
                        <a:rPr lang="id-ID" sz="1100" spc="-15" dirty="0">
                          <a:effectLst/>
                        </a:rPr>
                        <a:t>dikembang- </a:t>
                      </a:r>
                      <a:r>
                        <a:rPr lang="id-ID" sz="1100" dirty="0">
                          <a:effectLst/>
                        </a:rPr>
                        <a:t>kan untuk </a:t>
                      </a:r>
                      <a:r>
                        <a:rPr lang="id-ID" sz="1100" spc="-15" dirty="0">
                          <a:effectLst/>
                        </a:rPr>
                        <a:t>posisi- </a:t>
                      </a:r>
                      <a:r>
                        <a:rPr lang="id-ID" sz="1100" dirty="0">
                          <a:effectLst/>
                        </a:rPr>
                        <a:t>posisi kunci di </a:t>
                      </a:r>
                      <a:r>
                        <a:rPr lang="id-ID" sz="1100" spc="-15" dirty="0">
                          <a:effectLst/>
                        </a:rPr>
                        <a:t>negara </a:t>
                      </a:r>
                      <a:r>
                        <a:rPr lang="id-ID" sz="1100" dirty="0">
                          <a:effectLst/>
                        </a:rPr>
                        <a:t>mereka</a:t>
                      </a:r>
                      <a:r>
                        <a:rPr lang="id-ID" sz="1100" spc="-15" dirty="0">
                          <a:effectLst/>
                        </a:rPr>
                        <a:t> </a:t>
                      </a:r>
                      <a:r>
                        <a:rPr lang="id-ID" sz="1100" dirty="0">
                          <a:effectLst/>
                        </a:rPr>
                        <a:t>sendiri</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gridSpan="2">
                  <a:txBody>
                    <a:bodyPr/>
                    <a:lstStyle/>
                    <a:p>
                      <a:pPr marL="67310" marR="62230">
                        <a:lnSpc>
                          <a:spcPct val="107000"/>
                        </a:lnSpc>
                        <a:spcAft>
                          <a:spcPts val="0"/>
                        </a:spcAft>
                        <a:tabLst>
                          <a:tab pos="807085" algn="l"/>
                        </a:tabLst>
                      </a:pPr>
                      <a:r>
                        <a:rPr lang="id-ID" sz="1100" dirty="0">
                          <a:effectLst/>
                        </a:rPr>
                        <a:t>Orang	</a:t>
                      </a:r>
                      <a:r>
                        <a:rPr lang="id-ID" sz="1100" spc="-15" dirty="0">
                          <a:effectLst/>
                        </a:rPr>
                        <a:t>terbaik </a:t>
                      </a:r>
                      <a:r>
                        <a:rPr lang="id-ID" sz="1100" dirty="0">
                          <a:effectLst/>
                        </a:rPr>
                        <a:t>tanpa </a:t>
                      </a:r>
                      <a:r>
                        <a:rPr lang="id-ID" sz="1100" spc="-10" dirty="0">
                          <a:effectLst/>
                        </a:rPr>
                        <a:t>memandang </a:t>
                      </a:r>
                      <a:r>
                        <a:rPr lang="id-ID" sz="1100" dirty="0">
                          <a:effectLst/>
                        </a:rPr>
                        <a:t>kebangsaan dikembangkan untuk </a:t>
                      </a:r>
                      <a:r>
                        <a:rPr lang="id-ID" sz="1100" spc="-10" dirty="0">
                          <a:effectLst/>
                        </a:rPr>
                        <a:t>posisi-posisi </a:t>
                      </a:r>
                      <a:r>
                        <a:rPr lang="id-ID" sz="1100" dirty="0">
                          <a:effectLst/>
                        </a:rPr>
                        <a:t>kunci di</a:t>
                      </a:r>
                      <a:r>
                        <a:rPr lang="id-ID" sz="1100" spc="230" dirty="0">
                          <a:effectLst/>
                        </a:rPr>
                        <a:t> </a:t>
                      </a:r>
                      <a:r>
                        <a:rPr lang="id-ID" sz="1100" spc="-15" dirty="0">
                          <a:effectLst/>
                        </a:rPr>
                        <a:t>manapun</a:t>
                      </a:r>
                      <a:endParaRPr lang="en-US" sz="1100" dirty="0">
                        <a:effectLst/>
                      </a:endParaRPr>
                    </a:p>
                    <a:p>
                      <a:pPr marL="67310">
                        <a:lnSpc>
                          <a:spcPts val="1160"/>
                        </a:lnSpc>
                        <a:spcAft>
                          <a:spcPts val="0"/>
                        </a:spcAft>
                      </a:pPr>
                      <a:r>
                        <a:rPr lang="id-ID" sz="1100" dirty="0">
                          <a:effectLst/>
                        </a:rPr>
                        <a:t>didunia</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r>
              <a:tr h="1593342">
                <a:tc>
                  <a:txBody>
                    <a:bodyPr/>
                    <a:lstStyle/>
                    <a:p>
                      <a:pPr marL="67945">
                        <a:lnSpc>
                          <a:spcPts val="1230"/>
                        </a:lnSpc>
                        <a:spcAft>
                          <a:spcPts val="0"/>
                        </a:spcAft>
                      </a:pPr>
                      <a:r>
                        <a:rPr lang="id-ID" sz="1100">
                          <a:effectLst/>
                        </a:rPr>
                        <a:t>Gaya Operasi</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07000"/>
                        </a:lnSpc>
                        <a:spcAft>
                          <a:spcPts val="0"/>
                        </a:spcAft>
                      </a:pPr>
                      <a:r>
                        <a:rPr lang="id-ID" sz="1100">
                          <a:effectLst/>
                        </a:rPr>
                        <a:t>Sentralisasi (Terpusat)manajemen</a:t>
                      </a:r>
                      <a:endParaRPr lang="en-US" sz="1100">
                        <a:effectLst/>
                      </a:endParaRPr>
                    </a:p>
                    <a:p>
                      <a:pPr marL="66675">
                        <a:lnSpc>
                          <a:spcPts val="1190"/>
                        </a:lnSpc>
                        <a:spcAft>
                          <a:spcPts val="0"/>
                        </a:spcAft>
                      </a:pPr>
                      <a:r>
                        <a:rPr lang="id-ID" sz="1100">
                          <a:effectLst/>
                        </a:rPr>
                        <a:t>Down (dari atas ke bwh)</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62865" algn="r">
                        <a:lnSpc>
                          <a:spcPts val="1230"/>
                        </a:lnSpc>
                        <a:spcAft>
                          <a:spcPts val="0"/>
                        </a:spcAft>
                      </a:pPr>
                      <a:r>
                        <a:rPr lang="id-ID" sz="1100">
                          <a:effectLst/>
                        </a:rPr>
                        <a:t>–</a:t>
                      </a:r>
                      <a:endParaRPr lang="en-US" sz="1100">
                        <a:effectLst/>
                      </a:endParaRPr>
                    </a:p>
                    <a:p>
                      <a:pPr marL="67945" marR="62230" algn="r">
                        <a:lnSpc>
                          <a:spcPts val="1260"/>
                        </a:lnSpc>
                        <a:spcAft>
                          <a:spcPts val="0"/>
                        </a:spcAft>
                      </a:pPr>
                      <a:r>
                        <a:rPr lang="id-ID" sz="1100">
                          <a:effectLst/>
                        </a:rPr>
                        <a:t>top-</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62865">
                        <a:lnSpc>
                          <a:spcPct val="107000"/>
                        </a:lnSpc>
                        <a:spcAft>
                          <a:spcPts val="0"/>
                        </a:spcAft>
                        <a:tabLst>
                          <a:tab pos="940435" algn="l"/>
                          <a:tab pos="1337945" algn="l"/>
                        </a:tabLst>
                      </a:pPr>
                      <a:r>
                        <a:rPr lang="id-ID" sz="1100">
                          <a:effectLst/>
                        </a:rPr>
                        <a:t>Desentralisasi	 (serahkan kebijakan ke bwh)	</a:t>
                      </a:r>
                      <a:r>
                        <a:rPr lang="id-ID" sz="1100" spc="-80">
                          <a:effectLst/>
                        </a:rPr>
                        <a:t>– </a:t>
                      </a:r>
                      <a:r>
                        <a:rPr lang="id-ID" sz="1100">
                          <a:effectLst/>
                        </a:rPr>
                        <a:t>manajemen	</a:t>
                      </a:r>
                      <a:r>
                        <a:rPr lang="id-ID" sz="1100" spc="-20">
                          <a:effectLst/>
                        </a:rPr>
                        <a:t>bottom-</a:t>
                      </a:r>
                      <a:endParaRPr lang="en-US" sz="1100">
                        <a:effectLst/>
                      </a:endParaRPr>
                    </a:p>
                    <a:p>
                      <a:pPr marL="67310">
                        <a:lnSpc>
                          <a:spcPts val="1190"/>
                        </a:lnSpc>
                        <a:spcAft>
                          <a:spcPts val="0"/>
                        </a:spcAft>
                      </a:pPr>
                      <a:r>
                        <a:rPr lang="id-ID" sz="1100">
                          <a:effectLst/>
                        </a:rPr>
                        <a:t>Up (dari bwh ke atas) hasilnya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7000"/>
                        </a:lnSpc>
                        <a:spcAft>
                          <a:spcPts val="0"/>
                        </a:spcAft>
                      </a:pPr>
                      <a:r>
                        <a:rPr lang="id-ID" sz="1100" dirty="0">
                          <a:effectLst/>
                        </a:rPr>
                        <a:t>Terintegrasi manajemen</a:t>
                      </a:r>
                      <a:endParaRPr lang="en-US" sz="1100" dirty="0">
                        <a:effectLst/>
                      </a:endParaRPr>
                    </a:p>
                    <a:p>
                      <a:pPr marL="67310">
                        <a:lnSpc>
                          <a:spcPts val="1190"/>
                        </a:lnSpc>
                        <a:spcAft>
                          <a:spcPts val="0"/>
                        </a:spcAft>
                      </a:pPr>
                      <a:r>
                        <a:rPr lang="id-ID" sz="1100" dirty="0">
                          <a:effectLst/>
                        </a:rPr>
                        <a:t>interaktif</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71780">
                        <a:lnSpc>
                          <a:spcPts val="1230"/>
                        </a:lnSpc>
                        <a:spcAft>
                          <a:spcPts val="0"/>
                        </a:spcAft>
                      </a:pPr>
                      <a:r>
                        <a:rPr lang="id-ID" sz="1100" dirty="0">
                          <a:effectLst/>
                        </a:rPr>
                        <a:t>–</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
        <p:nvSpPr>
          <p:cNvPr id="9" name="Rectangle 3"/>
          <p:cNvSpPr>
            <a:spLocks noChangeArrowheads="1"/>
          </p:cNvSpPr>
          <p:nvPr/>
        </p:nvSpPr>
        <p:spPr bwMode="auto">
          <a:xfrm>
            <a:off x="3467099" y="2490787"/>
            <a:ext cx="16441175" cy="66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Oval 6"/>
          <p:cNvSpPr/>
          <p:nvPr/>
        </p:nvSpPr>
        <p:spPr>
          <a:xfrm>
            <a:off x="11466095" y="228600"/>
            <a:ext cx="493294" cy="553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ES</a:t>
            </a:r>
            <a:endParaRPr lang="en-US" sz="1200" dirty="0">
              <a:solidFill>
                <a:schemeClr val="tx1"/>
              </a:solidFill>
            </a:endParaRPr>
          </a:p>
        </p:txBody>
      </p:sp>
    </p:spTree>
    <p:extLst>
      <p:ext uri="{BB962C8B-B14F-4D97-AF65-F5344CB8AC3E}">
        <p14:creationId xmlns:p14="http://schemas.microsoft.com/office/powerpoint/2010/main" val="17924588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1613" y="2114550"/>
            <a:ext cx="9632632" cy="3228975"/>
          </a:xfrm>
          <a:solidFill>
            <a:schemeClr val="bg1">
              <a:lumMod val="95000"/>
            </a:schemeClr>
          </a:solidFill>
          <a:ln>
            <a:solidFill>
              <a:schemeClr val="bg1">
                <a:lumMod val="85000"/>
              </a:schemeClr>
            </a:solidFill>
          </a:ln>
        </p:spPr>
        <p:txBody>
          <a:bodyPr/>
          <a:lstStyle/>
          <a:p>
            <a:pPr algn="l"/>
            <a:endParaRPr lang="en-US" sz="2000" dirty="0" smtClean="0"/>
          </a:p>
          <a:p>
            <a:pPr algn="l"/>
            <a:r>
              <a:rPr lang="id-ID" sz="1600" b="1" dirty="0"/>
              <a:t> </a:t>
            </a:r>
            <a:endParaRPr lang="en-US" sz="1600" dirty="0"/>
          </a:p>
          <a:p>
            <a:pPr algn="l"/>
            <a:endParaRPr lang="en-US" sz="1600" dirty="0"/>
          </a:p>
        </p:txBody>
      </p:sp>
      <p:graphicFrame>
        <p:nvGraphicFramePr>
          <p:cNvPr id="2" name="Table 1"/>
          <p:cNvGraphicFramePr>
            <a:graphicFrameLocks noGrp="1"/>
          </p:cNvGraphicFramePr>
          <p:nvPr/>
        </p:nvGraphicFramePr>
        <p:xfrm>
          <a:off x="3466782" y="3159125"/>
          <a:ext cx="5258435" cy="1684338"/>
        </p:xfrm>
        <a:graphic>
          <a:graphicData uri="http://schemas.openxmlformats.org/drawingml/2006/table">
            <a:tbl>
              <a:tblPr firstRow="1" firstCol="1" lastRow="1" lastCol="1" bandRow="1" bandCol="1">
                <a:tableStyleId>{5C22544A-7EE6-4342-B048-85BDC9FD1C3A}</a:tableStyleId>
              </a:tblPr>
              <a:tblGrid>
                <a:gridCol w="1048385"/>
                <a:gridCol w="1420495"/>
                <a:gridCol w="1485900"/>
                <a:gridCol w="886460"/>
                <a:gridCol w="417195"/>
              </a:tblGrid>
              <a:tr h="1118235">
                <a:tc>
                  <a:txBody>
                    <a:bodyPr/>
                    <a:lstStyle/>
                    <a:p>
                      <a:pPr marL="67945">
                        <a:lnSpc>
                          <a:spcPts val="1220"/>
                        </a:lnSpc>
                        <a:spcAft>
                          <a:spcPts val="0"/>
                        </a:spcAft>
                      </a:pPr>
                      <a:r>
                        <a:rPr lang="id-ID" sz="1100">
                          <a:effectLst/>
                        </a:rPr>
                        <a:t>Komunikasi</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ts val="1220"/>
                        </a:lnSpc>
                        <a:spcAft>
                          <a:spcPts val="0"/>
                        </a:spcAft>
                      </a:pPr>
                      <a:r>
                        <a:rPr lang="id-ID" sz="1100">
                          <a:effectLst/>
                        </a:rPr>
                        <a:t>Atas-bawah</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63500" algn="just">
                        <a:lnSpc>
                          <a:spcPct val="107000"/>
                        </a:lnSpc>
                        <a:spcAft>
                          <a:spcPts val="0"/>
                        </a:spcAft>
                      </a:pPr>
                      <a:r>
                        <a:rPr lang="id-ID" sz="1100">
                          <a:effectLst/>
                        </a:rPr>
                        <a:t>Terbatas – anak perusahaan diberikan otonomi yang tinggi</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gridSpan="2">
                  <a:txBody>
                    <a:bodyPr/>
                    <a:lstStyle/>
                    <a:p>
                      <a:pPr marL="67310" marR="63500" algn="just">
                        <a:lnSpc>
                          <a:spcPct val="107000"/>
                        </a:lnSpc>
                        <a:spcAft>
                          <a:spcPts val="0"/>
                        </a:spcAft>
                        <a:tabLst>
                          <a:tab pos="808990" algn="l"/>
                        </a:tabLst>
                      </a:pPr>
                      <a:r>
                        <a:rPr lang="id-ID" sz="1100">
                          <a:effectLst/>
                        </a:rPr>
                        <a:t>Intensif – </a:t>
                      </a:r>
                      <a:r>
                        <a:rPr lang="id-ID" sz="1100" spc="-25">
                          <a:effectLst/>
                        </a:rPr>
                        <a:t>arah </a:t>
                      </a:r>
                      <a:r>
                        <a:rPr lang="id-ID" sz="1100">
                          <a:effectLst/>
                        </a:rPr>
                        <a:t>pertukaran </a:t>
                      </a:r>
                      <a:r>
                        <a:rPr lang="id-ID" sz="1100" spc="-20">
                          <a:effectLst/>
                        </a:rPr>
                        <a:t>atas- </a:t>
                      </a:r>
                      <a:r>
                        <a:rPr lang="id-ID" sz="1100">
                          <a:effectLst/>
                        </a:rPr>
                        <a:t>bawah,</a:t>
                      </a:r>
                      <a:r>
                        <a:rPr lang="id-ID" sz="1100" spc="-85">
                          <a:effectLst/>
                        </a:rPr>
                        <a:t> </a:t>
                      </a:r>
                      <a:r>
                        <a:rPr lang="id-ID" sz="1100">
                          <a:effectLst/>
                        </a:rPr>
                        <a:t>bawah-atas dan	</a:t>
                      </a:r>
                      <a:r>
                        <a:rPr lang="id-ID" sz="1100" spc="-15">
                          <a:effectLst/>
                        </a:rPr>
                        <a:t>lateral; </a:t>
                      </a:r>
                      <a:r>
                        <a:rPr lang="id-ID" sz="1100">
                          <a:effectLst/>
                        </a:rPr>
                        <a:t>informasi,</a:t>
                      </a:r>
                      <a:endParaRPr lang="en-US" sz="1100">
                        <a:effectLst/>
                      </a:endParaRPr>
                    </a:p>
                    <a:p>
                      <a:pPr marL="67310">
                        <a:lnSpc>
                          <a:spcPts val="1230"/>
                        </a:lnSpc>
                        <a:spcAft>
                          <a:spcPts val="0"/>
                        </a:spcAft>
                      </a:pPr>
                      <a:r>
                        <a:rPr lang="id-ID" sz="1100">
                          <a:effectLst/>
                        </a:rPr>
                        <a:t>laporan-laporan</a:t>
                      </a:r>
                      <a:endParaRPr lang="en-US" sz="1100">
                        <a:effectLst/>
                      </a:endParaRPr>
                    </a:p>
                    <a:p>
                      <a:pPr marL="67310">
                        <a:lnSpc>
                          <a:spcPts val="1195"/>
                        </a:lnSpc>
                        <a:spcAft>
                          <a:spcPts val="0"/>
                        </a:spcAft>
                      </a:pPr>
                      <a:r>
                        <a:rPr lang="id-ID" sz="1100">
                          <a:effectLst/>
                        </a:rPr>
                        <a:t>dan pengalaman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r>
              <a:tr h="478790">
                <a:tc>
                  <a:txBody>
                    <a:bodyPr/>
                    <a:lstStyle/>
                    <a:p>
                      <a:pPr marL="67945">
                        <a:lnSpc>
                          <a:spcPts val="1220"/>
                        </a:lnSpc>
                        <a:spcAft>
                          <a:spcPts val="0"/>
                        </a:spcAft>
                      </a:pPr>
                      <a:r>
                        <a:rPr lang="id-ID" sz="1100">
                          <a:effectLst/>
                        </a:rPr>
                        <a:t>Perilaku</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ts val="1220"/>
                        </a:lnSpc>
                        <a:spcAft>
                          <a:spcPts val="0"/>
                        </a:spcAft>
                      </a:pPr>
                      <a:r>
                        <a:rPr lang="id-ID" sz="1100">
                          <a:effectLst/>
                        </a:rPr>
                        <a:t>Dapat diduga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ts val="1220"/>
                        </a:lnSpc>
                        <a:spcAft>
                          <a:spcPts val="0"/>
                        </a:spcAft>
                      </a:pPr>
                      <a:r>
                        <a:rPr lang="id-ID" sz="1100">
                          <a:effectLst/>
                        </a:rPr>
                        <a:t>Dapat diduga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ts val="1220"/>
                        </a:lnSpc>
                        <a:spcAft>
                          <a:spcPts val="0"/>
                        </a:spcAft>
                      </a:pPr>
                      <a:r>
                        <a:rPr lang="id-ID" sz="1100">
                          <a:effectLst/>
                        </a:rPr>
                        <a:t>Situasional</a:t>
                      </a:r>
                      <a:endParaRPr lang="en-US" sz="1100">
                        <a:effectLst/>
                      </a:endParaRPr>
                    </a:p>
                    <a:p>
                      <a:pPr marL="67310">
                        <a:lnSpc>
                          <a:spcPts val="1260"/>
                        </a:lnSpc>
                        <a:spcBef>
                          <a:spcPts val="15"/>
                        </a:spcBef>
                        <a:spcAft>
                          <a:spcPts val="0"/>
                        </a:spcAft>
                      </a:pPr>
                      <a:r>
                        <a:rPr lang="id-ID" sz="1100">
                          <a:effectLst/>
                        </a:rPr>
                        <a:t>didorong kenyataan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60960" algn="r">
                        <a:lnSpc>
                          <a:spcPts val="1220"/>
                        </a:lnSpc>
                        <a:spcAft>
                          <a:spcPts val="0"/>
                        </a:spcAft>
                      </a:pPr>
                      <a:r>
                        <a:rPr lang="id-ID" sz="1100">
                          <a:effectLst/>
                        </a:rPr>
                        <a:t>–</a:t>
                      </a:r>
                      <a:endParaRPr lang="en-US" sz="1100">
                        <a:effectLst/>
                      </a:endParaRPr>
                    </a:p>
                    <a:p>
                      <a:pPr marL="67945" marR="64770" algn="r">
                        <a:lnSpc>
                          <a:spcPts val="1265"/>
                        </a:lnSpc>
                        <a:spcAft>
                          <a:spcPts val="0"/>
                        </a:spcAft>
                      </a:pPr>
                      <a:r>
                        <a:rPr lang="id-ID" sz="1100">
                          <a:effectLst/>
                        </a:rPr>
                        <a:t>oleh</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413440889"/>
              </p:ext>
            </p:extLst>
          </p:nvPr>
        </p:nvGraphicFramePr>
        <p:xfrm>
          <a:off x="2139903" y="1763673"/>
          <a:ext cx="8964342" cy="5212314"/>
        </p:xfrm>
        <a:graphic>
          <a:graphicData uri="http://schemas.openxmlformats.org/drawingml/2006/table">
            <a:tbl>
              <a:tblPr firstRow="1" firstCol="1" lastRow="1" lastCol="1" bandRow="1" bandCol="1">
                <a:tableStyleId>{5C22544A-7EE6-4342-B048-85BDC9FD1C3A}</a:tableStyleId>
              </a:tblPr>
              <a:tblGrid>
                <a:gridCol w="1824063"/>
                <a:gridCol w="2408978"/>
                <a:gridCol w="2517294"/>
                <a:gridCol w="2214007"/>
              </a:tblGrid>
              <a:tr h="177325">
                <a:tc>
                  <a:txBody>
                    <a:bodyPr/>
                    <a:lstStyle/>
                    <a:p>
                      <a:pPr marL="67945">
                        <a:lnSpc>
                          <a:spcPct val="107000"/>
                        </a:lnSpc>
                        <a:spcAft>
                          <a:spcPts val="0"/>
                        </a:spcAft>
                      </a:pPr>
                      <a:r>
                        <a:rPr lang="id-ID" sz="900">
                          <a:effectLst/>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71145">
                        <a:lnSpc>
                          <a:spcPts val="1280"/>
                        </a:lnSpc>
                        <a:spcAft>
                          <a:spcPts val="0"/>
                        </a:spcAft>
                      </a:pPr>
                      <a:r>
                        <a:rPr lang="id-ID" sz="1100">
                          <a:effectLst/>
                        </a:rPr>
                        <a:t>Internasional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5115">
                        <a:lnSpc>
                          <a:spcPts val="1280"/>
                        </a:lnSpc>
                        <a:spcAft>
                          <a:spcPts val="0"/>
                        </a:spcAft>
                      </a:pPr>
                      <a:r>
                        <a:rPr lang="id-ID" sz="1100">
                          <a:effectLst/>
                        </a:rPr>
                        <a:t>Multinasional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28625">
                        <a:lnSpc>
                          <a:spcPts val="1280"/>
                        </a:lnSpc>
                        <a:spcAft>
                          <a:spcPts val="0"/>
                        </a:spcAft>
                      </a:pPr>
                      <a:r>
                        <a:rPr lang="id-ID" sz="1100">
                          <a:effectLst/>
                        </a:rPr>
                        <a:t>Global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1911359">
                <a:tc>
                  <a:txBody>
                    <a:bodyPr/>
                    <a:lstStyle/>
                    <a:p>
                      <a:pPr marL="67945">
                        <a:lnSpc>
                          <a:spcPct val="107000"/>
                        </a:lnSpc>
                        <a:spcAft>
                          <a:spcPts val="0"/>
                        </a:spcAft>
                      </a:pPr>
                      <a:r>
                        <a:rPr lang="id-ID" sz="1100">
                          <a:effectLst/>
                        </a:rPr>
                        <a:t>Kebijakan Pengembangan Produk Baru</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60325">
                        <a:lnSpc>
                          <a:spcPct val="107000"/>
                        </a:lnSpc>
                        <a:spcAft>
                          <a:spcPts val="0"/>
                        </a:spcAft>
                        <a:tabLst>
                          <a:tab pos="616585" algn="l"/>
                        </a:tabLst>
                      </a:pPr>
                      <a:r>
                        <a:rPr lang="id-ID" sz="1100">
                          <a:effectLst/>
                        </a:rPr>
                        <a:t>Dikembangkan untuk	</a:t>
                      </a:r>
                      <a:r>
                        <a:rPr lang="id-ID" sz="1100" spc="-15">
                          <a:effectLst/>
                        </a:rPr>
                        <a:t>memuaskan </a:t>
                      </a:r>
                      <a:r>
                        <a:rPr lang="id-ID" sz="1100">
                          <a:effectLst/>
                        </a:rPr>
                        <a:t>kebutuhan- kebutuhan pasar </a:t>
                      </a:r>
                      <a:r>
                        <a:rPr lang="id-ID" sz="1100" spc="-35">
                          <a:effectLst/>
                        </a:rPr>
                        <a:t>di </a:t>
                      </a:r>
                      <a:r>
                        <a:rPr lang="id-ID" sz="1100">
                          <a:effectLst/>
                        </a:rPr>
                        <a:t>home</a:t>
                      </a:r>
                      <a:r>
                        <a:rPr lang="id-ID" sz="1100" spc="-15">
                          <a:effectLst/>
                        </a:rPr>
                        <a:t> </a:t>
                      </a:r>
                      <a:r>
                        <a:rPr lang="id-ID" sz="1100">
                          <a:effectLst/>
                        </a:rPr>
                        <a:t>country</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62230">
                        <a:lnSpc>
                          <a:spcPct val="107000"/>
                        </a:lnSpc>
                        <a:spcAft>
                          <a:spcPts val="0"/>
                        </a:spcAft>
                      </a:pPr>
                      <a:r>
                        <a:rPr lang="id-ID" sz="1100">
                          <a:effectLst/>
                        </a:rPr>
                        <a:t>Dikembangkan untuk memuaskan kebutuhan-kebutuhan di setiap negara</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61595">
                        <a:lnSpc>
                          <a:spcPct val="107000"/>
                        </a:lnSpc>
                        <a:spcAft>
                          <a:spcPts val="0"/>
                        </a:spcAft>
                        <a:tabLst>
                          <a:tab pos="728345" algn="l"/>
                        </a:tabLst>
                      </a:pPr>
                      <a:r>
                        <a:rPr lang="id-ID" sz="1100">
                          <a:effectLst/>
                        </a:rPr>
                        <a:t>Dikembangkan untuk </a:t>
                      </a:r>
                      <a:r>
                        <a:rPr lang="id-ID" sz="1100" spc="-15">
                          <a:effectLst/>
                        </a:rPr>
                        <a:t>memuaskan </a:t>
                      </a:r>
                      <a:r>
                        <a:rPr lang="id-ID" sz="1100">
                          <a:effectLst/>
                        </a:rPr>
                        <a:t>kebutuhan- kebutuhan nasional &amp; </a:t>
                      </a:r>
                      <a:r>
                        <a:rPr lang="id-ID" sz="1100" spc="-20">
                          <a:effectLst/>
                        </a:rPr>
                        <a:t>global </a:t>
                      </a:r>
                      <a:r>
                        <a:rPr lang="id-ID" sz="1100">
                          <a:effectLst/>
                        </a:rPr>
                        <a:t>berdasarkan kepada	</a:t>
                      </a:r>
                      <a:r>
                        <a:rPr lang="id-ID" sz="1100" spc="-15">
                          <a:effectLst/>
                        </a:rPr>
                        <a:t>persepsi</a:t>
                      </a:r>
                      <a:endParaRPr lang="en-US" sz="1000">
                        <a:effectLst/>
                      </a:endParaRPr>
                    </a:p>
                    <a:p>
                      <a:pPr marL="69215">
                        <a:lnSpc>
                          <a:spcPts val="1320"/>
                        </a:lnSpc>
                        <a:spcAft>
                          <a:spcPts val="0"/>
                        </a:spcAft>
                      </a:pPr>
                      <a:r>
                        <a:rPr lang="id-ID" sz="1100">
                          <a:effectLst/>
                        </a:rPr>
                        <a:t>dan peluang</a:t>
                      </a:r>
                      <a:r>
                        <a:rPr lang="id-ID" sz="1100" spc="-35">
                          <a:effectLst/>
                        </a:rPr>
                        <a:t> </a:t>
                      </a:r>
                      <a:r>
                        <a:rPr lang="id-ID" sz="1100">
                          <a:effectLst/>
                        </a:rPr>
                        <a:t>relatif</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1724553">
                <a:tc>
                  <a:txBody>
                    <a:bodyPr/>
                    <a:lstStyle/>
                    <a:p>
                      <a:pPr marL="67945">
                        <a:lnSpc>
                          <a:spcPct val="107000"/>
                        </a:lnSpc>
                        <a:spcAft>
                          <a:spcPts val="0"/>
                        </a:spcAft>
                      </a:pPr>
                      <a:r>
                        <a:rPr lang="id-ID" sz="1100">
                          <a:effectLst/>
                        </a:rPr>
                        <a:t>Kebijakan Keuangan</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139700">
                        <a:lnSpc>
                          <a:spcPct val="107000"/>
                        </a:lnSpc>
                        <a:spcAft>
                          <a:spcPts val="0"/>
                        </a:spcAft>
                      </a:pPr>
                      <a:r>
                        <a:rPr lang="id-ID" sz="1100">
                          <a:effectLst/>
                        </a:rPr>
                        <a:t>Tergantung kepada pasar-pasar keuangan di home country untuk sumber-sumber pembiayaan</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118110">
                        <a:lnSpc>
                          <a:spcPct val="107000"/>
                        </a:lnSpc>
                        <a:spcAft>
                          <a:spcPts val="0"/>
                        </a:spcAft>
                      </a:pPr>
                      <a:r>
                        <a:rPr lang="id-ID" sz="1100">
                          <a:effectLst/>
                        </a:rPr>
                        <a:t>Tergantung kepada masing-masing anak perusahaan untuk sumber-sumber keuangan untuk pembiayaan negara tersebut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139065">
                        <a:lnSpc>
                          <a:spcPct val="107000"/>
                        </a:lnSpc>
                        <a:spcAft>
                          <a:spcPts val="0"/>
                        </a:spcAft>
                      </a:pPr>
                      <a:r>
                        <a:rPr lang="id-ID" sz="1100">
                          <a:effectLst/>
                        </a:rPr>
                        <a:t>Memperoleh sumber-sumber keuangan dari sumber biaya terendah di dunia untuk digunakan dimanapun diperlukan</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1399077">
                <a:tc>
                  <a:txBody>
                    <a:bodyPr/>
                    <a:lstStyle/>
                    <a:p>
                      <a:pPr marL="67945" marR="494665" algn="just">
                        <a:lnSpc>
                          <a:spcPct val="107000"/>
                        </a:lnSpc>
                        <a:spcAft>
                          <a:spcPts val="0"/>
                        </a:spcAft>
                      </a:pPr>
                      <a:r>
                        <a:rPr lang="id-ID" sz="1100">
                          <a:effectLst/>
                        </a:rPr>
                        <a:t>Sumber pasokan produk</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64135">
                        <a:lnSpc>
                          <a:spcPct val="107000"/>
                        </a:lnSpc>
                        <a:spcAft>
                          <a:spcPts val="0"/>
                        </a:spcAft>
                      </a:pPr>
                      <a:r>
                        <a:rPr lang="id-ID" sz="1100">
                          <a:effectLst/>
                        </a:rPr>
                        <a:t>Tergantung </a:t>
                      </a:r>
                      <a:r>
                        <a:rPr lang="id-ID" sz="1100" spc="-15">
                          <a:effectLst/>
                        </a:rPr>
                        <a:t>terutama </a:t>
                      </a:r>
                      <a:r>
                        <a:rPr lang="id-ID" sz="1100">
                          <a:effectLst/>
                        </a:rPr>
                        <a:t>kepada home country untuk sumber</a:t>
                      </a:r>
                      <a:r>
                        <a:rPr lang="id-ID" sz="1100" spc="-10">
                          <a:effectLst/>
                        </a:rPr>
                        <a:t> </a:t>
                      </a:r>
                      <a:r>
                        <a:rPr lang="id-ID" sz="1100">
                          <a:effectLst/>
                        </a:rPr>
                        <a:t>pasokan</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71755">
                        <a:lnSpc>
                          <a:spcPct val="107000"/>
                        </a:lnSpc>
                        <a:spcAft>
                          <a:spcPts val="0"/>
                        </a:spcAft>
                      </a:pPr>
                      <a:r>
                        <a:rPr lang="id-ID" sz="1100">
                          <a:effectLst/>
                        </a:rPr>
                        <a:t>Tergantung kepada produksi di host country untuk memasok pasar-pasar negara tersebut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79375">
                        <a:lnSpc>
                          <a:spcPct val="107000"/>
                        </a:lnSpc>
                        <a:spcAft>
                          <a:spcPts val="0"/>
                        </a:spcAft>
                      </a:pPr>
                      <a:r>
                        <a:rPr lang="id-ID" sz="1100" dirty="0">
                          <a:effectLst/>
                        </a:rPr>
                        <a:t>Sumber-sumber produk dari sumber dengan biaya termurah di dunia untuk memasok pasar- pasar dunia</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
        <p:nvSpPr>
          <p:cNvPr id="5" name="Rectangle 1"/>
          <p:cNvSpPr>
            <a:spLocks noChangeArrowheads="1"/>
          </p:cNvSpPr>
          <p:nvPr/>
        </p:nvSpPr>
        <p:spPr bwMode="auto">
          <a:xfrm>
            <a:off x="2140401" y="544672"/>
            <a:ext cx="22435490" cy="2484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3672" tIns="863328" rIns="520536" bIns="622104" numCol="1" anchor="ctr" anchorCtr="0" compatLnSpc="1">
            <a:prstTxWarp prst="textNoShape">
              <a:avLst/>
            </a:prstTxWarp>
            <a:spAutoFit/>
          </a:bodyPr>
          <a:lstStyle>
            <a:lvl1pPr eaLnBrk="0" fontAlgn="base" hangingPunct="0">
              <a:spcBef>
                <a:spcPct val="0"/>
              </a:spcBef>
              <a:spcAft>
                <a:spcPct val="0"/>
              </a:spcAft>
              <a:tabLst>
                <a:tab pos="728663" algn="l"/>
              </a:tabLst>
              <a:defRPr>
                <a:solidFill>
                  <a:schemeClr val="tx1"/>
                </a:solidFill>
                <a:latin typeface="Arial" panose="020B0604020202020204" pitchFamily="34" charset="0"/>
              </a:defRPr>
            </a:lvl1pPr>
            <a:lvl2pPr eaLnBrk="0" fontAlgn="base" hangingPunct="0">
              <a:spcBef>
                <a:spcPct val="0"/>
              </a:spcBef>
              <a:spcAft>
                <a:spcPct val="0"/>
              </a:spcAft>
              <a:tabLst>
                <a:tab pos="728663" algn="l"/>
              </a:tabLst>
              <a:defRPr>
                <a:solidFill>
                  <a:schemeClr val="tx1"/>
                </a:solidFill>
                <a:latin typeface="Arial" panose="020B0604020202020204" pitchFamily="34" charset="0"/>
              </a:defRPr>
            </a:lvl2pPr>
            <a:lvl3pPr eaLnBrk="0" fontAlgn="base" hangingPunct="0">
              <a:spcBef>
                <a:spcPct val="0"/>
              </a:spcBef>
              <a:spcAft>
                <a:spcPct val="0"/>
              </a:spcAft>
              <a:tabLst>
                <a:tab pos="728663" algn="l"/>
              </a:tabLst>
              <a:defRPr>
                <a:solidFill>
                  <a:schemeClr val="tx1"/>
                </a:solidFill>
                <a:latin typeface="Arial" panose="020B0604020202020204" pitchFamily="34" charset="0"/>
              </a:defRPr>
            </a:lvl3pPr>
            <a:lvl4pPr eaLnBrk="0" fontAlgn="base" hangingPunct="0">
              <a:spcBef>
                <a:spcPct val="0"/>
              </a:spcBef>
              <a:spcAft>
                <a:spcPct val="0"/>
              </a:spcAft>
              <a:tabLst>
                <a:tab pos="728663" algn="l"/>
              </a:tabLst>
              <a:defRPr>
                <a:solidFill>
                  <a:schemeClr val="tx1"/>
                </a:solidFill>
                <a:latin typeface="Arial" panose="020B0604020202020204" pitchFamily="34" charset="0"/>
              </a:defRPr>
            </a:lvl4pPr>
            <a:lvl5pPr eaLnBrk="0" fontAlgn="base" hangingPunct="0">
              <a:spcBef>
                <a:spcPct val="0"/>
              </a:spcBef>
              <a:spcAft>
                <a:spcPct val="0"/>
              </a:spcAft>
              <a:tabLst>
                <a:tab pos="728663" algn="l"/>
              </a:tabLst>
              <a:defRPr>
                <a:solidFill>
                  <a:schemeClr val="tx1"/>
                </a:solidFill>
                <a:latin typeface="Arial" panose="020B0604020202020204" pitchFamily="34" charset="0"/>
              </a:defRPr>
            </a:lvl5pPr>
            <a:lvl6pPr eaLnBrk="0" fontAlgn="base" hangingPunct="0">
              <a:spcBef>
                <a:spcPct val="0"/>
              </a:spcBef>
              <a:spcAft>
                <a:spcPct val="0"/>
              </a:spcAft>
              <a:tabLst>
                <a:tab pos="728663" algn="l"/>
              </a:tabLst>
              <a:defRPr>
                <a:solidFill>
                  <a:schemeClr val="tx1"/>
                </a:solidFill>
                <a:latin typeface="Arial" panose="020B0604020202020204" pitchFamily="34" charset="0"/>
              </a:defRPr>
            </a:lvl6pPr>
            <a:lvl7pPr eaLnBrk="0" fontAlgn="base" hangingPunct="0">
              <a:spcBef>
                <a:spcPct val="0"/>
              </a:spcBef>
              <a:spcAft>
                <a:spcPct val="0"/>
              </a:spcAft>
              <a:tabLst>
                <a:tab pos="728663" algn="l"/>
              </a:tabLst>
              <a:defRPr>
                <a:solidFill>
                  <a:schemeClr val="tx1"/>
                </a:solidFill>
                <a:latin typeface="Arial" panose="020B0604020202020204" pitchFamily="34" charset="0"/>
              </a:defRPr>
            </a:lvl7pPr>
            <a:lvl8pPr eaLnBrk="0" fontAlgn="base" hangingPunct="0">
              <a:spcBef>
                <a:spcPct val="0"/>
              </a:spcBef>
              <a:spcAft>
                <a:spcPct val="0"/>
              </a:spcAft>
              <a:tabLst>
                <a:tab pos="728663" algn="l"/>
              </a:tabLst>
              <a:defRPr>
                <a:solidFill>
                  <a:schemeClr val="tx1"/>
                </a:solidFill>
                <a:latin typeface="Arial" panose="020B0604020202020204" pitchFamily="34" charset="0"/>
              </a:defRPr>
            </a:lvl8pPr>
            <a:lvl9pPr eaLnBrk="0" fontAlgn="base" hangingPunct="0">
              <a:spcBef>
                <a:spcPct val="0"/>
              </a:spcBef>
              <a:spcAft>
                <a:spcPct val="0"/>
              </a:spcAft>
              <a:tabLst>
                <a:tab pos="7286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728663" algn="l"/>
              </a:tabLst>
            </a:pPr>
            <a:r>
              <a:rPr kumimoji="0" lang="en-US" sz="11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r>
            <a:br>
              <a:rPr kumimoji="0" lang="en-US" sz="11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br>
            <a:endParaRPr kumimoji="0" lang="en-US" sz="11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728663" algn="l"/>
              </a:tabLst>
            </a:pPr>
            <a:r>
              <a:rPr kumimoji="0" 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Tipologi perusahaan</a:t>
            </a:r>
            <a:endParaRPr kumimoji="0" lang="en-US" sz="11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728663" algn="l"/>
              </a:tabLst>
            </a:pPr>
            <a:r>
              <a:rPr kumimoji="0" 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r>
            <a:br>
              <a:rPr kumimoji="0" 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6"/>
          <p:cNvSpPr/>
          <p:nvPr/>
        </p:nvSpPr>
        <p:spPr>
          <a:xfrm>
            <a:off x="2299593" y="1242540"/>
            <a:ext cx="8804652" cy="369332"/>
          </a:xfrm>
          <a:prstGeom prst="rect">
            <a:avLst/>
          </a:prstGeom>
          <a:solidFill>
            <a:schemeClr val="bg1">
              <a:lumMod val="95000"/>
            </a:schemeClr>
          </a:solidFill>
          <a:ln>
            <a:solidFill>
              <a:srgbClr val="7030A0"/>
            </a:solidFill>
          </a:ln>
        </p:spPr>
        <p:txBody>
          <a:bodyPr wrap="square">
            <a:spAutoFit/>
          </a:bodyPr>
          <a:lstStyle/>
          <a:p>
            <a:pPr algn="ctr"/>
            <a:r>
              <a:rPr lang="id-ID"/>
              <a:t>Tipologi perusahaan</a:t>
            </a:r>
            <a:endParaRPr lang="en-US" dirty="0"/>
          </a:p>
        </p:txBody>
      </p:sp>
      <p:sp>
        <p:nvSpPr>
          <p:cNvPr id="8" name="Oval 7"/>
          <p:cNvSpPr/>
          <p:nvPr/>
        </p:nvSpPr>
        <p:spPr>
          <a:xfrm>
            <a:off x="11466095" y="228600"/>
            <a:ext cx="493294" cy="553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ES</a:t>
            </a:r>
            <a:endParaRPr lang="en-US" sz="1200" dirty="0">
              <a:solidFill>
                <a:schemeClr val="tx1"/>
              </a:solidFill>
            </a:endParaRPr>
          </a:p>
        </p:txBody>
      </p:sp>
    </p:spTree>
    <p:extLst>
      <p:ext uri="{BB962C8B-B14F-4D97-AF65-F5344CB8AC3E}">
        <p14:creationId xmlns:p14="http://schemas.microsoft.com/office/powerpoint/2010/main" val="8794142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1613" y="2114550"/>
            <a:ext cx="9632632" cy="3228975"/>
          </a:xfrm>
          <a:solidFill>
            <a:schemeClr val="bg1">
              <a:lumMod val="95000"/>
            </a:schemeClr>
          </a:solidFill>
          <a:ln>
            <a:solidFill>
              <a:schemeClr val="bg1">
                <a:lumMod val="85000"/>
              </a:schemeClr>
            </a:solidFill>
          </a:ln>
        </p:spPr>
        <p:txBody>
          <a:bodyPr/>
          <a:lstStyle/>
          <a:p>
            <a:pPr algn="l"/>
            <a:endParaRPr lang="en-US" sz="2000" dirty="0" smtClean="0"/>
          </a:p>
          <a:p>
            <a:pPr algn="l"/>
            <a:r>
              <a:rPr lang="id-ID" sz="1600" b="1" dirty="0"/>
              <a:t> </a:t>
            </a:r>
            <a:endParaRPr lang="en-US" sz="1600" dirty="0"/>
          </a:p>
          <a:p>
            <a:pPr algn="l"/>
            <a:endParaRPr lang="en-US" sz="1600" dirty="0"/>
          </a:p>
        </p:txBody>
      </p:sp>
      <p:graphicFrame>
        <p:nvGraphicFramePr>
          <p:cNvPr id="2" name="Table 1"/>
          <p:cNvGraphicFramePr>
            <a:graphicFrameLocks noGrp="1"/>
          </p:cNvGraphicFramePr>
          <p:nvPr>
            <p:extLst>
              <p:ext uri="{D42A27DB-BD31-4B8C-83A1-F6EECF244321}">
                <p14:modId xmlns:p14="http://schemas.microsoft.com/office/powerpoint/2010/main" val="957838354"/>
              </p:ext>
            </p:extLst>
          </p:nvPr>
        </p:nvGraphicFramePr>
        <p:xfrm>
          <a:off x="2299806" y="1488279"/>
          <a:ext cx="9292425" cy="5974404"/>
        </p:xfrm>
        <a:graphic>
          <a:graphicData uri="http://schemas.openxmlformats.org/drawingml/2006/table">
            <a:tbl>
              <a:tblPr firstRow="1" firstCol="1" lastRow="1" lastCol="1" bandRow="1" bandCol="1">
                <a:tableStyleId>{5C22544A-7EE6-4342-B048-85BDC9FD1C3A}</a:tableStyleId>
              </a:tblPr>
              <a:tblGrid>
                <a:gridCol w="1852874"/>
                <a:gridCol w="2510526"/>
                <a:gridCol w="2626120"/>
                <a:gridCol w="2302905"/>
              </a:tblGrid>
              <a:tr h="183692">
                <a:tc>
                  <a:txBody>
                    <a:bodyPr/>
                    <a:lstStyle/>
                    <a:p>
                      <a:pPr marL="67945">
                        <a:lnSpc>
                          <a:spcPct val="107000"/>
                        </a:lnSpc>
                        <a:spcAft>
                          <a:spcPts val="0"/>
                        </a:spcAft>
                      </a:pPr>
                      <a:r>
                        <a:rPr lang="id-ID" sz="700">
                          <a:effectLst/>
                        </a:rPr>
                        <a:t> </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72415">
                        <a:lnSpc>
                          <a:spcPts val="1280"/>
                        </a:lnSpc>
                        <a:spcAft>
                          <a:spcPts val="0"/>
                        </a:spcAft>
                      </a:pPr>
                      <a:r>
                        <a:rPr lang="id-ID" sz="900">
                          <a:effectLst/>
                        </a:rPr>
                        <a:t>Internasional</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8290">
                        <a:lnSpc>
                          <a:spcPts val="1280"/>
                        </a:lnSpc>
                        <a:spcAft>
                          <a:spcPts val="0"/>
                        </a:spcAft>
                      </a:pPr>
                      <a:r>
                        <a:rPr lang="id-ID" sz="900">
                          <a:effectLst/>
                        </a:rPr>
                        <a:t>Multinasional</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29895">
                        <a:lnSpc>
                          <a:spcPts val="1280"/>
                        </a:lnSpc>
                        <a:spcAft>
                          <a:spcPts val="0"/>
                        </a:spcAft>
                      </a:pPr>
                      <a:r>
                        <a:rPr lang="id-ID" sz="900">
                          <a:effectLst/>
                        </a:rPr>
                        <a:t>Global</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1985619">
                <a:tc>
                  <a:txBody>
                    <a:bodyPr/>
                    <a:lstStyle/>
                    <a:p>
                      <a:pPr marL="67945">
                        <a:lnSpc>
                          <a:spcPct val="107000"/>
                        </a:lnSpc>
                        <a:spcAft>
                          <a:spcPts val="0"/>
                        </a:spcAft>
                      </a:pPr>
                      <a:r>
                        <a:rPr lang="id-ID" sz="900">
                          <a:effectLst/>
                        </a:rPr>
                        <a:t>Kebijakan investasi</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73025">
                        <a:lnSpc>
                          <a:spcPct val="107000"/>
                        </a:lnSpc>
                        <a:spcAft>
                          <a:spcPts val="0"/>
                        </a:spcAft>
                      </a:pPr>
                      <a:r>
                        <a:rPr lang="id-ID" sz="900">
                          <a:effectLst/>
                        </a:rPr>
                        <a:t>Sumber-sumber daya home country digunakan di </a:t>
                      </a:r>
                      <a:r>
                        <a:rPr lang="id-ID" sz="900" spc="-20">
                          <a:effectLst/>
                        </a:rPr>
                        <a:t>seluruh </a:t>
                      </a:r>
                      <a:r>
                        <a:rPr lang="id-ID" sz="900">
                          <a:effectLst/>
                        </a:rPr>
                        <a:t>dunia</a:t>
                      </a:r>
                      <a:endParaRPr lang="en-US" sz="800">
                        <a:effectLst/>
                      </a:endParaRPr>
                    </a:p>
                    <a:p>
                      <a:pPr marL="66675" marR="73025">
                        <a:lnSpc>
                          <a:spcPct val="107000"/>
                        </a:lnSpc>
                        <a:spcAft>
                          <a:spcPts val="0"/>
                        </a:spcAft>
                      </a:pPr>
                      <a:r>
                        <a:rPr lang="id-ID" sz="900">
                          <a:effectLst/>
                        </a:rPr>
                        <a:t> </a:t>
                      </a:r>
                      <a:endParaRPr lang="en-US" sz="800">
                        <a:effectLst/>
                      </a:endParaRPr>
                    </a:p>
                    <a:p>
                      <a:pPr marL="66675" marR="73025">
                        <a:lnSpc>
                          <a:spcPct val="107000"/>
                        </a:lnSpc>
                        <a:spcAft>
                          <a:spcPts val="0"/>
                        </a:spcAft>
                      </a:pPr>
                      <a:r>
                        <a:rPr lang="id-ID" sz="900">
                          <a:effectLst/>
                        </a:rPr>
                        <a:t> </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78740">
                        <a:lnSpc>
                          <a:spcPct val="107000"/>
                        </a:lnSpc>
                        <a:spcAft>
                          <a:spcPts val="0"/>
                        </a:spcAft>
                      </a:pPr>
                      <a:r>
                        <a:rPr lang="id-ID" sz="900">
                          <a:effectLst/>
                        </a:rPr>
                        <a:t>Dana-dana inves- tasi untuk setiap negara diperoleh di setiap negara</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150495">
                        <a:lnSpc>
                          <a:spcPct val="107000"/>
                        </a:lnSpc>
                        <a:spcAft>
                          <a:spcPts val="0"/>
                        </a:spcAft>
                      </a:pPr>
                      <a:r>
                        <a:rPr lang="id-ID" sz="900">
                          <a:effectLst/>
                        </a:rPr>
                        <a:t>Subsidi silang proyek-proyek adalah biasa. Dana-dana secara rutin ditransfer</a:t>
                      </a:r>
                      <a:endParaRPr lang="en-US" sz="800">
                        <a:effectLst/>
                      </a:endParaRPr>
                    </a:p>
                    <a:p>
                      <a:pPr marL="67310" marR="57785">
                        <a:lnSpc>
                          <a:spcPct val="107000"/>
                        </a:lnSpc>
                        <a:spcAft>
                          <a:spcPts val="0"/>
                        </a:spcAft>
                      </a:pPr>
                      <a:r>
                        <a:rPr lang="id-ID" sz="900">
                          <a:effectLst/>
                        </a:rPr>
                        <a:t>dari satu negara ke negara lain untuk mendukung sasaran-sasaran strattegik global</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2151764">
                <a:tc>
                  <a:txBody>
                    <a:bodyPr/>
                    <a:lstStyle/>
                    <a:p>
                      <a:pPr marL="67945" marR="321945">
                        <a:lnSpc>
                          <a:spcPct val="107000"/>
                        </a:lnSpc>
                        <a:spcAft>
                          <a:spcPts val="0"/>
                        </a:spcAft>
                      </a:pPr>
                      <a:r>
                        <a:rPr lang="id-ID" sz="900">
                          <a:effectLst/>
                        </a:rPr>
                        <a:t>Bentuk kemitraan yang lebih disukai</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77470">
                        <a:lnSpc>
                          <a:spcPct val="107000"/>
                        </a:lnSpc>
                        <a:spcAft>
                          <a:spcPts val="0"/>
                        </a:spcAft>
                      </a:pPr>
                      <a:r>
                        <a:rPr lang="id-ID" sz="900">
                          <a:effectLst/>
                        </a:rPr>
                        <a:t>Mencari lisensi untuk</a:t>
                      </a:r>
                      <a:endParaRPr lang="en-US" sz="800">
                        <a:effectLst/>
                      </a:endParaRPr>
                    </a:p>
                    <a:p>
                      <a:pPr marL="66675">
                        <a:lnSpc>
                          <a:spcPct val="107000"/>
                        </a:lnSpc>
                        <a:spcAft>
                          <a:spcPts val="0"/>
                        </a:spcAft>
                      </a:pPr>
                      <a:r>
                        <a:rPr lang="id-ID" sz="900">
                          <a:effectLst/>
                        </a:rPr>
                        <a:t>“memanfaatkan” teknologi dan ketrampilan</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53340">
                        <a:lnSpc>
                          <a:spcPct val="107000"/>
                        </a:lnSpc>
                        <a:spcAft>
                          <a:spcPts val="0"/>
                        </a:spcAft>
                      </a:pPr>
                      <a:r>
                        <a:rPr lang="id-ID" sz="900">
                          <a:effectLst/>
                        </a:rPr>
                        <a:t>Membentuk peru- sahaan patungan yang difokuskan kepada melayani mitra-mitra home country</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66040">
                        <a:lnSpc>
                          <a:spcPct val="107000"/>
                        </a:lnSpc>
                        <a:spcAft>
                          <a:spcPts val="0"/>
                        </a:spcAft>
                      </a:pPr>
                      <a:r>
                        <a:rPr lang="id-ID" sz="900">
                          <a:effectLst/>
                        </a:rPr>
                        <a:t>Membentuk kemitraan strategik global – dua atau lebih perusahaan – perusahaan </a:t>
                      </a:r>
                      <a:r>
                        <a:rPr lang="id-ID" sz="900" spc="-15">
                          <a:effectLst/>
                        </a:rPr>
                        <a:t>dengan </a:t>
                      </a:r>
                      <a:r>
                        <a:rPr lang="id-ID" sz="900">
                          <a:effectLst/>
                        </a:rPr>
                        <a:t>sebuah strategi jangka panjang umum ditujukan kepada kepemimpinan dunia</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1653329">
                <a:tc>
                  <a:txBody>
                    <a:bodyPr/>
                    <a:lstStyle/>
                    <a:p>
                      <a:pPr marL="67945" marR="233045">
                        <a:lnSpc>
                          <a:spcPct val="107000"/>
                        </a:lnSpc>
                        <a:spcAft>
                          <a:spcPts val="0"/>
                        </a:spcAft>
                      </a:pPr>
                      <a:r>
                        <a:rPr lang="id-ID" sz="900">
                          <a:effectLst/>
                        </a:rPr>
                        <a:t>Pengukuran hasil kerja</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07000"/>
                        </a:lnSpc>
                        <a:spcAft>
                          <a:spcPts val="0"/>
                        </a:spcAft>
                      </a:pPr>
                      <a:r>
                        <a:rPr lang="id-ID" sz="900">
                          <a:effectLst/>
                        </a:rPr>
                        <a:t>Terletak pada nilai home country.</a:t>
                      </a:r>
                      <a:endParaRPr lang="en-US" sz="800">
                        <a:effectLst/>
                      </a:endParaRPr>
                    </a:p>
                    <a:p>
                      <a:pPr marL="66675" marR="77470">
                        <a:lnSpc>
                          <a:spcPct val="107000"/>
                        </a:lnSpc>
                        <a:spcAft>
                          <a:spcPts val="0"/>
                        </a:spcAft>
                      </a:pPr>
                      <a:r>
                        <a:rPr lang="id-ID" sz="900">
                          <a:effectLst/>
                        </a:rPr>
                        <a:t>Pangsa pasar home country adalah ukuran kunci untuk keberhasilan</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138430">
                        <a:lnSpc>
                          <a:spcPct val="107000"/>
                        </a:lnSpc>
                        <a:spcAft>
                          <a:spcPts val="0"/>
                        </a:spcAft>
                      </a:pPr>
                      <a:r>
                        <a:rPr lang="id-ID" sz="900">
                          <a:effectLst/>
                        </a:rPr>
                        <a:t>Nilai terpisah untuk masing-masing negara. Pangsa pasar (presentase pasar yg dikuasainya) diukur atas dasar negara per negara</a:t>
                      </a:r>
                      <a:endParaRPr lang="en-US" sz="800">
                        <a:effectLst/>
                      </a:endParaRPr>
                    </a:p>
                    <a:p>
                      <a:pPr marL="67310" marR="138430">
                        <a:lnSpc>
                          <a:spcPct val="107000"/>
                        </a:lnSpc>
                        <a:spcAft>
                          <a:spcPts val="0"/>
                        </a:spcAft>
                      </a:pPr>
                      <a:r>
                        <a:rPr lang="id-ID" sz="900">
                          <a:effectLst/>
                        </a:rPr>
                        <a:t> </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69850">
                        <a:lnSpc>
                          <a:spcPct val="107000"/>
                        </a:lnSpc>
                        <a:spcAft>
                          <a:spcPts val="0"/>
                        </a:spcAft>
                      </a:pPr>
                      <a:r>
                        <a:rPr lang="id-ID" sz="900" dirty="0">
                          <a:effectLst/>
                        </a:rPr>
                        <a:t>Kinerja diukur atas sebuah dasar global. Pangsa pasar diukur atas sebuah dasar </a:t>
                      </a:r>
                      <a:r>
                        <a:rPr lang="id-ID" sz="900" spc="-20" dirty="0">
                          <a:effectLst/>
                        </a:rPr>
                        <a:t>dunia </a:t>
                      </a:r>
                      <a:r>
                        <a:rPr lang="id-ID" sz="900" dirty="0">
                          <a:effectLst/>
                        </a:rPr>
                        <a:t>(world</a:t>
                      </a:r>
                      <a:r>
                        <a:rPr lang="id-ID" sz="900" spc="-10" dirty="0">
                          <a:effectLst/>
                        </a:rPr>
                        <a:t> </a:t>
                      </a:r>
                      <a:r>
                        <a:rPr lang="id-ID" sz="900" dirty="0">
                          <a:effectLst/>
                        </a:rPr>
                        <a:t>basis)</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
        <p:nvSpPr>
          <p:cNvPr id="4" name="Rectangle 1"/>
          <p:cNvSpPr>
            <a:spLocks noChangeArrowheads="1"/>
          </p:cNvSpPr>
          <p:nvPr/>
        </p:nvSpPr>
        <p:spPr bwMode="auto">
          <a:xfrm>
            <a:off x="2299593" y="1487897"/>
            <a:ext cx="29938730" cy="517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Rectangle 6"/>
          <p:cNvSpPr/>
          <p:nvPr/>
        </p:nvSpPr>
        <p:spPr>
          <a:xfrm>
            <a:off x="2447077" y="401882"/>
            <a:ext cx="8804652" cy="369332"/>
          </a:xfrm>
          <a:prstGeom prst="rect">
            <a:avLst/>
          </a:prstGeom>
          <a:solidFill>
            <a:schemeClr val="bg1">
              <a:lumMod val="95000"/>
            </a:schemeClr>
          </a:solidFill>
          <a:ln>
            <a:solidFill>
              <a:srgbClr val="7030A0"/>
            </a:solidFill>
          </a:ln>
        </p:spPr>
        <p:txBody>
          <a:bodyPr wrap="square">
            <a:spAutoFit/>
          </a:bodyPr>
          <a:lstStyle/>
          <a:p>
            <a:pPr algn="ctr"/>
            <a:r>
              <a:rPr lang="id-ID"/>
              <a:t>Tipologi perusahaan</a:t>
            </a:r>
            <a:endParaRPr lang="en-US" dirty="0"/>
          </a:p>
        </p:txBody>
      </p:sp>
      <p:sp>
        <p:nvSpPr>
          <p:cNvPr id="6" name="Oval 5"/>
          <p:cNvSpPr/>
          <p:nvPr/>
        </p:nvSpPr>
        <p:spPr>
          <a:xfrm>
            <a:off x="11466095" y="228600"/>
            <a:ext cx="493294" cy="553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ES</a:t>
            </a:r>
            <a:endParaRPr lang="en-US" sz="1200" dirty="0">
              <a:solidFill>
                <a:schemeClr val="tx1"/>
              </a:solidFill>
            </a:endParaRPr>
          </a:p>
        </p:txBody>
      </p:sp>
    </p:spTree>
    <p:extLst>
      <p:ext uri="{BB962C8B-B14F-4D97-AF65-F5344CB8AC3E}">
        <p14:creationId xmlns:p14="http://schemas.microsoft.com/office/powerpoint/2010/main" val="28446600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1613" y="2114550"/>
            <a:ext cx="9632632" cy="3228975"/>
          </a:xfrm>
          <a:solidFill>
            <a:schemeClr val="bg1">
              <a:lumMod val="95000"/>
            </a:schemeClr>
          </a:solidFill>
          <a:ln>
            <a:solidFill>
              <a:schemeClr val="bg1">
                <a:lumMod val="85000"/>
              </a:schemeClr>
            </a:solidFill>
          </a:ln>
        </p:spPr>
        <p:txBody>
          <a:bodyPr/>
          <a:lstStyle/>
          <a:p>
            <a:pPr algn="l"/>
            <a:endParaRPr lang="en-US" sz="2000" dirty="0" smtClean="0"/>
          </a:p>
          <a:p>
            <a:pPr algn="l"/>
            <a:r>
              <a:rPr lang="id-ID" sz="2000" dirty="0" smtClean="0"/>
              <a:t>Dalam </a:t>
            </a:r>
            <a:r>
              <a:rPr lang="id-ID" sz="2000" dirty="0"/>
              <a:t>mewujudkan dan meningkatkan efisiensi dan efektifitas kalangan pelaku usaha Indonesia yang terdiri dari Koperasi dan Usaha Kecil Menengah ( Koperasi &amp; UKM) yang mandiri dan berkembang, </a:t>
            </a:r>
            <a:r>
              <a:rPr lang="id-ID" sz="2000" b="1" dirty="0"/>
              <a:t>diperlukan berbagai media pendukung</a:t>
            </a:r>
            <a:r>
              <a:rPr lang="id-ID" sz="2000" dirty="0"/>
              <a:t> bagi KUKM yang nantinya dapat berguna sebagai alat untuk mensejajarkan KUKM dengan pelaku usaha yang lainnya. Dalam hal ini, pemanfaatan Teknologi Informasi (</a:t>
            </a:r>
            <a:r>
              <a:rPr lang="id-ID" sz="2000" b="1" dirty="0"/>
              <a:t> Information Technology – IT</a:t>
            </a:r>
            <a:r>
              <a:rPr lang="id-ID" sz="2000" dirty="0"/>
              <a:t>) dapat digunakan </a:t>
            </a:r>
            <a:r>
              <a:rPr lang="id-ID" sz="2000" dirty="0" smtClean="0"/>
              <a:t>sepenuhnya </a:t>
            </a:r>
            <a:r>
              <a:rPr lang="id-ID" sz="2000" dirty="0"/>
              <a:t>di dalam dunia usaha yang tertuang dalam bentuk website di internet </a:t>
            </a:r>
            <a:r>
              <a:rPr lang="id-ID" sz="2000" b="1" dirty="0"/>
              <a:t>guna mempromosikan</a:t>
            </a:r>
            <a:r>
              <a:rPr lang="id-ID" sz="2000" dirty="0"/>
              <a:t> perusahaan dan produk yang dihasilkan dan informasi pasar. </a:t>
            </a:r>
            <a:endParaRPr lang="en-US" sz="2000" dirty="0" smtClean="0"/>
          </a:p>
          <a:p>
            <a:pPr algn="l"/>
            <a:endParaRPr lang="en-US" sz="1600" dirty="0"/>
          </a:p>
          <a:p>
            <a:pPr algn="l"/>
            <a:endParaRPr lang="en-US" sz="1600" dirty="0" smtClean="0"/>
          </a:p>
          <a:p>
            <a:pPr algn="l"/>
            <a:r>
              <a:rPr lang="id-ID" sz="1600" b="1" dirty="0"/>
              <a:t> </a:t>
            </a:r>
            <a:endParaRPr lang="en-US" sz="1600" dirty="0"/>
          </a:p>
          <a:p>
            <a:pPr algn="l"/>
            <a:endParaRPr lang="en-US" sz="1600" dirty="0"/>
          </a:p>
        </p:txBody>
      </p:sp>
      <p:sp>
        <p:nvSpPr>
          <p:cNvPr id="6" name="Rectangle 5"/>
          <p:cNvSpPr/>
          <p:nvPr/>
        </p:nvSpPr>
        <p:spPr>
          <a:xfrm>
            <a:off x="2299593" y="903327"/>
            <a:ext cx="7473056" cy="830997"/>
          </a:xfrm>
          <a:prstGeom prst="rect">
            <a:avLst/>
          </a:prstGeom>
          <a:solidFill>
            <a:schemeClr val="bg1">
              <a:lumMod val="95000"/>
            </a:schemeClr>
          </a:solidFill>
          <a:ln>
            <a:solidFill>
              <a:srgbClr val="7030A0"/>
            </a:solidFill>
          </a:ln>
        </p:spPr>
        <p:txBody>
          <a:bodyPr wrap="square">
            <a:spAutoFit/>
          </a:bodyPr>
          <a:lstStyle/>
          <a:p>
            <a:r>
              <a:rPr lang="id-ID" i="1" dirty="0"/>
              <a:t> </a:t>
            </a:r>
            <a:r>
              <a:rPr lang="en-US" sz="2400" b="1" dirty="0" err="1" smtClean="0">
                <a:latin typeface="+mj-lt"/>
              </a:rPr>
              <a:t>Promosi</a:t>
            </a:r>
            <a:r>
              <a:rPr lang="en-US" sz="2400" b="1" dirty="0" smtClean="0">
                <a:latin typeface="+mj-lt"/>
              </a:rPr>
              <a:t> </a:t>
            </a:r>
            <a:r>
              <a:rPr lang="en-US" sz="2400" b="1" dirty="0" err="1">
                <a:latin typeface="+mj-lt"/>
              </a:rPr>
              <a:t>dan</a:t>
            </a:r>
            <a:r>
              <a:rPr lang="en-US" sz="2400" b="1" dirty="0">
                <a:latin typeface="+mj-lt"/>
              </a:rPr>
              <a:t> </a:t>
            </a:r>
            <a:r>
              <a:rPr lang="en-US" sz="2400" b="1" dirty="0" err="1">
                <a:latin typeface="+mj-lt"/>
              </a:rPr>
              <a:t>Informasi</a:t>
            </a:r>
            <a:r>
              <a:rPr lang="en-US" sz="2400" b="1" dirty="0">
                <a:latin typeface="+mj-lt"/>
              </a:rPr>
              <a:t> </a:t>
            </a:r>
            <a:r>
              <a:rPr lang="en-US" sz="2400" b="1" dirty="0" err="1">
                <a:latin typeface="+mj-lt"/>
              </a:rPr>
              <a:t>Pasar</a:t>
            </a:r>
            <a:r>
              <a:rPr lang="en-US" sz="2400" b="1" dirty="0">
                <a:latin typeface="+mj-lt"/>
              </a:rPr>
              <a:t> </a:t>
            </a:r>
            <a:r>
              <a:rPr lang="en-US" sz="2400" b="1" dirty="0" err="1">
                <a:latin typeface="+mj-lt"/>
              </a:rPr>
              <a:t>untuk</a:t>
            </a:r>
            <a:r>
              <a:rPr lang="en-US" sz="2400" b="1" dirty="0">
                <a:latin typeface="+mj-lt"/>
              </a:rPr>
              <a:t> </a:t>
            </a:r>
            <a:r>
              <a:rPr lang="en-US" sz="2400" b="1" dirty="0" err="1">
                <a:latin typeface="+mj-lt"/>
              </a:rPr>
              <a:t>Pengembangan</a:t>
            </a:r>
            <a:r>
              <a:rPr lang="en-US" sz="2400" b="1" dirty="0">
                <a:latin typeface="+mj-lt"/>
              </a:rPr>
              <a:t> </a:t>
            </a:r>
            <a:r>
              <a:rPr lang="en-US" sz="2400" b="1" dirty="0" err="1">
                <a:latin typeface="+mj-lt"/>
              </a:rPr>
              <a:t>serta</a:t>
            </a:r>
            <a:r>
              <a:rPr lang="en-US" sz="2400" b="1" dirty="0">
                <a:latin typeface="+mj-lt"/>
              </a:rPr>
              <a:t>  </a:t>
            </a:r>
            <a:r>
              <a:rPr lang="en-US" sz="2400" b="1" dirty="0" err="1">
                <a:latin typeface="+mj-lt"/>
              </a:rPr>
              <a:t>Internasionalisasi</a:t>
            </a:r>
            <a:r>
              <a:rPr lang="en-US" sz="2400" b="1" dirty="0">
                <a:latin typeface="+mj-lt"/>
              </a:rPr>
              <a:t>  </a:t>
            </a:r>
            <a:r>
              <a:rPr lang="en-US" sz="2400" b="1" dirty="0" err="1">
                <a:latin typeface="+mj-lt"/>
              </a:rPr>
              <a:t>bisnis</a:t>
            </a:r>
            <a:r>
              <a:rPr lang="en-US" sz="2400" b="1" dirty="0">
                <a:latin typeface="+mj-lt"/>
              </a:rPr>
              <a:t> </a:t>
            </a:r>
            <a:r>
              <a:rPr lang="en-US" sz="2400" b="1" dirty="0" err="1">
                <a:latin typeface="+mj-lt"/>
              </a:rPr>
              <a:t>Koperasi</a:t>
            </a:r>
            <a:r>
              <a:rPr lang="en-US" sz="2400" b="1" dirty="0">
                <a:latin typeface="+mj-lt"/>
              </a:rPr>
              <a:t> </a:t>
            </a:r>
            <a:r>
              <a:rPr lang="en-US" sz="2400" b="1" dirty="0" err="1">
                <a:latin typeface="+mj-lt"/>
              </a:rPr>
              <a:t>dan</a:t>
            </a:r>
            <a:r>
              <a:rPr lang="en-US" sz="2400" b="1" dirty="0">
                <a:latin typeface="+mj-lt"/>
              </a:rPr>
              <a:t> </a:t>
            </a:r>
            <a:r>
              <a:rPr lang="en-US" sz="2400" b="1" dirty="0" err="1">
                <a:latin typeface="+mj-lt"/>
              </a:rPr>
              <a:t>UMKM</a:t>
            </a:r>
            <a:r>
              <a:rPr lang="en-US" sz="2400" b="1" dirty="0">
                <a:latin typeface="+mj-lt"/>
              </a:rPr>
              <a:t>   </a:t>
            </a:r>
            <a:r>
              <a:rPr lang="id-ID" sz="2400" b="1" dirty="0">
                <a:latin typeface="+mj-lt"/>
              </a:rPr>
              <a:t> </a:t>
            </a:r>
            <a:endParaRPr lang="en-US" sz="2400" dirty="0">
              <a:latin typeface="+mj-lt"/>
            </a:endParaRPr>
          </a:p>
        </p:txBody>
      </p:sp>
      <p:sp>
        <p:nvSpPr>
          <p:cNvPr id="4" name="Oval 3"/>
          <p:cNvSpPr/>
          <p:nvPr/>
        </p:nvSpPr>
        <p:spPr>
          <a:xfrm>
            <a:off x="11466095" y="228600"/>
            <a:ext cx="493294" cy="553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ES</a:t>
            </a:r>
            <a:endParaRPr lang="en-US" sz="1200" dirty="0">
              <a:solidFill>
                <a:schemeClr val="tx1"/>
              </a:solidFill>
            </a:endParaRPr>
          </a:p>
        </p:txBody>
      </p:sp>
    </p:spTree>
    <p:extLst>
      <p:ext uri="{BB962C8B-B14F-4D97-AF65-F5344CB8AC3E}">
        <p14:creationId xmlns:p14="http://schemas.microsoft.com/office/powerpoint/2010/main" val="23399530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14625" y="600075"/>
            <a:ext cx="7763342" cy="5815013"/>
          </a:xfrm>
          <a:prstGeom prst="rect">
            <a:avLst/>
          </a:prstGeom>
        </p:spPr>
      </p:pic>
      <p:sp>
        <p:nvSpPr>
          <p:cNvPr id="4" name="Oval 3"/>
          <p:cNvSpPr/>
          <p:nvPr/>
        </p:nvSpPr>
        <p:spPr>
          <a:xfrm>
            <a:off x="11466095" y="228600"/>
            <a:ext cx="493294" cy="553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ES</a:t>
            </a:r>
            <a:endParaRPr lang="en-US" sz="1200" dirty="0">
              <a:solidFill>
                <a:schemeClr val="tx1"/>
              </a:solidFill>
            </a:endParaRPr>
          </a:p>
        </p:txBody>
      </p:sp>
    </p:spTree>
    <p:extLst>
      <p:ext uri="{BB962C8B-B14F-4D97-AF65-F5344CB8AC3E}">
        <p14:creationId xmlns:p14="http://schemas.microsoft.com/office/powerpoint/2010/main" val="19136152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1"/>
          <p:cNvSpPr txBox="1">
            <a:spLocks noGrp="1"/>
          </p:cNvSpPr>
          <p:nvPr>
            <p:ph type="subTitle" idx="2"/>
          </p:nvPr>
        </p:nvSpPr>
        <p:spPr>
          <a:xfrm>
            <a:off x="6647955" y="619525"/>
            <a:ext cx="4168971" cy="5967738"/>
          </a:xfrm>
          <a:prstGeom prst="rect">
            <a:avLst/>
          </a:prstGeom>
          <a:solidFill>
            <a:schemeClr val="accent1">
              <a:lumMod val="20000"/>
              <a:lumOff val="80000"/>
            </a:schemeClr>
          </a:solidFill>
        </p:spPr>
        <p:txBody>
          <a:bodyPr spcFirstLastPara="1" vert="horz" wrap="square" lIns="121900" tIns="121900" rIns="121900" bIns="121900" rtlCol="0" anchor="t" anchorCtr="0">
            <a:noAutofit/>
          </a:bodyPr>
          <a:lstStyle/>
          <a:p>
            <a:pPr marL="0" lvl="0" indent="0"/>
            <a:r>
              <a:rPr lang="id-ID" b="1" dirty="0"/>
              <a:t>Pengertian Internasional dan Global</a:t>
            </a:r>
            <a:endParaRPr lang="en-US" b="1" dirty="0"/>
          </a:p>
          <a:p>
            <a:pPr lvl="1"/>
            <a:endParaRPr lang="en-US" sz="2000" dirty="0" smtClean="0"/>
          </a:p>
          <a:p>
            <a:pPr lvl="1" algn="l"/>
            <a:r>
              <a:rPr lang="id-ID" sz="2000" dirty="0" smtClean="0"/>
              <a:t>Pada </a:t>
            </a:r>
            <a:r>
              <a:rPr lang="id-ID" sz="2000" dirty="0"/>
              <a:t>umumnya, istilah internasional dan global sering dipertukarkan satu dengan lainnya dan bahkan bagi para akademisi pemasaran global sering dianggap sama artinya</a:t>
            </a:r>
            <a:r>
              <a:rPr lang="id-ID" sz="2000" dirty="0" smtClean="0"/>
              <a:t>.</a:t>
            </a:r>
            <a:endParaRPr lang="en-US" sz="2000" dirty="0" smtClean="0"/>
          </a:p>
          <a:p>
            <a:pPr lvl="1" algn="l"/>
            <a:endParaRPr lang="en-US" sz="2000" dirty="0"/>
          </a:p>
          <a:p>
            <a:pPr lvl="1" algn="l"/>
            <a:r>
              <a:rPr lang="id-ID" sz="2000" dirty="0"/>
              <a:t>Pengertian mengenai kedua istilah tersebut baru jelas perbedaannya bila kita membahas mengenai jenis-jenis pemasaran internasional </a:t>
            </a:r>
            <a:r>
              <a:rPr lang="id-ID" sz="2000" i="1" dirty="0"/>
              <a:t>dalam arti luas </a:t>
            </a:r>
            <a:r>
              <a:rPr lang="id-ID" sz="2000" dirty="0"/>
              <a:t>serta tipologi perusahaan-perusahaan yang bergerak di pasar internasional (</a:t>
            </a:r>
            <a:r>
              <a:rPr lang="id-ID" sz="2000" i="1" dirty="0"/>
              <a:t>dalam arti luas</a:t>
            </a:r>
            <a:r>
              <a:rPr lang="id-ID" sz="2000" dirty="0"/>
              <a:t>).</a:t>
            </a:r>
            <a:endParaRPr lang="en-US" sz="2000" dirty="0"/>
          </a:p>
          <a:p>
            <a:r>
              <a:rPr lang="id-ID" sz="2000" dirty="0"/>
              <a:t> </a:t>
            </a:r>
            <a:endParaRPr lang="en-US" sz="2000" dirty="0"/>
          </a:p>
          <a:p>
            <a:pPr marL="0" indent="0"/>
            <a:endParaRPr lang="en-US" sz="2000" dirty="0" smtClean="0"/>
          </a:p>
          <a:p>
            <a:pPr marL="0" indent="0"/>
            <a:endParaRPr sz="2000" dirty="0"/>
          </a:p>
        </p:txBody>
      </p:sp>
      <p:grpSp>
        <p:nvGrpSpPr>
          <p:cNvPr id="395" name="Google Shape;395;p31"/>
          <p:cNvGrpSpPr/>
          <p:nvPr/>
        </p:nvGrpSpPr>
        <p:grpSpPr>
          <a:xfrm>
            <a:off x="4696351" y="1504517"/>
            <a:ext cx="729808" cy="700696"/>
            <a:chOff x="3522263" y="1128388"/>
            <a:chExt cx="547356" cy="525522"/>
          </a:xfrm>
        </p:grpSpPr>
        <p:sp>
          <p:nvSpPr>
            <p:cNvPr id="396" name="Google Shape;396;p31"/>
            <p:cNvSpPr/>
            <p:nvPr/>
          </p:nvSpPr>
          <p:spPr>
            <a:xfrm>
              <a:off x="3522263" y="1128388"/>
              <a:ext cx="547356" cy="482144"/>
            </a:xfrm>
            <a:custGeom>
              <a:avLst/>
              <a:gdLst/>
              <a:ahLst/>
              <a:cxnLst/>
              <a:rect l="l" t="t" r="r" b="b"/>
              <a:pathLst>
                <a:path w="5945" h="5237" extrusionOk="0">
                  <a:moveTo>
                    <a:pt x="2969" y="0"/>
                  </a:moveTo>
                  <a:cubicBezTo>
                    <a:pt x="2633" y="0"/>
                    <a:pt x="2291" y="65"/>
                    <a:pt x="1962" y="203"/>
                  </a:cubicBezTo>
                  <a:cubicBezTo>
                    <a:pt x="630" y="759"/>
                    <a:pt x="1" y="2296"/>
                    <a:pt x="557" y="3628"/>
                  </a:cubicBezTo>
                  <a:cubicBezTo>
                    <a:pt x="976" y="4632"/>
                    <a:pt x="1943" y="5236"/>
                    <a:pt x="2970" y="5236"/>
                  </a:cubicBezTo>
                  <a:cubicBezTo>
                    <a:pt x="3306" y="5236"/>
                    <a:pt x="3650" y="5171"/>
                    <a:pt x="3983" y="5034"/>
                  </a:cubicBezTo>
                  <a:cubicBezTo>
                    <a:pt x="5315" y="4477"/>
                    <a:pt x="5944" y="2940"/>
                    <a:pt x="5388" y="1608"/>
                  </a:cubicBezTo>
                  <a:cubicBezTo>
                    <a:pt x="4969" y="605"/>
                    <a:pt x="3994" y="0"/>
                    <a:pt x="2969"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397" name="Google Shape;397;p31"/>
            <p:cNvSpPr/>
            <p:nvPr/>
          </p:nvSpPr>
          <p:spPr>
            <a:xfrm>
              <a:off x="3592330" y="1544628"/>
              <a:ext cx="125491" cy="109281"/>
            </a:xfrm>
            <a:custGeom>
              <a:avLst/>
              <a:gdLst/>
              <a:ahLst/>
              <a:cxnLst/>
              <a:rect l="l" t="t" r="r" b="b"/>
              <a:pathLst>
                <a:path w="1363" h="1187" extrusionOk="0">
                  <a:moveTo>
                    <a:pt x="396" y="0"/>
                  </a:moveTo>
                  <a:lnTo>
                    <a:pt x="1" y="1186"/>
                  </a:lnTo>
                  <a:lnTo>
                    <a:pt x="1362" y="527"/>
                  </a:lnTo>
                  <a:lnTo>
                    <a:pt x="396"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398" name="Google Shape;398;p31"/>
            <p:cNvSpPr/>
            <p:nvPr/>
          </p:nvSpPr>
          <p:spPr>
            <a:xfrm>
              <a:off x="3715861" y="1249930"/>
              <a:ext cx="152111" cy="239073"/>
            </a:xfrm>
            <a:custGeom>
              <a:avLst/>
              <a:gdLst/>
              <a:ahLst/>
              <a:cxnLst/>
              <a:rect l="l" t="t" r="r" b="b"/>
              <a:pathLst>
                <a:path w="1230" h="1933" extrusionOk="0">
                  <a:moveTo>
                    <a:pt x="542" y="483"/>
                  </a:moveTo>
                  <a:lnTo>
                    <a:pt x="542" y="791"/>
                  </a:lnTo>
                  <a:cubicBezTo>
                    <a:pt x="498" y="776"/>
                    <a:pt x="439" y="732"/>
                    <a:pt x="425" y="717"/>
                  </a:cubicBezTo>
                  <a:cubicBezTo>
                    <a:pt x="410" y="703"/>
                    <a:pt x="395" y="659"/>
                    <a:pt x="395" y="630"/>
                  </a:cubicBezTo>
                  <a:cubicBezTo>
                    <a:pt x="395" y="571"/>
                    <a:pt x="410" y="542"/>
                    <a:pt x="425" y="512"/>
                  </a:cubicBezTo>
                  <a:cubicBezTo>
                    <a:pt x="439" y="498"/>
                    <a:pt x="483" y="483"/>
                    <a:pt x="542" y="483"/>
                  </a:cubicBezTo>
                  <a:close/>
                  <a:moveTo>
                    <a:pt x="630" y="1157"/>
                  </a:moveTo>
                  <a:cubicBezTo>
                    <a:pt x="688" y="1171"/>
                    <a:pt x="717" y="1215"/>
                    <a:pt x="761" y="1230"/>
                  </a:cubicBezTo>
                  <a:cubicBezTo>
                    <a:pt x="776" y="1244"/>
                    <a:pt x="791" y="1288"/>
                    <a:pt x="791" y="1318"/>
                  </a:cubicBezTo>
                  <a:cubicBezTo>
                    <a:pt x="791" y="1376"/>
                    <a:pt x="791" y="1391"/>
                    <a:pt x="761" y="1435"/>
                  </a:cubicBezTo>
                  <a:cubicBezTo>
                    <a:pt x="732" y="1464"/>
                    <a:pt x="703" y="1493"/>
                    <a:pt x="630" y="1493"/>
                  </a:cubicBezTo>
                  <a:lnTo>
                    <a:pt x="630" y="1157"/>
                  </a:lnTo>
                  <a:close/>
                  <a:moveTo>
                    <a:pt x="556" y="0"/>
                  </a:moveTo>
                  <a:lnTo>
                    <a:pt x="556" y="190"/>
                  </a:lnTo>
                  <a:cubicBezTo>
                    <a:pt x="469" y="190"/>
                    <a:pt x="366" y="205"/>
                    <a:pt x="278" y="249"/>
                  </a:cubicBezTo>
                  <a:cubicBezTo>
                    <a:pt x="190" y="278"/>
                    <a:pt x="132" y="322"/>
                    <a:pt x="73" y="395"/>
                  </a:cubicBezTo>
                  <a:cubicBezTo>
                    <a:pt x="29" y="468"/>
                    <a:pt x="0" y="542"/>
                    <a:pt x="0" y="630"/>
                  </a:cubicBezTo>
                  <a:cubicBezTo>
                    <a:pt x="0" y="717"/>
                    <a:pt x="44" y="805"/>
                    <a:pt x="73" y="864"/>
                  </a:cubicBezTo>
                  <a:cubicBezTo>
                    <a:pt x="117" y="922"/>
                    <a:pt x="176" y="952"/>
                    <a:pt x="249" y="996"/>
                  </a:cubicBezTo>
                  <a:cubicBezTo>
                    <a:pt x="322" y="1025"/>
                    <a:pt x="395" y="1054"/>
                    <a:pt x="498" y="1083"/>
                  </a:cubicBezTo>
                  <a:cubicBezTo>
                    <a:pt x="512" y="1083"/>
                    <a:pt x="542" y="1098"/>
                    <a:pt x="556" y="1098"/>
                  </a:cubicBezTo>
                  <a:lnTo>
                    <a:pt x="556" y="1449"/>
                  </a:lnTo>
                  <a:cubicBezTo>
                    <a:pt x="498" y="1435"/>
                    <a:pt x="469" y="1420"/>
                    <a:pt x="439" y="1376"/>
                  </a:cubicBezTo>
                  <a:cubicBezTo>
                    <a:pt x="410" y="1361"/>
                    <a:pt x="395" y="1318"/>
                    <a:pt x="395" y="1274"/>
                  </a:cubicBezTo>
                  <a:lnTo>
                    <a:pt x="0" y="1274"/>
                  </a:lnTo>
                  <a:cubicBezTo>
                    <a:pt x="29" y="1420"/>
                    <a:pt x="73" y="1523"/>
                    <a:pt x="176" y="1596"/>
                  </a:cubicBezTo>
                  <a:cubicBezTo>
                    <a:pt x="278" y="1684"/>
                    <a:pt x="395" y="1727"/>
                    <a:pt x="556" y="1742"/>
                  </a:cubicBezTo>
                  <a:lnTo>
                    <a:pt x="556" y="1932"/>
                  </a:lnTo>
                  <a:lnTo>
                    <a:pt x="644" y="1932"/>
                  </a:lnTo>
                  <a:lnTo>
                    <a:pt x="644" y="1757"/>
                  </a:lnTo>
                  <a:cubicBezTo>
                    <a:pt x="776" y="1757"/>
                    <a:pt x="864" y="1742"/>
                    <a:pt x="952" y="1713"/>
                  </a:cubicBezTo>
                  <a:cubicBezTo>
                    <a:pt x="1025" y="1669"/>
                    <a:pt x="1098" y="1610"/>
                    <a:pt x="1142" y="1537"/>
                  </a:cubicBezTo>
                  <a:cubicBezTo>
                    <a:pt x="1171" y="1464"/>
                    <a:pt x="1201" y="1391"/>
                    <a:pt x="1230" y="1274"/>
                  </a:cubicBezTo>
                  <a:cubicBezTo>
                    <a:pt x="1230" y="1171"/>
                    <a:pt x="1215" y="1083"/>
                    <a:pt x="1157" y="1025"/>
                  </a:cubicBezTo>
                  <a:cubicBezTo>
                    <a:pt x="1127" y="981"/>
                    <a:pt x="1069" y="937"/>
                    <a:pt x="996" y="908"/>
                  </a:cubicBezTo>
                  <a:cubicBezTo>
                    <a:pt x="922" y="878"/>
                    <a:pt x="849" y="849"/>
                    <a:pt x="732" y="805"/>
                  </a:cubicBezTo>
                  <a:lnTo>
                    <a:pt x="659" y="791"/>
                  </a:lnTo>
                  <a:lnTo>
                    <a:pt x="659" y="468"/>
                  </a:lnTo>
                  <a:cubicBezTo>
                    <a:pt x="703" y="483"/>
                    <a:pt x="732" y="498"/>
                    <a:pt x="761" y="512"/>
                  </a:cubicBezTo>
                  <a:cubicBezTo>
                    <a:pt x="776" y="556"/>
                    <a:pt x="791" y="586"/>
                    <a:pt x="791" y="630"/>
                  </a:cubicBezTo>
                  <a:lnTo>
                    <a:pt x="1201" y="630"/>
                  </a:lnTo>
                  <a:cubicBezTo>
                    <a:pt x="1171" y="498"/>
                    <a:pt x="1127" y="395"/>
                    <a:pt x="1025" y="322"/>
                  </a:cubicBezTo>
                  <a:cubicBezTo>
                    <a:pt x="922" y="249"/>
                    <a:pt x="805" y="205"/>
                    <a:pt x="644" y="190"/>
                  </a:cubicBezTo>
                  <a:lnTo>
                    <a:pt x="644"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grpSp>
        <p:nvGrpSpPr>
          <p:cNvPr id="399" name="Google Shape;399;p31"/>
          <p:cNvGrpSpPr/>
          <p:nvPr/>
        </p:nvGrpSpPr>
        <p:grpSpPr>
          <a:xfrm>
            <a:off x="3145443" y="2297273"/>
            <a:ext cx="2443759" cy="3724580"/>
            <a:chOff x="2359082" y="1722954"/>
            <a:chExt cx="1832819" cy="2793435"/>
          </a:xfrm>
        </p:grpSpPr>
        <p:sp>
          <p:nvSpPr>
            <p:cNvPr id="400" name="Google Shape;400;p31"/>
            <p:cNvSpPr/>
            <p:nvPr/>
          </p:nvSpPr>
          <p:spPr>
            <a:xfrm>
              <a:off x="2769816" y="4414126"/>
              <a:ext cx="330206" cy="102262"/>
            </a:xfrm>
            <a:custGeom>
              <a:avLst/>
              <a:gdLst/>
              <a:ahLst/>
              <a:cxnLst/>
              <a:rect l="l" t="t" r="r" b="b"/>
              <a:pathLst>
                <a:path w="5344" h="1655" extrusionOk="0">
                  <a:moveTo>
                    <a:pt x="293" y="1"/>
                  </a:moveTo>
                  <a:lnTo>
                    <a:pt x="0" y="1655"/>
                  </a:lnTo>
                  <a:lnTo>
                    <a:pt x="4641" y="1655"/>
                  </a:lnTo>
                  <a:cubicBezTo>
                    <a:pt x="5344" y="1655"/>
                    <a:pt x="4099" y="1025"/>
                    <a:pt x="4099" y="1025"/>
                  </a:cubicBezTo>
                  <a:lnTo>
                    <a:pt x="4304"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01" name="Google Shape;401;p31"/>
            <p:cNvSpPr/>
            <p:nvPr/>
          </p:nvSpPr>
          <p:spPr>
            <a:xfrm>
              <a:off x="3119871" y="4414126"/>
              <a:ext cx="330268" cy="102262"/>
            </a:xfrm>
            <a:custGeom>
              <a:avLst/>
              <a:gdLst/>
              <a:ahLst/>
              <a:cxnLst/>
              <a:rect l="l" t="t" r="r" b="b"/>
              <a:pathLst>
                <a:path w="5345" h="1655" extrusionOk="0">
                  <a:moveTo>
                    <a:pt x="293" y="1"/>
                  </a:moveTo>
                  <a:lnTo>
                    <a:pt x="1" y="1655"/>
                  </a:lnTo>
                  <a:lnTo>
                    <a:pt x="4656" y="1655"/>
                  </a:lnTo>
                  <a:cubicBezTo>
                    <a:pt x="5344" y="1655"/>
                    <a:pt x="4100" y="1025"/>
                    <a:pt x="4100" y="1025"/>
                  </a:cubicBezTo>
                  <a:lnTo>
                    <a:pt x="4319"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02" name="Google Shape;402;p31"/>
            <p:cNvSpPr/>
            <p:nvPr/>
          </p:nvSpPr>
          <p:spPr>
            <a:xfrm>
              <a:off x="2739971" y="2734306"/>
              <a:ext cx="818656" cy="1731418"/>
            </a:xfrm>
            <a:custGeom>
              <a:avLst/>
              <a:gdLst/>
              <a:ahLst/>
              <a:cxnLst/>
              <a:rect l="l" t="t" r="r" b="b"/>
              <a:pathLst>
                <a:path w="13249" h="28021" extrusionOk="0">
                  <a:moveTo>
                    <a:pt x="13249" y="0"/>
                  </a:moveTo>
                  <a:lnTo>
                    <a:pt x="4875" y="937"/>
                  </a:lnTo>
                  <a:lnTo>
                    <a:pt x="0" y="28020"/>
                  </a:lnTo>
                  <a:lnTo>
                    <a:pt x="4992" y="28020"/>
                  </a:lnTo>
                  <a:lnTo>
                    <a:pt x="9164" y="3894"/>
                  </a:lnTo>
                  <a:lnTo>
                    <a:pt x="5768" y="28020"/>
                  </a:lnTo>
                  <a:lnTo>
                    <a:pt x="10438" y="28020"/>
                  </a:lnTo>
                  <a:lnTo>
                    <a:pt x="13249"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03" name="Google Shape;403;p31"/>
            <p:cNvSpPr/>
            <p:nvPr/>
          </p:nvSpPr>
          <p:spPr>
            <a:xfrm>
              <a:off x="2887407" y="2822051"/>
              <a:ext cx="290413" cy="1622853"/>
            </a:xfrm>
            <a:custGeom>
              <a:avLst/>
              <a:gdLst/>
              <a:ahLst/>
              <a:cxnLst/>
              <a:rect l="l" t="t" r="r" b="b"/>
              <a:pathLst>
                <a:path w="4700" h="26264" extrusionOk="0">
                  <a:moveTo>
                    <a:pt x="4685" y="0"/>
                  </a:moveTo>
                  <a:cubicBezTo>
                    <a:pt x="4641" y="0"/>
                    <a:pt x="3587" y="5885"/>
                    <a:pt x="2299" y="13132"/>
                  </a:cubicBezTo>
                  <a:cubicBezTo>
                    <a:pt x="1025" y="20378"/>
                    <a:pt x="0" y="26263"/>
                    <a:pt x="15" y="26263"/>
                  </a:cubicBezTo>
                  <a:cubicBezTo>
                    <a:pt x="15" y="26263"/>
                    <a:pt x="15" y="26263"/>
                    <a:pt x="15" y="26263"/>
                  </a:cubicBezTo>
                  <a:cubicBezTo>
                    <a:pt x="32" y="26263"/>
                    <a:pt x="1100" y="20398"/>
                    <a:pt x="2387" y="13146"/>
                  </a:cubicBezTo>
                  <a:cubicBezTo>
                    <a:pt x="3675" y="5900"/>
                    <a:pt x="4700" y="0"/>
                    <a:pt x="4685" y="0"/>
                  </a:cubicBezTo>
                  <a:close/>
                </a:path>
              </a:pathLst>
            </a:custGeom>
            <a:solidFill>
              <a:srgbClr val="151F29">
                <a:alpha val="38280"/>
              </a:srgbClr>
            </a:solidFill>
            <a:ln>
              <a:noFill/>
            </a:ln>
          </p:spPr>
          <p:txBody>
            <a:bodyPr spcFirstLastPara="1" wrap="square" lIns="121900" tIns="121900" rIns="121900" bIns="121900" anchor="ctr" anchorCtr="0">
              <a:noAutofit/>
            </a:bodyPr>
            <a:lstStyle/>
            <a:p>
              <a:endParaRPr sz="2400"/>
            </a:p>
          </p:txBody>
        </p:sp>
        <p:sp>
          <p:nvSpPr>
            <p:cNvPr id="404" name="Google Shape;404;p31"/>
            <p:cNvSpPr/>
            <p:nvPr/>
          </p:nvSpPr>
          <p:spPr>
            <a:xfrm>
              <a:off x="3276391" y="2853689"/>
              <a:ext cx="113137" cy="1612904"/>
            </a:xfrm>
            <a:custGeom>
              <a:avLst/>
              <a:gdLst/>
              <a:ahLst/>
              <a:cxnLst/>
              <a:rect l="l" t="t" r="r" b="b"/>
              <a:pathLst>
                <a:path w="1831" h="26103" extrusionOk="0">
                  <a:moveTo>
                    <a:pt x="1830" y="0"/>
                  </a:moveTo>
                  <a:cubicBezTo>
                    <a:pt x="1830" y="0"/>
                    <a:pt x="1801" y="44"/>
                    <a:pt x="1801" y="74"/>
                  </a:cubicBezTo>
                  <a:cubicBezTo>
                    <a:pt x="1801" y="132"/>
                    <a:pt x="1801" y="191"/>
                    <a:pt x="1786" y="279"/>
                  </a:cubicBezTo>
                  <a:cubicBezTo>
                    <a:pt x="1772" y="440"/>
                    <a:pt x="1757" y="703"/>
                    <a:pt x="1713" y="1025"/>
                  </a:cubicBezTo>
                  <a:cubicBezTo>
                    <a:pt x="1640" y="1684"/>
                    <a:pt x="1552" y="2636"/>
                    <a:pt x="1435" y="3821"/>
                  </a:cubicBezTo>
                  <a:cubicBezTo>
                    <a:pt x="1215" y="6193"/>
                    <a:pt x="952" y="9472"/>
                    <a:pt x="688" y="13074"/>
                  </a:cubicBezTo>
                  <a:cubicBezTo>
                    <a:pt x="439" y="16675"/>
                    <a:pt x="249" y="19954"/>
                    <a:pt x="147" y="22311"/>
                  </a:cubicBezTo>
                  <a:cubicBezTo>
                    <a:pt x="73" y="23482"/>
                    <a:pt x="30" y="24448"/>
                    <a:pt x="15" y="25107"/>
                  </a:cubicBezTo>
                  <a:cubicBezTo>
                    <a:pt x="15" y="25444"/>
                    <a:pt x="0" y="25693"/>
                    <a:pt x="0" y="25883"/>
                  </a:cubicBezTo>
                  <a:lnTo>
                    <a:pt x="0" y="26088"/>
                  </a:lnTo>
                  <a:lnTo>
                    <a:pt x="0" y="26103"/>
                  </a:lnTo>
                  <a:cubicBezTo>
                    <a:pt x="0" y="26044"/>
                    <a:pt x="15" y="25986"/>
                    <a:pt x="15" y="25898"/>
                  </a:cubicBezTo>
                  <a:cubicBezTo>
                    <a:pt x="15" y="25707"/>
                    <a:pt x="30" y="25459"/>
                    <a:pt x="44" y="25122"/>
                  </a:cubicBezTo>
                  <a:cubicBezTo>
                    <a:pt x="88" y="24463"/>
                    <a:pt x="147" y="23497"/>
                    <a:pt x="191" y="22326"/>
                  </a:cubicBezTo>
                  <a:cubicBezTo>
                    <a:pt x="322" y="19969"/>
                    <a:pt x="513" y="16689"/>
                    <a:pt x="762" y="13088"/>
                  </a:cubicBezTo>
                  <a:cubicBezTo>
                    <a:pt x="1025" y="9487"/>
                    <a:pt x="1289" y="6208"/>
                    <a:pt x="1494" y="3851"/>
                  </a:cubicBezTo>
                  <a:cubicBezTo>
                    <a:pt x="1581" y="2679"/>
                    <a:pt x="1684" y="1699"/>
                    <a:pt x="1728" y="1040"/>
                  </a:cubicBezTo>
                  <a:cubicBezTo>
                    <a:pt x="1772" y="718"/>
                    <a:pt x="1786" y="454"/>
                    <a:pt x="1801" y="279"/>
                  </a:cubicBezTo>
                  <a:cubicBezTo>
                    <a:pt x="1830" y="191"/>
                    <a:pt x="1830" y="132"/>
                    <a:pt x="1830" y="74"/>
                  </a:cubicBezTo>
                  <a:lnTo>
                    <a:pt x="1830" y="0"/>
                  </a:lnTo>
                  <a:close/>
                </a:path>
              </a:pathLst>
            </a:custGeom>
            <a:solidFill>
              <a:srgbClr val="151F29">
                <a:alpha val="38280"/>
              </a:srgbClr>
            </a:solidFill>
            <a:ln>
              <a:noFill/>
            </a:ln>
          </p:spPr>
          <p:txBody>
            <a:bodyPr spcFirstLastPara="1" wrap="square" lIns="121900" tIns="121900" rIns="121900" bIns="121900" anchor="ctr" anchorCtr="0">
              <a:noAutofit/>
            </a:bodyPr>
            <a:lstStyle/>
            <a:p>
              <a:endParaRPr sz="2400"/>
            </a:p>
          </p:txBody>
        </p:sp>
        <p:sp>
          <p:nvSpPr>
            <p:cNvPr id="405" name="Google Shape;405;p31"/>
            <p:cNvSpPr/>
            <p:nvPr/>
          </p:nvSpPr>
          <p:spPr>
            <a:xfrm>
              <a:off x="4013637" y="2410391"/>
              <a:ext cx="178264" cy="221579"/>
            </a:xfrm>
            <a:custGeom>
              <a:avLst/>
              <a:gdLst/>
              <a:ahLst/>
              <a:cxnLst/>
              <a:rect l="l" t="t" r="r" b="b"/>
              <a:pathLst>
                <a:path w="2885" h="3586" extrusionOk="0">
                  <a:moveTo>
                    <a:pt x="1021" y="1"/>
                  </a:moveTo>
                  <a:cubicBezTo>
                    <a:pt x="861" y="1"/>
                    <a:pt x="0" y="1421"/>
                    <a:pt x="0" y="1421"/>
                  </a:cubicBezTo>
                  <a:cubicBezTo>
                    <a:pt x="0" y="1421"/>
                    <a:pt x="619" y="3586"/>
                    <a:pt x="1018" y="3586"/>
                  </a:cubicBezTo>
                  <a:cubicBezTo>
                    <a:pt x="1036" y="3586"/>
                    <a:pt x="1053" y="3582"/>
                    <a:pt x="1069" y="3573"/>
                  </a:cubicBezTo>
                  <a:cubicBezTo>
                    <a:pt x="1069" y="3573"/>
                    <a:pt x="2606" y="2563"/>
                    <a:pt x="2679" y="2373"/>
                  </a:cubicBezTo>
                  <a:cubicBezTo>
                    <a:pt x="2702" y="2310"/>
                    <a:pt x="2641" y="2289"/>
                    <a:pt x="2546" y="2289"/>
                  </a:cubicBezTo>
                  <a:cubicBezTo>
                    <a:pt x="2330" y="2289"/>
                    <a:pt x="1933" y="2402"/>
                    <a:pt x="1933" y="2402"/>
                  </a:cubicBezTo>
                  <a:cubicBezTo>
                    <a:pt x="1933" y="2402"/>
                    <a:pt x="2738" y="2080"/>
                    <a:pt x="2811" y="1875"/>
                  </a:cubicBezTo>
                  <a:cubicBezTo>
                    <a:pt x="2832" y="1818"/>
                    <a:pt x="2754" y="1797"/>
                    <a:pt x="2630" y="1797"/>
                  </a:cubicBezTo>
                  <a:cubicBezTo>
                    <a:pt x="2313" y="1797"/>
                    <a:pt x="1699" y="1933"/>
                    <a:pt x="1699" y="1933"/>
                  </a:cubicBezTo>
                  <a:cubicBezTo>
                    <a:pt x="1699" y="1933"/>
                    <a:pt x="2884" y="1611"/>
                    <a:pt x="2811" y="1363"/>
                  </a:cubicBezTo>
                  <a:cubicBezTo>
                    <a:pt x="2788" y="1278"/>
                    <a:pt x="2636" y="1249"/>
                    <a:pt x="2440" y="1249"/>
                  </a:cubicBezTo>
                  <a:cubicBezTo>
                    <a:pt x="2027" y="1249"/>
                    <a:pt x="1420" y="1377"/>
                    <a:pt x="1420" y="1377"/>
                  </a:cubicBezTo>
                  <a:cubicBezTo>
                    <a:pt x="1420" y="1377"/>
                    <a:pt x="2753" y="997"/>
                    <a:pt x="2738" y="704"/>
                  </a:cubicBezTo>
                  <a:cubicBezTo>
                    <a:pt x="2735" y="640"/>
                    <a:pt x="2649" y="615"/>
                    <a:pt x="2516" y="615"/>
                  </a:cubicBezTo>
                  <a:cubicBezTo>
                    <a:pt x="2037" y="615"/>
                    <a:pt x="952" y="938"/>
                    <a:pt x="952" y="938"/>
                  </a:cubicBezTo>
                  <a:cubicBezTo>
                    <a:pt x="1259" y="499"/>
                    <a:pt x="1142" y="45"/>
                    <a:pt x="1025" y="1"/>
                  </a:cubicBezTo>
                  <a:cubicBezTo>
                    <a:pt x="1024" y="1"/>
                    <a:pt x="1022" y="1"/>
                    <a:pt x="1021" y="1"/>
                  </a:cubicBezTo>
                  <a:close/>
                </a:path>
              </a:pathLst>
            </a:custGeom>
            <a:solidFill>
              <a:srgbClr val="E4806A"/>
            </a:solidFill>
            <a:ln>
              <a:noFill/>
            </a:ln>
          </p:spPr>
          <p:txBody>
            <a:bodyPr spcFirstLastPara="1" wrap="square" lIns="121900" tIns="121900" rIns="121900" bIns="121900" anchor="ctr" anchorCtr="0">
              <a:noAutofit/>
            </a:bodyPr>
            <a:lstStyle/>
            <a:p>
              <a:endParaRPr sz="2400"/>
            </a:p>
          </p:txBody>
        </p:sp>
        <p:sp>
          <p:nvSpPr>
            <p:cNvPr id="406" name="Google Shape;406;p31"/>
            <p:cNvSpPr/>
            <p:nvPr/>
          </p:nvSpPr>
          <p:spPr>
            <a:xfrm>
              <a:off x="3404857" y="2131832"/>
              <a:ext cx="695632" cy="695446"/>
            </a:xfrm>
            <a:custGeom>
              <a:avLst/>
              <a:gdLst/>
              <a:ahLst/>
              <a:cxnLst/>
              <a:rect l="l" t="t" r="r" b="b"/>
              <a:pathLst>
                <a:path w="11258" h="11255" extrusionOk="0">
                  <a:moveTo>
                    <a:pt x="1903" y="0"/>
                  </a:moveTo>
                  <a:lnTo>
                    <a:pt x="264" y="1244"/>
                  </a:lnTo>
                  <a:cubicBezTo>
                    <a:pt x="264" y="1244"/>
                    <a:pt x="0" y="5051"/>
                    <a:pt x="1362" y="8828"/>
                  </a:cubicBezTo>
                  <a:cubicBezTo>
                    <a:pt x="2035" y="10724"/>
                    <a:pt x="3206" y="11254"/>
                    <a:pt x="4319" y="11254"/>
                  </a:cubicBezTo>
                  <a:cubicBezTo>
                    <a:pt x="5431" y="11254"/>
                    <a:pt x="6485" y="10724"/>
                    <a:pt x="6925" y="10497"/>
                  </a:cubicBezTo>
                  <a:cubicBezTo>
                    <a:pt x="7803" y="10043"/>
                    <a:pt x="11258" y="8140"/>
                    <a:pt x="11258" y="8140"/>
                  </a:cubicBezTo>
                  <a:lnTo>
                    <a:pt x="9779" y="5783"/>
                  </a:lnTo>
                  <a:cubicBezTo>
                    <a:pt x="9779" y="5783"/>
                    <a:pt x="7642" y="6925"/>
                    <a:pt x="5197" y="7847"/>
                  </a:cubicBezTo>
                  <a:cubicBezTo>
                    <a:pt x="5169" y="7857"/>
                    <a:pt x="5140" y="7863"/>
                    <a:pt x="5111" y="7863"/>
                  </a:cubicBezTo>
                  <a:cubicBezTo>
                    <a:pt x="3963" y="7863"/>
                    <a:pt x="1903" y="0"/>
                    <a:pt x="1903"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07" name="Google Shape;407;p31"/>
            <p:cNvSpPr/>
            <p:nvPr/>
          </p:nvSpPr>
          <p:spPr>
            <a:xfrm>
              <a:off x="3009509" y="2072265"/>
              <a:ext cx="575388" cy="770089"/>
            </a:xfrm>
            <a:custGeom>
              <a:avLst/>
              <a:gdLst/>
              <a:ahLst/>
              <a:cxnLst/>
              <a:rect l="l" t="t" r="r" b="b"/>
              <a:pathLst>
                <a:path w="9312" h="12463" extrusionOk="0">
                  <a:moveTo>
                    <a:pt x="4580" y="1"/>
                  </a:moveTo>
                  <a:cubicBezTo>
                    <a:pt x="3653" y="1"/>
                    <a:pt x="2762" y="110"/>
                    <a:pt x="2197" y="335"/>
                  </a:cubicBezTo>
                  <a:cubicBezTo>
                    <a:pt x="2197" y="335"/>
                    <a:pt x="191" y="1169"/>
                    <a:pt x="1" y="3014"/>
                  </a:cubicBezTo>
                  <a:lnTo>
                    <a:pt x="1" y="7581"/>
                  </a:lnTo>
                  <a:lnTo>
                    <a:pt x="15" y="10802"/>
                  </a:lnTo>
                  <a:cubicBezTo>
                    <a:pt x="15" y="11329"/>
                    <a:pt x="454" y="11768"/>
                    <a:pt x="981" y="11797"/>
                  </a:cubicBezTo>
                  <a:cubicBezTo>
                    <a:pt x="2430" y="11826"/>
                    <a:pt x="4981" y="12462"/>
                    <a:pt x="6961" y="12462"/>
                  </a:cubicBezTo>
                  <a:cubicBezTo>
                    <a:pt x="7963" y="12462"/>
                    <a:pt x="8819" y="12299"/>
                    <a:pt x="9311" y="11812"/>
                  </a:cubicBezTo>
                  <a:lnTo>
                    <a:pt x="8418" y="6249"/>
                  </a:lnTo>
                  <a:lnTo>
                    <a:pt x="7701" y="525"/>
                  </a:lnTo>
                  <a:cubicBezTo>
                    <a:pt x="7011" y="180"/>
                    <a:pt x="5766" y="1"/>
                    <a:pt x="458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08" name="Google Shape;408;p31"/>
            <p:cNvSpPr/>
            <p:nvPr/>
          </p:nvSpPr>
          <p:spPr>
            <a:xfrm>
              <a:off x="3209408" y="1731975"/>
              <a:ext cx="311236" cy="393355"/>
            </a:xfrm>
            <a:custGeom>
              <a:avLst/>
              <a:gdLst/>
              <a:ahLst/>
              <a:cxnLst/>
              <a:rect l="l" t="t" r="r" b="b"/>
              <a:pathLst>
                <a:path w="5037" h="6366" extrusionOk="0">
                  <a:moveTo>
                    <a:pt x="2662" y="0"/>
                  </a:moveTo>
                  <a:cubicBezTo>
                    <a:pt x="1390" y="0"/>
                    <a:pt x="1333" y="586"/>
                    <a:pt x="1333" y="586"/>
                  </a:cubicBezTo>
                  <a:lnTo>
                    <a:pt x="1333" y="1596"/>
                  </a:lnTo>
                  <a:cubicBezTo>
                    <a:pt x="1333" y="1596"/>
                    <a:pt x="997" y="1358"/>
                    <a:pt x="679" y="1358"/>
                  </a:cubicBezTo>
                  <a:cubicBezTo>
                    <a:pt x="446" y="1358"/>
                    <a:pt x="222" y="1486"/>
                    <a:pt x="147" y="1933"/>
                  </a:cubicBezTo>
                  <a:cubicBezTo>
                    <a:pt x="1" y="2738"/>
                    <a:pt x="777" y="2899"/>
                    <a:pt x="777" y="2899"/>
                  </a:cubicBezTo>
                  <a:lnTo>
                    <a:pt x="601" y="5256"/>
                  </a:lnTo>
                  <a:cubicBezTo>
                    <a:pt x="587" y="5563"/>
                    <a:pt x="674" y="5886"/>
                    <a:pt x="894" y="6105"/>
                  </a:cubicBezTo>
                  <a:cubicBezTo>
                    <a:pt x="1097" y="6296"/>
                    <a:pt x="1327" y="6366"/>
                    <a:pt x="1555" y="6366"/>
                  </a:cubicBezTo>
                  <a:cubicBezTo>
                    <a:pt x="1905" y="6366"/>
                    <a:pt x="2251" y="6203"/>
                    <a:pt x="2490" y="6061"/>
                  </a:cubicBezTo>
                  <a:cubicBezTo>
                    <a:pt x="2665" y="5929"/>
                    <a:pt x="2782" y="5754"/>
                    <a:pt x="2782" y="5534"/>
                  </a:cubicBezTo>
                  <a:lnTo>
                    <a:pt x="2782" y="4905"/>
                  </a:lnTo>
                  <a:lnTo>
                    <a:pt x="3632" y="4905"/>
                  </a:lnTo>
                  <a:cubicBezTo>
                    <a:pt x="5037" y="4831"/>
                    <a:pt x="4788" y="396"/>
                    <a:pt x="4788" y="396"/>
                  </a:cubicBezTo>
                  <a:cubicBezTo>
                    <a:pt x="4788" y="57"/>
                    <a:pt x="4135" y="44"/>
                    <a:pt x="4039" y="44"/>
                  </a:cubicBezTo>
                  <a:cubicBezTo>
                    <a:pt x="4031" y="44"/>
                    <a:pt x="4027" y="44"/>
                    <a:pt x="4027" y="44"/>
                  </a:cubicBezTo>
                  <a:lnTo>
                    <a:pt x="2709" y="0"/>
                  </a:lnTo>
                  <a:cubicBezTo>
                    <a:pt x="2693" y="0"/>
                    <a:pt x="2678" y="0"/>
                    <a:pt x="2662" y="0"/>
                  </a:cubicBezTo>
                  <a:close/>
                </a:path>
              </a:pathLst>
            </a:custGeom>
            <a:solidFill>
              <a:srgbClr val="FFB18E"/>
            </a:solidFill>
            <a:ln>
              <a:noFill/>
            </a:ln>
          </p:spPr>
          <p:txBody>
            <a:bodyPr spcFirstLastPara="1" wrap="square" lIns="121900" tIns="121900" rIns="121900" bIns="121900" anchor="ctr" anchorCtr="0">
              <a:noAutofit/>
            </a:bodyPr>
            <a:lstStyle/>
            <a:p>
              <a:endParaRPr sz="2400"/>
            </a:p>
          </p:txBody>
        </p:sp>
        <p:sp>
          <p:nvSpPr>
            <p:cNvPr id="409" name="Google Shape;409;p31"/>
            <p:cNvSpPr/>
            <p:nvPr/>
          </p:nvSpPr>
          <p:spPr>
            <a:xfrm>
              <a:off x="3440141" y="1860441"/>
              <a:ext cx="15386" cy="80574"/>
            </a:xfrm>
            <a:custGeom>
              <a:avLst/>
              <a:gdLst/>
              <a:ahLst/>
              <a:cxnLst/>
              <a:rect l="l" t="t" r="r" b="b"/>
              <a:pathLst>
                <a:path w="249" h="1304" extrusionOk="0">
                  <a:moveTo>
                    <a:pt x="205" y="0"/>
                  </a:moveTo>
                  <a:cubicBezTo>
                    <a:pt x="176" y="0"/>
                    <a:pt x="161" y="322"/>
                    <a:pt x="161" y="718"/>
                  </a:cubicBezTo>
                  <a:cubicBezTo>
                    <a:pt x="161" y="908"/>
                    <a:pt x="205" y="1113"/>
                    <a:pt x="146" y="1201"/>
                  </a:cubicBezTo>
                  <a:cubicBezTo>
                    <a:pt x="117" y="1230"/>
                    <a:pt x="88" y="1274"/>
                    <a:pt x="44" y="1274"/>
                  </a:cubicBezTo>
                  <a:cubicBezTo>
                    <a:pt x="15" y="1289"/>
                    <a:pt x="0" y="1289"/>
                    <a:pt x="0" y="1289"/>
                  </a:cubicBezTo>
                  <a:cubicBezTo>
                    <a:pt x="0" y="1289"/>
                    <a:pt x="15" y="1303"/>
                    <a:pt x="44" y="1303"/>
                  </a:cubicBezTo>
                  <a:cubicBezTo>
                    <a:pt x="88" y="1303"/>
                    <a:pt x="146" y="1274"/>
                    <a:pt x="205" y="1215"/>
                  </a:cubicBezTo>
                  <a:cubicBezTo>
                    <a:pt x="234" y="1171"/>
                    <a:pt x="249" y="1069"/>
                    <a:pt x="249" y="981"/>
                  </a:cubicBezTo>
                  <a:lnTo>
                    <a:pt x="249" y="703"/>
                  </a:lnTo>
                  <a:cubicBezTo>
                    <a:pt x="249" y="322"/>
                    <a:pt x="220" y="0"/>
                    <a:pt x="20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10" name="Google Shape;410;p31"/>
            <p:cNvSpPr/>
            <p:nvPr/>
          </p:nvSpPr>
          <p:spPr>
            <a:xfrm>
              <a:off x="3391263" y="1862233"/>
              <a:ext cx="5499" cy="20885"/>
            </a:xfrm>
            <a:custGeom>
              <a:avLst/>
              <a:gdLst/>
              <a:ahLst/>
              <a:cxnLst/>
              <a:rect l="l" t="t" r="r" b="b"/>
              <a:pathLst>
                <a:path w="89" h="338" extrusionOk="0">
                  <a:moveTo>
                    <a:pt x="44" y="1"/>
                  </a:moveTo>
                  <a:cubicBezTo>
                    <a:pt x="15" y="1"/>
                    <a:pt x="0" y="74"/>
                    <a:pt x="0" y="162"/>
                  </a:cubicBezTo>
                  <a:cubicBezTo>
                    <a:pt x="0" y="264"/>
                    <a:pt x="44" y="337"/>
                    <a:pt x="59" y="337"/>
                  </a:cubicBezTo>
                  <a:cubicBezTo>
                    <a:pt x="74" y="337"/>
                    <a:pt x="88" y="264"/>
                    <a:pt x="88" y="162"/>
                  </a:cubicBezTo>
                  <a:cubicBezTo>
                    <a:pt x="88" y="74"/>
                    <a:pt x="59" y="1"/>
                    <a:pt x="4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11" name="Google Shape;411;p31"/>
            <p:cNvSpPr/>
            <p:nvPr/>
          </p:nvSpPr>
          <p:spPr>
            <a:xfrm>
              <a:off x="3480800" y="1861306"/>
              <a:ext cx="5499" cy="19958"/>
            </a:xfrm>
            <a:custGeom>
              <a:avLst/>
              <a:gdLst/>
              <a:ahLst/>
              <a:cxnLst/>
              <a:rect l="l" t="t" r="r" b="b"/>
              <a:pathLst>
                <a:path w="89" h="323" extrusionOk="0">
                  <a:moveTo>
                    <a:pt x="30" y="1"/>
                  </a:moveTo>
                  <a:cubicBezTo>
                    <a:pt x="15" y="1"/>
                    <a:pt x="1" y="74"/>
                    <a:pt x="1" y="162"/>
                  </a:cubicBezTo>
                  <a:cubicBezTo>
                    <a:pt x="1" y="250"/>
                    <a:pt x="30" y="323"/>
                    <a:pt x="59" y="323"/>
                  </a:cubicBezTo>
                  <a:cubicBezTo>
                    <a:pt x="74" y="323"/>
                    <a:pt x="89" y="250"/>
                    <a:pt x="89" y="162"/>
                  </a:cubicBezTo>
                  <a:cubicBezTo>
                    <a:pt x="89" y="74"/>
                    <a:pt x="59" y="1"/>
                    <a:pt x="3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12" name="Google Shape;412;p31"/>
            <p:cNvSpPr/>
            <p:nvPr/>
          </p:nvSpPr>
          <p:spPr>
            <a:xfrm>
              <a:off x="3333364" y="2005158"/>
              <a:ext cx="48938" cy="85085"/>
            </a:xfrm>
            <a:custGeom>
              <a:avLst/>
              <a:gdLst/>
              <a:ahLst/>
              <a:cxnLst/>
              <a:rect l="l" t="t" r="r" b="b"/>
              <a:pathLst>
                <a:path w="792" h="1377" extrusionOk="0">
                  <a:moveTo>
                    <a:pt x="30" y="1"/>
                  </a:moveTo>
                  <a:lnTo>
                    <a:pt x="30" y="1"/>
                  </a:lnTo>
                  <a:cubicBezTo>
                    <a:pt x="1" y="235"/>
                    <a:pt x="1" y="484"/>
                    <a:pt x="74" y="718"/>
                  </a:cubicBezTo>
                  <a:cubicBezTo>
                    <a:pt x="147" y="967"/>
                    <a:pt x="293" y="1186"/>
                    <a:pt x="513" y="1289"/>
                  </a:cubicBezTo>
                  <a:cubicBezTo>
                    <a:pt x="586" y="1333"/>
                    <a:pt x="718" y="1377"/>
                    <a:pt x="718" y="1377"/>
                  </a:cubicBezTo>
                  <a:cubicBezTo>
                    <a:pt x="718" y="1362"/>
                    <a:pt x="762" y="1216"/>
                    <a:pt x="762" y="1201"/>
                  </a:cubicBezTo>
                  <a:cubicBezTo>
                    <a:pt x="791" y="952"/>
                    <a:pt x="791" y="762"/>
                    <a:pt x="762" y="469"/>
                  </a:cubicBezTo>
                  <a:cubicBezTo>
                    <a:pt x="469" y="396"/>
                    <a:pt x="206" y="220"/>
                    <a:pt x="30" y="1"/>
                  </a:cubicBezTo>
                  <a:close/>
                </a:path>
              </a:pathLst>
            </a:custGeom>
            <a:solidFill>
              <a:srgbClr val="BA6136">
                <a:alpha val="25330"/>
              </a:srgbClr>
            </a:solidFill>
            <a:ln>
              <a:noFill/>
            </a:ln>
          </p:spPr>
          <p:txBody>
            <a:bodyPr spcFirstLastPara="1" wrap="square" lIns="121900" tIns="121900" rIns="121900" bIns="121900" anchor="ctr" anchorCtr="0">
              <a:noAutofit/>
            </a:bodyPr>
            <a:lstStyle/>
            <a:p>
              <a:endParaRPr sz="2400"/>
            </a:p>
          </p:txBody>
        </p:sp>
        <p:sp>
          <p:nvSpPr>
            <p:cNvPr id="413" name="Google Shape;413;p31"/>
            <p:cNvSpPr/>
            <p:nvPr/>
          </p:nvSpPr>
          <p:spPr>
            <a:xfrm>
              <a:off x="3243826" y="1839617"/>
              <a:ext cx="40781" cy="54313"/>
            </a:xfrm>
            <a:custGeom>
              <a:avLst/>
              <a:gdLst/>
              <a:ahLst/>
              <a:cxnLst/>
              <a:rect l="l" t="t" r="r" b="b"/>
              <a:pathLst>
                <a:path w="660" h="879" extrusionOk="0">
                  <a:moveTo>
                    <a:pt x="88" y="1"/>
                  </a:moveTo>
                  <a:cubicBezTo>
                    <a:pt x="88" y="15"/>
                    <a:pt x="132" y="44"/>
                    <a:pt x="234" y="88"/>
                  </a:cubicBezTo>
                  <a:cubicBezTo>
                    <a:pt x="292" y="127"/>
                    <a:pt x="355" y="177"/>
                    <a:pt x="413" y="257"/>
                  </a:cubicBezTo>
                  <a:lnTo>
                    <a:pt x="413" y="257"/>
                  </a:lnTo>
                  <a:cubicBezTo>
                    <a:pt x="395" y="249"/>
                    <a:pt x="375" y="241"/>
                    <a:pt x="352" y="235"/>
                  </a:cubicBezTo>
                  <a:cubicBezTo>
                    <a:pt x="333" y="231"/>
                    <a:pt x="315" y="229"/>
                    <a:pt x="297" y="229"/>
                  </a:cubicBezTo>
                  <a:cubicBezTo>
                    <a:pt x="243" y="229"/>
                    <a:pt x="191" y="246"/>
                    <a:pt x="147" y="279"/>
                  </a:cubicBezTo>
                  <a:cubicBezTo>
                    <a:pt x="103" y="308"/>
                    <a:pt x="59" y="367"/>
                    <a:pt x="44" y="425"/>
                  </a:cubicBezTo>
                  <a:cubicBezTo>
                    <a:pt x="0" y="528"/>
                    <a:pt x="44" y="645"/>
                    <a:pt x="103" y="718"/>
                  </a:cubicBezTo>
                  <a:cubicBezTo>
                    <a:pt x="191" y="864"/>
                    <a:pt x="293" y="879"/>
                    <a:pt x="293" y="879"/>
                  </a:cubicBezTo>
                  <a:cubicBezTo>
                    <a:pt x="322" y="879"/>
                    <a:pt x="234" y="820"/>
                    <a:pt x="147" y="689"/>
                  </a:cubicBezTo>
                  <a:cubicBezTo>
                    <a:pt x="117" y="615"/>
                    <a:pt x="103" y="542"/>
                    <a:pt x="132" y="454"/>
                  </a:cubicBezTo>
                  <a:cubicBezTo>
                    <a:pt x="145" y="376"/>
                    <a:pt x="229" y="320"/>
                    <a:pt x="309" y="320"/>
                  </a:cubicBezTo>
                  <a:cubicBezTo>
                    <a:pt x="319" y="320"/>
                    <a:pt x="328" y="321"/>
                    <a:pt x="337" y="323"/>
                  </a:cubicBezTo>
                  <a:cubicBezTo>
                    <a:pt x="410" y="352"/>
                    <a:pt x="469" y="381"/>
                    <a:pt x="513" y="425"/>
                  </a:cubicBezTo>
                  <a:lnTo>
                    <a:pt x="659" y="513"/>
                  </a:lnTo>
                  <a:lnTo>
                    <a:pt x="600" y="367"/>
                  </a:lnTo>
                  <a:cubicBezTo>
                    <a:pt x="498" y="176"/>
                    <a:pt x="381" y="88"/>
                    <a:pt x="264" y="44"/>
                  </a:cubicBezTo>
                  <a:cubicBezTo>
                    <a:pt x="147" y="1"/>
                    <a:pt x="88" y="1"/>
                    <a:pt x="8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14" name="Google Shape;414;p31"/>
            <p:cNvSpPr/>
            <p:nvPr/>
          </p:nvSpPr>
          <p:spPr>
            <a:xfrm>
              <a:off x="3394909" y="1949916"/>
              <a:ext cx="42573" cy="24160"/>
            </a:xfrm>
            <a:custGeom>
              <a:avLst/>
              <a:gdLst/>
              <a:ahLst/>
              <a:cxnLst/>
              <a:rect l="l" t="t" r="r" b="b"/>
              <a:pathLst>
                <a:path w="689" h="391" extrusionOk="0">
                  <a:moveTo>
                    <a:pt x="2" y="1"/>
                  </a:moveTo>
                  <a:cubicBezTo>
                    <a:pt x="1" y="1"/>
                    <a:pt x="1" y="1"/>
                    <a:pt x="0" y="2"/>
                  </a:cubicBezTo>
                  <a:cubicBezTo>
                    <a:pt x="0" y="2"/>
                    <a:pt x="0" y="60"/>
                    <a:pt x="29" y="133"/>
                  </a:cubicBezTo>
                  <a:cubicBezTo>
                    <a:pt x="73" y="206"/>
                    <a:pt x="161" y="280"/>
                    <a:pt x="264" y="338"/>
                  </a:cubicBezTo>
                  <a:cubicBezTo>
                    <a:pt x="342" y="377"/>
                    <a:pt x="426" y="390"/>
                    <a:pt x="496" y="390"/>
                  </a:cubicBezTo>
                  <a:cubicBezTo>
                    <a:pt x="530" y="390"/>
                    <a:pt x="561" y="387"/>
                    <a:pt x="586" y="382"/>
                  </a:cubicBezTo>
                  <a:cubicBezTo>
                    <a:pt x="659" y="353"/>
                    <a:pt x="688" y="338"/>
                    <a:pt x="688" y="324"/>
                  </a:cubicBezTo>
                  <a:cubicBezTo>
                    <a:pt x="673" y="280"/>
                    <a:pt x="498" y="338"/>
                    <a:pt x="307" y="250"/>
                  </a:cubicBezTo>
                  <a:cubicBezTo>
                    <a:pt x="110" y="180"/>
                    <a:pt x="21" y="1"/>
                    <a:pt x="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15" name="Google Shape;415;p31"/>
            <p:cNvSpPr/>
            <p:nvPr/>
          </p:nvSpPr>
          <p:spPr>
            <a:xfrm>
              <a:off x="3386752" y="1946703"/>
              <a:ext cx="13594" cy="13408"/>
            </a:xfrm>
            <a:custGeom>
              <a:avLst/>
              <a:gdLst/>
              <a:ahLst/>
              <a:cxnLst/>
              <a:rect l="l" t="t" r="r" b="b"/>
              <a:pathLst>
                <a:path w="220" h="217" extrusionOk="0">
                  <a:moveTo>
                    <a:pt x="184" y="1"/>
                  </a:moveTo>
                  <a:cubicBezTo>
                    <a:pt x="154" y="1"/>
                    <a:pt x="111" y="11"/>
                    <a:pt x="73" y="39"/>
                  </a:cubicBezTo>
                  <a:cubicBezTo>
                    <a:pt x="0" y="112"/>
                    <a:pt x="0" y="215"/>
                    <a:pt x="15" y="215"/>
                  </a:cubicBezTo>
                  <a:cubicBezTo>
                    <a:pt x="18" y="216"/>
                    <a:pt x="21" y="217"/>
                    <a:pt x="24" y="217"/>
                  </a:cubicBezTo>
                  <a:cubicBezTo>
                    <a:pt x="51" y="217"/>
                    <a:pt x="80" y="164"/>
                    <a:pt x="132" y="112"/>
                  </a:cubicBezTo>
                  <a:cubicBezTo>
                    <a:pt x="191" y="83"/>
                    <a:pt x="220" y="24"/>
                    <a:pt x="220" y="10"/>
                  </a:cubicBezTo>
                  <a:cubicBezTo>
                    <a:pt x="215" y="4"/>
                    <a:pt x="201" y="1"/>
                    <a:pt x="18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16" name="Google Shape;416;p31"/>
            <p:cNvSpPr/>
            <p:nvPr/>
          </p:nvSpPr>
          <p:spPr>
            <a:xfrm>
              <a:off x="3285413" y="1722954"/>
              <a:ext cx="230724" cy="107144"/>
            </a:xfrm>
            <a:custGeom>
              <a:avLst/>
              <a:gdLst/>
              <a:ahLst/>
              <a:cxnLst/>
              <a:rect l="l" t="t" r="r" b="b"/>
              <a:pathLst>
                <a:path w="3734" h="1734" extrusionOk="0">
                  <a:moveTo>
                    <a:pt x="1025" y="0"/>
                  </a:moveTo>
                  <a:cubicBezTo>
                    <a:pt x="733" y="0"/>
                    <a:pt x="411" y="29"/>
                    <a:pt x="220" y="220"/>
                  </a:cubicBezTo>
                  <a:cubicBezTo>
                    <a:pt x="1" y="439"/>
                    <a:pt x="15" y="791"/>
                    <a:pt x="30" y="1098"/>
                  </a:cubicBezTo>
                  <a:cubicBezTo>
                    <a:pt x="30" y="1274"/>
                    <a:pt x="45" y="1464"/>
                    <a:pt x="191" y="1581"/>
                  </a:cubicBezTo>
                  <a:cubicBezTo>
                    <a:pt x="264" y="1654"/>
                    <a:pt x="381" y="1669"/>
                    <a:pt x="469" y="1684"/>
                  </a:cubicBezTo>
                  <a:cubicBezTo>
                    <a:pt x="608" y="1714"/>
                    <a:pt x="755" y="1733"/>
                    <a:pt x="900" y="1733"/>
                  </a:cubicBezTo>
                  <a:cubicBezTo>
                    <a:pt x="1029" y="1733"/>
                    <a:pt x="1157" y="1718"/>
                    <a:pt x="1274" y="1684"/>
                  </a:cubicBezTo>
                  <a:cubicBezTo>
                    <a:pt x="1524" y="1600"/>
                    <a:pt x="1748" y="1411"/>
                    <a:pt x="1795" y="1167"/>
                  </a:cubicBezTo>
                  <a:lnTo>
                    <a:pt x="1795" y="1167"/>
                  </a:lnTo>
                  <a:cubicBezTo>
                    <a:pt x="1772" y="1334"/>
                    <a:pt x="1776" y="1523"/>
                    <a:pt x="1831" y="1713"/>
                  </a:cubicBezTo>
                  <a:cubicBezTo>
                    <a:pt x="1960" y="1493"/>
                    <a:pt x="2090" y="1295"/>
                    <a:pt x="2219" y="1100"/>
                  </a:cubicBezTo>
                  <a:lnTo>
                    <a:pt x="2219" y="1100"/>
                  </a:lnTo>
                  <a:cubicBezTo>
                    <a:pt x="2150" y="1246"/>
                    <a:pt x="2188" y="1438"/>
                    <a:pt x="2299" y="1537"/>
                  </a:cubicBezTo>
                  <a:cubicBezTo>
                    <a:pt x="2418" y="1656"/>
                    <a:pt x="2596" y="1715"/>
                    <a:pt x="2758" y="1715"/>
                  </a:cubicBezTo>
                  <a:cubicBezTo>
                    <a:pt x="2776" y="1715"/>
                    <a:pt x="2794" y="1714"/>
                    <a:pt x="2811" y="1713"/>
                  </a:cubicBezTo>
                  <a:cubicBezTo>
                    <a:pt x="3002" y="1684"/>
                    <a:pt x="3514" y="1566"/>
                    <a:pt x="3675" y="1493"/>
                  </a:cubicBezTo>
                  <a:lnTo>
                    <a:pt x="3734" y="834"/>
                  </a:lnTo>
                  <a:cubicBezTo>
                    <a:pt x="3734" y="512"/>
                    <a:pt x="3514" y="249"/>
                    <a:pt x="3192" y="176"/>
                  </a:cubicBezTo>
                  <a:cubicBezTo>
                    <a:pt x="3090" y="132"/>
                    <a:pt x="2972" y="132"/>
                    <a:pt x="2885" y="117"/>
                  </a:cubicBezTo>
                  <a:cubicBezTo>
                    <a:pt x="2270" y="44"/>
                    <a:pt x="1640" y="0"/>
                    <a:pt x="1025"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417" name="Google Shape;417;p31"/>
            <p:cNvSpPr/>
            <p:nvPr/>
          </p:nvSpPr>
          <p:spPr>
            <a:xfrm>
              <a:off x="3263723" y="2072574"/>
              <a:ext cx="18166" cy="17487"/>
            </a:xfrm>
            <a:custGeom>
              <a:avLst/>
              <a:gdLst/>
              <a:ahLst/>
              <a:cxnLst/>
              <a:rect l="l" t="t" r="r" b="b"/>
              <a:pathLst>
                <a:path w="294" h="283" extrusionOk="0">
                  <a:moveTo>
                    <a:pt x="25" y="1"/>
                  </a:moveTo>
                  <a:cubicBezTo>
                    <a:pt x="21" y="1"/>
                    <a:pt x="17" y="3"/>
                    <a:pt x="15" y="8"/>
                  </a:cubicBezTo>
                  <a:cubicBezTo>
                    <a:pt x="0" y="8"/>
                    <a:pt x="15" y="95"/>
                    <a:pt x="103" y="183"/>
                  </a:cubicBezTo>
                  <a:cubicBezTo>
                    <a:pt x="158" y="249"/>
                    <a:pt x="229" y="282"/>
                    <a:pt x="267" y="282"/>
                  </a:cubicBezTo>
                  <a:cubicBezTo>
                    <a:pt x="280" y="282"/>
                    <a:pt x="289" y="278"/>
                    <a:pt x="293" y="271"/>
                  </a:cubicBezTo>
                  <a:cubicBezTo>
                    <a:pt x="293" y="242"/>
                    <a:pt x="235" y="183"/>
                    <a:pt x="161" y="125"/>
                  </a:cubicBezTo>
                  <a:cubicBezTo>
                    <a:pt x="99" y="63"/>
                    <a:pt x="48" y="1"/>
                    <a:pt x="25" y="1"/>
                  </a:cubicBezTo>
                  <a:close/>
                </a:path>
              </a:pathLst>
            </a:custGeom>
            <a:solidFill>
              <a:srgbClr val="FFA35A"/>
            </a:solidFill>
            <a:ln>
              <a:noFill/>
            </a:ln>
          </p:spPr>
          <p:txBody>
            <a:bodyPr spcFirstLastPara="1" wrap="square" lIns="121900" tIns="121900" rIns="121900" bIns="121900" anchor="ctr" anchorCtr="0">
              <a:noAutofit/>
            </a:bodyPr>
            <a:lstStyle/>
            <a:p>
              <a:endParaRPr sz="2400"/>
            </a:p>
          </p:txBody>
        </p:sp>
        <p:sp>
          <p:nvSpPr>
            <p:cNvPr id="418" name="Google Shape;418;p31"/>
            <p:cNvSpPr/>
            <p:nvPr/>
          </p:nvSpPr>
          <p:spPr>
            <a:xfrm>
              <a:off x="2410679" y="2189732"/>
              <a:ext cx="763539" cy="532383"/>
            </a:xfrm>
            <a:custGeom>
              <a:avLst/>
              <a:gdLst/>
              <a:ahLst/>
              <a:cxnLst/>
              <a:rect l="l" t="t" r="r" b="b"/>
              <a:pathLst>
                <a:path w="12357" h="8616" extrusionOk="0">
                  <a:moveTo>
                    <a:pt x="9955" y="0"/>
                  </a:moveTo>
                  <a:cubicBezTo>
                    <a:pt x="9955" y="0"/>
                    <a:pt x="7035" y="5008"/>
                    <a:pt x="5938" y="5008"/>
                  </a:cubicBezTo>
                  <a:cubicBezTo>
                    <a:pt x="5863" y="5008"/>
                    <a:pt x="5796" y="4985"/>
                    <a:pt x="5739" y="4934"/>
                  </a:cubicBezTo>
                  <a:cubicBezTo>
                    <a:pt x="3792" y="3177"/>
                    <a:pt x="2240" y="1332"/>
                    <a:pt x="2240" y="1332"/>
                  </a:cubicBezTo>
                  <a:lnTo>
                    <a:pt x="0" y="2972"/>
                  </a:lnTo>
                  <a:cubicBezTo>
                    <a:pt x="0" y="2972"/>
                    <a:pt x="2533" y="5988"/>
                    <a:pt x="3177" y="6749"/>
                  </a:cubicBezTo>
                  <a:cubicBezTo>
                    <a:pt x="3593" y="7242"/>
                    <a:pt x="4832" y="8615"/>
                    <a:pt x="6384" y="8615"/>
                  </a:cubicBezTo>
                  <a:cubicBezTo>
                    <a:pt x="7183" y="8615"/>
                    <a:pt x="8064" y="8252"/>
                    <a:pt x="8960" y="7217"/>
                  </a:cubicBezTo>
                  <a:cubicBezTo>
                    <a:pt x="11595" y="4187"/>
                    <a:pt x="12356" y="1552"/>
                    <a:pt x="12356" y="1552"/>
                  </a:cubicBezTo>
                  <a:lnTo>
                    <a:pt x="9955"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19" name="Google Shape;419;p31"/>
            <p:cNvSpPr/>
            <p:nvPr/>
          </p:nvSpPr>
          <p:spPr>
            <a:xfrm>
              <a:off x="2359082" y="2150617"/>
              <a:ext cx="200014" cy="237953"/>
            </a:xfrm>
            <a:custGeom>
              <a:avLst/>
              <a:gdLst/>
              <a:ahLst/>
              <a:cxnLst/>
              <a:rect l="l" t="t" r="r" b="b"/>
              <a:pathLst>
                <a:path w="3237" h="3851" extrusionOk="0">
                  <a:moveTo>
                    <a:pt x="903" y="0"/>
                  </a:moveTo>
                  <a:cubicBezTo>
                    <a:pt x="872" y="0"/>
                    <a:pt x="849" y="11"/>
                    <a:pt x="835" y="33"/>
                  </a:cubicBezTo>
                  <a:cubicBezTo>
                    <a:pt x="660" y="311"/>
                    <a:pt x="1816" y="1394"/>
                    <a:pt x="1816" y="1394"/>
                  </a:cubicBezTo>
                  <a:cubicBezTo>
                    <a:pt x="1816" y="1394"/>
                    <a:pt x="851" y="629"/>
                    <a:pt x="514" y="629"/>
                  </a:cubicBezTo>
                  <a:cubicBezTo>
                    <a:pt x="476" y="629"/>
                    <a:pt x="445" y="640"/>
                    <a:pt x="425" y="662"/>
                  </a:cubicBezTo>
                  <a:cubicBezTo>
                    <a:pt x="220" y="882"/>
                    <a:pt x="1245" y="1819"/>
                    <a:pt x="1245" y="1819"/>
                  </a:cubicBezTo>
                  <a:cubicBezTo>
                    <a:pt x="1245" y="1819"/>
                    <a:pt x="402" y="1135"/>
                    <a:pt x="193" y="1135"/>
                  </a:cubicBezTo>
                  <a:cubicBezTo>
                    <a:pt x="165" y="1135"/>
                    <a:pt x="149" y="1147"/>
                    <a:pt x="147" y="1175"/>
                  </a:cubicBezTo>
                  <a:cubicBezTo>
                    <a:pt x="133" y="1409"/>
                    <a:pt x="747" y="2156"/>
                    <a:pt x="747" y="2156"/>
                  </a:cubicBezTo>
                  <a:cubicBezTo>
                    <a:pt x="747" y="2156"/>
                    <a:pt x="240" y="1689"/>
                    <a:pt x="70" y="1689"/>
                  </a:cubicBezTo>
                  <a:cubicBezTo>
                    <a:pt x="38" y="1689"/>
                    <a:pt x="18" y="1706"/>
                    <a:pt x="15" y="1746"/>
                  </a:cubicBezTo>
                  <a:cubicBezTo>
                    <a:pt x="1" y="1980"/>
                    <a:pt x="1011" y="3795"/>
                    <a:pt x="1011" y="3795"/>
                  </a:cubicBezTo>
                  <a:cubicBezTo>
                    <a:pt x="1041" y="3833"/>
                    <a:pt x="1084" y="3850"/>
                    <a:pt x="1137" y="3850"/>
                  </a:cubicBezTo>
                  <a:cubicBezTo>
                    <a:pt x="1667" y="3850"/>
                    <a:pt x="3236" y="2185"/>
                    <a:pt x="3236" y="2185"/>
                  </a:cubicBezTo>
                  <a:cubicBezTo>
                    <a:pt x="3236" y="2185"/>
                    <a:pt x="3090" y="252"/>
                    <a:pt x="2943" y="223"/>
                  </a:cubicBezTo>
                  <a:cubicBezTo>
                    <a:pt x="2936" y="221"/>
                    <a:pt x="2929" y="220"/>
                    <a:pt x="2920" y="220"/>
                  </a:cubicBezTo>
                  <a:cubicBezTo>
                    <a:pt x="2764" y="220"/>
                    <a:pt x="2449" y="619"/>
                    <a:pt x="2519" y="1204"/>
                  </a:cubicBezTo>
                  <a:cubicBezTo>
                    <a:pt x="2519" y="1204"/>
                    <a:pt x="1242" y="0"/>
                    <a:pt x="903" y="0"/>
                  </a:cubicBezTo>
                  <a:close/>
                </a:path>
              </a:pathLst>
            </a:custGeom>
            <a:solidFill>
              <a:srgbClr val="FFB18E"/>
            </a:solidFill>
            <a:ln>
              <a:noFill/>
            </a:ln>
          </p:spPr>
          <p:txBody>
            <a:bodyPr spcFirstLastPara="1" wrap="square" lIns="121900" tIns="121900" rIns="121900" bIns="121900" anchor="ctr" anchorCtr="0">
              <a:noAutofit/>
            </a:bodyPr>
            <a:lstStyle/>
            <a:p>
              <a:endParaRPr sz="2400"/>
            </a:p>
          </p:txBody>
        </p:sp>
        <p:sp>
          <p:nvSpPr>
            <p:cNvPr id="420" name="Google Shape;420;p31"/>
            <p:cNvSpPr/>
            <p:nvPr/>
          </p:nvSpPr>
          <p:spPr>
            <a:xfrm>
              <a:off x="2869302" y="2077826"/>
              <a:ext cx="332925" cy="1055435"/>
            </a:xfrm>
            <a:custGeom>
              <a:avLst/>
              <a:gdLst/>
              <a:ahLst/>
              <a:cxnLst/>
              <a:rect l="l" t="t" r="r" b="b"/>
              <a:pathLst>
                <a:path w="5388" h="17081" extrusionOk="0">
                  <a:moveTo>
                    <a:pt x="5233" y="0"/>
                  </a:moveTo>
                  <a:cubicBezTo>
                    <a:pt x="4395" y="0"/>
                    <a:pt x="3397" y="831"/>
                    <a:pt x="3397" y="845"/>
                  </a:cubicBezTo>
                  <a:cubicBezTo>
                    <a:pt x="2972" y="1138"/>
                    <a:pt x="2738" y="1533"/>
                    <a:pt x="2562" y="1840"/>
                  </a:cubicBezTo>
                  <a:lnTo>
                    <a:pt x="1" y="17080"/>
                  </a:lnTo>
                  <a:lnTo>
                    <a:pt x="1" y="17080"/>
                  </a:lnTo>
                  <a:lnTo>
                    <a:pt x="3002" y="17065"/>
                  </a:lnTo>
                  <a:lnTo>
                    <a:pt x="5388" y="10"/>
                  </a:lnTo>
                  <a:cubicBezTo>
                    <a:pt x="5337" y="3"/>
                    <a:pt x="5285" y="0"/>
                    <a:pt x="5233"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21" name="Google Shape;421;p31"/>
            <p:cNvSpPr/>
            <p:nvPr/>
          </p:nvSpPr>
          <p:spPr>
            <a:xfrm>
              <a:off x="3403004" y="2078382"/>
              <a:ext cx="251547" cy="1039493"/>
            </a:xfrm>
            <a:custGeom>
              <a:avLst/>
              <a:gdLst/>
              <a:ahLst/>
              <a:cxnLst/>
              <a:rect l="l" t="t" r="r" b="b"/>
              <a:pathLst>
                <a:path w="4071" h="16823" extrusionOk="0">
                  <a:moveTo>
                    <a:pt x="58" y="1"/>
                  </a:moveTo>
                  <a:cubicBezTo>
                    <a:pt x="39" y="1"/>
                    <a:pt x="20" y="1"/>
                    <a:pt x="1" y="1"/>
                  </a:cubicBezTo>
                  <a:lnTo>
                    <a:pt x="821" y="16822"/>
                  </a:lnTo>
                  <a:lnTo>
                    <a:pt x="4071" y="16500"/>
                  </a:lnTo>
                  <a:lnTo>
                    <a:pt x="1948" y="880"/>
                  </a:lnTo>
                  <a:cubicBezTo>
                    <a:pt x="1933" y="865"/>
                    <a:pt x="1210" y="1"/>
                    <a:pt x="58"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22" name="Google Shape;422;p31"/>
            <p:cNvSpPr/>
            <p:nvPr/>
          </p:nvSpPr>
          <p:spPr>
            <a:xfrm>
              <a:off x="3097255" y="2078444"/>
              <a:ext cx="104981" cy="364128"/>
            </a:xfrm>
            <a:custGeom>
              <a:avLst/>
              <a:gdLst/>
              <a:ahLst/>
              <a:cxnLst/>
              <a:rect l="l" t="t" r="r" b="b"/>
              <a:pathLst>
                <a:path w="1699" h="5893" extrusionOk="0">
                  <a:moveTo>
                    <a:pt x="1699" y="0"/>
                  </a:moveTo>
                  <a:cubicBezTo>
                    <a:pt x="1699" y="1"/>
                    <a:pt x="1" y="3163"/>
                    <a:pt x="235" y="4041"/>
                  </a:cubicBezTo>
                  <a:cubicBezTo>
                    <a:pt x="487" y="4880"/>
                    <a:pt x="778" y="5892"/>
                    <a:pt x="842" y="5892"/>
                  </a:cubicBezTo>
                  <a:cubicBezTo>
                    <a:pt x="845" y="5892"/>
                    <a:pt x="848" y="5890"/>
                    <a:pt x="850" y="5885"/>
                  </a:cubicBezTo>
                  <a:cubicBezTo>
                    <a:pt x="879" y="5812"/>
                    <a:pt x="1699" y="1"/>
                    <a:pt x="1699" y="0"/>
                  </a:cubicBezTo>
                  <a:close/>
                </a:path>
              </a:pathLst>
            </a:custGeom>
            <a:solidFill>
              <a:srgbClr val="151F29">
                <a:alpha val="38280"/>
              </a:srgbClr>
            </a:solidFill>
            <a:ln>
              <a:noFill/>
            </a:ln>
          </p:spPr>
          <p:txBody>
            <a:bodyPr spcFirstLastPara="1" wrap="square" lIns="121900" tIns="121900" rIns="121900" bIns="121900" anchor="ctr" anchorCtr="0">
              <a:noAutofit/>
            </a:bodyPr>
            <a:lstStyle/>
            <a:p>
              <a:endParaRPr sz="2400"/>
            </a:p>
          </p:txBody>
        </p:sp>
        <p:sp>
          <p:nvSpPr>
            <p:cNvPr id="423" name="Google Shape;423;p31"/>
            <p:cNvSpPr/>
            <p:nvPr/>
          </p:nvSpPr>
          <p:spPr>
            <a:xfrm>
              <a:off x="3403004" y="2078444"/>
              <a:ext cx="122221" cy="347383"/>
            </a:xfrm>
            <a:custGeom>
              <a:avLst/>
              <a:gdLst/>
              <a:ahLst/>
              <a:cxnLst/>
              <a:rect l="l" t="t" r="r" b="b"/>
              <a:pathLst>
                <a:path w="1978" h="5622" extrusionOk="0">
                  <a:moveTo>
                    <a:pt x="1" y="0"/>
                  </a:moveTo>
                  <a:lnTo>
                    <a:pt x="264" y="5622"/>
                  </a:lnTo>
                  <a:cubicBezTo>
                    <a:pt x="1977" y="3353"/>
                    <a:pt x="1" y="1"/>
                    <a:pt x="1" y="0"/>
                  </a:cubicBezTo>
                  <a:close/>
                </a:path>
              </a:pathLst>
            </a:custGeom>
            <a:solidFill>
              <a:srgbClr val="151F29">
                <a:alpha val="38280"/>
              </a:srgbClr>
            </a:solidFill>
            <a:ln>
              <a:noFill/>
            </a:ln>
          </p:spPr>
          <p:txBody>
            <a:bodyPr spcFirstLastPara="1" wrap="square" lIns="121900" tIns="121900" rIns="121900" bIns="121900" anchor="ctr" anchorCtr="0">
              <a:noAutofit/>
            </a:bodyPr>
            <a:lstStyle/>
            <a:p>
              <a:endParaRPr sz="2400"/>
            </a:p>
          </p:txBody>
        </p:sp>
        <p:sp>
          <p:nvSpPr>
            <p:cNvPr id="424" name="Google Shape;424;p31"/>
            <p:cNvSpPr/>
            <p:nvPr/>
          </p:nvSpPr>
          <p:spPr>
            <a:xfrm>
              <a:off x="3533262" y="2281060"/>
              <a:ext cx="82428" cy="551846"/>
            </a:xfrm>
            <a:custGeom>
              <a:avLst/>
              <a:gdLst/>
              <a:ahLst/>
              <a:cxnLst/>
              <a:rect l="l" t="t" r="r" b="b"/>
              <a:pathLst>
                <a:path w="1334" h="8931" extrusionOk="0">
                  <a:moveTo>
                    <a:pt x="1" y="1"/>
                  </a:moveTo>
                  <a:cubicBezTo>
                    <a:pt x="1" y="1"/>
                    <a:pt x="1" y="30"/>
                    <a:pt x="30" y="103"/>
                  </a:cubicBezTo>
                  <a:cubicBezTo>
                    <a:pt x="30" y="176"/>
                    <a:pt x="45" y="249"/>
                    <a:pt x="59" y="367"/>
                  </a:cubicBezTo>
                  <a:cubicBezTo>
                    <a:pt x="103" y="601"/>
                    <a:pt x="162" y="923"/>
                    <a:pt x="220" y="1318"/>
                  </a:cubicBezTo>
                  <a:cubicBezTo>
                    <a:pt x="367" y="2123"/>
                    <a:pt x="557" y="3236"/>
                    <a:pt x="733" y="4466"/>
                  </a:cubicBezTo>
                  <a:cubicBezTo>
                    <a:pt x="923" y="5710"/>
                    <a:pt x="1070" y="6823"/>
                    <a:pt x="1157" y="7628"/>
                  </a:cubicBezTo>
                  <a:cubicBezTo>
                    <a:pt x="1201" y="8008"/>
                    <a:pt x="1231" y="8330"/>
                    <a:pt x="1275" y="8579"/>
                  </a:cubicBezTo>
                  <a:cubicBezTo>
                    <a:pt x="1289" y="8667"/>
                    <a:pt x="1289" y="8755"/>
                    <a:pt x="1304" y="8828"/>
                  </a:cubicBezTo>
                  <a:cubicBezTo>
                    <a:pt x="1304" y="8887"/>
                    <a:pt x="1333" y="8931"/>
                    <a:pt x="1333" y="8931"/>
                  </a:cubicBezTo>
                  <a:lnTo>
                    <a:pt x="1333" y="8828"/>
                  </a:lnTo>
                  <a:cubicBezTo>
                    <a:pt x="1333" y="8755"/>
                    <a:pt x="1304" y="8682"/>
                    <a:pt x="1304" y="8579"/>
                  </a:cubicBezTo>
                  <a:cubicBezTo>
                    <a:pt x="1289" y="8330"/>
                    <a:pt x="1260" y="8008"/>
                    <a:pt x="1216" y="7613"/>
                  </a:cubicBezTo>
                  <a:cubicBezTo>
                    <a:pt x="1128" y="6808"/>
                    <a:pt x="996" y="5666"/>
                    <a:pt x="821" y="4436"/>
                  </a:cubicBezTo>
                  <a:cubicBezTo>
                    <a:pt x="630" y="3221"/>
                    <a:pt x="455" y="2094"/>
                    <a:pt x="279" y="1289"/>
                  </a:cubicBezTo>
                  <a:cubicBezTo>
                    <a:pt x="191" y="894"/>
                    <a:pt x="133" y="557"/>
                    <a:pt x="89" y="337"/>
                  </a:cubicBezTo>
                  <a:cubicBezTo>
                    <a:pt x="59" y="235"/>
                    <a:pt x="45" y="162"/>
                    <a:pt x="30" y="88"/>
                  </a:cubicBezTo>
                  <a:cubicBezTo>
                    <a:pt x="30" y="30"/>
                    <a:pt x="1" y="1"/>
                    <a:pt x="1" y="1"/>
                  </a:cubicBezTo>
                  <a:close/>
                </a:path>
              </a:pathLst>
            </a:custGeom>
            <a:solidFill>
              <a:srgbClr val="151F29">
                <a:alpha val="38280"/>
              </a:srgbClr>
            </a:solidFill>
            <a:ln>
              <a:noFill/>
            </a:ln>
          </p:spPr>
          <p:txBody>
            <a:bodyPr spcFirstLastPara="1" wrap="square" lIns="121900" tIns="121900" rIns="121900" bIns="121900" anchor="ctr" anchorCtr="0">
              <a:noAutofit/>
            </a:bodyPr>
            <a:lstStyle/>
            <a:p>
              <a:endParaRPr sz="2400"/>
            </a:p>
          </p:txBody>
        </p:sp>
        <p:sp>
          <p:nvSpPr>
            <p:cNvPr id="425" name="Google Shape;425;p31"/>
            <p:cNvSpPr/>
            <p:nvPr/>
          </p:nvSpPr>
          <p:spPr>
            <a:xfrm>
              <a:off x="2928994" y="2290144"/>
              <a:ext cx="105908" cy="480417"/>
            </a:xfrm>
            <a:custGeom>
              <a:avLst/>
              <a:gdLst/>
              <a:ahLst/>
              <a:cxnLst/>
              <a:rect l="l" t="t" r="r" b="b"/>
              <a:pathLst>
                <a:path w="1714" h="7775" extrusionOk="0">
                  <a:moveTo>
                    <a:pt x="1714" y="0"/>
                  </a:moveTo>
                  <a:lnTo>
                    <a:pt x="1714" y="0"/>
                  </a:lnTo>
                  <a:cubicBezTo>
                    <a:pt x="1714" y="0"/>
                    <a:pt x="1699" y="103"/>
                    <a:pt x="1611" y="249"/>
                  </a:cubicBezTo>
                  <a:cubicBezTo>
                    <a:pt x="1567" y="468"/>
                    <a:pt x="1523" y="747"/>
                    <a:pt x="1450" y="1098"/>
                  </a:cubicBezTo>
                  <a:cubicBezTo>
                    <a:pt x="1318" y="1801"/>
                    <a:pt x="1099" y="2782"/>
                    <a:pt x="864" y="3850"/>
                  </a:cubicBezTo>
                  <a:cubicBezTo>
                    <a:pt x="616" y="4934"/>
                    <a:pt x="396" y="5900"/>
                    <a:pt x="235" y="6617"/>
                  </a:cubicBezTo>
                  <a:cubicBezTo>
                    <a:pt x="162" y="6968"/>
                    <a:pt x="103" y="7232"/>
                    <a:pt x="59" y="7452"/>
                  </a:cubicBezTo>
                  <a:cubicBezTo>
                    <a:pt x="15" y="7656"/>
                    <a:pt x="1" y="7774"/>
                    <a:pt x="1" y="7774"/>
                  </a:cubicBezTo>
                  <a:cubicBezTo>
                    <a:pt x="1" y="7775"/>
                    <a:pt x="1" y="7775"/>
                    <a:pt x="1" y="7775"/>
                  </a:cubicBezTo>
                  <a:cubicBezTo>
                    <a:pt x="5" y="7775"/>
                    <a:pt x="34" y="7673"/>
                    <a:pt x="89" y="7481"/>
                  </a:cubicBezTo>
                  <a:cubicBezTo>
                    <a:pt x="147" y="7276"/>
                    <a:pt x="220" y="6998"/>
                    <a:pt x="308" y="6661"/>
                  </a:cubicBezTo>
                  <a:cubicBezTo>
                    <a:pt x="498" y="5958"/>
                    <a:pt x="733" y="4992"/>
                    <a:pt x="967" y="3909"/>
                  </a:cubicBezTo>
                  <a:cubicBezTo>
                    <a:pt x="1201" y="2855"/>
                    <a:pt x="1406" y="1859"/>
                    <a:pt x="1538" y="1142"/>
                  </a:cubicBezTo>
                  <a:cubicBezTo>
                    <a:pt x="1611" y="805"/>
                    <a:pt x="1640" y="512"/>
                    <a:pt x="1684" y="307"/>
                  </a:cubicBezTo>
                  <a:cubicBezTo>
                    <a:pt x="1714" y="103"/>
                    <a:pt x="1714" y="0"/>
                    <a:pt x="1714" y="0"/>
                  </a:cubicBezTo>
                  <a:close/>
                </a:path>
              </a:pathLst>
            </a:custGeom>
            <a:solidFill>
              <a:srgbClr val="151F29">
                <a:alpha val="38280"/>
              </a:srgbClr>
            </a:solidFill>
            <a:ln>
              <a:noFill/>
            </a:ln>
          </p:spPr>
          <p:txBody>
            <a:bodyPr spcFirstLastPara="1" wrap="square" lIns="121900" tIns="121900" rIns="121900" bIns="121900" anchor="ctr" anchorCtr="0">
              <a:noAutofit/>
            </a:bodyPr>
            <a:lstStyle/>
            <a:p>
              <a:endParaRPr sz="2400"/>
            </a:p>
          </p:txBody>
        </p:sp>
        <p:sp>
          <p:nvSpPr>
            <p:cNvPr id="426" name="Google Shape;426;p31"/>
            <p:cNvSpPr/>
            <p:nvPr/>
          </p:nvSpPr>
          <p:spPr>
            <a:xfrm>
              <a:off x="2925410" y="2835583"/>
              <a:ext cx="129388" cy="222877"/>
            </a:xfrm>
            <a:custGeom>
              <a:avLst/>
              <a:gdLst/>
              <a:ahLst/>
              <a:cxnLst/>
              <a:rect l="l" t="t" r="r" b="b"/>
              <a:pathLst>
                <a:path w="2094" h="3607" extrusionOk="0">
                  <a:moveTo>
                    <a:pt x="513" y="250"/>
                  </a:moveTo>
                  <a:cubicBezTo>
                    <a:pt x="502" y="250"/>
                    <a:pt x="499" y="256"/>
                    <a:pt x="508" y="290"/>
                  </a:cubicBezTo>
                  <a:lnTo>
                    <a:pt x="508" y="290"/>
                  </a:lnTo>
                  <a:cubicBezTo>
                    <a:pt x="513" y="263"/>
                    <a:pt x="513" y="250"/>
                    <a:pt x="513" y="250"/>
                  </a:cubicBezTo>
                  <a:close/>
                  <a:moveTo>
                    <a:pt x="508" y="290"/>
                  </a:moveTo>
                  <a:cubicBezTo>
                    <a:pt x="506" y="303"/>
                    <a:pt x="503" y="318"/>
                    <a:pt x="498" y="337"/>
                  </a:cubicBezTo>
                  <a:cubicBezTo>
                    <a:pt x="483" y="411"/>
                    <a:pt x="454" y="498"/>
                    <a:pt x="439" y="586"/>
                  </a:cubicBezTo>
                  <a:cubicBezTo>
                    <a:pt x="401" y="729"/>
                    <a:pt x="357" y="920"/>
                    <a:pt x="311" y="1145"/>
                  </a:cubicBezTo>
                  <a:lnTo>
                    <a:pt x="311" y="1145"/>
                  </a:lnTo>
                  <a:cubicBezTo>
                    <a:pt x="361" y="927"/>
                    <a:pt x="408" y="740"/>
                    <a:pt x="454" y="601"/>
                  </a:cubicBezTo>
                  <a:cubicBezTo>
                    <a:pt x="498" y="498"/>
                    <a:pt x="513" y="411"/>
                    <a:pt x="527" y="352"/>
                  </a:cubicBezTo>
                  <a:cubicBezTo>
                    <a:pt x="518" y="325"/>
                    <a:pt x="512" y="305"/>
                    <a:pt x="508" y="290"/>
                  </a:cubicBezTo>
                  <a:close/>
                  <a:moveTo>
                    <a:pt x="2094" y="1"/>
                  </a:moveTo>
                  <a:lnTo>
                    <a:pt x="2035" y="15"/>
                  </a:lnTo>
                  <a:cubicBezTo>
                    <a:pt x="1581" y="118"/>
                    <a:pt x="1215" y="206"/>
                    <a:pt x="937" y="264"/>
                  </a:cubicBezTo>
                  <a:cubicBezTo>
                    <a:pt x="820" y="293"/>
                    <a:pt x="717" y="308"/>
                    <a:pt x="644" y="337"/>
                  </a:cubicBezTo>
                  <a:cubicBezTo>
                    <a:pt x="571" y="352"/>
                    <a:pt x="527" y="367"/>
                    <a:pt x="527" y="367"/>
                  </a:cubicBezTo>
                  <a:cubicBezTo>
                    <a:pt x="527" y="367"/>
                    <a:pt x="571" y="367"/>
                    <a:pt x="644" y="352"/>
                  </a:cubicBezTo>
                  <a:cubicBezTo>
                    <a:pt x="717" y="337"/>
                    <a:pt x="805" y="308"/>
                    <a:pt x="937" y="293"/>
                  </a:cubicBezTo>
                  <a:cubicBezTo>
                    <a:pt x="1205" y="237"/>
                    <a:pt x="1554" y="194"/>
                    <a:pt x="1985" y="100"/>
                  </a:cubicBezTo>
                  <a:lnTo>
                    <a:pt x="1985" y="100"/>
                  </a:lnTo>
                  <a:cubicBezTo>
                    <a:pt x="1868" y="885"/>
                    <a:pt x="1690" y="1922"/>
                    <a:pt x="1186" y="2972"/>
                  </a:cubicBezTo>
                  <a:cubicBezTo>
                    <a:pt x="1113" y="3090"/>
                    <a:pt x="1040" y="3236"/>
                    <a:pt x="937" y="3338"/>
                  </a:cubicBezTo>
                  <a:cubicBezTo>
                    <a:pt x="820" y="3426"/>
                    <a:pt x="674" y="3499"/>
                    <a:pt x="556" y="3499"/>
                  </a:cubicBezTo>
                  <a:cubicBezTo>
                    <a:pt x="410" y="3499"/>
                    <a:pt x="278" y="3441"/>
                    <a:pt x="205" y="3338"/>
                  </a:cubicBezTo>
                  <a:cubicBezTo>
                    <a:pt x="117" y="3221"/>
                    <a:pt x="73" y="3090"/>
                    <a:pt x="59" y="2972"/>
                  </a:cubicBezTo>
                  <a:cubicBezTo>
                    <a:pt x="44" y="2694"/>
                    <a:pt x="88" y="2445"/>
                    <a:pt x="132" y="2197"/>
                  </a:cubicBezTo>
                  <a:cubicBezTo>
                    <a:pt x="161" y="1962"/>
                    <a:pt x="205" y="1743"/>
                    <a:pt x="234" y="1538"/>
                  </a:cubicBezTo>
                  <a:cubicBezTo>
                    <a:pt x="260" y="1399"/>
                    <a:pt x="286" y="1267"/>
                    <a:pt x="311" y="1145"/>
                  </a:cubicBezTo>
                  <a:lnTo>
                    <a:pt x="311" y="1145"/>
                  </a:lnTo>
                  <a:cubicBezTo>
                    <a:pt x="282" y="1271"/>
                    <a:pt x="252" y="1408"/>
                    <a:pt x="220" y="1552"/>
                  </a:cubicBezTo>
                  <a:cubicBezTo>
                    <a:pt x="161" y="1757"/>
                    <a:pt x="132" y="1977"/>
                    <a:pt x="88" y="2211"/>
                  </a:cubicBezTo>
                  <a:cubicBezTo>
                    <a:pt x="73" y="2328"/>
                    <a:pt x="59" y="2460"/>
                    <a:pt x="29" y="2577"/>
                  </a:cubicBezTo>
                  <a:cubicBezTo>
                    <a:pt x="15" y="2709"/>
                    <a:pt x="0" y="2841"/>
                    <a:pt x="15" y="2987"/>
                  </a:cubicBezTo>
                  <a:cubicBezTo>
                    <a:pt x="15" y="3133"/>
                    <a:pt x="73" y="3280"/>
                    <a:pt x="161" y="3412"/>
                  </a:cubicBezTo>
                  <a:cubicBezTo>
                    <a:pt x="239" y="3515"/>
                    <a:pt x="385" y="3607"/>
                    <a:pt x="529" y="3607"/>
                  </a:cubicBezTo>
                  <a:cubicBezTo>
                    <a:pt x="548" y="3607"/>
                    <a:pt x="567" y="3605"/>
                    <a:pt x="586" y="3602"/>
                  </a:cubicBezTo>
                  <a:cubicBezTo>
                    <a:pt x="747" y="3587"/>
                    <a:pt x="908" y="3514"/>
                    <a:pt x="1025" y="3412"/>
                  </a:cubicBezTo>
                  <a:cubicBezTo>
                    <a:pt x="1142" y="3295"/>
                    <a:pt x="1230" y="3148"/>
                    <a:pt x="1303" y="3002"/>
                  </a:cubicBezTo>
                  <a:cubicBezTo>
                    <a:pt x="1815" y="1918"/>
                    <a:pt x="1976" y="850"/>
                    <a:pt x="2094" y="59"/>
                  </a:cubicBezTo>
                  <a:lnTo>
                    <a:pt x="2094" y="1"/>
                  </a:lnTo>
                  <a:close/>
                </a:path>
              </a:pathLst>
            </a:custGeom>
            <a:solidFill>
              <a:srgbClr val="151F29">
                <a:alpha val="38280"/>
              </a:srgbClr>
            </a:solidFill>
            <a:ln>
              <a:noFill/>
            </a:ln>
          </p:spPr>
          <p:txBody>
            <a:bodyPr spcFirstLastPara="1" wrap="square" lIns="121900" tIns="121900" rIns="121900" bIns="121900" anchor="ctr" anchorCtr="0">
              <a:noAutofit/>
            </a:bodyPr>
            <a:lstStyle/>
            <a:p>
              <a:endParaRPr sz="2400"/>
            </a:p>
          </p:txBody>
        </p:sp>
        <p:sp>
          <p:nvSpPr>
            <p:cNvPr id="427" name="Google Shape;427;p31"/>
            <p:cNvSpPr/>
            <p:nvPr/>
          </p:nvSpPr>
          <p:spPr>
            <a:xfrm>
              <a:off x="3675323" y="2620299"/>
              <a:ext cx="39855" cy="83293"/>
            </a:xfrm>
            <a:custGeom>
              <a:avLst/>
              <a:gdLst/>
              <a:ahLst/>
              <a:cxnLst/>
              <a:rect l="l" t="t" r="r" b="b"/>
              <a:pathLst>
                <a:path w="645" h="1348" extrusionOk="0">
                  <a:moveTo>
                    <a:pt x="615" y="0"/>
                  </a:moveTo>
                  <a:cubicBezTo>
                    <a:pt x="601" y="0"/>
                    <a:pt x="396" y="264"/>
                    <a:pt x="235" y="630"/>
                  </a:cubicBezTo>
                  <a:cubicBezTo>
                    <a:pt x="73" y="1025"/>
                    <a:pt x="0" y="1347"/>
                    <a:pt x="15" y="1347"/>
                  </a:cubicBezTo>
                  <a:cubicBezTo>
                    <a:pt x="16" y="1348"/>
                    <a:pt x="17" y="1348"/>
                    <a:pt x="18" y="1348"/>
                  </a:cubicBezTo>
                  <a:cubicBezTo>
                    <a:pt x="64" y="1348"/>
                    <a:pt x="165" y="1046"/>
                    <a:pt x="308" y="674"/>
                  </a:cubicBezTo>
                  <a:cubicBezTo>
                    <a:pt x="498" y="308"/>
                    <a:pt x="644" y="15"/>
                    <a:pt x="615" y="0"/>
                  </a:cubicBezTo>
                  <a:close/>
                </a:path>
              </a:pathLst>
            </a:custGeom>
            <a:solidFill>
              <a:srgbClr val="151F29">
                <a:alpha val="38280"/>
              </a:srgbClr>
            </a:solidFill>
            <a:ln>
              <a:noFill/>
            </a:ln>
          </p:spPr>
          <p:txBody>
            <a:bodyPr spcFirstLastPara="1" wrap="square" lIns="121900" tIns="121900" rIns="121900" bIns="121900" anchor="ctr" anchorCtr="0">
              <a:noAutofit/>
            </a:bodyPr>
            <a:lstStyle/>
            <a:p>
              <a:endParaRPr sz="2400"/>
            </a:p>
          </p:txBody>
        </p:sp>
        <p:sp>
          <p:nvSpPr>
            <p:cNvPr id="428" name="Google Shape;428;p31"/>
            <p:cNvSpPr/>
            <p:nvPr/>
          </p:nvSpPr>
          <p:spPr>
            <a:xfrm>
              <a:off x="3708753" y="2611278"/>
              <a:ext cx="12729" cy="104981"/>
            </a:xfrm>
            <a:custGeom>
              <a:avLst/>
              <a:gdLst/>
              <a:ahLst/>
              <a:cxnLst/>
              <a:rect l="l" t="t" r="r" b="b"/>
              <a:pathLst>
                <a:path w="206" h="1699" extrusionOk="0">
                  <a:moveTo>
                    <a:pt x="191" y="0"/>
                  </a:moveTo>
                  <a:lnTo>
                    <a:pt x="191" y="0"/>
                  </a:lnTo>
                  <a:cubicBezTo>
                    <a:pt x="177" y="0"/>
                    <a:pt x="118" y="366"/>
                    <a:pt x="60" y="834"/>
                  </a:cubicBezTo>
                  <a:cubicBezTo>
                    <a:pt x="30" y="1318"/>
                    <a:pt x="1" y="1698"/>
                    <a:pt x="30" y="1698"/>
                  </a:cubicBezTo>
                  <a:cubicBezTo>
                    <a:pt x="45" y="1698"/>
                    <a:pt x="118" y="1318"/>
                    <a:pt x="147" y="849"/>
                  </a:cubicBezTo>
                  <a:cubicBezTo>
                    <a:pt x="191" y="381"/>
                    <a:pt x="206" y="0"/>
                    <a:pt x="191" y="0"/>
                  </a:cubicBezTo>
                  <a:close/>
                </a:path>
              </a:pathLst>
            </a:custGeom>
            <a:solidFill>
              <a:srgbClr val="151F29">
                <a:alpha val="38280"/>
              </a:srgbClr>
            </a:solidFill>
            <a:ln>
              <a:noFill/>
            </a:ln>
          </p:spPr>
          <p:txBody>
            <a:bodyPr spcFirstLastPara="1" wrap="square" lIns="121900" tIns="121900" rIns="121900" bIns="121900" anchor="ctr" anchorCtr="0">
              <a:noAutofit/>
            </a:bodyPr>
            <a:lstStyle/>
            <a:p>
              <a:endParaRPr sz="2400"/>
            </a:p>
          </p:txBody>
        </p:sp>
        <p:sp>
          <p:nvSpPr>
            <p:cNvPr id="429" name="Google Shape;429;p31"/>
            <p:cNvSpPr/>
            <p:nvPr/>
          </p:nvSpPr>
          <p:spPr>
            <a:xfrm>
              <a:off x="2711917" y="2665593"/>
              <a:ext cx="178264" cy="58021"/>
            </a:xfrm>
            <a:custGeom>
              <a:avLst/>
              <a:gdLst/>
              <a:ahLst/>
              <a:cxnLst/>
              <a:rect l="l" t="t" r="r" b="b"/>
              <a:pathLst>
                <a:path w="2885" h="939" extrusionOk="0">
                  <a:moveTo>
                    <a:pt x="1597" y="1"/>
                  </a:moveTo>
                  <a:cubicBezTo>
                    <a:pt x="1049" y="1"/>
                    <a:pt x="498" y="184"/>
                    <a:pt x="73" y="541"/>
                  </a:cubicBezTo>
                  <a:lnTo>
                    <a:pt x="73" y="453"/>
                  </a:lnTo>
                  <a:lnTo>
                    <a:pt x="0" y="541"/>
                  </a:lnTo>
                  <a:cubicBezTo>
                    <a:pt x="454" y="702"/>
                    <a:pt x="937" y="878"/>
                    <a:pt x="1406" y="922"/>
                  </a:cubicBezTo>
                  <a:cubicBezTo>
                    <a:pt x="1501" y="933"/>
                    <a:pt x="1598" y="939"/>
                    <a:pt x="1694" y="939"/>
                  </a:cubicBezTo>
                  <a:cubicBezTo>
                    <a:pt x="2096" y="939"/>
                    <a:pt x="2489" y="836"/>
                    <a:pt x="2796" y="600"/>
                  </a:cubicBezTo>
                  <a:cubicBezTo>
                    <a:pt x="2855" y="556"/>
                    <a:pt x="2884" y="512"/>
                    <a:pt x="2884" y="453"/>
                  </a:cubicBezTo>
                  <a:cubicBezTo>
                    <a:pt x="2884" y="395"/>
                    <a:pt x="2840" y="365"/>
                    <a:pt x="2782" y="321"/>
                  </a:cubicBezTo>
                  <a:cubicBezTo>
                    <a:pt x="2428" y="106"/>
                    <a:pt x="2013" y="1"/>
                    <a:pt x="1597" y="1"/>
                  </a:cubicBezTo>
                  <a:close/>
                </a:path>
              </a:pathLst>
            </a:custGeom>
            <a:solidFill>
              <a:srgbClr val="151F29">
                <a:alpha val="38280"/>
              </a:srgbClr>
            </a:solidFill>
            <a:ln>
              <a:noFill/>
            </a:ln>
          </p:spPr>
          <p:txBody>
            <a:bodyPr spcFirstLastPara="1" wrap="square" lIns="121900" tIns="121900" rIns="121900" bIns="121900" anchor="ctr" anchorCtr="0">
              <a:noAutofit/>
            </a:bodyPr>
            <a:lstStyle/>
            <a:p>
              <a:endParaRPr sz="2400"/>
            </a:p>
          </p:txBody>
        </p:sp>
        <p:sp>
          <p:nvSpPr>
            <p:cNvPr id="430" name="Google Shape;430;p31"/>
            <p:cNvSpPr/>
            <p:nvPr/>
          </p:nvSpPr>
          <p:spPr>
            <a:xfrm>
              <a:off x="2772535" y="2496344"/>
              <a:ext cx="15386" cy="106835"/>
            </a:xfrm>
            <a:custGeom>
              <a:avLst/>
              <a:gdLst/>
              <a:ahLst/>
              <a:cxnLst/>
              <a:rect l="l" t="t" r="r" b="b"/>
              <a:pathLst>
                <a:path w="249" h="1729" extrusionOk="0">
                  <a:moveTo>
                    <a:pt x="190" y="1"/>
                  </a:moveTo>
                  <a:cubicBezTo>
                    <a:pt x="176" y="1"/>
                    <a:pt x="176" y="396"/>
                    <a:pt x="117" y="865"/>
                  </a:cubicBezTo>
                  <a:cubicBezTo>
                    <a:pt x="59" y="1348"/>
                    <a:pt x="0" y="1728"/>
                    <a:pt x="29" y="1728"/>
                  </a:cubicBezTo>
                  <a:cubicBezTo>
                    <a:pt x="44" y="1728"/>
                    <a:pt x="146" y="1362"/>
                    <a:pt x="205" y="879"/>
                  </a:cubicBezTo>
                  <a:cubicBezTo>
                    <a:pt x="249" y="381"/>
                    <a:pt x="205" y="1"/>
                    <a:pt x="190" y="1"/>
                  </a:cubicBezTo>
                  <a:close/>
                </a:path>
              </a:pathLst>
            </a:custGeom>
            <a:solidFill>
              <a:srgbClr val="151F29">
                <a:alpha val="38280"/>
              </a:srgbClr>
            </a:solidFill>
            <a:ln>
              <a:noFill/>
            </a:ln>
          </p:spPr>
          <p:txBody>
            <a:bodyPr spcFirstLastPara="1" wrap="square" lIns="121900" tIns="121900" rIns="121900" bIns="121900" anchor="ctr" anchorCtr="0">
              <a:noAutofit/>
            </a:bodyPr>
            <a:lstStyle/>
            <a:p>
              <a:endParaRPr sz="2400"/>
            </a:p>
          </p:txBody>
        </p:sp>
        <p:sp>
          <p:nvSpPr>
            <p:cNvPr id="431" name="Google Shape;431;p31"/>
            <p:cNvSpPr/>
            <p:nvPr/>
          </p:nvSpPr>
          <p:spPr>
            <a:xfrm>
              <a:off x="2784276" y="2496344"/>
              <a:ext cx="35344" cy="96887"/>
            </a:xfrm>
            <a:custGeom>
              <a:avLst/>
              <a:gdLst/>
              <a:ahLst/>
              <a:cxnLst/>
              <a:rect l="l" t="t" r="r" b="b"/>
              <a:pathLst>
                <a:path w="572" h="1568" extrusionOk="0">
                  <a:moveTo>
                    <a:pt x="30" y="1"/>
                  </a:moveTo>
                  <a:cubicBezTo>
                    <a:pt x="0" y="1"/>
                    <a:pt x="88" y="352"/>
                    <a:pt x="235" y="791"/>
                  </a:cubicBezTo>
                  <a:cubicBezTo>
                    <a:pt x="366" y="1231"/>
                    <a:pt x="513" y="1567"/>
                    <a:pt x="527" y="1567"/>
                  </a:cubicBezTo>
                  <a:cubicBezTo>
                    <a:pt x="571" y="1567"/>
                    <a:pt x="469" y="1201"/>
                    <a:pt x="322" y="777"/>
                  </a:cubicBezTo>
                  <a:cubicBezTo>
                    <a:pt x="205" y="338"/>
                    <a:pt x="59" y="1"/>
                    <a:pt x="30" y="1"/>
                  </a:cubicBezTo>
                  <a:close/>
                </a:path>
              </a:pathLst>
            </a:custGeom>
            <a:solidFill>
              <a:srgbClr val="151F29">
                <a:alpha val="38280"/>
              </a:srgbClr>
            </a:solidFill>
            <a:ln>
              <a:noFill/>
            </a:ln>
          </p:spPr>
          <p:txBody>
            <a:bodyPr spcFirstLastPara="1" wrap="square" lIns="121900" tIns="121900" rIns="121900" bIns="121900" anchor="ctr" anchorCtr="0">
              <a:noAutofit/>
            </a:bodyPr>
            <a:lstStyle/>
            <a:p>
              <a:endParaRPr sz="2400"/>
            </a:p>
          </p:txBody>
        </p:sp>
        <p:sp>
          <p:nvSpPr>
            <p:cNvPr id="432" name="Google Shape;432;p31"/>
            <p:cNvSpPr/>
            <p:nvPr/>
          </p:nvSpPr>
          <p:spPr>
            <a:xfrm>
              <a:off x="3282694" y="2125468"/>
              <a:ext cx="29906" cy="710152"/>
            </a:xfrm>
            <a:custGeom>
              <a:avLst/>
              <a:gdLst/>
              <a:ahLst/>
              <a:cxnLst/>
              <a:rect l="l" t="t" r="r" b="b"/>
              <a:pathLst>
                <a:path w="484" h="11493" extrusionOk="0">
                  <a:moveTo>
                    <a:pt x="425" y="1"/>
                  </a:moveTo>
                  <a:cubicBezTo>
                    <a:pt x="367" y="1"/>
                    <a:pt x="235" y="2563"/>
                    <a:pt x="147" y="5754"/>
                  </a:cubicBezTo>
                  <a:cubicBezTo>
                    <a:pt x="30" y="8916"/>
                    <a:pt x="1" y="11493"/>
                    <a:pt x="59" y="11493"/>
                  </a:cubicBezTo>
                  <a:cubicBezTo>
                    <a:pt x="118" y="11493"/>
                    <a:pt x="220" y="8916"/>
                    <a:pt x="337" y="5754"/>
                  </a:cubicBezTo>
                  <a:cubicBezTo>
                    <a:pt x="440" y="2592"/>
                    <a:pt x="484" y="1"/>
                    <a:pt x="425"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33" name="Google Shape;433;p31"/>
            <p:cNvSpPr/>
            <p:nvPr/>
          </p:nvSpPr>
          <p:spPr>
            <a:xfrm>
              <a:off x="3322488" y="2351256"/>
              <a:ext cx="29906" cy="28485"/>
            </a:xfrm>
            <a:custGeom>
              <a:avLst/>
              <a:gdLst/>
              <a:ahLst/>
              <a:cxnLst/>
              <a:rect l="l" t="t" r="r" b="b"/>
              <a:pathLst>
                <a:path w="484" h="461" extrusionOk="0">
                  <a:moveTo>
                    <a:pt x="264" y="1"/>
                  </a:moveTo>
                  <a:cubicBezTo>
                    <a:pt x="227" y="1"/>
                    <a:pt x="198" y="14"/>
                    <a:pt x="177" y="36"/>
                  </a:cubicBezTo>
                  <a:cubicBezTo>
                    <a:pt x="162" y="50"/>
                    <a:pt x="162" y="65"/>
                    <a:pt x="162" y="80"/>
                  </a:cubicBezTo>
                  <a:cubicBezTo>
                    <a:pt x="177" y="109"/>
                    <a:pt x="235" y="109"/>
                    <a:pt x="279" y="138"/>
                  </a:cubicBezTo>
                  <a:cubicBezTo>
                    <a:pt x="294" y="153"/>
                    <a:pt x="308" y="197"/>
                    <a:pt x="308" y="211"/>
                  </a:cubicBezTo>
                  <a:cubicBezTo>
                    <a:pt x="308" y="226"/>
                    <a:pt x="308" y="255"/>
                    <a:pt x="279" y="270"/>
                  </a:cubicBezTo>
                  <a:cubicBezTo>
                    <a:pt x="235" y="285"/>
                    <a:pt x="220" y="285"/>
                    <a:pt x="206" y="285"/>
                  </a:cubicBezTo>
                  <a:cubicBezTo>
                    <a:pt x="177" y="285"/>
                    <a:pt x="147" y="255"/>
                    <a:pt x="147" y="226"/>
                  </a:cubicBezTo>
                  <a:cubicBezTo>
                    <a:pt x="118" y="182"/>
                    <a:pt x="147" y="124"/>
                    <a:pt x="118" y="109"/>
                  </a:cubicBezTo>
                  <a:lnTo>
                    <a:pt x="74" y="109"/>
                  </a:lnTo>
                  <a:cubicBezTo>
                    <a:pt x="59" y="124"/>
                    <a:pt x="16" y="153"/>
                    <a:pt x="16" y="211"/>
                  </a:cubicBezTo>
                  <a:cubicBezTo>
                    <a:pt x="1" y="270"/>
                    <a:pt x="16" y="358"/>
                    <a:pt x="89" y="416"/>
                  </a:cubicBezTo>
                  <a:cubicBezTo>
                    <a:pt x="125" y="446"/>
                    <a:pt x="177" y="460"/>
                    <a:pt x="228" y="460"/>
                  </a:cubicBezTo>
                  <a:cubicBezTo>
                    <a:pt x="279" y="460"/>
                    <a:pt x="330" y="446"/>
                    <a:pt x="367" y="416"/>
                  </a:cubicBezTo>
                  <a:cubicBezTo>
                    <a:pt x="440" y="358"/>
                    <a:pt x="484" y="255"/>
                    <a:pt x="455" y="153"/>
                  </a:cubicBezTo>
                  <a:cubicBezTo>
                    <a:pt x="440" y="65"/>
                    <a:pt x="367" y="36"/>
                    <a:pt x="308" y="6"/>
                  </a:cubicBezTo>
                  <a:cubicBezTo>
                    <a:pt x="293" y="3"/>
                    <a:pt x="278" y="1"/>
                    <a:pt x="264"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34" name="Google Shape;434;p31"/>
            <p:cNvSpPr/>
            <p:nvPr/>
          </p:nvSpPr>
          <p:spPr>
            <a:xfrm>
              <a:off x="3331572" y="2233357"/>
              <a:ext cx="29906" cy="27558"/>
            </a:xfrm>
            <a:custGeom>
              <a:avLst/>
              <a:gdLst/>
              <a:ahLst/>
              <a:cxnLst/>
              <a:rect l="l" t="t" r="r" b="b"/>
              <a:pathLst>
                <a:path w="484" h="446" extrusionOk="0">
                  <a:moveTo>
                    <a:pt x="273" y="0"/>
                  </a:moveTo>
                  <a:cubicBezTo>
                    <a:pt x="253" y="0"/>
                    <a:pt x="235" y="4"/>
                    <a:pt x="220" y="11"/>
                  </a:cubicBezTo>
                  <a:cubicBezTo>
                    <a:pt x="176" y="11"/>
                    <a:pt x="176" y="26"/>
                    <a:pt x="176" y="55"/>
                  </a:cubicBezTo>
                  <a:cubicBezTo>
                    <a:pt x="176" y="70"/>
                    <a:pt x="235" y="85"/>
                    <a:pt x="264" y="128"/>
                  </a:cubicBezTo>
                  <a:cubicBezTo>
                    <a:pt x="293" y="143"/>
                    <a:pt x="308" y="187"/>
                    <a:pt x="308" y="202"/>
                  </a:cubicBezTo>
                  <a:cubicBezTo>
                    <a:pt x="308" y="216"/>
                    <a:pt x="308" y="231"/>
                    <a:pt x="264" y="260"/>
                  </a:cubicBezTo>
                  <a:lnTo>
                    <a:pt x="191" y="260"/>
                  </a:lnTo>
                  <a:cubicBezTo>
                    <a:pt x="176" y="260"/>
                    <a:pt x="161" y="216"/>
                    <a:pt x="161" y="202"/>
                  </a:cubicBezTo>
                  <a:cubicBezTo>
                    <a:pt x="147" y="143"/>
                    <a:pt x="176" y="85"/>
                    <a:pt x="161" y="70"/>
                  </a:cubicBezTo>
                  <a:cubicBezTo>
                    <a:pt x="161" y="63"/>
                    <a:pt x="158" y="59"/>
                    <a:pt x="147" y="59"/>
                  </a:cubicBezTo>
                  <a:cubicBezTo>
                    <a:pt x="136" y="59"/>
                    <a:pt x="117" y="63"/>
                    <a:pt x="88" y="70"/>
                  </a:cubicBezTo>
                  <a:cubicBezTo>
                    <a:pt x="44" y="85"/>
                    <a:pt x="30" y="128"/>
                    <a:pt x="15" y="172"/>
                  </a:cubicBezTo>
                  <a:cubicBezTo>
                    <a:pt x="0" y="231"/>
                    <a:pt x="0" y="304"/>
                    <a:pt x="73" y="377"/>
                  </a:cubicBezTo>
                  <a:cubicBezTo>
                    <a:pt x="119" y="423"/>
                    <a:pt x="182" y="446"/>
                    <a:pt x="241" y="446"/>
                  </a:cubicBezTo>
                  <a:cubicBezTo>
                    <a:pt x="276" y="446"/>
                    <a:pt x="310" y="438"/>
                    <a:pt x="337" y="421"/>
                  </a:cubicBezTo>
                  <a:cubicBezTo>
                    <a:pt x="439" y="377"/>
                    <a:pt x="483" y="275"/>
                    <a:pt x="469" y="172"/>
                  </a:cubicBezTo>
                  <a:cubicBezTo>
                    <a:pt x="454" y="85"/>
                    <a:pt x="396" y="26"/>
                    <a:pt x="337" y="11"/>
                  </a:cubicBezTo>
                  <a:cubicBezTo>
                    <a:pt x="315" y="4"/>
                    <a:pt x="293" y="0"/>
                    <a:pt x="273"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35" name="Google Shape;435;p31"/>
            <p:cNvSpPr/>
            <p:nvPr/>
          </p:nvSpPr>
          <p:spPr>
            <a:xfrm>
              <a:off x="3321623" y="2501288"/>
              <a:ext cx="29906" cy="27744"/>
            </a:xfrm>
            <a:custGeom>
              <a:avLst/>
              <a:gdLst/>
              <a:ahLst/>
              <a:cxnLst/>
              <a:rect l="l" t="t" r="r" b="b"/>
              <a:pathLst>
                <a:path w="484" h="449" extrusionOk="0">
                  <a:moveTo>
                    <a:pt x="215" y="1"/>
                  </a:moveTo>
                  <a:cubicBezTo>
                    <a:pt x="194" y="1"/>
                    <a:pt x="171" y="7"/>
                    <a:pt x="147" y="23"/>
                  </a:cubicBezTo>
                  <a:cubicBezTo>
                    <a:pt x="88" y="38"/>
                    <a:pt x="30" y="96"/>
                    <a:pt x="15" y="184"/>
                  </a:cubicBezTo>
                  <a:cubicBezTo>
                    <a:pt x="0" y="272"/>
                    <a:pt x="44" y="389"/>
                    <a:pt x="147" y="419"/>
                  </a:cubicBezTo>
                  <a:cubicBezTo>
                    <a:pt x="185" y="438"/>
                    <a:pt x="226" y="449"/>
                    <a:pt x="266" y="449"/>
                  </a:cubicBezTo>
                  <a:cubicBezTo>
                    <a:pt x="318" y="449"/>
                    <a:pt x="369" y="431"/>
                    <a:pt x="410" y="389"/>
                  </a:cubicBezTo>
                  <a:cubicBezTo>
                    <a:pt x="483" y="316"/>
                    <a:pt x="483" y="243"/>
                    <a:pt x="483" y="184"/>
                  </a:cubicBezTo>
                  <a:cubicBezTo>
                    <a:pt x="460" y="78"/>
                    <a:pt x="398" y="48"/>
                    <a:pt x="375" y="48"/>
                  </a:cubicBezTo>
                  <a:cubicBezTo>
                    <a:pt x="370" y="48"/>
                    <a:pt x="366" y="50"/>
                    <a:pt x="366" y="53"/>
                  </a:cubicBezTo>
                  <a:cubicBezTo>
                    <a:pt x="337" y="67"/>
                    <a:pt x="366" y="126"/>
                    <a:pt x="337" y="184"/>
                  </a:cubicBezTo>
                  <a:cubicBezTo>
                    <a:pt x="322" y="214"/>
                    <a:pt x="308" y="243"/>
                    <a:pt x="293" y="258"/>
                  </a:cubicBezTo>
                  <a:cubicBezTo>
                    <a:pt x="278" y="265"/>
                    <a:pt x="267" y="268"/>
                    <a:pt x="256" y="268"/>
                  </a:cubicBezTo>
                  <a:cubicBezTo>
                    <a:pt x="245" y="268"/>
                    <a:pt x="234" y="265"/>
                    <a:pt x="220" y="258"/>
                  </a:cubicBezTo>
                  <a:cubicBezTo>
                    <a:pt x="176" y="243"/>
                    <a:pt x="161" y="214"/>
                    <a:pt x="161" y="199"/>
                  </a:cubicBezTo>
                  <a:cubicBezTo>
                    <a:pt x="161" y="184"/>
                    <a:pt x="176" y="140"/>
                    <a:pt x="191" y="126"/>
                  </a:cubicBezTo>
                  <a:cubicBezTo>
                    <a:pt x="234" y="96"/>
                    <a:pt x="264" y="67"/>
                    <a:pt x="293" y="53"/>
                  </a:cubicBezTo>
                  <a:cubicBezTo>
                    <a:pt x="304" y="42"/>
                    <a:pt x="268" y="1"/>
                    <a:pt x="215"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36" name="Google Shape;436;p31"/>
            <p:cNvSpPr/>
            <p:nvPr/>
          </p:nvSpPr>
          <p:spPr>
            <a:xfrm>
              <a:off x="3318904" y="2660526"/>
              <a:ext cx="31698" cy="29536"/>
            </a:xfrm>
            <a:custGeom>
              <a:avLst/>
              <a:gdLst/>
              <a:ahLst/>
              <a:cxnLst/>
              <a:rect l="l" t="t" r="r" b="b"/>
              <a:pathLst>
                <a:path w="513" h="478" extrusionOk="0">
                  <a:moveTo>
                    <a:pt x="246" y="1"/>
                  </a:moveTo>
                  <a:cubicBezTo>
                    <a:pt x="220" y="1"/>
                    <a:pt x="191" y="8"/>
                    <a:pt x="161" y="23"/>
                  </a:cubicBezTo>
                  <a:cubicBezTo>
                    <a:pt x="117" y="37"/>
                    <a:pt x="44" y="96"/>
                    <a:pt x="15" y="184"/>
                  </a:cubicBezTo>
                  <a:cubicBezTo>
                    <a:pt x="0" y="301"/>
                    <a:pt x="59" y="389"/>
                    <a:pt x="147" y="447"/>
                  </a:cubicBezTo>
                  <a:cubicBezTo>
                    <a:pt x="179" y="467"/>
                    <a:pt x="222" y="477"/>
                    <a:pt x="266" y="477"/>
                  </a:cubicBezTo>
                  <a:cubicBezTo>
                    <a:pt x="324" y="477"/>
                    <a:pt x="384" y="459"/>
                    <a:pt x="425" y="418"/>
                  </a:cubicBezTo>
                  <a:cubicBezTo>
                    <a:pt x="498" y="374"/>
                    <a:pt x="513" y="272"/>
                    <a:pt x="498" y="228"/>
                  </a:cubicBezTo>
                  <a:cubicBezTo>
                    <a:pt x="483" y="169"/>
                    <a:pt x="454" y="125"/>
                    <a:pt x="425" y="111"/>
                  </a:cubicBezTo>
                  <a:cubicBezTo>
                    <a:pt x="410" y="103"/>
                    <a:pt x="396" y="100"/>
                    <a:pt x="385" y="100"/>
                  </a:cubicBezTo>
                  <a:cubicBezTo>
                    <a:pt x="374" y="100"/>
                    <a:pt x="366" y="103"/>
                    <a:pt x="366" y="111"/>
                  </a:cubicBezTo>
                  <a:cubicBezTo>
                    <a:pt x="352" y="125"/>
                    <a:pt x="381" y="184"/>
                    <a:pt x="366" y="242"/>
                  </a:cubicBezTo>
                  <a:cubicBezTo>
                    <a:pt x="352" y="272"/>
                    <a:pt x="337" y="301"/>
                    <a:pt x="308" y="316"/>
                  </a:cubicBezTo>
                  <a:cubicBezTo>
                    <a:pt x="300" y="323"/>
                    <a:pt x="293" y="327"/>
                    <a:pt x="282" y="327"/>
                  </a:cubicBezTo>
                  <a:cubicBezTo>
                    <a:pt x="271" y="327"/>
                    <a:pt x="257" y="323"/>
                    <a:pt x="235" y="316"/>
                  </a:cubicBezTo>
                  <a:cubicBezTo>
                    <a:pt x="205" y="301"/>
                    <a:pt x="176" y="257"/>
                    <a:pt x="176" y="242"/>
                  </a:cubicBezTo>
                  <a:cubicBezTo>
                    <a:pt x="176" y="228"/>
                    <a:pt x="205" y="184"/>
                    <a:pt x="220" y="169"/>
                  </a:cubicBezTo>
                  <a:cubicBezTo>
                    <a:pt x="278" y="111"/>
                    <a:pt x="308" y="111"/>
                    <a:pt x="337" y="96"/>
                  </a:cubicBezTo>
                  <a:cubicBezTo>
                    <a:pt x="352" y="81"/>
                    <a:pt x="337" y="52"/>
                    <a:pt x="308" y="23"/>
                  </a:cubicBezTo>
                  <a:cubicBezTo>
                    <a:pt x="293" y="8"/>
                    <a:pt x="271" y="1"/>
                    <a:pt x="246"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37" name="Google Shape;437;p31"/>
            <p:cNvSpPr/>
            <p:nvPr/>
          </p:nvSpPr>
          <p:spPr>
            <a:xfrm>
              <a:off x="3095463" y="2802092"/>
              <a:ext cx="344726" cy="77855"/>
            </a:xfrm>
            <a:custGeom>
              <a:avLst/>
              <a:gdLst/>
              <a:ahLst/>
              <a:cxnLst/>
              <a:rect l="l" t="t" r="r" b="b"/>
              <a:pathLst>
                <a:path w="5579" h="1260" extrusionOk="0">
                  <a:moveTo>
                    <a:pt x="88" y="1"/>
                  </a:moveTo>
                  <a:lnTo>
                    <a:pt x="0" y="630"/>
                  </a:lnTo>
                  <a:lnTo>
                    <a:pt x="5578" y="1260"/>
                  </a:lnTo>
                  <a:lnTo>
                    <a:pt x="5578" y="630"/>
                  </a:lnTo>
                  <a:lnTo>
                    <a:pt x="88"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nvGrpSpPr>
          <p:cNvPr id="438" name="Google Shape;438;p31"/>
          <p:cNvGrpSpPr/>
          <p:nvPr/>
        </p:nvGrpSpPr>
        <p:grpSpPr>
          <a:xfrm>
            <a:off x="2091693" y="3803683"/>
            <a:ext cx="2875377" cy="2202460"/>
            <a:chOff x="1568769" y="2852762"/>
            <a:chExt cx="2156533" cy="1651845"/>
          </a:xfrm>
        </p:grpSpPr>
        <p:sp>
          <p:nvSpPr>
            <p:cNvPr id="439" name="Google Shape;439;p31"/>
            <p:cNvSpPr/>
            <p:nvPr/>
          </p:nvSpPr>
          <p:spPr>
            <a:xfrm>
              <a:off x="3409629" y="3209179"/>
              <a:ext cx="94106" cy="1295427"/>
            </a:xfrm>
            <a:custGeom>
              <a:avLst/>
              <a:gdLst/>
              <a:ahLst/>
              <a:cxnLst/>
              <a:rect l="l" t="t" r="r" b="b"/>
              <a:pathLst>
                <a:path w="1523" h="20965" extrusionOk="0">
                  <a:moveTo>
                    <a:pt x="0" y="1"/>
                  </a:moveTo>
                  <a:lnTo>
                    <a:pt x="879" y="20965"/>
                  </a:lnTo>
                  <a:lnTo>
                    <a:pt x="1523" y="20965"/>
                  </a:lnTo>
                  <a:lnTo>
                    <a:pt x="762"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440" name="Google Shape;440;p31"/>
            <p:cNvSpPr/>
            <p:nvPr/>
          </p:nvSpPr>
          <p:spPr>
            <a:xfrm>
              <a:off x="3444912" y="3192001"/>
              <a:ext cx="192723" cy="170108"/>
            </a:xfrm>
            <a:custGeom>
              <a:avLst/>
              <a:gdLst/>
              <a:ahLst/>
              <a:cxnLst/>
              <a:rect l="l" t="t" r="r" b="b"/>
              <a:pathLst>
                <a:path w="3119" h="2753" extrusionOk="0">
                  <a:moveTo>
                    <a:pt x="2899" y="1"/>
                  </a:moveTo>
                  <a:lnTo>
                    <a:pt x="0" y="2387"/>
                  </a:lnTo>
                  <a:lnTo>
                    <a:pt x="293" y="2753"/>
                  </a:lnTo>
                  <a:lnTo>
                    <a:pt x="3119" y="147"/>
                  </a:lnTo>
                  <a:lnTo>
                    <a:pt x="2899"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441" name="Google Shape;441;p31"/>
            <p:cNvSpPr/>
            <p:nvPr/>
          </p:nvSpPr>
          <p:spPr>
            <a:xfrm>
              <a:off x="3243160" y="3201022"/>
              <a:ext cx="201806" cy="158368"/>
            </a:xfrm>
            <a:custGeom>
              <a:avLst/>
              <a:gdLst/>
              <a:ahLst/>
              <a:cxnLst/>
              <a:rect l="l" t="t" r="r" b="b"/>
              <a:pathLst>
                <a:path w="3266" h="2563" extrusionOk="0">
                  <a:moveTo>
                    <a:pt x="89" y="1"/>
                  </a:moveTo>
                  <a:lnTo>
                    <a:pt x="1" y="235"/>
                  </a:lnTo>
                  <a:lnTo>
                    <a:pt x="2958" y="2563"/>
                  </a:lnTo>
                  <a:lnTo>
                    <a:pt x="3265" y="2197"/>
                  </a:lnTo>
                  <a:lnTo>
                    <a:pt x="89"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442" name="Google Shape;442;p31"/>
            <p:cNvSpPr/>
            <p:nvPr/>
          </p:nvSpPr>
          <p:spPr>
            <a:xfrm>
              <a:off x="1568769" y="3150415"/>
              <a:ext cx="2156533" cy="83293"/>
            </a:xfrm>
            <a:custGeom>
              <a:avLst/>
              <a:gdLst/>
              <a:ahLst/>
              <a:cxnLst/>
              <a:rect l="l" t="t" r="r" b="b"/>
              <a:pathLst>
                <a:path w="34901" h="1348" extrusionOk="0">
                  <a:moveTo>
                    <a:pt x="0" y="0"/>
                  </a:moveTo>
                  <a:lnTo>
                    <a:pt x="146" y="1347"/>
                  </a:lnTo>
                  <a:lnTo>
                    <a:pt x="34901" y="952"/>
                  </a:lnTo>
                  <a:lnTo>
                    <a:pt x="34901"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443" name="Google Shape;443;p31"/>
            <p:cNvSpPr/>
            <p:nvPr/>
          </p:nvSpPr>
          <p:spPr>
            <a:xfrm>
              <a:off x="1813900" y="3209179"/>
              <a:ext cx="94106" cy="1295427"/>
            </a:xfrm>
            <a:custGeom>
              <a:avLst/>
              <a:gdLst/>
              <a:ahLst/>
              <a:cxnLst/>
              <a:rect l="l" t="t" r="r" b="b"/>
              <a:pathLst>
                <a:path w="1523" h="20965" extrusionOk="0">
                  <a:moveTo>
                    <a:pt x="0" y="1"/>
                  </a:moveTo>
                  <a:lnTo>
                    <a:pt x="879" y="20965"/>
                  </a:lnTo>
                  <a:lnTo>
                    <a:pt x="1523" y="20965"/>
                  </a:lnTo>
                  <a:lnTo>
                    <a:pt x="776"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444" name="Google Shape;444;p31"/>
            <p:cNvSpPr/>
            <p:nvPr/>
          </p:nvSpPr>
          <p:spPr>
            <a:xfrm>
              <a:off x="1849184" y="3192001"/>
              <a:ext cx="193650" cy="170108"/>
            </a:xfrm>
            <a:custGeom>
              <a:avLst/>
              <a:gdLst/>
              <a:ahLst/>
              <a:cxnLst/>
              <a:rect l="l" t="t" r="r" b="b"/>
              <a:pathLst>
                <a:path w="3134" h="2753" extrusionOk="0">
                  <a:moveTo>
                    <a:pt x="2914" y="1"/>
                  </a:moveTo>
                  <a:lnTo>
                    <a:pt x="0" y="2387"/>
                  </a:lnTo>
                  <a:lnTo>
                    <a:pt x="293" y="2753"/>
                  </a:lnTo>
                  <a:lnTo>
                    <a:pt x="3133" y="147"/>
                  </a:lnTo>
                  <a:lnTo>
                    <a:pt x="2914"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445" name="Google Shape;445;p31"/>
            <p:cNvSpPr/>
            <p:nvPr/>
          </p:nvSpPr>
          <p:spPr>
            <a:xfrm>
              <a:off x="1647431" y="3201022"/>
              <a:ext cx="201806" cy="158368"/>
            </a:xfrm>
            <a:custGeom>
              <a:avLst/>
              <a:gdLst/>
              <a:ahLst/>
              <a:cxnLst/>
              <a:rect l="l" t="t" r="r" b="b"/>
              <a:pathLst>
                <a:path w="3266" h="2563" extrusionOk="0">
                  <a:moveTo>
                    <a:pt x="103" y="1"/>
                  </a:moveTo>
                  <a:lnTo>
                    <a:pt x="1" y="235"/>
                  </a:lnTo>
                  <a:lnTo>
                    <a:pt x="2973" y="2563"/>
                  </a:lnTo>
                  <a:lnTo>
                    <a:pt x="3265" y="2197"/>
                  </a:lnTo>
                  <a:lnTo>
                    <a:pt x="103"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446" name="Google Shape;446;p31"/>
            <p:cNvSpPr/>
            <p:nvPr/>
          </p:nvSpPr>
          <p:spPr>
            <a:xfrm>
              <a:off x="1810254" y="2852762"/>
              <a:ext cx="695694" cy="299496"/>
            </a:xfrm>
            <a:custGeom>
              <a:avLst/>
              <a:gdLst/>
              <a:ahLst/>
              <a:cxnLst/>
              <a:rect l="l" t="t" r="r" b="b"/>
              <a:pathLst>
                <a:path w="11259" h="4847" extrusionOk="0">
                  <a:moveTo>
                    <a:pt x="5666" y="1"/>
                  </a:moveTo>
                  <a:lnTo>
                    <a:pt x="4466" y="4554"/>
                  </a:lnTo>
                  <a:lnTo>
                    <a:pt x="1" y="4554"/>
                  </a:lnTo>
                  <a:lnTo>
                    <a:pt x="1" y="4846"/>
                  </a:lnTo>
                  <a:lnTo>
                    <a:pt x="9721" y="4773"/>
                  </a:lnTo>
                  <a:lnTo>
                    <a:pt x="11259"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447" name="Google Shape;447;p31"/>
            <p:cNvSpPr/>
            <p:nvPr/>
          </p:nvSpPr>
          <p:spPr>
            <a:xfrm>
              <a:off x="2270732" y="2977644"/>
              <a:ext cx="63397" cy="62470"/>
            </a:xfrm>
            <a:custGeom>
              <a:avLst/>
              <a:gdLst/>
              <a:ahLst/>
              <a:cxnLst/>
              <a:rect l="l" t="t" r="r" b="b"/>
              <a:pathLst>
                <a:path w="1026" h="1011" extrusionOk="0">
                  <a:moveTo>
                    <a:pt x="513" y="0"/>
                  </a:moveTo>
                  <a:cubicBezTo>
                    <a:pt x="235" y="0"/>
                    <a:pt x="0" y="220"/>
                    <a:pt x="0" y="512"/>
                  </a:cubicBezTo>
                  <a:cubicBezTo>
                    <a:pt x="0" y="791"/>
                    <a:pt x="235" y="1010"/>
                    <a:pt x="513" y="1010"/>
                  </a:cubicBezTo>
                  <a:cubicBezTo>
                    <a:pt x="791" y="1010"/>
                    <a:pt x="1025" y="791"/>
                    <a:pt x="1025" y="512"/>
                  </a:cubicBezTo>
                  <a:cubicBezTo>
                    <a:pt x="1025" y="220"/>
                    <a:pt x="791" y="0"/>
                    <a:pt x="51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448" name="Google Shape;448;p31"/>
          <p:cNvSpPr/>
          <p:nvPr/>
        </p:nvSpPr>
        <p:spPr>
          <a:xfrm>
            <a:off x="6121091" y="3148520"/>
            <a:ext cx="41111" cy="21173"/>
          </a:xfrm>
          <a:custGeom>
            <a:avLst/>
            <a:gdLst/>
            <a:ahLst/>
            <a:cxnLst/>
            <a:rect l="l" t="t" r="r" b="b"/>
            <a:pathLst>
              <a:path w="499" h="257" extrusionOk="0">
                <a:moveTo>
                  <a:pt x="458" y="1"/>
                </a:moveTo>
                <a:cubicBezTo>
                  <a:pt x="426" y="1"/>
                  <a:pt x="334" y="39"/>
                  <a:pt x="220" y="77"/>
                </a:cubicBezTo>
                <a:cubicBezTo>
                  <a:pt x="88" y="165"/>
                  <a:pt x="0" y="238"/>
                  <a:pt x="0" y="252"/>
                </a:cubicBezTo>
                <a:cubicBezTo>
                  <a:pt x="3" y="255"/>
                  <a:pt x="8" y="256"/>
                  <a:pt x="16" y="256"/>
                </a:cubicBezTo>
                <a:cubicBezTo>
                  <a:pt x="55" y="256"/>
                  <a:pt x="152" y="228"/>
                  <a:pt x="249" y="179"/>
                </a:cubicBezTo>
                <a:cubicBezTo>
                  <a:pt x="381" y="106"/>
                  <a:pt x="498" y="33"/>
                  <a:pt x="469" y="4"/>
                </a:cubicBezTo>
                <a:cubicBezTo>
                  <a:pt x="467" y="2"/>
                  <a:pt x="463" y="1"/>
                  <a:pt x="45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nvGrpSpPr>
          <p:cNvPr id="449" name="Google Shape;449;p31"/>
          <p:cNvGrpSpPr/>
          <p:nvPr/>
        </p:nvGrpSpPr>
        <p:grpSpPr>
          <a:xfrm>
            <a:off x="4874887" y="3142837"/>
            <a:ext cx="1648853" cy="2923596"/>
            <a:chOff x="3656165" y="2357127"/>
            <a:chExt cx="1236640" cy="2192697"/>
          </a:xfrm>
        </p:grpSpPr>
        <p:sp>
          <p:nvSpPr>
            <p:cNvPr id="450" name="Google Shape;450;p31"/>
            <p:cNvSpPr/>
            <p:nvPr/>
          </p:nvSpPr>
          <p:spPr>
            <a:xfrm>
              <a:off x="4663462" y="3758229"/>
              <a:ext cx="57959" cy="706507"/>
            </a:xfrm>
            <a:custGeom>
              <a:avLst/>
              <a:gdLst/>
              <a:ahLst/>
              <a:cxnLst/>
              <a:rect l="l" t="t" r="r" b="b"/>
              <a:pathLst>
                <a:path w="938" h="11434" extrusionOk="0">
                  <a:moveTo>
                    <a:pt x="484" y="0"/>
                  </a:moveTo>
                  <a:lnTo>
                    <a:pt x="1" y="11434"/>
                  </a:lnTo>
                  <a:lnTo>
                    <a:pt x="337" y="11434"/>
                  </a:lnTo>
                  <a:lnTo>
                    <a:pt x="937" y="59"/>
                  </a:lnTo>
                  <a:lnTo>
                    <a:pt x="484"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451" name="Google Shape;451;p31"/>
            <p:cNvSpPr/>
            <p:nvPr/>
          </p:nvSpPr>
          <p:spPr>
            <a:xfrm>
              <a:off x="3824298" y="4391501"/>
              <a:ext cx="330268" cy="102262"/>
            </a:xfrm>
            <a:custGeom>
              <a:avLst/>
              <a:gdLst/>
              <a:ahLst/>
              <a:cxnLst/>
              <a:rect l="l" t="t" r="r" b="b"/>
              <a:pathLst>
                <a:path w="5345" h="1655" extrusionOk="0">
                  <a:moveTo>
                    <a:pt x="1025" y="1"/>
                  </a:moveTo>
                  <a:lnTo>
                    <a:pt x="1245" y="1025"/>
                  </a:lnTo>
                  <a:cubicBezTo>
                    <a:pt x="1245" y="1025"/>
                    <a:pt x="1" y="1655"/>
                    <a:pt x="689" y="1655"/>
                  </a:cubicBezTo>
                  <a:lnTo>
                    <a:pt x="5344" y="1655"/>
                  </a:lnTo>
                  <a:lnTo>
                    <a:pt x="5051"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52" name="Google Shape;452;p31"/>
            <p:cNvSpPr/>
            <p:nvPr/>
          </p:nvSpPr>
          <p:spPr>
            <a:xfrm>
              <a:off x="3656165" y="4448488"/>
              <a:ext cx="330268" cy="101336"/>
            </a:xfrm>
            <a:custGeom>
              <a:avLst/>
              <a:gdLst/>
              <a:ahLst/>
              <a:cxnLst/>
              <a:rect l="l" t="t" r="r" b="b"/>
              <a:pathLst>
                <a:path w="5345" h="1640" extrusionOk="0">
                  <a:moveTo>
                    <a:pt x="1025" y="0"/>
                  </a:moveTo>
                  <a:lnTo>
                    <a:pt x="1245" y="1025"/>
                  </a:lnTo>
                  <a:cubicBezTo>
                    <a:pt x="1245" y="1025"/>
                    <a:pt x="1" y="1640"/>
                    <a:pt x="703" y="1640"/>
                  </a:cubicBezTo>
                  <a:lnTo>
                    <a:pt x="5344" y="1640"/>
                  </a:lnTo>
                  <a:lnTo>
                    <a:pt x="5051"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53" name="Google Shape;453;p31"/>
            <p:cNvSpPr/>
            <p:nvPr/>
          </p:nvSpPr>
          <p:spPr>
            <a:xfrm>
              <a:off x="3845255" y="3386522"/>
              <a:ext cx="980607" cy="1054755"/>
            </a:xfrm>
            <a:custGeom>
              <a:avLst/>
              <a:gdLst/>
              <a:ahLst/>
              <a:cxnLst/>
              <a:rect l="l" t="t" r="r" b="b"/>
              <a:pathLst>
                <a:path w="15870" h="17070" extrusionOk="0">
                  <a:moveTo>
                    <a:pt x="2760" y="0"/>
                  </a:moveTo>
                  <a:cubicBezTo>
                    <a:pt x="1" y="0"/>
                    <a:pt x="512" y="17070"/>
                    <a:pt x="512" y="17070"/>
                  </a:cubicBezTo>
                  <a:lnTo>
                    <a:pt x="4933" y="17070"/>
                  </a:lnTo>
                  <a:cubicBezTo>
                    <a:pt x="4933" y="17070"/>
                    <a:pt x="5168" y="6295"/>
                    <a:pt x="5197" y="5402"/>
                  </a:cubicBezTo>
                  <a:cubicBezTo>
                    <a:pt x="5205" y="5232"/>
                    <a:pt x="5346" y="5168"/>
                    <a:pt x="5594" y="5168"/>
                  </a:cubicBezTo>
                  <a:cubicBezTo>
                    <a:pt x="6381" y="5168"/>
                    <a:pt x="8241" y="5818"/>
                    <a:pt x="10331" y="5818"/>
                  </a:cubicBezTo>
                  <a:cubicBezTo>
                    <a:pt x="11158" y="5818"/>
                    <a:pt x="12021" y="5716"/>
                    <a:pt x="12868" y="5431"/>
                  </a:cubicBezTo>
                  <a:cubicBezTo>
                    <a:pt x="15869" y="4436"/>
                    <a:pt x="14478" y="952"/>
                    <a:pt x="14478" y="952"/>
                  </a:cubicBezTo>
                  <a:cubicBezTo>
                    <a:pt x="14478" y="952"/>
                    <a:pt x="4933" y="44"/>
                    <a:pt x="2767" y="0"/>
                  </a:cubicBezTo>
                  <a:cubicBezTo>
                    <a:pt x="2764" y="0"/>
                    <a:pt x="2762" y="0"/>
                    <a:pt x="2760"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54" name="Google Shape;454;p31"/>
            <p:cNvSpPr/>
            <p:nvPr/>
          </p:nvSpPr>
          <p:spPr>
            <a:xfrm>
              <a:off x="3845255" y="3386522"/>
              <a:ext cx="980607" cy="1054755"/>
            </a:xfrm>
            <a:custGeom>
              <a:avLst/>
              <a:gdLst/>
              <a:ahLst/>
              <a:cxnLst/>
              <a:rect l="l" t="t" r="r" b="b"/>
              <a:pathLst>
                <a:path w="15870" h="17070" extrusionOk="0">
                  <a:moveTo>
                    <a:pt x="2760" y="0"/>
                  </a:moveTo>
                  <a:cubicBezTo>
                    <a:pt x="1" y="0"/>
                    <a:pt x="512" y="17070"/>
                    <a:pt x="512" y="17070"/>
                  </a:cubicBezTo>
                  <a:lnTo>
                    <a:pt x="4933" y="17070"/>
                  </a:lnTo>
                  <a:cubicBezTo>
                    <a:pt x="4933" y="17070"/>
                    <a:pt x="5168" y="6295"/>
                    <a:pt x="5197" y="5402"/>
                  </a:cubicBezTo>
                  <a:cubicBezTo>
                    <a:pt x="5205" y="5232"/>
                    <a:pt x="5346" y="5168"/>
                    <a:pt x="5594" y="5168"/>
                  </a:cubicBezTo>
                  <a:cubicBezTo>
                    <a:pt x="6381" y="5168"/>
                    <a:pt x="8241" y="5818"/>
                    <a:pt x="10331" y="5818"/>
                  </a:cubicBezTo>
                  <a:cubicBezTo>
                    <a:pt x="11158" y="5818"/>
                    <a:pt x="12021" y="5716"/>
                    <a:pt x="12868" y="5431"/>
                  </a:cubicBezTo>
                  <a:cubicBezTo>
                    <a:pt x="15869" y="4436"/>
                    <a:pt x="14478" y="952"/>
                    <a:pt x="14478" y="952"/>
                  </a:cubicBezTo>
                  <a:cubicBezTo>
                    <a:pt x="14478" y="952"/>
                    <a:pt x="4933" y="44"/>
                    <a:pt x="2767" y="0"/>
                  </a:cubicBezTo>
                  <a:cubicBezTo>
                    <a:pt x="2764" y="0"/>
                    <a:pt x="2762" y="0"/>
                    <a:pt x="2760" y="0"/>
                  </a:cubicBezTo>
                  <a:close/>
                </a:path>
              </a:pathLst>
            </a:custGeom>
            <a:solidFill>
              <a:srgbClr val="151F29">
                <a:alpha val="18670"/>
              </a:srgbClr>
            </a:solidFill>
            <a:ln>
              <a:noFill/>
            </a:ln>
          </p:spPr>
          <p:txBody>
            <a:bodyPr spcFirstLastPara="1" wrap="square" lIns="121900" tIns="121900" rIns="121900" bIns="121900" anchor="ctr" anchorCtr="0">
              <a:noAutofit/>
            </a:bodyPr>
            <a:lstStyle/>
            <a:p>
              <a:endParaRPr sz="2400"/>
            </a:p>
          </p:txBody>
        </p:sp>
        <p:sp>
          <p:nvSpPr>
            <p:cNvPr id="455" name="Google Shape;455;p31"/>
            <p:cNvSpPr/>
            <p:nvPr/>
          </p:nvSpPr>
          <p:spPr>
            <a:xfrm>
              <a:off x="3673355" y="3427210"/>
              <a:ext cx="980607" cy="1054755"/>
            </a:xfrm>
            <a:custGeom>
              <a:avLst/>
              <a:gdLst/>
              <a:ahLst/>
              <a:cxnLst/>
              <a:rect l="l" t="t" r="r" b="b"/>
              <a:pathLst>
                <a:path w="15870" h="17070" extrusionOk="0">
                  <a:moveTo>
                    <a:pt x="2760" y="0"/>
                  </a:moveTo>
                  <a:cubicBezTo>
                    <a:pt x="1" y="0"/>
                    <a:pt x="512" y="17070"/>
                    <a:pt x="512" y="17070"/>
                  </a:cubicBezTo>
                  <a:lnTo>
                    <a:pt x="4933" y="17070"/>
                  </a:lnTo>
                  <a:cubicBezTo>
                    <a:pt x="4933" y="17070"/>
                    <a:pt x="5168" y="6295"/>
                    <a:pt x="5197" y="5402"/>
                  </a:cubicBezTo>
                  <a:cubicBezTo>
                    <a:pt x="5205" y="5232"/>
                    <a:pt x="5346" y="5168"/>
                    <a:pt x="5594" y="5168"/>
                  </a:cubicBezTo>
                  <a:cubicBezTo>
                    <a:pt x="6381" y="5168"/>
                    <a:pt x="8241" y="5818"/>
                    <a:pt x="10331" y="5818"/>
                  </a:cubicBezTo>
                  <a:cubicBezTo>
                    <a:pt x="11158" y="5818"/>
                    <a:pt x="12021" y="5716"/>
                    <a:pt x="12868" y="5431"/>
                  </a:cubicBezTo>
                  <a:cubicBezTo>
                    <a:pt x="15869" y="4436"/>
                    <a:pt x="14478" y="952"/>
                    <a:pt x="14478" y="952"/>
                  </a:cubicBezTo>
                  <a:cubicBezTo>
                    <a:pt x="14478" y="952"/>
                    <a:pt x="4933" y="44"/>
                    <a:pt x="2767" y="0"/>
                  </a:cubicBezTo>
                  <a:cubicBezTo>
                    <a:pt x="2764" y="0"/>
                    <a:pt x="2762" y="0"/>
                    <a:pt x="2760"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56" name="Google Shape;456;p31"/>
            <p:cNvSpPr/>
            <p:nvPr/>
          </p:nvSpPr>
          <p:spPr>
            <a:xfrm>
              <a:off x="3930282" y="3468830"/>
              <a:ext cx="810561" cy="1001431"/>
            </a:xfrm>
            <a:custGeom>
              <a:avLst/>
              <a:gdLst/>
              <a:ahLst/>
              <a:cxnLst/>
              <a:rect l="l" t="t" r="r" b="b"/>
              <a:pathLst>
                <a:path w="13118" h="16207" extrusionOk="0">
                  <a:moveTo>
                    <a:pt x="13000" y="0"/>
                  </a:moveTo>
                  <a:cubicBezTo>
                    <a:pt x="13000" y="1"/>
                    <a:pt x="13029" y="89"/>
                    <a:pt x="13044" y="278"/>
                  </a:cubicBezTo>
                  <a:cubicBezTo>
                    <a:pt x="13088" y="439"/>
                    <a:pt x="13088" y="718"/>
                    <a:pt x="13015" y="1040"/>
                  </a:cubicBezTo>
                  <a:cubicBezTo>
                    <a:pt x="12927" y="1376"/>
                    <a:pt x="12751" y="1757"/>
                    <a:pt x="12444" y="2123"/>
                  </a:cubicBezTo>
                  <a:cubicBezTo>
                    <a:pt x="12283" y="2313"/>
                    <a:pt x="12092" y="2489"/>
                    <a:pt x="11873" y="2650"/>
                  </a:cubicBezTo>
                  <a:cubicBezTo>
                    <a:pt x="11653" y="2826"/>
                    <a:pt x="11404" y="2972"/>
                    <a:pt x="11126" y="3075"/>
                  </a:cubicBezTo>
                  <a:cubicBezTo>
                    <a:pt x="10584" y="3309"/>
                    <a:pt x="9911" y="3441"/>
                    <a:pt x="9208" y="3514"/>
                  </a:cubicBezTo>
                  <a:cubicBezTo>
                    <a:pt x="8491" y="3587"/>
                    <a:pt x="7715" y="3646"/>
                    <a:pt x="6925" y="3675"/>
                  </a:cubicBezTo>
                  <a:cubicBezTo>
                    <a:pt x="6289" y="3703"/>
                    <a:pt x="5631" y="3719"/>
                    <a:pt x="4955" y="3719"/>
                  </a:cubicBezTo>
                  <a:cubicBezTo>
                    <a:pt x="3903" y="3719"/>
                    <a:pt x="2807" y="3682"/>
                    <a:pt x="1684" y="3602"/>
                  </a:cubicBezTo>
                  <a:cubicBezTo>
                    <a:pt x="1616" y="3597"/>
                    <a:pt x="1547" y="3594"/>
                    <a:pt x="1476" y="3594"/>
                  </a:cubicBezTo>
                  <a:cubicBezTo>
                    <a:pt x="1318" y="3594"/>
                    <a:pt x="1153" y="3610"/>
                    <a:pt x="981" y="3660"/>
                  </a:cubicBezTo>
                  <a:cubicBezTo>
                    <a:pt x="761" y="3719"/>
                    <a:pt x="542" y="3880"/>
                    <a:pt x="454" y="4099"/>
                  </a:cubicBezTo>
                  <a:cubicBezTo>
                    <a:pt x="366" y="4319"/>
                    <a:pt x="351" y="4553"/>
                    <a:pt x="337" y="4773"/>
                  </a:cubicBezTo>
                  <a:cubicBezTo>
                    <a:pt x="337" y="4992"/>
                    <a:pt x="308" y="5212"/>
                    <a:pt x="308" y="5432"/>
                  </a:cubicBezTo>
                  <a:cubicBezTo>
                    <a:pt x="293" y="6310"/>
                    <a:pt x="264" y="7159"/>
                    <a:pt x="234" y="7964"/>
                  </a:cubicBezTo>
                  <a:cubicBezTo>
                    <a:pt x="176" y="9575"/>
                    <a:pt x="146" y="11024"/>
                    <a:pt x="117" y="12239"/>
                  </a:cubicBezTo>
                  <a:cubicBezTo>
                    <a:pt x="73" y="13469"/>
                    <a:pt x="59" y="14435"/>
                    <a:pt x="44" y="15138"/>
                  </a:cubicBezTo>
                  <a:cubicBezTo>
                    <a:pt x="15" y="15489"/>
                    <a:pt x="15" y="15738"/>
                    <a:pt x="15" y="15928"/>
                  </a:cubicBezTo>
                  <a:cubicBezTo>
                    <a:pt x="29" y="15738"/>
                    <a:pt x="29" y="15474"/>
                    <a:pt x="59" y="15138"/>
                  </a:cubicBezTo>
                  <a:cubicBezTo>
                    <a:pt x="88" y="14435"/>
                    <a:pt x="132" y="13454"/>
                    <a:pt x="161" y="12239"/>
                  </a:cubicBezTo>
                  <a:cubicBezTo>
                    <a:pt x="205" y="11024"/>
                    <a:pt x="249" y="9575"/>
                    <a:pt x="308" y="7964"/>
                  </a:cubicBezTo>
                  <a:cubicBezTo>
                    <a:pt x="322" y="7159"/>
                    <a:pt x="351" y="6310"/>
                    <a:pt x="381" y="5432"/>
                  </a:cubicBezTo>
                  <a:cubicBezTo>
                    <a:pt x="381" y="5212"/>
                    <a:pt x="395" y="4992"/>
                    <a:pt x="395" y="4773"/>
                  </a:cubicBezTo>
                  <a:cubicBezTo>
                    <a:pt x="425" y="4553"/>
                    <a:pt x="439" y="4334"/>
                    <a:pt x="527" y="4143"/>
                  </a:cubicBezTo>
                  <a:cubicBezTo>
                    <a:pt x="615" y="3938"/>
                    <a:pt x="791" y="3792"/>
                    <a:pt x="1010" y="3733"/>
                  </a:cubicBezTo>
                  <a:cubicBezTo>
                    <a:pt x="1178" y="3689"/>
                    <a:pt x="1346" y="3670"/>
                    <a:pt x="1520" y="3670"/>
                  </a:cubicBezTo>
                  <a:cubicBezTo>
                    <a:pt x="1574" y="3670"/>
                    <a:pt x="1628" y="3671"/>
                    <a:pt x="1684" y="3675"/>
                  </a:cubicBezTo>
                  <a:cubicBezTo>
                    <a:pt x="2773" y="3761"/>
                    <a:pt x="3837" y="3796"/>
                    <a:pt x="4855" y="3796"/>
                  </a:cubicBezTo>
                  <a:cubicBezTo>
                    <a:pt x="5575" y="3796"/>
                    <a:pt x="6272" y="3778"/>
                    <a:pt x="6939" y="3748"/>
                  </a:cubicBezTo>
                  <a:cubicBezTo>
                    <a:pt x="7744" y="3719"/>
                    <a:pt x="8506" y="3660"/>
                    <a:pt x="9223" y="3587"/>
                  </a:cubicBezTo>
                  <a:cubicBezTo>
                    <a:pt x="9940" y="3514"/>
                    <a:pt x="10599" y="3367"/>
                    <a:pt x="11155" y="3133"/>
                  </a:cubicBezTo>
                  <a:cubicBezTo>
                    <a:pt x="11448" y="3016"/>
                    <a:pt x="11712" y="2870"/>
                    <a:pt x="11931" y="2709"/>
                  </a:cubicBezTo>
                  <a:cubicBezTo>
                    <a:pt x="12151" y="2548"/>
                    <a:pt x="12356" y="2343"/>
                    <a:pt x="12502" y="2167"/>
                  </a:cubicBezTo>
                  <a:cubicBezTo>
                    <a:pt x="12810" y="1772"/>
                    <a:pt x="12971" y="1376"/>
                    <a:pt x="13044" y="1040"/>
                  </a:cubicBezTo>
                  <a:cubicBezTo>
                    <a:pt x="13117" y="718"/>
                    <a:pt x="13102" y="439"/>
                    <a:pt x="13073" y="264"/>
                  </a:cubicBezTo>
                  <a:cubicBezTo>
                    <a:pt x="13030" y="89"/>
                    <a:pt x="13000" y="1"/>
                    <a:pt x="13000" y="0"/>
                  </a:cubicBezTo>
                  <a:close/>
                  <a:moveTo>
                    <a:pt x="15" y="15928"/>
                  </a:moveTo>
                  <a:cubicBezTo>
                    <a:pt x="15" y="16016"/>
                    <a:pt x="15" y="16074"/>
                    <a:pt x="0" y="16133"/>
                  </a:cubicBezTo>
                  <a:cubicBezTo>
                    <a:pt x="15" y="16177"/>
                    <a:pt x="15" y="16206"/>
                    <a:pt x="15" y="16206"/>
                  </a:cubicBezTo>
                  <a:lnTo>
                    <a:pt x="15" y="16133"/>
                  </a:lnTo>
                  <a:lnTo>
                    <a:pt x="15" y="15928"/>
                  </a:lnTo>
                  <a:close/>
                </a:path>
              </a:pathLst>
            </a:custGeom>
            <a:solidFill>
              <a:srgbClr val="954623"/>
            </a:solidFill>
            <a:ln>
              <a:noFill/>
            </a:ln>
          </p:spPr>
          <p:txBody>
            <a:bodyPr spcFirstLastPara="1" wrap="square" lIns="121900" tIns="121900" rIns="121900" bIns="121900" anchor="ctr" anchorCtr="0">
              <a:noAutofit/>
            </a:bodyPr>
            <a:lstStyle/>
            <a:p>
              <a:endParaRPr sz="2400"/>
            </a:p>
          </p:txBody>
        </p:sp>
        <p:sp>
          <p:nvSpPr>
            <p:cNvPr id="457" name="Google Shape;457;p31"/>
            <p:cNvSpPr/>
            <p:nvPr/>
          </p:nvSpPr>
          <p:spPr>
            <a:xfrm>
              <a:off x="4331933" y="2366890"/>
              <a:ext cx="281330" cy="401511"/>
            </a:xfrm>
            <a:custGeom>
              <a:avLst/>
              <a:gdLst/>
              <a:ahLst/>
              <a:cxnLst/>
              <a:rect l="l" t="t" r="r" b="b"/>
              <a:pathLst>
                <a:path w="4553" h="6498" extrusionOk="0">
                  <a:moveTo>
                    <a:pt x="2505" y="0"/>
                  </a:moveTo>
                  <a:cubicBezTo>
                    <a:pt x="2462" y="0"/>
                    <a:pt x="2418" y="1"/>
                    <a:pt x="2372" y="2"/>
                  </a:cubicBezTo>
                  <a:lnTo>
                    <a:pt x="1039" y="32"/>
                  </a:lnTo>
                  <a:cubicBezTo>
                    <a:pt x="1039" y="32"/>
                    <a:pt x="278" y="32"/>
                    <a:pt x="249" y="398"/>
                  </a:cubicBezTo>
                  <a:cubicBezTo>
                    <a:pt x="249" y="398"/>
                    <a:pt x="0" y="4936"/>
                    <a:pt x="1449" y="5009"/>
                  </a:cubicBezTo>
                  <a:lnTo>
                    <a:pt x="2328" y="5009"/>
                  </a:lnTo>
                  <a:lnTo>
                    <a:pt x="2328" y="5653"/>
                  </a:lnTo>
                  <a:cubicBezTo>
                    <a:pt x="2328" y="5873"/>
                    <a:pt x="2430" y="6078"/>
                    <a:pt x="2620" y="6180"/>
                  </a:cubicBezTo>
                  <a:cubicBezTo>
                    <a:pt x="2852" y="6323"/>
                    <a:pt x="3208" y="6498"/>
                    <a:pt x="3567" y="6498"/>
                  </a:cubicBezTo>
                  <a:cubicBezTo>
                    <a:pt x="3798" y="6498"/>
                    <a:pt x="4030" y="6425"/>
                    <a:pt x="4231" y="6224"/>
                  </a:cubicBezTo>
                  <a:cubicBezTo>
                    <a:pt x="4450" y="6005"/>
                    <a:pt x="4553" y="5668"/>
                    <a:pt x="4524" y="5360"/>
                  </a:cubicBezTo>
                  <a:lnTo>
                    <a:pt x="4333" y="2945"/>
                  </a:lnTo>
                  <a:lnTo>
                    <a:pt x="3792" y="1613"/>
                  </a:lnTo>
                  <a:lnTo>
                    <a:pt x="3792" y="588"/>
                  </a:lnTo>
                  <a:cubicBezTo>
                    <a:pt x="3792" y="588"/>
                    <a:pt x="3737" y="0"/>
                    <a:pt x="2505" y="0"/>
                  </a:cubicBezTo>
                  <a:close/>
                </a:path>
              </a:pathLst>
            </a:custGeom>
            <a:solidFill>
              <a:srgbClr val="FFB18E"/>
            </a:solidFill>
            <a:ln>
              <a:noFill/>
            </a:ln>
          </p:spPr>
          <p:txBody>
            <a:bodyPr spcFirstLastPara="1" wrap="square" lIns="121900" tIns="121900" rIns="121900" bIns="121900" anchor="ctr" anchorCtr="0">
              <a:noAutofit/>
            </a:bodyPr>
            <a:lstStyle/>
            <a:p>
              <a:endParaRPr sz="2400"/>
            </a:p>
          </p:txBody>
        </p:sp>
        <p:sp>
          <p:nvSpPr>
            <p:cNvPr id="458" name="Google Shape;458;p31"/>
            <p:cNvSpPr/>
            <p:nvPr/>
          </p:nvSpPr>
          <p:spPr>
            <a:xfrm>
              <a:off x="4219718" y="2705202"/>
              <a:ext cx="547336" cy="757731"/>
            </a:xfrm>
            <a:custGeom>
              <a:avLst/>
              <a:gdLst/>
              <a:ahLst/>
              <a:cxnLst/>
              <a:rect l="l" t="t" r="r" b="b"/>
              <a:pathLst>
                <a:path w="8858" h="12263" extrusionOk="0">
                  <a:moveTo>
                    <a:pt x="4540" y="0"/>
                  </a:moveTo>
                  <a:cubicBezTo>
                    <a:pt x="4182" y="0"/>
                    <a:pt x="3906" y="20"/>
                    <a:pt x="3778" y="61"/>
                  </a:cubicBezTo>
                  <a:cubicBezTo>
                    <a:pt x="2416" y="544"/>
                    <a:pt x="996" y="3794"/>
                    <a:pt x="996" y="3794"/>
                  </a:cubicBezTo>
                  <a:lnTo>
                    <a:pt x="1" y="11319"/>
                  </a:lnTo>
                  <a:cubicBezTo>
                    <a:pt x="1256" y="12101"/>
                    <a:pt x="4090" y="12262"/>
                    <a:pt x="6216" y="12262"/>
                  </a:cubicBezTo>
                  <a:cubicBezTo>
                    <a:pt x="7712" y="12262"/>
                    <a:pt x="8858" y="12183"/>
                    <a:pt x="8858" y="12183"/>
                  </a:cubicBezTo>
                  <a:lnTo>
                    <a:pt x="8506" y="7000"/>
                  </a:lnTo>
                  <a:lnTo>
                    <a:pt x="8301" y="4350"/>
                  </a:lnTo>
                  <a:cubicBezTo>
                    <a:pt x="8536" y="3179"/>
                    <a:pt x="8418" y="2389"/>
                    <a:pt x="8418" y="2389"/>
                  </a:cubicBezTo>
                  <a:lnTo>
                    <a:pt x="8345" y="1950"/>
                  </a:lnTo>
                  <a:cubicBezTo>
                    <a:pt x="8199" y="998"/>
                    <a:pt x="7452" y="251"/>
                    <a:pt x="6501" y="134"/>
                  </a:cubicBezTo>
                  <a:cubicBezTo>
                    <a:pt x="5813" y="46"/>
                    <a:pt x="5083" y="0"/>
                    <a:pt x="454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59" name="Google Shape;459;p31"/>
            <p:cNvSpPr/>
            <p:nvPr/>
          </p:nvSpPr>
          <p:spPr>
            <a:xfrm>
              <a:off x="4303879" y="2357127"/>
              <a:ext cx="316674" cy="277622"/>
            </a:xfrm>
            <a:custGeom>
              <a:avLst/>
              <a:gdLst/>
              <a:ahLst/>
              <a:cxnLst/>
              <a:rect l="l" t="t" r="r" b="b"/>
              <a:pathLst>
                <a:path w="5125" h="4493" extrusionOk="0">
                  <a:moveTo>
                    <a:pt x="2778" y="1"/>
                  </a:moveTo>
                  <a:cubicBezTo>
                    <a:pt x="2098" y="1"/>
                    <a:pt x="1417" y="81"/>
                    <a:pt x="761" y="234"/>
                  </a:cubicBezTo>
                  <a:cubicBezTo>
                    <a:pt x="586" y="263"/>
                    <a:pt x="395" y="307"/>
                    <a:pt x="249" y="409"/>
                  </a:cubicBezTo>
                  <a:cubicBezTo>
                    <a:pt x="103" y="497"/>
                    <a:pt x="0" y="687"/>
                    <a:pt x="15" y="863"/>
                  </a:cubicBezTo>
                  <a:cubicBezTo>
                    <a:pt x="29" y="1053"/>
                    <a:pt x="176" y="1200"/>
                    <a:pt x="337" y="1244"/>
                  </a:cubicBezTo>
                  <a:cubicBezTo>
                    <a:pt x="407" y="1265"/>
                    <a:pt x="475" y="1275"/>
                    <a:pt x="541" y="1275"/>
                  </a:cubicBezTo>
                  <a:cubicBezTo>
                    <a:pt x="656" y="1275"/>
                    <a:pt x="767" y="1246"/>
                    <a:pt x="879" y="1200"/>
                  </a:cubicBezTo>
                  <a:lnTo>
                    <a:pt x="879" y="1200"/>
                  </a:lnTo>
                  <a:cubicBezTo>
                    <a:pt x="732" y="1273"/>
                    <a:pt x="732" y="1507"/>
                    <a:pt x="849" y="1595"/>
                  </a:cubicBezTo>
                  <a:cubicBezTo>
                    <a:pt x="906" y="1639"/>
                    <a:pt x="973" y="1659"/>
                    <a:pt x="1041" y="1659"/>
                  </a:cubicBezTo>
                  <a:cubicBezTo>
                    <a:pt x="1131" y="1659"/>
                    <a:pt x="1222" y="1624"/>
                    <a:pt x="1288" y="1566"/>
                  </a:cubicBezTo>
                  <a:cubicBezTo>
                    <a:pt x="1406" y="1449"/>
                    <a:pt x="1479" y="1288"/>
                    <a:pt x="1508" y="1141"/>
                  </a:cubicBezTo>
                  <a:cubicBezTo>
                    <a:pt x="1684" y="1932"/>
                    <a:pt x="1859" y="2737"/>
                    <a:pt x="2313" y="3410"/>
                  </a:cubicBezTo>
                  <a:cubicBezTo>
                    <a:pt x="2715" y="4012"/>
                    <a:pt x="3409" y="4492"/>
                    <a:pt x="4141" y="4492"/>
                  </a:cubicBezTo>
                  <a:cubicBezTo>
                    <a:pt x="4209" y="4492"/>
                    <a:pt x="4279" y="4488"/>
                    <a:pt x="4348" y="4479"/>
                  </a:cubicBezTo>
                  <a:lnTo>
                    <a:pt x="4992" y="4333"/>
                  </a:lnTo>
                  <a:cubicBezTo>
                    <a:pt x="5124" y="3118"/>
                    <a:pt x="5007" y="2181"/>
                    <a:pt x="4904" y="966"/>
                  </a:cubicBezTo>
                  <a:cubicBezTo>
                    <a:pt x="4875" y="746"/>
                    <a:pt x="4421" y="482"/>
                    <a:pt x="4275" y="321"/>
                  </a:cubicBezTo>
                  <a:cubicBezTo>
                    <a:pt x="4099" y="102"/>
                    <a:pt x="3763" y="43"/>
                    <a:pt x="3470" y="29"/>
                  </a:cubicBezTo>
                  <a:cubicBezTo>
                    <a:pt x="3240" y="10"/>
                    <a:pt x="3009" y="1"/>
                    <a:pt x="277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60" name="Google Shape;460;p31"/>
            <p:cNvSpPr/>
            <p:nvPr/>
          </p:nvSpPr>
          <p:spPr>
            <a:xfrm>
              <a:off x="4417824" y="2518837"/>
              <a:ext cx="73345" cy="80265"/>
            </a:xfrm>
            <a:custGeom>
              <a:avLst/>
              <a:gdLst/>
              <a:ahLst/>
              <a:cxnLst/>
              <a:rect l="l" t="t" r="r" b="b"/>
              <a:pathLst>
                <a:path w="1187" h="1299" extrusionOk="0">
                  <a:moveTo>
                    <a:pt x="59" y="47"/>
                  </a:moveTo>
                  <a:lnTo>
                    <a:pt x="31" y="110"/>
                  </a:lnTo>
                  <a:lnTo>
                    <a:pt x="31" y="110"/>
                  </a:lnTo>
                  <a:cubicBezTo>
                    <a:pt x="40" y="107"/>
                    <a:pt x="49" y="104"/>
                    <a:pt x="58" y="101"/>
                  </a:cubicBezTo>
                  <a:lnTo>
                    <a:pt x="58" y="101"/>
                  </a:lnTo>
                  <a:cubicBezTo>
                    <a:pt x="59" y="83"/>
                    <a:pt x="59" y="65"/>
                    <a:pt x="59" y="47"/>
                  </a:cubicBezTo>
                  <a:close/>
                  <a:moveTo>
                    <a:pt x="31" y="110"/>
                  </a:moveTo>
                  <a:cubicBezTo>
                    <a:pt x="21" y="113"/>
                    <a:pt x="11" y="117"/>
                    <a:pt x="1" y="120"/>
                  </a:cubicBezTo>
                  <a:lnTo>
                    <a:pt x="1" y="178"/>
                  </a:lnTo>
                  <a:lnTo>
                    <a:pt x="31" y="110"/>
                  </a:lnTo>
                  <a:close/>
                  <a:moveTo>
                    <a:pt x="605" y="1"/>
                  </a:moveTo>
                  <a:cubicBezTo>
                    <a:pt x="425" y="1"/>
                    <a:pt x="238" y="44"/>
                    <a:pt x="58" y="101"/>
                  </a:cubicBezTo>
                  <a:lnTo>
                    <a:pt x="58" y="101"/>
                  </a:lnTo>
                  <a:cubicBezTo>
                    <a:pt x="54" y="264"/>
                    <a:pt x="30" y="448"/>
                    <a:pt x="30" y="632"/>
                  </a:cubicBezTo>
                  <a:cubicBezTo>
                    <a:pt x="30" y="852"/>
                    <a:pt x="30" y="1086"/>
                    <a:pt x="206" y="1218"/>
                  </a:cubicBezTo>
                  <a:cubicBezTo>
                    <a:pt x="269" y="1273"/>
                    <a:pt x="354" y="1299"/>
                    <a:pt x="442" y="1299"/>
                  </a:cubicBezTo>
                  <a:cubicBezTo>
                    <a:pt x="516" y="1299"/>
                    <a:pt x="593" y="1281"/>
                    <a:pt x="660" y="1247"/>
                  </a:cubicBezTo>
                  <a:cubicBezTo>
                    <a:pt x="806" y="1174"/>
                    <a:pt x="908" y="1057"/>
                    <a:pt x="1011" y="925"/>
                  </a:cubicBezTo>
                  <a:cubicBezTo>
                    <a:pt x="1099" y="779"/>
                    <a:pt x="1187" y="618"/>
                    <a:pt x="1172" y="427"/>
                  </a:cubicBezTo>
                  <a:cubicBezTo>
                    <a:pt x="1128" y="193"/>
                    <a:pt x="908" y="47"/>
                    <a:pt x="674" y="3"/>
                  </a:cubicBezTo>
                  <a:cubicBezTo>
                    <a:pt x="651" y="1"/>
                    <a:pt x="628" y="1"/>
                    <a:pt x="605" y="1"/>
                  </a:cubicBezTo>
                  <a:close/>
                </a:path>
              </a:pathLst>
            </a:custGeom>
            <a:solidFill>
              <a:srgbClr val="FFB18E"/>
            </a:solidFill>
            <a:ln>
              <a:noFill/>
            </a:ln>
          </p:spPr>
          <p:txBody>
            <a:bodyPr spcFirstLastPara="1" wrap="square" lIns="121900" tIns="121900" rIns="121900" bIns="121900" anchor="ctr" anchorCtr="0">
              <a:noAutofit/>
            </a:bodyPr>
            <a:lstStyle/>
            <a:p>
              <a:endParaRPr sz="2400"/>
            </a:p>
          </p:txBody>
        </p:sp>
        <p:sp>
          <p:nvSpPr>
            <p:cNvPr id="461" name="Google Shape;461;p31"/>
            <p:cNvSpPr/>
            <p:nvPr/>
          </p:nvSpPr>
          <p:spPr>
            <a:xfrm>
              <a:off x="4436856" y="2531566"/>
              <a:ext cx="25396" cy="43438"/>
            </a:xfrm>
            <a:custGeom>
              <a:avLst/>
              <a:gdLst/>
              <a:ahLst/>
              <a:cxnLst/>
              <a:rect l="l" t="t" r="r" b="b"/>
              <a:pathLst>
                <a:path w="411" h="703" extrusionOk="0">
                  <a:moveTo>
                    <a:pt x="256" y="0"/>
                  </a:moveTo>
                  <a:cubicBezTo>
                    <a:pt x="221" y="0"/>
                    <a:pt x="136" y="86"/>
                    <a:pt x="0" y="221"/>
                  </a:cubicBezTo>
                  <a:lnTo>
                    <a:pt x="7" y="228"/>
                  </a:lnTo>
                  <a:lnTo>
                    <a:pt x="7" y="228"/>
                  </a:lnTo>
                  <a:cubicBezTo>
                    <a:pt x="5" y="231"/>
                    <a:pt x="2" y="233"/>
                    <a:pt x="0" y="236"/>
                  </a:cubicBezTo>
                  <a:lnTo>
                    <a:pt x="59" y="295"/>
                  </a:lnTo>
                  <a:cubicBezTo>
                    <a:pt x="73" y="278"/>
                    <a:pt x="86" y="261"/>
                    <a:pt x="99" y="245"/>
                  </a:cubicBezTo>
                  <a:lnTo>
                    <a:pt x="99" y="245"/>
                  </a:lnTo>
                  <a:cubicBezTo>
                    <a:pt x="114" y="239"/>
                    <a:pt x="132" y="236"/>
                    <a:pt x="150" y="236"/>
                  </a:cubicBezTo>
                  <a:cubicBezTo>
                    <a:pt x="191" y="236"/>
                    <a:pt x="234" y="251"/>
                    <a:pt x="264" y="280"/>
                  </a:cubicBezTo>
                  <a:cubicBezTo>
                    <a:pt x="293" y="338"/>
                    <a:pt x="308" y="412"/>
                    <a:pt x="278" y="456"/>
                  </a:cubicBezTo>
                  <a:cubicBezTo>
                    <a:pt x="264" y="514"/>
                    <a:pt x="205" y="558"/>
                    <a:pt x="161" y="587"/>
                  </a:cubicBezTo>
                  <a:cubicBezTo>
                    <a:pt x="73" y="675"/>
                    <a:pt x="0" y="675"/>
                    <a:pt x="0" y="675"/>
                  </a:cubicBezTo>
                  <a:cubicBezTo>
                    <a:pt x="0" y="691"/>
                    <a:pt x="22" y="703"/>
                    <a:pt x="64" y="703"/>
                  </a:cubicBezTo>
                  <a:cubicBezTo>
                    <a:pt x="98" y="703"/>
                    <a:pt x="146" y="695"/>
                    <a:pt x="205" y="675"/>
                  </a:cubicBezTo>
                  <a:cubicBezTo>
                    <a:pt x="264" y="661"/>
                    <a:pt x="337" y="602"/>
                    <a:pt x="366" y="529"/>
                  </a:cubicBezTo>
                  <a:cubicBezTo>
                    <a:pt x="410" y="456"/>
                    <a:pt x="410" y="338"/>
                    <a:pt x="337" y="236"/>
                  </a:cubicBezTo>
                  <a:cubicBezTo>
                    <a:pt x="288" y="187"/>
                    <a:pt x="225" y="165"/>
                    <a:pt x="165" y="165"/>
                  </a:cubicBezTo>
                  <a:cubicBezTo>
                    <a:pt x="164" y="165"/>
                    <a:pt x="163" y="165"/>
                    <a:pt x="163" y="165"/>
                  </a:cubicBezTo>
                  <a:lnTo>
                    <a:pt x="163" y="165"/>
                  </a:lnTo>
                  <a:cubicBezTo>
                    <a:pt x="234" y="73"/>
                    <a:pt x="274" y="12"/>
                    <a:pt x="264" y="2"/>
                  </a:cubicBezTo>
                  <a:cubicBezTo>
                    <a:pt x="262" y="1"/>
                    <a:pt x="259" y="0"/>
                    <a:pt x="2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62" name="Google Shape;462;p31"/>
            <p:cNvSpPr/>
            <p:nvPr/>
          </p:nvSpPr>
          <p:spPr>
            <a:xfrm>
              <a:off x="4359060" y="2509939"/>
              <a:ext cx="5499" cy="16436"/>
            </a:xfrm>
            <a:custGeom>
              <a:avLst/>
              <a:gdLst/>
              <a:ahLst/>
              <a:cxnLst/>
              <a:rect l="l" t="t" r="r" b="b"/>
              <a:pathLst>
                <a:path w="89" h="266" extrusionOk="0">
                  <a:moveTo>
                    <a:pt x="29" y="0"/>
                  </a:moveTo>
                  <a:cubicBezTo>
                    <a:pt x="15" y="0"/>
                    <a:pt x="0" y="59"/>
                    <a:pt x="0" y="132"/>
                  </a:cubicBezTo>
                  <a:cubicBezTo>
                    <a:pt x="0" y="199"/>
                    <a:pt x="25" y="266"/>
                    <a:pt x="51" y="266"/>
                  </a:cubicBezTo>
                  <a:cubicBezTo>
                    <a:pt x="54" y="266"/>
                    <a:pt x="56" y="265"/>
                    <a:pt x="59" y="264"/>
                  </a:cubicBezTo>
                  <a:cubicBezTo>
                    <a:pt x="73" y="264"/>
                    <a:pt x="88" y="205"/>
                    <a:pt x="88" y="132"/>
                  </a:cubicBezTo>
                  <a:cubicBezTo>
                    <a:pt x="88" y="59"/>
                    <a:pt x="73" y="0"/>
                    <a:pt x="2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63" name="Google Shape;463;p31"/>
            <p:cNvSpPr/>
            <p:nvPr/>
          </p:nvSpPr>
          <p:spPr>
            <a:xfrm>
              <a:off x="4446805" y="2803946"/>
              <a:ext cx="446000" cy="1024046"/>
            </a:xfrm>
            <a:custGeom>
              <a:avLst/>
              <a:gdLst/>
              <a:ahLst/>
              <a:cxnLst/>
              <a:rect l="l" t="t" r="r" b="b"/>
              <a:pathLst>
                <a:path w="7218" h="16573" extrusionOk="0">
                  <a:moveTo>
                    <a:pt x="2152" y="0"/>
                  </a:moveTo>
                  <a:lnTo>
                    <a:pt x="0" y="16382"/>
                  </a:lnTo>
                  <a:lnTo>
                    <a:pt x="5051" y="16572"/>
                  </a:lnTo>
                  <a:lnTo>
                    <a:pt x="7218" y="205"/>
                  </a:lnTo>
                  <a:lnTo>
                    <a:pt x="2152"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464" name="Google Shape;464;p31"/>
            <p:cNvSpPr/>
            <p:nvPr/>
          </p:nvSpPr>
          <p:spPr>
            <a:xfrm>
              <a:off x="4084948" y="3742013"/>
              <a:ext cx="597077" cy="86012"/>
            </a:xfrm>
            <a:custGeom>
              <a:avLst/>
              <a:gdLst/>
              <a:ahLst/>
              <a:cxnLst/>
              <a:rect l="l" t="t" r="r" b="b"/>
              <a:pathLst>
                <a:path w="9663" h="1392" extrusionOk="0">
                  <a:moveTo>
                    <a:pt x="0" y="0"/>
                  </a:moveTo>
                  <a:lnTo>
                    <a:pt x="191" y="908"/>
                  </a:lnTo>
                  <a:lnTo>
                    <a:pt x="9428" y="1391"/>
                  </a:lnTo>
                  <a:lnTo>
                    <a:pt x="9663" y="440"/>
                  </a:lnTo>
                  <a:lnTo>
                    <a:pt x="0"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465" name="Google Shape;465;p31"/>
            <p:cNvSpPr/>
            <p:nvPr/>
          </p:nvSpPr>
          <p:spPr>
            <a:xfrm>
              <a:off x="4132899" y="3787245"/>
              <a:ext cx="28980" cy="706507"/>
            </a:xfrm>
            <a:custGeom>
              <a:avLst/>
              <a:gdLst/>
              <a:ahLst/>
              <a:cxnLst/>
              <a:rect l="l" t="t" r="r" b="b"/>
              <a:pathLst>
                <a:path w="469" h="11434" extrusionOk="0">
                  <a:moveTo>
                    <a:pt x="0" y="0"/>
                  </a:moveTo>
                  <a:lnTo>
                    <a:pt x="88" y="11434"/>
                  </a:lnTo>
                  <a:lnTo>
                    <a:pt x="425" y="11419"/>
                  </a:lnTo>
                  <a:lnTo>
                    <a:pt x="469" y="15"/>
                  </a:lnTo>
                  <a:lnTo>
                    <a:pt x="0"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466" name="Google Shape;466;p31"/>
            <p:cNvSpPr/>
            <p:nvPr/>
          </p:nvSpPr>
          <p:spPr>
            <a:xfrm>
              <a:off x="4147359" y="3788172"/>
              <a:ext cx="552773" cy="499387"/>
            </a:xfrm>
            <a:custGeom>
              <a:avLst/>
              <a:gdLst/>
              <a:ahLst/>
              <a:cxnLst/>
              <a:rect l="l" t="t" r="r" b="b"/>
              <a:pathLst>
                <a:path w="8946" h="8082" extrusionOk="0">
                  <a:moveTo>
                    <a:pt x="235" y="0"/>
                  </a:moveTo>
                  <a:lnTo>
                    <a:pt x="1" y="205"/>
                  </a:lnTo>
                  <a:lnTo>
                    <a:pt x="8945" y="8081"/>
                  </a:lnTo>
                  <a:lnTo>
                    <a:pt x="8945" y="7583"/>
                  </a:lnTo>
                  <a:lnTo>
                    <a:pt x="235"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467" name="Google Shape;467;p31"/>
            <p:cNvSpPr/>
            <p:nvPr/>
          </p:nvSpPr>
          <p:spPr>
            <a:xfrm>
              <a:off x="4142848" y="3808069"/>
              <a:ext cx="587129" cy="432406"/>
            </a:xfrm>
            <a:custGeom>
              <a:avLst/>
              <a:gdLst/>
              <a:ahLst/>
              <a:cxnLst/>
              <a:rect l="l" t="t" r="r" b="b"/>
              <a:pathLst>
                <a:path w="9502" h="6998" extrusionOk="0">
                  <a:moveTo>
                    <a:pt x="9209" y="0"/>
                  </a:moveTo>
                  <a:lnTo>
                    <a:pt x="0" y="6720"/>
                  </a:lnTo>
                  <a:lnTo>
                    <a:pt x="74" y="6998"/>
                  </a:lnTo>
                  <a:lnTo>
                    <a:pt x="9443" y="425"/>
                  </a:lnTo>
                  <a:cubicBezTo>
                    <a:pt x="9501" y="366"/>
                    <a:pt x="9501" y="278"/>
                    <a:pt x="9443" y="220"/>
                  </a:cubicBezTo>
                  <a:lnTo>
                    <a:pt x="9209"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468" name="Google Shape;468;p31"/>
            <p:cNvSpPr/>
            <p:nvPr/>
          </p:nvSpPr>
          <p:spPr>
            <a:xfrm>
              <a:off x="3708632" y="2702545"/>
              <a:ext cx="199952" cy="239066"/>
            </a:xfrm>
            <a:custGeom>
              <a:avLst/>
              <a:gdLst/>
              <a:ahLst/>
              <a:cxnLst/>
              <a:rect l="l" t="t" r="r" b="b"/>
              <a:pathLst>
                <a:path w="3236" h="3869" extrusionOk="0">
                  <a:moveTo>
                    <a:pt x="1037" y="1"/>
                  </a:moveTo>
                  <a:cubicBezTo>
                    <a:pt x="1007" y="1"/>
                    <a:pt x="983" y="10"/>
                    <a:pt x="967" y="31"/>
                  </a:cubicBezTo>
                  <a:cubicBezTo>
                    <a:pt x="791" y="309"/>
                    <a:pt x="1874" y="1436"/>
                    <a:pt x="1874" y="1436"/>
                  </a:cubicBezTo>
                  <a:cubicBezTo>
                    <a:pt x="1874" y="1436"/>
                    <a:pt x="943" y="600"/>
                    <a:pt x="601" y="600"/>
                  </a:cubicBezTo>
                  <a:cubicBezTo>
                    <a:pt x="564" y="600"/>
                    <a:pt x="534" y="610"/>
                    <a:pt x="513" y="631"/>
                  </a:cubicBezTo>
                  <a:cubicBezTo>
                    <a:pt x="293" y="851"/>
                    <a:pt x="1259" y="1832"/>
                    <a:pt x="1259" y="1832"/>
                  </a:cubicBezTo>
                  <a:cubicBezTo>
                    <a:pt x="1259" y="1832"/>
                    <a:pt x="450" y="1091"/>
                    <a:pt x="249" y="1091"/>
                  </a:cubicBezTo>
                  <a:cubicBezTo>
                    <a:pt x="224" y="1091"/>
                    <a:pt x="209" y="1103"/>
                    <a:pt x="205" y="1129"/>
                  </a:cubicBezTo>
                  <a:cubicBezTo>
                    <a:pt x="161" y="1363"/>
                    <a:pt x="747" y="2154"/>
                    <a:pt x="747" y="2154"/>
                  </a:cubicBezTo>
                  <a:cubicBezTo>
                    <a:pt x="747" y="2154"/>
                    <a:pt x="255" y="1651"/>
                    <a:pt x="94" y="1651"/>
                  </a:cubicBezTo>
                  <a:cubicBezTo>
                    <a:pt x="66" y="1651"/>
                    <a:pt x="49" y="1666"/>
                    <a:pt x="44" y="1700"/>
                  </a:cubicBezTo>
                  <a:cubicBezTo>
                    <a:pt x="0" y="1934"/>
                    <a:pt x="923" y="3808"/>
                    <a:pt x="923" y="3808"/>
                  </a:cubicBezTo>
                  <a:cubicBezTo>
                    <a:pt x="953" y="3850"/>
                    <a:pt x="1000" y="3868"/>
                    <a:pt x="1059" y="3868"/>
                  </a:cubicBezTo>
                  <a:cubicBezTo>
                    <a:pt x="1605" y="3868"/>
                    <a:pt x="3236" y="2285"/>
                    <a:pt x="3236" y="2285"/>
                  </a:cubicBezTo>
                  <a:cubicBezTo>
                    <a:pt x="3236" y="2285"/>
                    <a:pt x="3206" y="368"/>
                    <a:pt x="3060" y="324"/>
                  </a:cubicBezTo>
                  <a:cubicBezTo>
                    <a:pt x="3055" y="323"/>
                    <a:pt x="3049" y="322"/>
                    <a:pt x="3043" y="322"/>
                  </a:cubicBezTo>
                  <a:cubicBezTo>
                    <a:pt x="2888" y="322"/>
                    <a:pt x="2550" y="698"/>
                    <a:pt x="2606" y="1305"/>
                  </a:cubicBezTo>
                  <a:cubicBezTo>
                    <a:pt x="2606" y="1305"/>
                    <a:pt x="1389" y="1"/>
                    <a:pt x="1037" y="1"/>
                  </a:cubicBezTo>
                  <a:close/>
                </a:path>
              </a:pathLst>
            </a:custGeom>
            <a:solidFill>
              <a:srgbClr val="FFB18E"/>
            </a:solidFill>
            <a:ln>
              <a:noFill/>
            </a:ln>
          </p:spPr>
          <p:txBody>
            <a:bodyPr spcFirstLastPara="1" wrap="square" lIns="121900" tIns="121900" rIns="121900" bIns="121900" anchor="ctr" anchorCtr="0">
              <a:noAutofit/>
            </a:bodyPr>
            <a:lstStyle/>
            <a:p>
              <a:endParaRPr sz="2400"/>
            </a:p>
          </p:txBody>
        </p:sp>
        <p:sp>
          <p:nvSpPr>
            <p:cNvPr id="469" name="Google Shape;469;p31"/>
            <p:cNvSpPr/>
            <p:nvPr/>
          </p:nvSpPr>
          <p:spPr>
            <a:xfrm>
              <a:off x="3765605" y="2788560"/>
              <a:ext cx="782509" cy="518542"/>
            </a:xfrm>
            <a:custGeom>
              <a:avLst/>
              <a:gdLst/>
              <a:ahLst/>
              <a:cxnLst/>
              <a:rect l="l" t="t" r="r" b="b"/>
              <a:pathLst>
                <a:path w="12664" h="8392" extrusionOk="0">
                  <a:moveTo>
                    <a:pt x="10117" y="0"/>
                  </a:moveTo>
                  <a:cubicBezTo>
                    <a:pt x="10117" y="0"/>
                    <a:pt x="6953" y="4771"/>
                    <a:pt x="5826" y="4771"/>
                  </a:cubicBezTo>
                  <a:cubicBezTo>
                    <a:pt x="5741" y="4771"/>
                    <a:pt x="5667" y="4744"/>
                    <a:pt x="5608" y="4685"/>
                  </a:cubicBezTo>
                  <a:cubicBezTo>
                    <a:pt x="3763" y="2840"/>
                    <a:pt x="2314" y="893"/>
                    <a:pt x="2314" y="893"/>
                  </a:cubicBezTo>
                  <a:lnTo>
                    <a:pt x="1" y="2416"/>
                  </a:lnTo>
                  <a:cubicBezTo>
                    <a:pt x="1" y="2416"/>
                    <a:pt x="2358" y="5578"/>
                    <a:pt x="2958" y="6354"/>
                  </a:cubicBezTo>
                  <a:cubicBezTo>
                    <a:pt x="3366" y="6882"/>
                    <a:pt x="4580" y="8391"/>
                    <a:pt x="6195" y="8391"/>
                  </a:cubicBezTo>
                  <a:cubicBezTo>
                    <a:pt x="6954" y="8391"/>
                    <a:pt x="7802" y="8057"/>
                    <a:pt x="8697" y="7130"/>
                  </a:cubicBezTo>
                  <a:cubicBezTo>
                    <a:pt x="11507" y="4246"/>
                    <a:pt x="12664" y="1830"/>
                    <a:pt x="12664" y="1830"/>
                  </a:cubicBezTo>
                  <a:lnTo>
                    <a:pt x="10117"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70" name="Google Shape;470;p31"/>
            <p:cNvSpPr/>
            <p:nvPr/>
          </p:nvSpPr>
          <p:spPr>
            <a:xfrm>
              <a:off x="4239615" y="2755315"/>
              <a:ext cx="323903" cy="523547"/>
            </a:xfrm>
            <a:custGeom>
              <a:avLst/>
              <a:gdLst/>
              <a:ahLst/>
              <a:cxnLst/>
              <a:rect l="l" t="t" r="r" b="b"/>
              <a:pathLst>
                <a:path w="5242" h="8473" extrusionOk="0">
                  <a:moveTo>
                    <a:pt x="3624" y="0"/>
                  </a:moveTo>
                  <a:cubicBezTo>
                    <a:pt x="3438" y="0"/>
                    <a:pt x="3259" y="37"/>
                    <a:pt x="3104" y="99"/>
                  </a:cubicBezTo>
                  <a:cubicBezTo>
                    <a:pt x="2812" y="202"/>
                    <a:pt x="2563" y="392"/>
                    <a:pt x="2387" y="553"/>
                  </a:cubicBezTo>
                  <a:cubicBezTo>
                    <a:pt x="2197" y="743"/>
                    <a:pt x="2065" y="904"/>
                    <a:pt x="1948" y="1036"/>
                  </a:cubicBezTo>
                  <a:cubicBezTo>
                    <a:pt x="1816" y="1153"/>
                    <a:pt x="1743" y="1270"/>
                    <a:pt x="1699" y="1344"/>
                  </a:cubicBezTo>
                  <a:cubicBezTo>
                    <a:pt x="1640" y="1417"/>
                    <a:pt x="1626" y="1446"/>
                    <a:pt x="1626" y="1446"/>
                  </a:cubicBezTo>
                  <a:lnTo>
                    <a:pt x="1699" y="1373"/>
                  </a:lnTo>
                  <a:cubicBezTo>
                    <a:pt x="1743" y="1300"/>
                    <a:pt x="1831" y="1197"/>
                    <a:pt x="1948" y="1065"/>
                  </a:cubicBezTo>
                  <a:cubicBezTo>
                    <a:pt x="2080" y="919"/>
                    <a:pt x="2226" y="773"/>
                    <a:pt x="2402" y="612"/>
                  </a:cubicBezTo>
                  <a:cubicBezTo>
                    <a:pt x="2607" y="451"/>
                    <a:pt x="2826" y="275"/>
                    <a:pt x="3119" y="172"/>
                  </a:cubicBezTo>
                  <a:cubicBezTo>
                    <a:pt x="3267" y="126"/>
                    <a:pt x="3439" y="92"/>
                    <a:pt x="3616" y="92"/>
                  </a:cubicBezTo>
                  <a:cubicBezTo>
                    <a:pt x="3773" y="92"/>
                    <a:pt x="3934" y="118"/>
                    <a:pt x="4085" y="187"/>
                  </a:cubicBezTo>
                  <a:cubicBezTo>
                    <a:pt x="4437" y="319"/>
                    <a:pt x="4715" y="612"/>
                    <a:pt x="4890" y="978"/>
                  </a:cubicBezTo>
                  <a:cubicBezTo>
                    <a:pt x="5081" y="1344"/>
                    <a:pt x="5169" y="1783"/>
                    <a:pt x="5095" y="2222"/>
                  </a:cubicBezTo>
                  <a:cubicBezTo>
                    <a:pt x="5037" y="2661"/>
                    <a:pt x="4861" y="3100"/>
                    <a:pt x="4598" y="3496"/>
                  </a:cubicBezTo>
                  <a:cubicBezTo>
                    <a:pt x="4349" y="3905"/>
                    <a:pt x="4056" y="4271"/>
                    <a:pt x="3763" y="4623"/>
                  </a:cubicBezTo>
                  <a:cubicBezTo>
                    <a:pt x="3470" y="4960"/>
                    <a:pt x="3178" y="5296"/>
                    <a:pt x="2899" y="5604"/>
                  </a:cubicBezTo>
                  <a:cubicBezTo>
                    <a:pt x="2343" y="6233"/>
                    <a:pt x="1831" y="6760"/>
                    <a:pt x="1377" y="7199"/>
                  </a:cubicBezTo>
                  <a:cubicBezTo>
                    <a:pt x="938" y="7639"/>
                    <a:pt x="557" y="7961"/>
                    <a:pt x="294" y="8209"/>
                  </a:cubicBezTo>
                  <a:cubicBezTo>
                    <a:pt x="191" y="8312"/>
                    <a:pt x="74" y="8400"/>
                    <a:pt x="1" y="8473"/>
                  </a:cubicBezTo>
                  <a:cubicBezTo>
                    <a:pt x="74" y="8429"/>
                    <a:pt x="191" y="8327"/>
                    <a:pt x="323" y="8224"/>
                  </a:cubicBezTo>
                  <a:cubicBezTo>
                    <a:pt x="586" y="8005"/>
                    <a:pt x="982" y="7668"/>
                    <a:pt x="1435" y="7229"/>
                  </a:cubicBezTo>
                  <a:cubicBezTo>
                    <a:pt x="1889" y="6789"/>
                    <a:pt x="2416" y="6262"/>
                    <a:pt x="2973" y="5648"/>
                  </a:cubicBezTo>
                  <a:cubicBezTo>
                    <a:pt x="3251" y="5325"/>
                    <a:pt x="3544" y="5003"/>
                    <a:pt x="3836" y="4652"/>
                  </a:cubicBezTo>
                  <a:cubicBezTo>
                    <a:pt x="4129" y="4301"/>
                    <a:pt x="4422" y="3964"/>
                    <a:pt x="4671" y="3539"/>
                  </a:cubicBezTo>
                  <a:cubicBezTo>
                    <a:pt x="4934" y="3115"/>
                    <a:pt x="5110" y="2676"/>
                    <a:pt x="5183" y="2222"/>
                  </a:cubicBezTo>
                  <a:cubicBezTo>
                    <a:pt x="5242" y="1768"/>
                    <a:pt x="5169" y="1300"/>
                    <a:pt x="4964" y="919"/>
                  </a:cubicBezTo>
                  <a:cubicBezTo>
                    <a:pt x="4788" y="553"/>
                    <a:pt x="4495" y="246"/>
                    <a:pt x="4129" y="99"/>
                  </a:cubicBezTo>
                  <a:cubicBezTo>
                    <a:pt x="3963" y="30"/>
                    <a:pt x="3791" y="0"/>
                    <a:pt x="362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71" name="Google Shape;471;p31"/>
            <p:cNvSpPr/>
            <p:nvPr/>
          </p:nvSpPr>
          <p:spPr>
            <a:xfrm>
              <a:off x="3798169" y="2892556"/>
              <a:ext cx="140263" cy="89657"/>
            </a:xfrm>
            <a:custGeom>
              <a:avLst/>
              <a:gdLst/>
              <a:ahLst/>
              <a:cxnLst/>
              <a:rect l="l" t="t" r="r" b="b"/>
              <a:pathLst>
                <a:path w="2270" h="1451" extrusionOk="0">
                  <a:moveTo>
                    <a:pt x="2268" y="0"/>
                  </a:moveTo>
                  <a:cubicBezTo>
                    <a:pt x="2234" y="0"/>
                    <a:pt x="1745" y="332"/>
                    <a:pt x="1157" y="733"/>
                  </a:cubicBezTo>
                  <a:cubicBezTo>
                    <a:pt x="528" y="1128"/>
                    <a:pt x="1" y="1421"/>
                    <a:pt x="15" y="1450"/>
                  </a:cubicBezTo>
                  <a:cubicBezTo>
                    <a:pt x="30" y="1450"/>
                    <a:pt x="162" y="1392"/>
                    <a:pt x="381" y="1275"/>
                  </a:cubicBezTo>
                  <a:cubicBezTo>
                    <a:pt x="601" y="1172"/>
                    <a:pt x="894" y="996"/>
                    <a:pt x="1201" y="806"/>
                  </a:cubicBezTo>
                  <a:cubicBezTo>
                    <a:pt x="1523" y="601"/>
                    <a:pt x="1787" y="396"/>
                    <a:pt x="1977" y="250"/>
                  </a:cubicBezTo>
                  <a:cubicBezTo>
                    <a:pt x="2153" y="103"/>
                    <a:pt x="2270" y="16"/>
                    <a:pt x="2270" y="1"/>
                  </a:cubicBezTo>
                  <a:cubicBezTo>
                    <a:pt x="2270" y="1"/>
                    <a:pt x="2269" y="0"/>
                    <a:pt x="226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72" name="Google Shape;472;p31"/>
            <p:cNvSpPr/>
            <p:nvPr/>
          </p:nvSpPr>
          <p:spPr>
            <a:xfrm>
              <a:off x="3886842" y="2867715"/>
              <a:ext cx="25396" cy="22677"/>
            </a:xfrm>
            <a:custGeom>
              <a:avLst/>
              <a:gdLst/>
              <a:ahLst/>
              <a:cxnLst/>
              <a:rect l="l" t="t" r="r" b="b"/>
              <a:pathLst>
                <a:path w="411" h="367" extrusionOk="0">
                  <a:moveTo>
                    <a:pt x="222" y="49"/>
                  </a:moveTo>
                  <a:cubicBezTo>
                    <a:pt x="226" y="50"/>
                    <a:pt x="230" y="51"/>
                    <a:pt x="235" y="52"/>
                  </a:cubicBezTo>
                  <a:cubicBezTo>
                    <a:pt x="264" y="95"/>
                    <a:pt x="308" y="125"/>
                    <a:pt x="308" y="169"/>
                  </a:cubicBezTo>
                  <a:cubicBezTo>
                    <a:pt x="308" y="198"/>
                    <a:pt x="264" y="242"/>
                    <a:pt x="205" y="257"/>
                  </a:cubicBezTo>
                  <a:cubicBezTo>
                    <a:pt x="147" y="257"/>
                    <a:pt x="118" y="242"/>
                    <a:pt x="103" y="198"/>
                  </a:cubicBezTo>
                  <a:cubicBezTo>
                    <a:pt x="74" y="169"/>
                    <a:pt x="118" y="125"/>
                    <a:pt x="132" y="95"/>
                  </a:cubicBezTo>
                  <a:cubicBezTo>
                    <a:pt x="162" y="66"/>
                    <a:pt x="196" y="55"/>
                    <a:pt x="222" y="49"/>
                  </a:cubicBezTo>
                  <a:close/>
                  <a:moveTo>
                    <a:pt x="187" y="0"/>
                  </a:moveTo>
                  <a:cubicBezTo>
                    <a:pt x="165" y="0"/>
                    <a:pt x="147" y="8"/>
                    <a:pt x="132" y="22"/>
                  </a:cubicBezTo>
                  <a:cubicBezTo>
                    <a:pt x="103" y="37"/>
                    <a:pt x="103" y="52"/>
                    <a:pt x="103" y="52"/>
                  </a:cubicBezTo>
                  <a:cubicBezTo>
                    <a:pt x="59" y="95"/>
                    <a:pt x="0" y="139"/>
                    <a:pt x="30" y="242"/>
                  </a:cubicBezTo>
                  <a:cubicBezTo>
                    <a:pt x="30" y="314"/>
                    <a:pt x="99" y="367"/>
                    <a:pt x="181" y="367"/>
                  </a:cubicBezTo>
                  <a:cubicBezTo>
                    <a:pt x="198" y="367"/>
                    <a:pt x="216" y="364"/>
                    <a:pt x="235" y="359"/>
                  </a:cubicBezTo>
                  <a:cubicBezTo>
                    <a:pt x="322" y="344"/>
                    <a:pt x="410" y="271"/>
                    <a:pt x="396" y="183"/>
                  </a:cubicBezTo>
                  <a:cubicBezTo>
                    <a:pt x="381" y="95"/>
                    <a:pt x="322" y="37"/>
                    <a:pt x="264" y="22"/>
                  </a:cubicBezTo>
                  <a:cubicBezTo>
                    <a:pt x="235" y="8"/>
                    <a:pt x="209" y="0"/>
                    <a:pt x="18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73" name="Google Shape;473;p31"/>
            <p:cNvSpPr/>
            <p:nvPr/>
          </p:nvSpPr>
          <p:spPr>
            <a:xfrm>
              <a:off x="4389770" y="3082567"/>
              <a:ext cx="45292" cy="372717"/>
            </a:xfrm>
            <a:custGeom>
              <a:avLst/>
              <a:gdLst/>
              <a:ahLst/>
              <a:cxnLst/>
              <a:rect l="l" t="t" r="r" b="b"/>
              <a:pathLst>
                <a:path w="733" h="6032" extrusionOk="0">
                  <a:moveTo>
                    <a:pt x="733" y="0"/>
                  </a:moveTo>
                  <a:lnTo>
                    <a:pt x="733" y="0"/>
                  </a:lnTo>
                  <a:cubicBezTo>
                    <a:pt x="733" y="0"/>
                    <a:pt x="704" y="88"/>
                    <a:pt x="674" y="234"/>
                  </a:cubicBezTo>
                  <a:cubicBezTo>
                    <a:pt x="630" y="381"/>
                    <a:pt x="601" y="600"/>
                    <a:pt x="557" y="879"/>
                  </a:cubicBezTo>
                  <a:cubicBezTo>
                    <a:pt x="484" y="1406"/>
                    <a:pt x="382" y="2152"/>
                    <a:pt x="264" y="3001"/>
                  </a:cubicBezTo>
                  <a:cubicBezTo>
                    <a:pt x="177" y="3836"/>
                    <a:pt x="103" y="4597"/>
                    <a:pt x="45" y="5139"/>
                  </a:cubicBezTo>
                  <a:cubicBezTo>
                    <a:pt x="16" y="5417"/>
                    <a:pt x="1" y="5651"/>
                    <a:pt x="1" y="5797"/>
                  </a:cubicBezTo>
                  <a:lnTo>
                    <a:pt x="1" y="6032"/>
                  </a:lnTo>
                  <a:cubicBezTo>
                    <a:pt x="16" y="6032"/>
                    <a:pt x="16" y="5944"/>
                    <a:pt x="30" y="5783"/>
                  </a:cubicBezTo>
                  <a:cubicBezTo>
                    <a:pt x="45" y="5622"/>
                    <a:pt x="74" y="5402"/>
                    <a:pt x="103" y="5139"/>
                  </a:cubicBezTo>
                  <a:cubicBezTo>
                    <a:pt x="177" y="4568"/>
                    <a:pt x="264" y="3821"/>
                    <a:pt x="367" y="3001"/>
                  </a:cubicBezTo>
                  <a:cubicBezTo>
                    <a:pt x="469" y="2182"/>
                    <a:pt x="557" y="1450"/>
                    <a:pt x="630" y="879"/>
                  </a:cubicBezTo>
                  <a:cubicBezTo>
                    <a:pt x="660" y="615"/>
                    <a:pt x="689" y="395"/>
                    <a:pt x="704" y="234"/>
                  </a:cubicBezTo>
                  <a:cubicBezTo>
                    <a:pt x="733" y="88"/>
                    <a:pt x="733" y="0"/>
                    <a:pt x="73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74" name="Google Shape;474;p31"/>
            <p:cNvSpPr/>
            <p:nvPr/>
          </p:nvSpPr>
          <p:spPr>
            <a:xfrm>
              <a:off x="4492037" y="2729177"/>
              <a:ext cx="194515" cy="38928"/>
            </a:xfrm>
            <a:custGeom>
              <a:avLst/>
              <a:gdLst/>
              <a:ahLst/>
              <a:cxnLst/>
              <a:rect l="l" t="t" r="r" b="b"/>
              <a:pathLst>
                <a:path w="3148" h="630" extrusionOk="0">
                  <a:moveTo>
                    <a:pt x="1911" y="0"/>
                  </a:moveTo>
                  <a:cubicBezTo>
                    <a:pt x="1786" y="0"/>
                    <a:pt x="1656" y="7"/>
                    <a:pt x="1523" y="24"/>
                  </a:cubicBezTo>
                  <a:cubicBezTo>
                    <a:pt x="1069" y="83"/>
                    <a:pt x="659" y="215"/>
                    <a:pt x="410" y="347"/>
                  </a:cubicBezTo>
                  <a:cubicBezTo>
                    <a:pt x="264" y="434"/>
                    <a:pt x="176" y="478"/>
                    <a:pt x="103" y="537"/>
                  </a:cubicBezTo>
                  <a:lnTo>
                    <a:pt x="0" y="625"/>
                  </a:lnTo>
                  <a:cubicBezTo>
                    <a:pt x="4" y="628"/>
                    <a:pt x="9" y="630"/>
                    <a:pt x="15" y="630"/>
                  </a:cubicBezTo>
                  <a:cubicBezTo>
                    <a:pt x="65" y="630"/>
                    <a:pt x="207" y="538"/>
                    <a:pt x="439" y="434"/>
                  </a:cubicBezTo>
                  <a:cubicBezTo>
                    <a:pt x="718" y="303"/>
                    <a:pt x="1098" y="171"/>
                    <a:pt x="1537" y="112"/>
                  </a:cubicBezTo>
                  <a:cubicBezTo>
                    <a:pt x="1684" y="98"/>
                    <a:pt x="1827" y="91"/>
                    <a:pt x="1964" y="91"/>
                  </a:cubicBezTo>
                  <a:cubicBezTo>
                    <a:pt x="2237" y="91"/>
                    <a:pt x="2484" y="117"/>
                    <a:pt x="2679" y="156"/>
                  </a:cubicBezTo>
                  <a:cubicBezTo>
                    <a:pt x="2934" y="207"/>
                    <a:pt x="3099" y="247"/>
                    <a:pt x="3139" y="247"/>
                  </a:cubicBezTo>
                  <a:cubicBezTo>
                    <a:pt x="3145" y="247"/>
                    <a:pt x="3148" y="246"/>
                    <a:pt x="3148" y="244"/>
                  </a:cubicBezTo>
                  <a:cubicBezTo>
                    <a:pt x="3148" y="229"/>
                    <a:pt x="3118" y="215"/>
                    <a:pt x="3031" y="185"/>
                  </a:cubicBezTo>
                  <a:cubicBezTo>
                    <a:pt x="2957" y="156"/>
                    <a:pt x="2840" y="112"/>
                    <a:pt x="2694" y="83"/>
                  </a:cubicBezTo>
                  <a:cubicBezTo>
                    <a:pt x="2487" y="42"/>
                    <a:pt x="2214" y="0"/>
                    <a:pt x="191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475" name="Google Shape;475;p31"/>
          <p:cNvGrpSpPr/>
          <p:nvPr/>
        </p:nvGrpSpPr>
        <p:grpSpPr>
          <a:xfrm>
            <a:off x="970049" y="2370434"/>
            <a:ext cx="1814052" cy="3643423"/>
            <a:chOff x="727536" y="1777825"/>
            <a:chExt cx="1360539" cy="2732567"/>
          </a:xfrm>
        </p:grpSpPr>
        <p:sp>
          <p:nvSpPr>
            <p:cNvPr id="476" name="Google Shape;476;p31"/>
            <p:cNvSpPr/>
            <p:nvPr/>
          </p:nvSpPr>
          <p:spPr>
            <a:xfrm>
              <a:off x="1890840" y="2861845"/>
              <a:ext cx="197234" cy="123271"/>
            </a:xfrm>
            <a:custGeom>
              <a:avLst/>
              <a:gdLst/>
              <a:ahLst/>
              <a:cxnLst/>
              <a:rect l="l" t="t" r="r" b="b"/>
              <a:pathLst>
                <a:path w="3192" h="1995" extrusionOk="0">
                  <a:moveTo>
                    <a:pt x="1538" y="0"/>
                  </a:moveTo>
                  <a:lnTo>
                    <a:pt x="44" y="527"/>
                  </a:lnTo>
                  <a:cubicBezTo>
                    <a:pt x="44" y="527"/>
                    <a:pt x="0" y="952"/>
                    <a:pt x="44" y="1186"/>
                  </a:cubicBezTo>
                  <a:cubicBezTo>
                    <a:pt x="118" y="1449"/>
                    <a:pt x="776" y="1537"/>
                    <a:pt x="776" y="1537"/>
                  </a:cubicBezTo>
                  <a:cubicBezTo>
                    <a:pt x="776" y="1537"/>
                    <a:pt x="615" y="1611"/>
                    <a:pt x="557" y="1889"/>
                  </a:cubicBezTo>
                  <a:cubicBezTo>
                    <a:pt x="546" y="1964"/>
                    <a:pt x="583" y="1994"/>
                    <a:pt x="651" y="1994"/>
                  </a:cubicBezTo>
                  <a:cubicBezTo>
                    <a:pt x="850" y="1994"/>
                    <a:pt x="1309" y="1733"/>
                    <a:pt x="1582" y="1537"/>
                  </a:cubicBezTo>
                  <a:cubicBezTo>
                    <a:pt x="1977" y="1303"/>
                    <a:pt x="1991" y="732"/>
                    <a:pt x="1991" y="732"/>
                  </a:cubicBezTo>
                  <a:cubicBezTo>
                    <a:pt x="1991" y="732"/>
                    <a:pt x="2701" y="1326"/>
                    <a:pt x="2957" y="1326"/>
                  </a:cubicBezTo>
                  <a:cubicBezTo>
                    <a:pt x="2974" y="1326"/>
                    <a:pt x="2989" y="1323"/>
                    <a:pt x="3002" y="1318"/>
                  </a:cubicBezTo>
                  <a:cubicBezTo>
                    <a:pt x="3192" y="1230"/>
                    <a:pt x="1977" y="88"/>
                    <a:pt x="1977" y="88"/>
                  </a:cubicBezTo>
                  <a:lnTo>
                    <a:pt x="1538" y="0"/>
                  </a:lnTo>
                  <a:close/>
                </a:path>
              </a:pathLst>
            </a:custGeom>
            <a:solidFill>
              <a:srgbClr val="FFB18E"/>
            </a:solidFill>
            <a:ln>
              <a:noFill/>
            </a:ln>
          </p:spPr>
          <p:txBody>
            <a:bodyPr spcFirstLastPara="1" wrap="square" lIns="121900" tIns="121900" rIns="121900" bIns="121900" anchor="ctr" anchorCtr="0">
              <a:noAutofit/>
            </a:bodyPr>
            <a:lstStyle/>
            <a:p>
              <a:endParaRPr sz="2400"/>
            </a:p>
          </p:txBody>
        </p:sp>
        <p:sp>
          <p:nvSpPr>
            <p:cNvPr id="477" name="Google Shape;477;p31"/>
            <p:cNvSpPr/>
            <p:nvPr/>
          </p:nvSpPr>
          <p:spPr>
            <a:xfrm>
              <a:off x="1249497" y="2814327"/>
              <a:ext cx="266871" cy="203351"/>
            </a:xfrm>
            <a:custGeom>
              <a:avLst/>
              <a:gdLst/>
              <a:ahLst/>
              <a:cxnLst/>
              <a:rect l="l" t="t" r="r" b="b"/>
              <a:pathLst>
                <a:path w="4319" h="3291" extrusionOk="0">
                  <a:moveTo>
                    <a:pt x="3153" y="0"/>
                  </a:moveTo>
                  <a:cubicBezTo>
                    <a:pt x="2756" y="0"/>
                    <a:pt x="1318" y="389"/>
                    <a:pt x="1318" y="389"/>
                  </a:cubicBezTo>
                  <a:cubicBezTo>
                    <a:pt x="1318" y="389"/>
                    <a:pt x="0" y="2863"/>
                    <a:pt x="512" y="3009"/>
                  </a:cubicBezTo>
                  <a:cubicBezTo>
                    <a:pt x="512" y="3009"/>
                    <a:pt x="2089" y="3291"/>
                    <a:pt x="2625" y="3291"/>
                  </a:cubicBezTo>
                  <a:cubicBezTo>
                    <a:pt x="2700" y="3291"/>
                    <a:pt x="2755" y="3285"/>
                    <a:pt x="2782" y="3273"/>
                  </a:cubicBezTo>
                  <a:cubicBezTo>
                    <a:pt x="3001" y="3185"/>
                    <a:pt x="2138" y="2731"/>
                    <a:pt x="2137" y="2731"/>
                  </a:cubicBezTo>
                  <a:lnTo>
                    <a:pt x="2137" y="2731"/>
                  </a:lnTo>
                  <a:cubicBezTo>
                    <a:pt x="2138" y="2731"/>
                    <a:pt x="2840" y="2980"/>
                    <a:pt x="3159" y="2980"/>
                  </a:cubicBezTo>
                  <a:cubicBezTo>
                    <a:pt x="3202" y="2980"/>
                    <a:pt x="3238" y="2976"/>
                    <a:pt x="3265" y="2965"/>
                  </a:cubicBezTo>
                  <a:cubicBezTo>
                    <a:pt x="3484" y="2877"/>
                    <a:pt x="2299" y="2145"/>
                    <a:pt x="2298" y="2145"/>
                  </a:cubicBezTo>
                  <a:lnTo>
                    <a:pt x="2298" y="2145"/>
                  </a:lnTo>
                  <a:cubicBezTo>
                    <a:pt x="2299" y="2145"/>
                    <a:pt x="3142" y="2603"/>
                    <a:pt x="3508" y="2603"/>
                  </a:cubicBezTo>
                  <a:cubicBezTo>
                    <a:pt x="3581" y="2603"/>
                    <a:pt x="3636" y="2584"/>
                    <a:pt x="3660" y="2541"/>
                  </a:cubicBezTo>
                  <a:cubicBezTo>
                    <a:pt x="3806" y="2277"/>
                    <a:pt x="2504" y="1472"/>
                    <a:pt x="2503" y="1472"/>
                  </a:cubicBezTo>
                  <a:lnTo>
                    <a:pt x="2503" y="1472"/>
                  </a:lnTo>
                  <a:cubicBezTo>
                    <a:pt x="2504" y="1472"/>
                    <a:pt x="3513" y="1998"/>
                    <a:pt x="3945" y="1998"/>
                  </a:cubicBezTo>
                  <a:cubicBezTo>
                    <a:pt x="4023" y="1998"/>
                    <a:pt x="4082" y="1981"/>
                    <a:pt x="4114" y="1940"/>
                  </a:cubicBezTo>
                  <a:cubicBezTo>
                    <a:pt x="4319" y="1691"/>
                    <a:pt x="2445" y="740"/>
                    <a:pt x="2445" y="740"/>
                  </a:cubicBezTo>
                  <a:cubicBezTo>
                    <a:pt x="3074" y="608"/>
                    <a:pt x="3352" y="154"/>
                    <a:pt x="3250" y="23"/>
                  </a:cubicBezTo>
                  <a:cubicBezTo>
                    <a:pt x="3240" y="7"/>
                    <a:pt x="3205" y="0"/>
                    <a:pt x="3153" y="0"/>
                  </a:cubicBezTo>
                  <a:close/>
                </a:path>
              </a:pathLst>
            </a:custGeom>
            <a:solidFill>
              <a:srgbClr val="BA6136"/>
            </a:solidFill>
            <a:ln>
              <a:noFill/>
            </a:ln>
          </p:spPr>
          <p:txBody>
            <a:bodyPr spcFirstLastPara="1" wrap="square" lIns="121900" tIns="121900" rIns="121900" bIns="121900" anchor="ctr" anchorCtr="0">
              <a:noAutofit/>
            </a:bodyPr>
            <a:lstStyle/>
            <a:p>
              <a:endParaRPr sz="2400"/>
            </a:p>
          </p:txBody>
        </p:sp>
        <p:sp>
          <p:nvSpPr>
            <p:cNvPr id="478" name="Google Shape;478;p31"/>
            <p:cNvSpPr/>
            <p:nvPr/>
          </p:nvSpPr>
          <p:spPr>
            <a:xfrm>
              <a:off x="727536" y="2241266"/>
              <a:ext cx="603379" cy="761685"/>
            </a:xfrm>
            <a:custGeom>
              <a:avLst/>
              <a:gdLst/>
              <a:ahLst/>
              <a:cxnLst/>
              <a:rect l="l" t="t" r="r" b="b"/>
              <a:pathLst>
                <a:path w="9765" h="12327" extrusionOk="0">
                  <a:moveTo>
                    <a:pt x="6002" y="0"/>
                  </a:moveTo>
                  <a:cubicBezTo>
                    <a:pt x="6002" y="0"/>
                    <a:pt x="4011" y="1757"/>
                    <a:pt x="2006" y="5256"/>
                  </a:cubicBezTo>
                  <a:cubicBezTo>
                    <a:pt x="0" y="8726"/>
                    <a:pt x="3426" y="10190"/>
                    <a:pt x="4348" y="10556"/>
                  </a:cubicBezTo>
                  <a:cubicBezTo>
                    <a:pt x="5256" y="10922"/>
                    <a:pt x="8945" y="12327"/>
                    <a:pt x="8945" y="12327"/>
                  </a:cubicBezTo>
                  <a:lnTo>
                    <a:pt x="9765" y="9677"/>
                  </a:lnTo>
                  <a:cubicBezTo>
                    <a:pt x="9765" y="9677"/>
                    <a:pt x="7510" y="8799"/>
                    <a:pt x="5226" y="7540"/>
                  </a:cubicBezTo>
                  <a:cubicBezTo>
                    <a:pt x="4187" y="6954"/>
                    <a:pt x="7861" y="2694"/>
                    <a:pt x="7861" y="2694"/>
                  </a:cubicBezTo>
                  <a:lnTo>
                    <a:pt x="6002"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79" name="Google Shape;479;p31"/>
            <p:cNvSpPr/>
            <p:nvPr/>
          </p:nvSpPr>
          <p:spPr>
            <a:xfrm>
              <a:off x="1026920" y="1965364"/>
              <a:ext cx="323347" cy="346086"/>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80" name="Google Shape;480;p31"/>
            <p:cNvSpPr/>
            <p:nvPr/>
          </p:nvSpPr>
          <p:spPr>
            <a:xfrm>
              <a:off x="1264450" y="1777825"/>
              <a:ext cx="459100" cy="470407"/>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81" name="Google Shape;481;p31"/>
            <p:cNvSpPr/>
            <p:nvPr/>
          </p:nvSpPr>
          <p:spPr>
            <a:xfrm>
              <a:off x="1052255" y="2162914"/>
              <a:ext cx="598004" cy="839417"/>
            </a:xfrm>
            <a:custGeom>
              <a:avLst/>
              <a:gdLst/>
              <a:ahLst/>
              <a:cxnLst/>
              <a:rect l="l" t="t" r="r" b="b"/>
              <a:pathLst>
                <a:path w="9678" h="13585" extrusionOk="0">
                  <a:moveTo>
                    <a:pt x="5478" y="0"/>
                  </a:moveTo>
                  <a:cubicBezTo>
                    <a:pt x="4158" y="0"/>
                    <a:pt x="2567" y="129"/>
                    <a:pt x="1713" y="610"/>
                  </a:cubicBezTo>
                  <a:cubicBezTo>
                    <a:pt x="1713" y="610"/>
                    <a:pt x="264" y="1225"/>
                    <a:pt x="1" y="2088"/>
                  </a:cubicBezTo>
                  <a:lnTo>
                    <a:pt x="2826" y="8222"/>
                  </a:lnTo>
                  <a:lnTo>
                    <a:pt x="689" y="13009"/>
                  </a:lnTo>
                  <a:cubicBezTo>
                    <a:pt x="689" y="13009"/>
                    <a:pt x="3730" y="13584"/>
                    <a:pt x="6387" y="13584"/>
                  </a:cubicBezTo>
                  <a:cubicBezTo>
                    <a:pt x="7730" y="13584"/>
                    <a:pt x="8974" y="13437"/>
                    <a:pt x="9677" y="12995"/>
                  </a:cubicBezTo>
                  <a:lnTo>
                    <a:pt x="8038" y="7856"/>
                  </a:lnTo>
                  <a:cubicBezTo>
                    <a:pt x="9556" y="4662"/>
                    <a:pt x="8327" y="179"/>
                    <a:pt x="7794" y="179"/>
                  </a:cubicBezTo>
                  <a:cubicBezTo>
                    <a:pt x="7782" y="179"/>
                    <a:pt x="7771" y="181"/>
                    <a:pt x="7760" y="185"/>
                  </a:cubicBezTo>
                  <a:cubicBezTo>
                    <a:pt x="7754" y="186"/>
                    <a:pt x="7749" y="187"/>
                    <a:pt x="7744" y="187"/>
                  </a:cubicBezTo>
                  <a:cubicBezTo>
                    <a:pt x="7690" y="187"/>
                    <a:pt x="7637" y="127"/>
                    <a:pt x="7584" y="127"/>
                  </a:cubicBezTo>
                  <a:cubicBezTo>
                    <a:pt x="7343" y="76"/>
                    <a:pt x="6490" y="0"/>
                    <a:pt x="5478"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82" name="Google Shape;482;p31"/>
            <p:cNvSpPr/>
            <p:nvPr/>
          </p:nvSpPr>
          <p:spPr>
            <a:xfrm>
              <a:off x="1237694" y="2162420"/>
              <a:ext cx="194577" cy="387362"/>
            </a:xfrm>
            <a:custGeom>
              <a:avLst/>
              <a:gdLst/>
              <a:ahLst/>
              <a:cxnLst/>
              <a:rect l="l" t="t" r="r" b="b"/>
              <a:pathLst>
                <a:path w="3149" h="6269" extrusionOk="0">
                  <a:moveTo>
                    <a:pt x="2206" y="0"/>
                  </a:moveTo>
                  <a:cubicBezTo>
                    <a:pt x="1444" y="0"/>
                    <a:pt x="431" y="36"/>
                    <a:pt x="1" y="208"/>
                  </a:cubicBezTo>
                  <a:lnTo>
                    <a:pt x="3148" y="6269"/>
                  </a:lnTo>
                  <a:lnTo>
                    <a:pt x="3148" y="17"/>
                  </a:lnTo>
                  <a:cubicBezTo>
                    <a:pt x="3148" y="17"/>
                    <a:pt x="2739" y="0"/>
                    <a:pt x="220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83" name="Google Shape;483;p31"/>
            <p:cNvSpPr/>
            <p:nvPr/>
          </p:nvSpPr>
          <p:spPr>
            <a:xfrm>
              <a:off x="873180" y="2878096"/>
              <a:ext cx="742716" cy="1570393"/>
            </a:xfrm>
            <a:custGeom>
              <a:avLst/>
              <a:gdLst/>
              <a:ahLst/>
              <a:cxnLst/>
              <a:rect l="l" t="t" r="r" b="b"/>
              <a:pathLst>
                <a:path w="12020" h="25415" extrusionOk="0">
                  <a:moveTo>
                    <a:pt x="12019" y="1"/>
                  </a:moveTo>
                  <a:lnTo>
                    <a:pt x="8154" y="718"/>
                  </a:lnTo>
                  <a:cubicBezTo>
                    <a:pt x="5973" y="10658"/>
                    <a:pt x="0" y="23380"/>
                    <a:pt x="0" y="23380"/>
                  </a:cubicBezTo>
                  <a:lnTo>
                    <a:pt x="3309" y="25415"/>
                  </a:lnTo>
                  <a:cubicBezTo>
                    <a:pt x="11009" y="10205"/>
                    <a:pt x="12019" y="1"/>
                    <a:pt x="12019" y="1"/>
                  </a:cubicBezTo>
                  <a:close/>
                </a:path>
              </a:pathLst>
            </a:custGeom>
            <a:solidFill>
              <a:srgbClr val="FFB18E"/>
            </a:solidFill>
            <a:ln>
              <a:noFill/>
            </a:ln>
          </p:spPr>
          <p:txBody>
            <a:bodyPr spcFirstLastPara="1" wrap="square" lIns="121900" tIns="121900" rIns="121900" bIns="121900" anchor="ctr" anchorCtr="0">
              <a:noAutofit/>
            </a:bodyPr>
            <a:lstStyle/>
            <a:p>
              <a:endParaRPr sz="2400"/>
            </a:p>
          </p:txBody>
        </p:sp>
        <p:sp>
          <p:nvSpPr>
            <p:cNvPr id="484" name="Google Shape;484;p31"/>
            <p:cNvSpPr/>
            <p:nvPr/>
          </p:nvSpPr>
          <p:spPr>
            <a:xfrm>
              <a:off x="1110155" y="2858199"/>
              <a:ext cx="789738" cy="1628290"/>
            </a:xfrm>
            <a:custGeom>
              <a:avLst/>
              <a:gdLst/>
              <a:ahLst/>
              <a:cxnLst/>
              <a:rect l="l" t="t" r="r" b="b"/>
              <a:pathLst>
                <a:path w="12781" h="26352" extrusionOk="0">
                  <a:moveTo>
                    <a:pt x="5168" y="1"/>
                  </a:moveTo>
                  <a:lnTo>
                    <a:pt x="1" y="1743"/>
                  </a:lnTo>
                  <a:cubicBezTo>
                    <a:pt x="1" y="1743"/>
                    <a:pt x="2855" y="15006"/>
                    <a:pt x="9794" y="26352"/>
                  </a:cubicBezTo>
                  <a:lnTo>
                    <a:pt x="12781" y="24741"/>
                  </a:lnTo>
                  <a:cubicBezTo>
                    <a:pt x="12781" y="24741"/>
                    <a:pt x="4905" y="8243"/>
                    <a:pt x="5168" y="1"/>
                  </a:cubicBezTo>
                  <a:close/>
                </a:path>
              </a:pathLst>
            </a:custGeom>
            <a:solidFill>
              <a:srgbClr val="FFB18E"/>
            </a:solidFill>
            <a:ln>
              <a:noFill/>
            </a:ln>
          </p:spPr>
          <p:txBody>
            <a:bodyPr spcFirstLastPara="1" wrap="square" lIns="121900" tIns="121900" rIns="121900" bIns="121900" anchor="ctr" anchorCtr="0">
              <a:noAutofit/>
            </a:bodyPr>
            <a:lstStyle/>
            <a:p>
              <a:endParaRPr sz="2400"/>
            </a:p>
          </p:txBody>
        </p:sp>
        <p:sp>
          <p:nvSpPr>
            <p:cNvPr id="485" name="Google Shape;485;p31"/>
            <p:cNvSpPr/>
            <p:nvPr/>
          </p:nvSpPr>
          <p:spPr>
            <a:xfrm>
              <a:off x="1235902" y="1833253"/>
              <a:ext cx="311236" cy="393170"/>
            </a:xfrm>
            <a:custGeom>
              <a:avLst/>
              <a:gdLst/>
              <a:ahLst/>
              <a:cxnLst/>
              <a:rect l="l" t="t" r="r" b="b"/>
              <a:pathLst>
                <a:path w="5037" h="6363" extrusionOk="0">
                  <a:moveTo>
                    <a:pt x="2619" y="0"/>
                  </a:moveTo>
                  <a:cubicBezTo>
                    <a:pt x="1389" y="0"/>
                    <a:pt x="1333" y="587"/>
                    <a:pt x="1333" y="587"/>
                  </a:cubicBezTo>
                  <a:lnTo>
                    <a:pt x="1333" y="1582"/>
                  </a:lnTo>
                  <a:cubicBezTo>
                    <a:pt x="1333" y="1582"/>
                    <a:pt x="999" y="1350"/>
                    <a:pt x="682" y="1350"/>
                  </a:cubicBezTo>
                  <a:cubicBezTo>
                    <a:pt x="447" y="1350"/>
                    <a:pt x="222" y="1477"/>
                    <a:pt x="147" y="1919"/>
                  </a:cubicBezTo>
                  <a:cubicBezTo>
                    <a:pt x="0" y="2724"/>
                    <a:pt x="791" y="2885"/>
                    <a:pt x="791" y="2885"/>
                  </a:cubicBezTo>
                  <a:lnTo>
                    <a:pt x="601" y="5242"/>
                  </a:lnTo>
                  <a:cubicBezTo>
                    <a:pt x="586" y="5564"/>
                    <a:pt x="674" y="5871"/>
                    <a:pt x="893" y="6091"/>
                  </a:cubicBezTo>
                  <a:cubicBezTo>
                    <a:pt x="1098" y="6290"/>
                    <a:pt x="1332" y="6362"/>
                    <a:pt x="1565" y="6362"/>
                  </a:cubicBezTo>
                  <a:cubicBezTo>
                    <a:pt x="1915" y="6362"/>
                    <a:pt x="2260" y="6197"/>
                    <a:pt x="2489" y="6047"/>
                  </a:cubicBezTo>
                  <a:cubicBezTo>
                    <a:pt x="2665" y="5930"/>
                    <a:pt x="2782" y="5740"/>
                    <a:pt x="2782" y="5520"/>
                  </a:cubicBezTo>
                  <a:lnTo>
                    <a:pt x="2782" y="4905"/>
                  </a:lnTo>
                  <a:lnTo>
                    <a:pt x="3646" y="4905"/>
                  </a:lnTo>
                  <a:cubicBezTo>
                    <a:pt x="5036" y="4832"/>
                    <a:pt x="4788" y="382"/>
                    <a:pt x="4788" y="382"/>
                  </a:cubicBezTo>
                  <a:cubicBezTo>
                    <a:pt x="4788" y="43"/>
                    <a:pt x="4135" y="30"/>
                    <a:pt x="4038" y="30"/>
                  </a:cubicBezTo>
                  <a:cubicBezTo>
                    <a:pt x="4030" y="30"/>
                    <a:pt x="4026" y="30"/>
                    <a:pt x="4026" y="30"/>
                  </a:cubicBezTo>
                  <a:lnTo>
                    <a:pt x="2709" y="1"/>
                  </a:lnTo>
                  <a:cubicBezTo>
                    <a:pt x="2678" y="0"/>
                    <a:pt x="2648" y="0"/>
                    <a:pt x="2619" y="0"/>
                  </a:cubicBezTo>
                  <a:close/>
                </a:path>
              </a:pathLst>
            </a:custGeom>
            <a:solidFill>
              <a:srgbClr val="FFB18E"/>
            </a:solidFill>
            <a:ln>
              <a:noFill/>
            </a:ln>
          </p:spPr>
          <p:txBody>
            <a:bodyPr spcFirstLastPara="1" wrap="square" lIns="121900" tIns="121900" rIns="121900" bIns="121900" anchor="ctr" anchorCtr="0">
              <a:noAutofit/>
            </a:bodyPr>
            <a:lstStyle/>
            <a:p>
              <a:endParaRPr sz="2400"/>
            </a:p>
          </p:txBody>
        </p:sp>
        <p:sp>
          <p:nvSpPr>
            <p:cNvPr id="486" name="Google Shape;486;p31"/>
            <p:cNvSpPr/>
            <p:nvPr/>
          </p:nvSpPr>
          <p:spPr>
            <a:xfrm>
              <a:off x="1467500" y="1960853"/>
              <a:ext cx="16313" cy="81439"/>
            </a:xfrm>
            <a:custGeom>
              <a:avLst/>
              <a:gdLst/>
              <a:ahLst/>
              <a:cxnLst/>
              <a:rect l="l" t="t" r="r" b="b"/>
              <a:pathLst>
                <a:path w="264" h="1318" extrusionOk="0">
                  <a:moveTo>
                    <a:pt x="205" y="0"/>
                  </a:moveTo>
                  <a:cubicBezTo>
                    <a:pt x="190" y="0"/>
                    <a:pt x="161" y="322"/>
                    <a:pt x="161" y="732"/>
                  </a:cubicBezTo>
                  <a:cubicBezTo>
                    <a:pt x="161" y="908"/>
                    <a:pt x="205" y="1113"/>
                    <a:pt x="147" y="1201"/>
                  </a:cubicBezTo>
                  <a:cubicBezTo>
                    <a:pt x="132" y="1245"/>
                    <a:pt x="88" y="1274"/>
                    <a:pt x="59" y="1274"/>
                  </a:cubicBezTo>
                  <a:cubicBezTo>
                    <a:pt x="15" y="1288"/>
                    <a:pt x="0" y="1288"/>
                    <a:pt x="0" y="1288"/>
                  </a:cubicBezTo>
                  <a:cubicBezTo>
                    <a:pt x="0" y="1288"/>
                    <a:pt x="15" y="1318"/>
                    <a:pt x="59" y="1318"/>
                  </a:cubicBezTo>
                  <a:cubicBezTo>
                    <a:pt x="88" y="1318"/>
                    <a:pt x="147" y="1274"/>
                    <a:pt x="205" y="1215"/>
                  </a:cubicBezTo>
                  <a:cubicBezTo>
                    <a:pt x="234" y="1171"/>
                    <a:pt x="264" y="1084"/>
                    <a:pt x="264" y="981"/>
                  </a:cubicBezTo>
                  <a:lnTo>
                    <a:pt x="264" y="718"/>
                  </a:lnTo>
                  <a:cubicBezTo>
                    <a:pt x="264" y="322"/>
                    <a:pt x="220" y="0"/>
                    <a:pt x="20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87" name="Google Shape;487;p31"/>
            <p:cNvSpPr/>
            <p:nvPr/>
          </p:nvSpPr>
          <p:spPr>
            <a:xfrm>
              <a:off x="1418623" y="1962645"/>
              <a:ext cx="6426" cy="20885"/>
            </a:xfrm>
            <a:custGeom>
              <a:avLst/>
              <a:gdLst/>
              <a:ahLst/>
              <a:cxnLst/>
              <a:rect l="l" t="t" r="r" b="b"/>
              <a:pathLst>
                <a:path w="104" h="338" extrusionOk="0">
                  <a:moveTo>
                    <a:pt x="45" y="0"/>
                  </a:moveTo>
                  <a:cubicBezTo>
                    <a:pt x="30" y="0"/>
                    <a:pt x="1" y="103"/>
                    <a:pt x="1" y="176"/>
                  </a:cubicBezTo>
                  <a:cubicBezTo>
                    <a:pt x="1" y="264"/>
                    <a:pt x="45" y="337"/>
                    <a:pt x="59" y="337"/>
                  </a:cubicBezTo>
                  <a:cubicBezTo>
                    <a:pt x="74" y="337"/>
                    <a:pt x="103" y="264"/>
                    <a:pt x="103" y="176"/>
                  </a:cubicBezTo>
                  <a:cubicBezTo>
                    <a:pt x="103" y="74"/>
                    <a:pt x="59" y="0"/>
                    <a:pt x="4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88" name="Google Shape;488;p31"/>
            <p:cNvSpPr/>
            <p:nvPr/>
          </p:nvSpPr>
          <p:spPr>
            <a:xfrm>
              <a:off x="1507295" y="1961719"/>
              <a:ext cx="6364" cy="20885"/>
            </a:xfrm>
            <a:custGeom>
              <a:avLst/>
              <a:gdLst/>
              <a:ahLst/>
              <a:cxnLst/>
              <a:rect l="l" t="t" r="r" b="b"/>
              <a:pathLst>
                <a:path w="103" h="338" extrusionOk="0">
                  <a:moveTo>
                    <a:pt x="59" y="1"/>
                  </a:moveTo>
                  <a:cubicBezTo>
                    <a:pt x="15" y="1"/>
                    <a:pt x="0" y="74"/>
                    <a:pt x="15" y="162"/>
                  </a:cubicBezTo>
                  <a:cubicBezTo>
                    <a:pt x="15" y="264"/>
                    <a:pt x="59" y="338"/>
                    <a:pt x="74" y="338"/>
                  </a:cubicBezTo>
                  <a:cubicBezTo>
                    <a:pt x="88" y="338"/>
                    <a:pt x="103" y="264"/>
                    <a:pt x="103" y="162"/>
                  </a:cubicBezTo>
                  <a:cubicBezTo>
                    <a:pt x="103" y="74"/>
                    <a:pt x="74" y="1"/>
                    <a:pt x="5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89" name="Google Shape;489;p31"/>
            <p:cNvSpPr/>
            <p:nvPr/>
          </p:nvSpPr>
          <p:spPr>
            <a:xfrm>
              <a:off x="1361650" y="2105571"/>
              <a:ext cx="48011" cy="86012"/>
            </a:xfrm>
            <a:custGeom>
              <a:avLst/>
              <a:gdLst/>
              <a:ahLst/>
              <a:cxnLst/>
              <a:rect l="l" t="t" r="r" b="b"/>
              <a:pathLst>
                <a:path w="777" h="1392" extrusionOk="0">
                  <a:moveTo>
                    <a:pt x="15" y="1"/>
                  </a:moveTo>
                  <a:lnTo>
                    <a:pt x="15" y="1"/>
                  </a:lnTo>
                  <a:cubicBezTo>
                    <a:pt x="0" y="235"/>
                    <a:pt x="0" y="498"/>
                    <a:pt x="74" y="733"/>
                  </a:cubicBezTo>
                  <a:cubicBezTo>
                    <a:pt x="147" y="967"/>
                    <a:pt x="293" y="1186"/>
                    <a:pt x="513" y="1303"/>
                  </a:cubicBezTo>
                  <a:cubicBezTo>
                    <a:pt x="586" y="1333"/>
                    <a:pt x="703" y="1391"/>
                    <a:pt x="703" y="1391"/>
                  </a:cubicBezTo>
                  <a:cubicBezTo>
                    <a:pt x="703" y="1377"/>
                    <a:pt x="747" y="1230"/>
                    <a:pt x="747" y="1201"/>
                  </a:cubicBezTo>
                  <a:cubicBezTo>
                    <a:pt x="776" y="967"/>
                    <a:pt x="776" y="762"/>
                    <a:pt x="747" y="469"/>
                  </a:cubicBezTo>
                  <a:cubicBezTo>
                    <a:pt x="454" y="396"/>
                    <a:pt x="191" y="220"/>
                    <a:pt x="15" y="1"/>
                  </a:cubicBezTo>
                  <a:close/>
                </a:path>
              </a:pathLst>
            </a:custGeom>
            <a:solidFill>
              <a:srgbClr val="BA6136">
                <a:alpha val="25330"/>
              </a:srgbClr>
            </a:solidFill>
            <a:ln>
              <a:noFill/>
            </a:ln>
          </p:spPr>
          <p:txBody>
            <a:bodyPr spcFirstLastPara="1" wrap="square" lIns="121900" tIns="121900" rIns="121900" bIns="121900" anchor="ctr" anchorCtr="0">
              <a:noAutofit/>
            </a:bodyPr>
            <a:lstStyle/>
            <a:p>
              <a:endParaRPr sz="2400"/>
            </a:p>
          </p:txBody>
        </p:sp>
        <p:sp>
          <p:nvSpPr>
            <p:cNvPr id="490" name="Google Shape;490;p31"/>
            <p:cNvSpPr/>
            <p:nvPr/>
          </p:nvSpPr>
          <p:spPr>
            <a:xfrm>
              <a:off x="1272113" y="1940956"/>
              <a:ext cx="40720" cy="55240"/>
            </a:xfrm>
            <a:custGeom>
              <a:avLst/>
              <a:gdLst/>
              <a:ahLst/>
              <a:cxnLst/>
              <a:rect l="l" t="t" r="r" b="b"/>
              <a:pathLst>
                <a:path w="659" h="894" extrusionOk="0">
                  <a:moveTo>
                    <a:pt x="73" y="0"/>
                  </a:moveTo>
                  <a:cubicBezTo>
                    <a:pt x="73" y="29"/>
                    <a:pt x="132" y="44"/>
                    <a:pt x="220" y="103"/>
                  </a:cubicBezTo>
                  <a:cubicBezTo>
                    <a:pt x="276" y="140"/>
                    <a:pt x="337" y="189"/>
                    <a:pt x="397" y="261"/>
                  </a:cubicBezTo>
                  <a:lnTo>
                    <a:pt x="397" y="261"/>
                  </a:lnTo>
                  <a:cubicBezTo>
                    <a:pt x="383" y="256"/>
                    <a:pt x="368" y="252"/>
                    <a:pt x="351" y="249"/>
                  </a:cubicBezTo>
                  <a:cubicBezTo>
                    <a:pt x="332" y="245"/>
                    <a:pt x="312" y="243"/>
                    <a:pt x="293" y="243"/>
                  </a:cubicBezTo>
                  <a:cubicBezTo>
                    <a:pt x="240" y="243"/>
                    <a:pt x="189" y="257"/>
                    <a:pt x="146" y="278"/>
                  </a:cubicBezTo>
                  <a:cubicBezTo>
                    <a:pt x="88" y="322"/>
                    <a:pt x="59" y="381"/>
                    <a:pt x="29" y="425"/>
                  </a:cubicBezTo>
                  <a:cubicBezTo>
                    <a:pt x="0" y="542"/>
                    <a:pt x="29" y="644"/>
                    <a:pt x="88" y="717"/>
                  </a:cubicBezTo>
                  <a:cubicBezTo>
                    <a:pt x="176" y="864"/>
                    <a:pt x="293" y="893"/>
                    <a:pt x="293" y="893"/>
                  </a:cubicBezTo>
                  <a:cubicBezTo>
                    <a:pt x="307" y="864"/>
                    <a:pt x="220" y="820"/>
                    <a:pt x="146" y="703"/>
                  </a:cubicBezTo>
                  <a:cubicBezTo>
                    <a:pt x="103" y="630"/>
                    <a:pt x="88" y="556"/>
                    <a:pt x="132" y="469"/>
                  </a:cubicBezTo>
                  <a:cubicBezTo>
                    <a:pt x="145" y="379"/>
                    <a:pt x="213" y="334"/>
                    <a:pt x="289" y="334"/>
                  </a:cubicBezTo>
                  <a:cubicBezTo>
                    <a:pt x="300" y="334"/>
                    <a:pt x="311" y="335"/>
                    <a:pt x="322" y="337"/>
                  </a:cubicBezTo>
                  <a:cubicBezTo>
                    <a:pt x="395" y="351"/>
                    <a:pt x="454" y="395"/>
                    <a:pt x="512" y="425"/>
                  </a:cubicBezTo>
                  <a:lnTo>
                    <a:pt x="659" y="513"/>
                  </a:lnTo>
                  <a:lnTo>
                    <a:pt x="586" y="366"/>
                  </a:lnTo>
                  <a:cubicBezTo>
                    <a:pt x="498" y="190"/>
                    <a:pt x="366" y="103"/>
                    <a:pt x="249" y="44"/>
                  </a:cubicBezTo>
                  <a:cubicBezTo>
                    <a:pt x="146" y="0"/>
                    <a:pt x="73" y="0"/>
                    <a:pt x="7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91" name="Google Shape;491;p31"/>
            <p:cNvSpPr/>
            <p:nvPr/>
          </p:nvSpPr>
          <p:spPr>
            <a:xfrm>
              <a:off x="1426779" y="2036796"/>
              <a:ext cx="48011" cy="38372"/>
            </a:xfrm>
            <a:custGeom>
              <a:avLst/>
              <a:gdLst/>
              <a:ahLst/>
              <a:cxnLst/>
              <a:rect l="l" t="t" r="r" b="b"/>
              <a:pathLst>
                <a:path w="777" h="621" extrusionOk="0">
                  <a:moveTo>
                    <a:pt x="44" y="1"/>
                  </a:moveTo>
                  <a:cubicBezTo>
                    <a:pt x="15" y="1"/>
                    <a:pt x="0" y="45"/>
                    <a:pt x="15" y="162"/>
                  </a:cubicBezTo>
                  <a:cubicBezTo>
                    <a:pt x="44" y="264"/>
                    <a:pt x="118" y="411"/>
                    <a:pt x="235" y="513"/>
                  </a:cubicBezTo>
                  <a:cubicBezTo>
                    <a:pt x="339" y="595"/>
                    <a:pt x="453" y="621"/>
                    <a:pt x="554" y="621"/>
                  </a:cubicBezTo>
                  <a:cubicBezTo>
                    <a:pt x="580" y="621"/>
                    <a:pt x="606" y="619"/>
                    <a:pt x="630" y="616"/>
                  </a:cubicBezTo>
                  <a:cubicBezTo>
                    <a:pt x="718" y="616"/>
                    <a:pt x="776" y="572"/>
                    <a:pt x="776" y="557"/>
                  </a:cubicBezTo>
                  <a:cubicBezTo>
                    <a:pt x="776" y="550"/>
                    <a:pt x="762" y="550"/>
                    <a:pt x="734" y="550"/>
                  </a:cubicBezTo>
                  <a:cubicBezTo>
                    <a:pt x="707" y="550"/>
                    <a:pt x="666" y="550"/>
                    <a:pt x="615" y="543"/>
                  </a:cubicBezTo>
                  <a:cubicBezTo>
                    <a:pt x="527" y="543"/>
                    <a:pt x="396" y="513"/>
                    <a:pt x="293" y="425"/>
                  </a:cubicBezTo>
                  <a:cubicBezTo>
                    <a:pt x="191" y="338"/>
                    <a:pt x="132" y="235"/>
                    <a:pt x="88" y="147"/>
                  </a:cubicBezTo>
                  <a:cubicBezTo>
                    <a:pt x="59" y="45"/>
                    <a:pt x="59" y="1"/>
                    <a:pt x="4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92" name="Google Shape;492;p31"/>
            <p:cNvSpPr/>
            <p:nvPr/>
          </p:nvSpPr>
          <p:spPr>
            <a:xfrm>
              <a:off x="1415904" y="2033212"/>
              <a:ext cx="24469" cy="15447"/>
            </a:xfrm>
            <a:custGeom>
              <a:avLst/>
              <a:gdLst/>
              <a:ahLst/>
              <a:cxnLst/>
              <a:rect l="l" t="t" r="r" b="b"/>
              <a:pathLst>
                <a:path w="396" h="250" extrusionOk="0">
                  <a:moveTo>
                    <a:pt x="323" y="0"/>
                  </a:moveTo>
                  <a:cubicBezTo>
                    <a:pt x="279" y="0"/>
                    <a:pt x="220" y="0"/>
                    <a:pt x="132" y="30"/>
                  </a:cubicBezTo>
                  <a:cubicBezTo>
                    <a:pt x="59" y="74"/>
                    <a:pt x="30" y="132"/>
                    <a:pt x="15" y="176"/>
                  </a:cubicBezTo>
                  <a:cubicBezTo>
                    <a:pt x="1" y="220"/>
                    <a:pt x="1" y="249"/>
                    <a:pt x="15" y="249"/>
                  </a:cubicBezTo>
                  <a:cubicBezTo>
                    <a:pt x="30" y="249"/>
                    <a:pt x="74" y="161"/>
                    <a:pt x="176" y="103"/>
                  </a:cubicBezTo>
                  <a:cubicBezTo>
                    <a:pt x="294" y="59"/>
                    <a:pt x="396" y="59"/>
                    <a:pt x="396" y="30"/>
                  </a:cubicBezTo>
                  <a:lnTo>
                    <a:pt x="323"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93" name="Google Shape;493;p31"/>
            <p:cNvSpPr/>
            <p:nvPr/>
          </p:nvSpPr>
          <p:spPr>
            <a:xfrm>
              <a:off x="1094768" y="2737890"/>
              <a:ext cx="550981" cy="1049627"/>
            </a:xfrm>
            <a:custGeom>
              <a:avLst/>
              <a:gdLst/>
              <a:ahLst/>
              <a:cxnLst/>
              <a:rect l="l" t="t" r="r" b="b"/>
              <a:pathLst>
                <a:path w="8917" h="16987" extrusionOk="0">
                  <a:moveTo>
                    <a:pt x="7804" y="1"/>
                  </a:moveTo>
                  <a:lnTo>
                    <a:pt x="1" y="3543"/>
                  </a:lnTo>
                  <a:cubicBezTo>
                    <a:pt x="1" y="3543"/>
                    <a:pt x="777" y="6442"/>
                    <a:pt x="1977" y="10043"/>
                  </a:cubicBezTo>
                  <a:cubicBezTo>
                    <a:pt x="2094" y="12107"/>
                    <a:pt x="1260" y="13996"/>
                    <a:pt x="250" y="15855"/>
                  </a:cubicBezTo>
                  <a:lnTo>
                    <a:pt x="1538" y="16353"/>
                  </a:lnTo>
                  <a:cubicBezTo>
                    <a:pt x="2634" y="16774"/>
                    <a:pt x="3787" y="16986"/>
                    <a:pt x="4939" y="16986"/>
                  </a:cubicBezTo>
                  <a:cubicBezTo>
                    <a:pt x="6111" y="16986"/>
                    <a:pt x="7282" y="16767"/>
                    <a:pt x="8389" y="16324"/>
                  </a:cubicBezTo>
                  <a:cubicBezTo>
                    <a:pt x="8726" y="16192"/>
                    <a:pt x="8916" y="16075"/>
                    <a:pt x="8902" y="16045"/>
                  </a:cubicBezTo>
                  <a:cubicBezTo>
                    <a:pt x="8828" y="15884"/>
                    <a:pt x="8887" y="8711"/>
                    <a:pt x="8740" y="3338"/>
                  </a:cubicBezTo>
                  <a:cubicBezTo>
                    <a:pt x="8711" y="2387"/>
                    <a:pt x="7862" y="747"/>
                    <a:pt x="7804"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94" name="Google Shape;494;p31"/>
            <p:cNvSpPr/>
            <p:nvPr/>
          </p:nvSpPr>
          <p:spPr>
            <a:xfrm>
              <a:off x="1093903" y="2939641"/>
              <a:ext cx="563587" cy="63458"/>
            </a:xfrm>
            <a:custGeom>
              <a:avLst/>
              <a:gdLst/>
              <a:ahLst/>
              <a:cxnLst/>
              <a:rect l="l" t="t" r="r" b="b"/>
              <a:pathLst>
                <a:path w="9121" h="1027" extrusionOk="0">
                  <a:moveTo>
                    <a:pt x="6149" y="0"/>
                  </a:moveTo>
                  <a:lnTo>
                    <a:pt x="6134" y="29"/>
                  </a:lnTo>
                  <a:cubicBezTo>
                    <a:pt x="5768" y="395"/>
                    <a:pt x="5241" y="630"/>
                    <a:pt x="4670" y="761"/>
                  </a:cubicBezTo>
                  <a:cubicBezTo>
                    <a:pt x="4144" y="893"/>
                    <a:pt x="3637" y="927"/>
                    <a:pt x="3158" y="927"/>
                  </a:cubicBezTo>
                  <a:cubicBezTo>
                    <a:pt x="3051" y="927"/>
                    <a:pt x="2945" y="925"/>
                    <a:pt x="2840" y="922"/>
                  </a:cubicBezTo>
                  <a:cubicBezTo>
                    <a:pt x="2269" y="879"/>
                    <a:pt x="1786" y="791"/>
                    <a:pt x="1362" y="703"/>
                  </a:cubicBezTo>
                  <a:cubicBezTo>
                    <a:pt x="937" y="615"/>
                    <a:pt x="615" y="498"/>
                    <a:pt x="366" y="439"/>
                  </a:cubicBezTo>
                  <a:cubicBezTo>
                    <a:pt x="264" y="410"/>
                    <a:pt x="176" y="395"/>
                    <a:pt x="103" y="366"/>
                  </a:cubicBezTo>
                  <a:cubicBezTo>
                    <a:pt x="44" y="352"/>
                    <a:pt x="0" y="352"/>
                    <a:pt x="0" y="352"/>
                  </a:cubicBezTo>
                  <a:lnTo>
                    <a:pt x="0" y="352"/>
                  </a:lnTo>
                  <a:cubicBezTo>
                    <a:pt x="0" y="352"/>
                    <a:pt x="44" y="366"/>
                    <a:pt x="103" y="395"/>
                  </a:cubicBezTo>
                  <a:cubicBezTo>
                    <a:pt x="146" y="410"/>
                    <a:pt x="249" y="439"/>
                    <a:pt x="351" y="483"/>
                  </a:cubicBezTo>
                  <a:cubicBezTo>
                    <a:pt x="586" y="571"/>
                    <a:pt x="922" y="659"/>
                    <a:pt x="1347" y="776"/>
                  </a:cubicBezTo>
                  <a:cubicBezTo>
                    <a:pt x="1757" y="864"/>
                    <a:pt x="2284" y="981"/>
                    <a:pt x="2840" y="1010"/>
                  </a:cubicBezTo>
                  <a:cubicBezTo>
                    <a:pt x="2980" y="1021"/>
                    <a:pt x="3124" y="1027"/>
                    <a:pt x="3272" y="1027"/>
                  </a:cubicBezTo>
                  <a:cubicBezTo>
                    <a:pt x="3726" y="1027"/>
                    <a:pt x="4209" y="974"/>
                    <a:pt x="4685" y="864"/>
                  </a:cubicBezTo>
                  <a:cubicBezTo>
                    <a:pt x="5247" y="734"/>
                    <a:pt x="5794" y="491"/>
                    <a:pt x="6174" y="135"/>
                  </a:cubicBezTo>
                  <a:lnTo>
                    <a:pt x="6174" y="135"/>
                  </a:lnTo>
                  <a:cubicBezTo>
                    <a:pt x="6931" y="457"/>
                    <a:pt x="7617" y="650"/>
                    <a:pt x="8146" y="650"/>
                  </a:cubicBezTo>
                  <a:cubicBezTo>
                    <a:pt x="8199" y="650"/>
                    <a:pt x="8251" y="648"/>
                    <a:pt x="8301" y="644"/>
                  </a:cubicBezTo>
                  <a:cubicBezTo>
                    <a:pt x="8593" y="630"/>
                    <a:pt x="8798" y="542"/>
                    <a:pt x="8916" y="469"/>
                  </a:cubicBezTo>
                  <a:cubicBezTo>
                    <a:pt x="8974" y="439"/>
                    <a:pt x="9033" y="410"/>
                    <a:pt x="9062" y="395"/>
                  </a:cubicBezTo>
                  <a:cubicBezTo>
                    <a:pt x="9106" y="366"/>
                    <a:pt x="9120" y="352"/>
                    <a:pt x="9120" y="352"/>
                  </a:cubicBezTo>
                  <a:cubicBezTo>
                    <a:pt x="9120" y="349"/>
                    <a:pt x="9118" y="348"/>
                    <a:pt x="9113" y="348"/>
                  </a:cubicBezTo>
                  <a:cubicBezTo>
                    <a:pt x="9092" y="348"/>
                    <a:pt x="9019" y="374"/>
                    <a:pt x="8886" y="410"/>
                  </a:cubicBezTo>
                  <a:cubicBezTo>
                    <a:pt x="8754" y="483"/>
                    <a:pt x="8550" y="556"/>
                    <a:pt x="8271" y="571"/>
                  </a:cubicBezTo>
                  <a:cubicBezTo>
                    <a:pt x="8252" y="572"/>
                    <a:pt x="8233" y="572"/>
                    <a:pt x="8214" y="572"/>
                  </a:cubicBezTo>
                  <a:cubicBezTo>
                    <a:pt x="7691" y="572"/>
                    <a:pt x="6968" y="382"/>
                    <a:pt x="6178" y="29"/>
                  </a:cubicBezTo>
                  <a:lnTo>
                    <a:pt x="6149" y="0"/>
                  </a:lnTo>
                  <a:close/>
                </a:path>
              </a:pathLst>
            </a:custGeom>
            <a:solidFill>
              <a:srgbClr val="FFFFFF">
                <a:alpha val="17570"/>
              </a:srgbClr>
            </a:solidFill>
            <a:ln>
              <a:noFill/>
            </a:ln>
          </p:spPr>
          <p:txBody>
            <a:bodyPr spcFirstLastPara="1" wrap="square" lIns="121900" tIns="121900" rIns="121900" bIns="121900" anchor="ctr" anchorCtr="0">
              <a:noAutofit/>
            </a:bodyPr>
            <a:lstStyle/>
            <a:p>
              <a:endParaRPr sz="2400"/>
            </a:p>
          </p:txBody>
        </p:sp>
        <p:sp>
          <p:nvSpPr>
            <p:cNvPr id="495" name="Google Shape;495;p31"/>
            <p:cNvSpPr/>
            <p:nvPr/>
          </p:nvSpPr>
          <p:spPr>
            <a:xfrm>
              <a:off x="1433082" y="2538857"/>
              <a:ext cx="43500" cy="405342"/>
            </a:xfrm>
            <a:custGeom>
              <a:avLst/>
              <a:gdLst/>
              <a:ahLst/>
              <a:cxnLst/>
              <a:rect l="l" t="t" r="r" b="b"/>
              <a:pathLst>
                <a:path w="704" h="6560" extrusionOk="0">
                  <a:moveTo>
                    <a:pt x="1" y="1"/>
                  </a:moveTo>
                  <a:cubicBezTo>
                    <a:pt x="1" y="1"/>
                    <a:pt x="1" y="89"/>
                    <a:pt x="30" y="250"/>
                  </a:cubicBezTo>
                  <a:cubicBezTo>
                    <a:pt x="45" y="440"/>
                    <a:pt x="59" y="660"/>
                    <a:pt x="103" y="952"/>
                  </a:cubicBezTo>
                  <a:cubicBezTo>
                    <a:pt x="162" y="1553"/>
                    <a:pt x="264" y="2358"/>
                    <a:pt x="352" y="3265"/>
                  </a:cubicBezTo>
                  <a:cubicBezTo>
                    <a:pt x="455" y="4158"/>
                    <a:pt x="528" y="4993"/>
                    <a:pt x="572" y="5593"/>
                  </a:cubicBezTo>
                  <a:cubicBezTo>
                    <a:pt x="616" y="5886"/>
                    <a:pt x="630" y="6120"/>
                    <a:pt x="645" y="6310"/>
                  </a:cubicBezTo>
                  <a:cubicBezTo>
                    <a:pt x="674" y="6472"/>
                    <a:pt x="689" y="6559"/>
                    <a:pt x="689" y="6559"/>
                  </a:cubicBezTo>
                  <a:cubicBezTo>
                    <a:pt x="704" y="6559"/>
                    <a:pt x="704" y="6472"/>
                    <a:pt x="704" y="6310"/>
                  </a:cubicBezTo>
                  <a:cubicBezTo>
                    <a:pt x="704" y="6149"/>
                    <a:pt x="689" y="5886"/>
                    <a:pt x="660" y="5593"/>
                  </a:cubicBezTo>
                  <a:cubicBezTo>
                    <a:pt x="630" y="5008"/>
                    <a:pt x="557" y="4188"/>
                    <a:pt x="469" y="3265"/>
                  </a:cubicBezTo>
                  <a:cubicBezTo>
                    <a:pt x="367" y="2358"/>
                    <a:pt x="264" y="1538"/>
                    <a:pt x="177" y="952"/>
                  </a:cubicBezTo>
                  <a:cubicBezTo>
                    <a:pt x="133" y="660"/>
                    <a:pt x="103" y="411"/>
                    <a:pt x="59" y="250"/>
                  </a:cubicBezTo>
                  <a:cubicBezTo>
                    <a:pt x="30" y="89"/>
                    <a:pt x="1" y="1"/>
                    <a:pt x="1" y="1"/>
                  </a:cubicBezTo>
                  <a:close/>
                </a:path>
              </a:pathLst>
            </a:custGeom>
            <a:solidFill>
              <a:srgbClr val="FFFFFF">
                <a:alpha val="17570"/>
              </a:srgbClr>
            </a:solidFill>
            <a:ln>
              <a:noFill/>
            </a:ln>
          </p:spPr>
          <p:txBody>
            <a:bodyPr spcFirstLastPara="1" wrap="square" lIns="121900" tIns="121900" rIns="121900" bIns="121900" anchor="ctr" anchorCtr="0">
              <a:noAutofit/>
            </a:bodyPr>
            <a:lstStyle/>
            <a:p>
              <a:endParaRPr sz="2400"/>
            </a:p>
          </p:txBody>
        </p:sp>
        <p:sp>
          <p:nvSpPr>
            <p:cNvPr id="496" name="Google Shape;496;p31"/>
            <p:cNvSpPr/>
            <p:nvPr/>
          </p:nvSpPr>
          <p:spPr>
            <a:xfrm>
              <a:off x="1187951" y="2754203"/>
              <a:ext cx="120367" cy="132354"/>
            </a:xfrm>
            <a:custGeom>
              <a:avLst/>
              <a:gdLst/>
              <a:ahLst/>
              <a:cxnLst/>
              <a:rect l="l" t="t" r="r" b="b"/>
              <a:pathLst>
                <a:path w="1948" h="2142" extrusionOk="0">
                  <a:moveTo>
                    <a:pt x="191" y="44"/>
                  </a:moveTo>
                  <a:cubicBezTo>
                    <a:pt x="179" y="44"/>
                    <a:pt x="148" y="102"/>
                    <a:pt x="144" y="248"/>
                  </a:cubicBezTo>
                  <a:lnTo>
                    <a:pt x="144" y="248"/>
                  </a:lnTo>
                  <a:cubicBezTo>
                    <a:pt x="179" y="116"/>
                    <a:pt x="191" y="44"/>
                    <a:pt x="191" y="44"/>
                  </a:cubicBezTo>
                  <a:close/>
                  <a:moveTo>
                    <a:pt x="144" y="248"/>
                  </a:moveTo>
                  <a:cubicBezTo>
                    <a:pt x="141" y="262"/>
                    <a:pt x="137" y="277"/>
                    <a:pt x="132" y="293"/>
                  </a:cubicBezTo>
                  <a:cubicBezTo>
                    <a:pt x="117" y="386"/>
                    <a:pt x="97" y="496"/>
                    <a:pt x="80" y="625"/>
                  </a:cubicBezTo>
                  <a:lnTo>
                    <a:pt x="80" y="625"/>
                  </a:lnTo>
                  <a:cubicBezTo>
                    <a:pt x="99" y="527"/>
                    <a:pt x="122" y="441"/>
                    <a:pt x="147" y="366"/>
                  </a:cubicBezTo>
                  <a:cubicBezTo>
                    <a:pt x="144" y="321"/>
                    <a:pt x="144" y="282"/>
                    <a:pt x="144" y="248"/>
                  </a:cubicBezTo>
                  <a:close/>
                  <a:moveTo>
                    <a:pt x="118" y="0"/>
                  </a:moveTo>
                  <a:cubicBezTo>
                    <a:pt x="118" y="0"/>
                    <a:pt x="206" y="29"/>
                    <a:pt x="367" y="44"/>
                  </a:cubicBezTo>
                  <a:cubicBezTo>
                    <a:pt x="557" y="44"/>
                    <a:pt x="791" y="73"/>
                    <a:pt x="1084" y="88"/>
                  </a:cubicBezTo>
                  <a:cubicBezTo>
                    <a:pt x="1230" y="117"/>
                    <a:pt x="1391" y="117"/>
                    <a:pt x="1582" y="132"/>
                  </a:cubicBezTo>
                  <a:cubicBezTo>
                    <a:pt x="1669" y="146"/>
                    <a:pt x="1757" y="146"/>
                    <a:pt x="1801" y="205"/>
                  </a:cubicBezTo>
                  <a:cubicBezTo>
                    <a:pt x="1831" y="264"/>
                    <a:pt x="1831" y="366"/>
                    <a:pt x="1831" y="469"/>
                  </a:cubicBezTo>
                  <a:cubicBezTo>
                    <a:pt x="1816" y="659"/>
                    <a:pt x="1816" y="878"/>
                    <a:pt x="1772" y="1083"/>
                  </a:cubicBezTo>
                  <a:cubicBezTo>
                    <a:pt x="1728" y="1288"/>
                    <a:pt x="1655" y="1508"/>
                    <a:pt x="1494" y="1654"/>
                  </a:cubicBezTo>
                  <a:cubicBezTo>
                    <a:pt x="1318" y="1815"/>
                    <a:pt x="1128" y="1903"/>
                    <a:pt x="923" y="1962"/>
                  </a:cubicBezTo>
                  <a:cubicBezTo>
                    <a:pt x="826" y="1989"/>
                    <a:pt x="726" y="2004"/>
                    <a:pt x="630" y="2004"/>
                  </a:cubicBezTo>
                  <a:cubicBezTo>
                    <a:pt x="524" y="2004"/>
                    <a:pt x="422" y="1986"/>
                    <a:pt x="337" y="1947"/>
                  </a:cubicBezTo>
                  <a:cubicBezTo>
                    <a:pt x="162" y="1859"/>
                    <a:pt x="74" y="1669"/>
                    <a:pt x="59" y="1508"/>
                  </a:cubicBezTo>
                  <a:cubicBezTo>
                    <a:pt x="30" y="1318"/>
                    <a:pt x="44" y="1157"/>
                    <a:pt x="44" y="1010"/>
                  </a:cubicBezTo>
                  <a:cubicBezTo>
                    <a:pt x="51" y="866"/>
                    <a:pt x="65" y="738"/>
                    <a:pt x="80" y="625"/>
                  </a:cubicBezTo>
                  <a:lnTo>
                    <a:pt x="80" y="625"/>
                  </a:lnTo>
                  <a:cubicBezTo>
                    <a:pt x="53" y="756"/>
                    <a:pt x="32" y="908"/>
                    <a:pt x="15" y="1083"/>
                  </a:cubicBezTo>
                  <a:cubicBezTo>
                    <a:pt x="1" y="1230"/>
                    <a:pt x="1" y="1391"/>
                    <a:pt x="15" y="1581"/>
                  </a:cubicBezTo>
                  <a:cubicBezTo>
                    <a:pt x="44" y="1757"/>
                    <a:pt x="132" y="1962"/>
                    <a:pt x="337" y="2079"/>
                  </a:cubicBezTo>
                  <a:cubicBezTo>
                    <a:pt x="432" y="2123"/>
                    <a:pt x="535" y="2141"/>
                    <a:pt x="641" y="2141"/>
                  </a:cubicBezTo>
                  <a:cubicBezTo>
                    <a:pt x="747" y="2141"/>
                    <a:pt x="857" y="2123"/>
                    <a:pt x="967" y="2094"/>
                  </a:cubicBezTo>
                  <a:cubicBezTo>
                    <a:pt x="1186" y="2035"/>
                    <a:pt x="1406" y="1932"/>
                    <a:pt x="1582" y="1757"/>
                  </a:cubicBezTo>
                  <a:cubicBezTo>
                    <a:pt x="1757" y="1581"/>
                    <a:pt x="1845" y="1362"/>
                    <a:pt x="1889" y="1142"/>
                  </a:cubicBezTo>
                  <a:cubicBezTo>
                    <a:pt x="1918" y="922"/>
                    <a:pt x="1918" y="703"/>
                    <a:pt x="1918" y="498"/>
                  </a:cubicBezTo>
                  <a:cubicBezTo>
                    <a:pt x="1918" y="395"/>
                    <a:pt x="1948" y="278"/>
                    <a:pt x="1874" y="190"/>
                  </a:cubicBezTo>
                  <a:cubicBezTo>
                    <a:pt x="1831" y="132"/>
                    <a:pt x="1772" y="88"/>
                    <a:pt x="1728" y="88"/>
                  </a:cubicBezTo>
                  <a:cubicBezTo>
                    <a:pt x="1669" y="73"/>
                    <a:pt x="1611" y="73"/>
                    <a:pt x="1582" y="73"/>
                  </a:cubicBezTo>
                  <a:cubicBezTo>
                    <a:pt x="1391" y="59"/>
                    <a:pt x="1230" y="44"/>
                    <a:pt x="1084" y="44"/>
                  </a:cubicBezTo>
                  <a:cubicBezTo>
                    <a:pt x="791" y="15"/>
                    <a:pt x="557" y="0"/>
                    <a:pt x="367" y="0"/>
                  </a:cubicBezTo>
                  <a:close/>
                </a:path>
              </a:pathLst>
            </a:custGeom>
            <a:solidFill>
              <a:srgbClr val="FFFFFF">
                <a:alpha val="17570"/>
              </a:srgbClr>
            </a:solidFill>
            <a:ln>
              <a:noFill/>
            </a:ln>
          </p:spPr>
          <p:txBody>
            <a:bodyPr spcFirstLastPara="1" wrap="square" lIns="121900" tIns="121900" rIns="121900" bIns="121900" anchor="ctr" anchorCtr="0">
              <a:noAutofit/>
            </a:bodyPr>
            <a:lstStyle/>
            <a:p>
              <a:endParaRPr sz="2400"/>
            </a:p>
          </p:txBody>
        </p:sp>
        <p:sp>
          <p:nvSpPr>
            <p:cNvPr id="497" name="Google Shape;497;p31"/>
            <p:cNvSpPr/>
            <p:nvPr/>
          </p:nvSpPr>
          <p:spPr>
            <a:xfrm>
              <a:off x="1432217" y="2163470"/>
              <a:ext cx="61543" cy="310309"/>
            </a:xfrm>
            <a:custGeom>
              <a:avLst/>
              <a:gdLst/>
              <a:ahLst/>
              <a:cxnLst/>
              <a:rect l="l" t="t" r="r" b="b"/>
              <a:pathLst>
                <a:path w="996" h="5022" extrusionOk="0">
                  <a:moveTo>
                    <a:pt x="0" y="0"/>
                  </a:moveTo>
                  <a:lnTo>
                    <a:pt x="0" y="5022"/>
                  </a:lnTo>
                  <a:cubicBezTo>
                    <a:pt x="0" y="5022"/>
                    <a:pt x="996" y="2079"/>
                    <a:pt x="776" y="1552"/>
                  </a:cubicBezTo>
                  <a:cubicBezTo>
                    <a:pt x="586" y="1025"/>
                    <a:pt x="0" y="0"/>
                    <a:pt x="0" y="0"/>
                  </a:cubicBezTo>
                  <a:close/>
                </a:path>
              </a:pathLst>
            </a:custGeom>
            <a:solidFill>
              <a:srgbClr val="FFFFFF">
                <a:alpha val="17570"/>
              </a:srgbClr>
            </a:solidFill>
            <a:ln>
              <a:noFill/>
            </a:ln>
          </p:spPr>
          <p:txBody>
            <a:bodyPr spcFirstLastPara="1" wrap="square" lIns="121900" tIns="121900" rIns="121900" bIns="121900" anchor="ctr" anchorCtr="0">
              <a:noAutofit/>
            </a:bodyPr>
            <a:lstStyle/>
            <a:p>
              <a:endParaRPr sz="2400"/>
            </a:p>
          </p:txBody>
        </p:sp>
        <p:sp>
          <p:nvSpPr>
            <p:cNvPr id="498" name="Google Shape;498;p31"/>
            <p:cNvSpPr/>
            <p:nvPr/>
          </p:nvSpPr>
          <p:spPr>
            <a:xfrm>
              <a:off x="1715350" y="4380944"/>
              <a:ext cx="281392" cy="105599"/>
            </a:xfrm>
            <a:custGeom>
              <a:avLst/>
              <a:gdLst/>
              <a:ahLst/>
              <a:cxnLst/>
              <a:rect l="l" t="t" r="r" b="b"/>
              <a:pathLst>
                <a:path w="4554" h="1709" extrusionOk="0">
                  <a:moveTo>
                    <a:pt x="4060" y="1"/>
                  </a:moveTo>
                  <a:cubicBezTo>
                    <a:pt x="3618" y="1"/>
                    <a:pt x="2987" y="98"/>
                    <a:pt x="2987" y="98"/>
                  </a:cubicBezTo>
                  <a:lnTo>
                    <a:pt x="0" y="1709"/>
                  </a:lnTo>
                  <a:cubicBezTo>
                    <a:pt x="0" y="1709"/>
                    <a:pt x="4553" y="303"/>
                    <a:pt x="4480" y="98"/>
                  </a:cubicBezTo>
                  <a:cubicBezTo>
                    <a:pt x="4456" y="25"/>
                    <a:pt x="4282" y="1"/>
                    <a:pt x="4060"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99" name="Google Shape;499;p31"/>
            <p:cNvSpPr/>
            <p:nvPr/>
          </p:nvSpPr>
          <p:spPr>
            <a:xfrm>
              <a:off x="871327" y="4314641"/>
              <a:ext cx="243391" cy="195751"/>
            </a:xfrm>
            <a:custGeom>
              <a:avLst/>
              <a:gdLst/>
              <a:ahLst/>
              <a:cxnLst/>
              <a:rect l="l" t="t" r="r" b="b"/>
              <a:pathLst>
                <a:path w="3939" h="3168" extrusionOk="0">
                  <a:moveTo>
                    <a:pt x="1" y="0"/>
                  </a:moveTo>
                  <a:lnTo>
                    <a:pt x="1" y="132"/>
                  </a:lnTo>
                  <a:cubicBezTo>
                    <a:pt x="1" y="132"/>
                    <a:pt x="3451" y="3168"/>
                    <a:pt x="3820" y="3168"/>
                  </a:cubicBezTo>
                  <a:cubicBezTo>
                    <a:pt x="3837" y="3168"/>
                    <a:pt x="3848" y="3161"/>
                    <a:pt x="3851" y="3148"/>
                  </a:cubicBezTo>
                  <a:cubicBezTo>
                    <a:pt x="3939" y="2840"/>
                    <a:pt x="3324" y="2167"/>
                    <a:pt x="3324" y="2167"/>
                  </a:cubicBezTo>
                  <a:lnTo>
                    <a:pt x="1"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500" name="Google Shape;500;p31"/>
            <p:cNvSpPr/>
            <p:nvPr/>
          </p:nvSpPr>
          <p:spPr>
            <a:xfrm>
              <a:off x="1299239" y="1803407"/>
              <a:ext cx="255131" cy="136803"/>
            </a:xfrm>
            <a:custGeom>
              <a:avLst/>
              <a:gdLst/>
              <a:ahLst/>
              <a:cxnLst/>
              <a:rect l="l" t="t" r="r" b="b"/>
              <a:pathLst>
                <a:path w="4129" h="2214" extrusionOk="0">
                  <a:moveTo>
                    <a:pt x="2123" y="1"/>
                  </a:moveTo>
                  <a:cubicBezTo>
                    <a:pt x="1742" y="1"/>
                    <a:pt x="1376" y="30"/>
                    <a:pt x="1010" y="162"/>
                  </a:cubicBezTo>
                  <a:cubicBezTo>
                    <a:pt x="659" y="294"/>
                    <a:pt x="322" y="528"/>
                    <a:pt x="161" y="879"/>
                  </a:cubicBezTo>
                  <a:cubicBezTo>
                    <a:pt x="0" y="1231"/>
                    <a:pt x="30" y="1670"/>
                    <a:pt x="293" y="1933"/>
                  </a:cubicBezTo>
                  <a:lnTo>
                    <a:pt x="293" y="1992"/>
                  </a:lnTo>
                  <a:cubicBezTo>
                    <a:pt x="381" y="2094"/>
                    <a:pt x="469" y="2168"/>
                    <a:pt x="586" y="2197"/>
                  </a:cubicBezTo>
                  <a:cubicBezTo>
                    <a:pt x="613" y="2208"/>
                    <a:pt x="644" y="2214"/>
                    <a:pt x="677" y="2214"/>
                  </a:cubicBezTo>
                  <a:cubicBezTo>
                    <a:pt x="770" y="2214"/>
                    <a:pt x="872" y="2170"/>
                    <a:pt x="893" y="2094"/>
                  </a:cubicBezTo>
                  <a:cubicBezTo>
                    <a:pt x="952" y="1977"/>
                    <a:pt x="893" y="1846"/>
                    <a:pt x="864" y="1743"/>
                  </a:cubicBezTo>
                  <a:cubicBezTo>
                    <a:pt x="791" y="1538"/>
                    <a:pt x="805" y="1304"/>
                    <a:pt x="879" y="1099"/>
                  </a:cubicBezTo>
                  <a:cubicBezTo>
                    <a:pt x="1098" y="1377"/>
                    <a:pt x="1391" y="1582"/>
                    <a:pt x="1713" y="1626"/>
                  </a:cubicBezTo>
                  <a:cubicBezTo>
                    <a:pt x="1765" y="1635"/>
                    <a:pt x="1819" y="1640"/>
                    <a:pt x="1873" y="1640"/>
                  </a:cubicBezTo>
                  <a:cubicBezTo>
                    <a:pt x="2163" y="1640"/>
                    <a:pt x="2455" y="1507"/>
                    <a:pt x="2591" y="1260"/>
                  </a:cubicBezTo>
                  <a:cubicBezTo>
                    <a:pt x="2635" y="1582"/>
                    <a:pt x="2899" y="1802"/>
                    <a:pt x="3206" y="1889"/>
                  </a:cubicBezTo>
                  <a:cubicBezTo>
                    <a:pt x="3291" y="1920"/>
                    <a:pt x="3389" y="1938"/>
                    <a:pt x="3487" y="1938"/>
                  </a:cubicBezTo>
                  <a:cubicBezTo>
                    <a:pt x="3627" y="1938"/>
                    <a:pt x="3768" y="1902"/>
                    <a:pt x="3880" y="1816"/>
                  </a:cubicBezTo>
                  <a:cubicBezTo>
                    <a:pt x="4055" y="1684"/>
                    <a:pt x="4129" y="1450"/>
                    <a:pt x="4114" y="1231"/>
                  </a:cubicBezTo>
                  <a:cubicBezTo>
                    <a:pt x="4099" y="791"/>
                    <a:pt x="3763" y="425"/>
                    <a:pt x="3382" y="221"/>
                  </a:cubicBezTo>
                  <a:cubicBezTo>
                    <a:pt x="3001" y="30"/>
                    <a:pt x="2547" y="1"/>
                    <a:pt x="2123"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501" name="Google Shape;501;p31"/>
            <p:cNvSpPr/>
            <p:nvPr/>
          </p:nvSpPr>
          <p:spPr>
            <a:xfrm>
              <a:off x="1256726" y="1996137"/>
              <a:ext cx="35344" cy="40225"/>
            </a:xfrm>
            <a:custGeom>
              <a:avLst/>
              <a:gdLst/>
              <a:ahLst/>
              <a:cxnLst/>
              <a:rect l="l" t="t" r="r" b="b"/>
              <a:pathLst>
                <a:path w="572" h="651" extrusionOk="0">
                  <a:moveTo>
                    <a:pt x="381" y="0"/>
                  </a:moveTo>
                  <a:cubicBezTo>
                    <a:pt x="337" y="0"/>
                    <a:pt x="322" y="15"/>
                    <a:pt x="322" y="15"/>
                  </a:cubicBezTo>
                  <a:cubicBezTo>
                    <a:pt x="322" y="15"/>
                    <a:pt x="410" y="15"/>
                    <a:pt x="469" y="147"/>
                  </a:cubicBezTo>
                  <a:cubicBezTo>
                    <a:pt x="483" y="190"/>
                    <a:pt x="483" y="264"/>
                    <a:pt x="469" y="337"/>
                  </a:cubicBezTo>
                  <a:cubicBezTo>
                    <a:pt x="439" y="439"/>
                    <a:pt x="410" y="527"/>
                    <a:pt x="337" y="556"/>
                  </a:cubicBezTo>
                  <a:cubicBezTo>
                    <a:pt x="315" y="569"/>
                    <a:pt x="294" y="575"/>
                    <a:pt x="273" y="575"/>
                  </a:cubicBezTo>
                  <a:cubicBezTo>
                    <a:pt x="222" y="575"/>
                    <a:pt x="173" y="544"/>
                    <a:pt x="132" y="513"/>
                  </a:cubicBezTo>
                  <a:cubicBezTo>
                    <a:pt x="88" y="439"/>
                    <a:pt x="88" y="366"/>
                    <a:pt x="88" y="308"/>
                  </a:cubicBezTo>
                  <a:cubicBezTo>
                    <a:pt x="103" y="176"/>
                    <a:pt x="117" y="88"/>
                    <a:pt x="103" y="88"/>
                  </a:cubicBezTo>
                  <a:cubicBezTo>
                    <a:pt x="103" y="87"/>
                    <a:pt x="102" y="86"/>
                    <a:pt x="101" y="86"/>
                  </a:cubicBezTo>
                  <a:cubicBezTo>
                    <a:pt x="93" y="86"/>
                    <a:pt x="43" y="159"/>
                    <a:pt x="29" y="293"/>
                  </a:cubicBezTo>
                  <a:cubicBezTo>
                    <a:pt x="0" y="366"/>
                    <a:pt x="29" y="454"/>
                    <a:pt x="73" y="542"/>
                  </a:cubicBezTo>
                  <a:cubicBezTo>
                    <a:pt x="103" y="586"/>
                    <a:pt x="147" y="615"/>
                    <a:pt x="205" y="630"/>
                  </a:cubicBezTo>
                  <a:cubicBezTo>
                    <a:pt x="231" y="643"/>
                    <a:pt x="261" y="650"/>
                    <a:pt x="290" y="650"/>
                  </a:cubicBezTo>
                  <a:cubicBezTo>
                    <a:pt x="327" y="650"/>
                    <a:pt x="363" y="639"/>
                    <a:pt x="395" y="615"/>
                  </a:cubicBezTo>
                  <a:cubicBezTo>
                    <a:pt x="498" y="542"/>
                    <a:pt x="542" y="439"/>
                    <a:pt x="556" y="337"/>
                  </a:cubicBezTo>
                  <a:cubicBezTo>
                    <a:pt x="571" y="249"/>
                    <a:pt x="556" y="161"/>
                    <a:pt x="513" y="88"/>
                  </a:cubicBezTo>
                  <a:cubicBezTo>
                    <a:pt x="483" y="29"/>
                    <a:pt x="410" y="0"/>
                    <a:pt x="381"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02" name="Google Shape;502;p31"/>
            <p:cNvSpPr/>
            <p:nvPr/>
          </p:nvSpPr>
          <p:spPr>
            <a:xfrm>
              <a:off x="1204264" y="2175210"/>
              <a:ext cx="195442" cy="310371"/>
            </a:xfrm>
            <a:custGeom>
              <a:avLst/>
              <a:gdLst/>
              <a:ahLst/>
              <a:cxnLst/>
              <a:rect l="l" t="t" r="r" b="b"/>
              <a:pathLst>
                <a:path w="3163" h="5023" extrusionOk="0">
                  <a:moveTo>
                    <a:pt x="542" y="1"/>
                  </a:moveTo>
                  <a:cubicBezTo>
                    <a:pt x="439" y="15"/>
                    <a:pt x="0" y="1816"/>
                    <a:pt x="454" y="2328"/>
                  </a:cubicBezTo>
                  <a:cubicBezTo>
                    <a:pt x="966" y="2914"/>
                    <a:pt x="3162" y="5022"/>
                    <a:pt x="3162" y="5022"/>
                  </a:cubicBezTo>
                  <a:lnTo>
                    <a:pt x="542" y="1"/>
                  </a:lnTo>
                  <a:close/>
                </a:path>
              </a:pathLst>
            </a:custGeom>
            <a:solidFill>
              <a:srgbClr val="FFFFFF">
                <a:alpha val="17570"/>
              </a:srgbClr>
            </a:solidFill>
            <a:ln>
              <a:noFill/>
            </a:ln>
          </p:spPr>
          <p:txBody>
            <a:bodyPr spcFirstLastPara="1" wrap="square" lIns="121900" tIns="121900" rIns="121900" bIns="121900" anchor="ctr" anchorCtr="0">
              <a:noAutofit/>
            </a:bodyPr>
            <a:lstStyle/>
            <a:p>
              <a:endParaRPr sz="2400"/>
            </a:p>
          </p:txBody>
        </p:sp>
        <p:sp>
          <p:nvSpPr>
            <p:cNvPr id="503" name="Google Shape;503;p31"/>
            <p:cNvSpPr/>
            <p:nvPr/>
          </p:nvSpPr>
          <p:spPr>
            <a:xfrm>
              <a:off x="1532630" y="2211421"/>
              <a:ext cx="453230" cy="761685"/>
            </a:xfrm>
            <a:custGeom>
              <a:avLst/>
              <a:gdLst/>
              <a:ahLst/>
              <a:cxnLst/>
              <a:rect l="l" t="t" r="r" b="b"/>
              <a:pathLst>
                <a:path w="7335" h="12327" extrusionOk="0">
                  <a:moveTo>
                    <a:pt x="439" y="0"/>
                  </a:moveTo>
                  <a:lnTo>
                    <a:pt x="0" y="5710"/>
                  </a:lnTo>
                  <a:cubicBezTo>
                    <a:pt x="0" y="5710"/>
                    <a:pt x="161" y="7745"/>
                    <a:pt x="425" y="8272"/>
                  </a:cubicBezTo>
                  <a:cubicBezTo>
                    <a:pt x="703" y="8813"/>
                    <a:pt x="5944" y="12327"/>
                    <a:pt x="5944" y="12327"/>
                  </a:cubicBezTo>
                  <a:lnTo>
                    <a:pt x="7335" y="10321"/>
                  </a:lnTo>
                  <a:cubicBezTo>
                    <a:pt x="7335" y="10321"/>
                    <a:pt x="2972" y="7013"/>
                    <a:pt x="2445" y="6647"/>
                  </a:cubicBezTo>
                  <a:cubicBezTo>
                    <a:pt x="1903" y="6281"/>
                    <a:pt x="439" y="0"/>
                    <a:pt x="439"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04" name="Google Shape;504;p31"/>
            <p:cNvSpPr/>
            <p:nvPr/>
          </p:nvSpPr>
          <p:spPr>
            <a:xfrm>
              <a:off x="1545297" y="2222296"/>
              <a:ext cx="36209" cy="481282"/>
            </a:xfrm>
            <a:custGeom>
              <a:avLst/>
              <a:gdLst/>
              <a:ahLst/>
              <a:cxnLst/>
              <a:rect l="l" t="t" r="r" b="b"/>
              <a:pathLst>
                <a:path w="586" h="7789" extrusionOk="0">
                  <a:moveTo>
                    <a:pt x="0" y="0"/>
                  </a:moveTo>
                  <a:lnTo>
                    <a:pt x="88" y="264"/>
                  </a:lnTo>
                  <a:cubicBezTo>
                    <a:pt x="161" y="454"/>
                    <a:pt x="264" y="732"/>
                    <a:pt x="337" y="1069"/>
                  </a:cubicBezTo>
                  <a:cubicBezTo>
                    <a:pt x="410" y="1420"/>
                    <a:pt x="454" y="1845"/>
                    <a:pt x="454" y="2313"/>
                  </a:cubicBezTo>
                  <a:cubicBezTo>
                    <a:pt x="483" y="2796"/>
                    <a:pt x="439" y="3309"/>
                    <a:pt x="381" y="3850"/>
                  </a:cubicBezTo>
                  <a:cubicBezTo>
                    <a:pt x="337" y="4407"/>
                    <a:pt x="278" y="4919"/>
                    <a:pt x="234" y="5387"/>
                  </a:cubicBezTo>
                  <a:cubicBezTo>
                    <a:pt x="205" y="5870"/>
                    <a:pt x="190" y="6295"/>
                    <a:pt x="205" y="6661"/>
                  </a:cubicBezTo>
                  <a:cubicBezTo>
                    <a:pt x="220" y="6998"/>
                    <a:pt x="264" y="7291"/>
                    <a:pt x="293" y="7495"/>
                  </a:cubicBezTo>
                  <a:cubicBezTo>
                    <a:pt x="322" y="7583"/>
                    <a:pt x="337" y="7657"/>
                    <a:pt x="352" y="7715"/>
                  </a:cubicBezTo>
                  <a:cubicBezTo>
                    <a:pt x="352" y="7774"/>
                    <a:pt x="366" y="7788"/>
                    <a:pt x="366" y="7788"/>
                  </a:cubicBezTo>
                  <a:cubicBezTo>
                    <a:pt x="366" y="7788"/>
                    <a:pt x="352" y="7686"/>
                    <a:pt x="337" y="7481"/>
                  </a:cubicBezTo>
                  <a:cubicBezTo>
                    <a:pt x="308" y="7276"/>
                    <a:pt x="278" y="6983"/>
                    <a:pt x="278" y="6632"/>
                  </a:cubicBezTo>
                  <a:cubicBezTo>
                    <a:pt x="278" y="6295"/>
                    <a:pt x="293" y="5870"/>
                    <a:pt x="337" y="5387"/>
                  </a:cubicBezTo>
                  <a:cubicBezTo>
                    <a:pt x="366" y="4919"/>
                    <a:pt x="439" y="4407"/>
                    <a:pt x="498" y="3850"/>
                  </a:cubicBezTo>
                  <a:cubicBezTo>
                    <a:pt x="556" y="3309"/>
                    <a:pt x="586" y="2796"/>
                    <a:pt x="571" y="2313"/>
                  </a:cubicBezTo>
                  <a:cubicBezTo>
                    <a:pt x="556" y="1859"/>
                    <a:pt x="513" y="1420"/>
                    <a:pt x="425" y="1069"/>
                  </a:cubicBezTo>
                  <a:cubicBezTo>
                    <a:pt x="337" y="732"/>
                    <a:pt x="234" y="454"/>
                    <a:pt x="147" y="264"/>
                  </a:cubicBezTo>
                  <a:cubicBezTo>
                    <a:pt x="117" y="176"/>
                    <a:pt x="59" y="117"/>
                    <a:pt x="44" y="73"/>
                  </a:cubicBezTo>
                  <a:cubicBezTo>
                    <a:pt x="29" y="15"/>
                    <a:pt x="0" y="0"/>
                    <a:pt x="0" y="0"/>
                  </a:cubicBezTo>
                  <a:close/>
                </a:path>
              </a:pathLst>
            </a:custGeom>
            <a:solidFill>
              <a:srgbClr val="FFFFFF">
                <a:alpha val="17570"/>
              </a:srgbClr>
            </a:solidFill>
            <a:ln>
              <a:noFill/>
            </a:ln>
          </p:spPr>
          <p:txBody>
            <a:bodyPr spcFirstLastPara="1" wrap="square" lIns="121900" tIns="121900" rIns="121900" bIns="121900" anchor="ctr" anchorCtr="0">
              <a:noAutofit/>
            </a:bodyPr>
            <a:lstStyle/>
            <a:p>
              <a:endParaRPr sz="2400"/>
            </a:p>
          </p:txBody>
        </p:sp>
        <p:sp>
          <p:nvSpPr>
            <p:cNvPr id="505" name="Google Shape;505;p31"/>
            <p:cNvSpPr/>
            <p:nvPr/>
          </p:nvSpPr>
          <p:spPr>
            <a:xfrm>
              <a:off x="1617656" y="2606582"/>
              <a:ext cx="62470" cy="87062"/>
            </a:xfrm>
            <a:custGeom>
              <a:avLst/>
              <a:gdLst/>
              <a:ahLst/>
              <a:cxnLst/>
              <a:rect l="l" t="t" r="r" b="b"/>
              <a:pathLst>
                <a:path w="1011" h="1409" extrusionOk="0">
                  <a:moveTo>
                    <a:pt x="992" y="1"/>
                  </a:moveTo>
                  <a:cubicBezTo>
                    <a:pt x="954" y="1"/>
                    <a:pt x="690" y="271"/>
                    <a:pt x="425" y="662"/>
                  </a:cubicBezTo>
                  <a:cubicBezTo>
                    <a:pt x="176" y="1042"/>
                    <a:pt x="0" y="1394"/>
                    <a:pt x="30" y="1408"/>
                  </a:cubicBezTo>
                  <a:cubicBezTo>
                    <a:pt x="30" y="1409"/>
                    <a:pt x="31" y="1409"/>
                    <a:pt x="32" y="1409"/>
                  </a:cubicBezTo>
                  <a:cubicBezTo>
                    <a:pt x="68" y="1409"/>
                    <a:pt x="269" y="1092"/>
                    <a:pt x="513" y="706"/>
                  </a:cubicBezTo>
                  <a:cubicBezTo>
                    <a:pt x="791" y="325"/>
                    <a:pt x="1010" y="17"/>
                    <a:pt x="996" y="3"/>
                  </a:cubicBezTo>
                  <a:cubicBezTo>
                    <a:pt x="995" y="1"/>
                    <a:pt x="994" y="1"/>
                    <a:pt x="992" y="1"/>
                  </a:cubicBezTo>
                  <a:close/>
                </a:path>
              </a:pathLst>
            </a:custGeom>
            <a:solidFill>
              <a:srgbClr val="FFFFFF">
                <a:alpha val="17570"/>
              </a:srgbClr>
            </a:solidFill>
            <a:ln>
              <a:noFill/>
            </a:ln>
          </p:spPr>
          <p:txBody>
            <a:bodyPr spcFirstLastPara="1" wrap="square" lIns="121900" tIns="121900" rIns="121900" bIns="121900" anchor="ctr" anchorCtr="0">
              <a:noAutofit/>
            </a:bodyPr>
            <a:lstStyle/>
            <a:p>
              <a:endParaRPr sz="2400"/>
            </a:p>
          </p:txBody>
        </p:sp>
        <p:sp>
          <p:nvSpPr>
            <p:cNvPr id="506" name="Google Shape;506;p31"/>
            <p:cNvSpPr/>
            <p:nvPr/>
          </p:nvSpPr>
          <p:spPr>
            <a:xfrm>
              <a:off x="1652940" y="2613008"/>
              <a:ext cx="19958" cy="72480"/>
            </a:xfrm>
            <a:custGeom>
              <a:avLst/>
              <a:gdLst/>
              <a:ahLst/>
              <a:cxnLst/>
              <a:rect l="l" t="t" r="r" b="b"/>
              <a:pathLst>
                <a:path w="323" h="1173" extrusionOk="0">
                  <a:moveTo>
                    <a:pt x="306" y="1"/>
                  </a:moveTo>
                  <a:cubicBezTo>
                    <a:pt x="287" y="1"/>
                    <a:pt x="188" y="245"/>
                    <a:pt x="88" y="572"/>
                  </a:cubicBezTo>
                  <a:cubicBezTo>
                    <a:pt x="15" y="894"/>
                    <a:pt x="0" y="1172"/>
                    <a:pt x="15" y="1172"/>
                  </a:cubicBezTo>
                  <a:cubicBezTo>
                    <a:pt x="44" y="1172"/>
                    <a:pt x="88" y="924"/>
                    <a:pt x="191" y="587"/>
                  </a:cubicBezTo>
                  <a:cubicBezTo>
                    <a:pt x="249" y="279"/>
                    <a:pt x="322" y="16"/>
                    <a:pt x="308" y="1"/>
                  </a:cubicBezTo>
                  <a:cubicBezTo>
                    <a:pt x="307" y="1"/>
                    <a:pt x="307" y="1"/>
                    <a:pt x="306" y="1"/>
                  </a:cubicBezTo>
                  <a:close/>
                </a:path>
              </a:pathLst>
            </a:custGeom>
            <a:solidFill>
              <a:srgbClr val="FFFFFF">
                <a:alpha val="17570"/>
              </a:srgbClr>
            </a:solidFill>
            <a:ln>
              <a:noFill/>
            </a:ln>
          </p:spPr>
          <p:txBody>
            <a:bodyPr spcFirstLastPara="1" wrap="square" lIns="121900" tIns="121900" rIns="121900" bIns="121900" anchor="ctr" anchorCtr="0">
              <a:noAutofit/>
            </a:bodyPr>
            <a:lstStyle/>
            <a:p>
              <a:endParaRPr sz="2400"/>
            </a:p>
          </p:txBody>
        </p:sp>
      </p:grpSp>
      <p:grpSp>
        <p:nvGrpSpPr>
          <p:cNvPr id="507" name="Google Shape;507;p31"/>
          <p:cNvGrpSpPr/>
          <p:nvPr/>
        </p:nvGrpSpPr>
        <p:grpSpPr>
          <a:xfrm>
            <a:off x="234734" y="3228933"/>
            <a:ext cx="1921481" cy="2881423"/>
            <a:chOff x="176050" y="2421699"/>
            <a:chExt cx="1441111" cy="2161067"/>
          </a:xfrm>
        </p:grpSpPr>
        <p:sp>
          <p:nvSpPr>
            <p:cNvPr id="508" name="Google Shape;508;p31"/>
            <p:cNvSpPr/>
            <p:nvPr/>
          </p:nvSpPr>
          <p:spPr>
            <a:xfrm>
              <a:off x="1286893" y="4431304"/>
              <a:ext cx="330268" cy="102262"/>
            </a:xfrm>
            <a:custGeom>
              <a:avLst/>
              <a:gdLst/>
              <a:ahLst/>
              <a:cxnLst/>
              <a:rect l="l" t="t" r="r" b="b"/>
              <a:pathLst>
                <a:path w="5345" h="1655" extrusionOk="0">
                  <a:moveTo>
                    <a:pt x="294" y="1"/>
                  </a:moveTo>
                  <a:lnTo>
                    <a:pt x="1" y="1655"/>
                  </a:lnTo>
                  <a:lnTo>
                    <a:pt x="4642" y="1655"/>
                  </a:lnTo>
                  <a:cubicBezTo>
                    <a:pt x="5344" y="1655"/>
                    <a:pt x="4085" y="1025"/>
                    <a:pt x="4085" y="1025"/>
                  </a:cubicBezTo>
                  <a:lnTo>
                    <a:pt x="4305"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09" name="Google Shape;509;p31"/>
            <p:cNvSpPr/>
            <p:nvPr/>
          </p:nvSpPr>
          <p:spPr>
            <a:xfrm>
              <a:off x="1126331" y="4480504"/>
              <a:ext cx="330268" cy="102262"/>
            </a:xfrm>
            <a:custGeom>
              <a:avLst/>
              <a:gdLst/>
              <a:ahLst/>
              <a:cxnLst/>
              <a:rect l="l" t="t" r="r" b="b"/>
              <a:pathLst>
                <a:path w="5345" h="1655" extrusionOk="0">
                  <a:moveTo>
                    <a:pt x="294" y="1"/>
                  </a:moveTo>
                  <a:lnTo>
                    <a:pt x="1" y="1655"/>
                  </a:lnTo>
                  <a:lnTo>
                    <a:pt x="4642" y="1655"/>
                  </a:lnTo>
                  <a:cubicBezTo>
                    <a:pt x="5344" y="1655"/>
                    <a:pt x="4085" y="1025"/>
                    <a:pt x="4085" y="1025"/>
                  </a:cubicBezTo>
                  <a:lnTo>
                    <a:pt x="4305"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10" name="Google Shape;510;p31"/>
            <p:cNvSpPr/>
            <p:nvPr/>
          </p:nvSpPr>
          <p:spPr>
            <a:xfrm>
              <a:off x="1074327" y="3400982"/>
              <a:ext cx="123086" cy="314882"/>
            </a:xfrm>
            <a:custGeom>
              <a:avLst/>
              <a:gdLst/>
              <a:ahLst/>
              <a:cxnLst/>
              <a:rect l="l" t="t" r="r" b="b"/>
              <a:pathLst>
                <a:path w="1992" h="5096" extrusionOk="0">
                  <a:moveTo>
                    <a:pt x="16" y="0"/>
                  </a:moveTo>
                  <a:cubicBezTo>
                    <a:pt x="15" y="0"/>
                    <a:pt x="15" y="0"/>
                    <a:pt x="15" y="0"/>
                  </a:cubicBezTo>
                  <a:cubicBezTo>
                    <a:pt x="1" y="30"/>
                    <a:pt x="396" y="1157"/>
                    <a:pt x="952" y="2562"/>
                  </a:cubicBezTo>
                  <a:cubicBezTo>
                    <a:pt x="1490" y="3973"/>
                    <a:pt x="1942" y="5095"/>
                    <a:pt x="1976" y="5095"/>
                  </a:cubicBezTo>
                  <a:cubicBezTo>
                    <a:pt x="1977" y="5095"/>
                    <a:pt x="1977" y="5095"/>
                    <a:pt x="1977" y="5095"/>
                  </a:cubicBezTo>
                  <a:cubicBezTo>
                    <a:pt x="1992" y="5095"/>
                    <a:pt x="1567" y="3938"/>
                    <a:pt x="1040" y="2533"/>
                  </a:cubicBezTo>
                  <a:cubicBezTo>
                    <a:pt x="487" y="1136"/>
                    <a:pt x="36" y="0"/>
                    <a:pt x="16" y="0"/>
                  </a:cubicBezTo>
                  <a:close/>
                </a:path>
              </a:pathLst>
            </a:custGeom>
            <a:solidFill>
              <a:srgbClr val="007373"/>
            </a:solidFill>
            <a:ln>
              <a:noFill/>
            </a:ln>
          </p:spPr>
          <p:txBody>
            <a:bodyPr spcFirstLastPara="1" wrap="square" lIns="121900" tIns="121900" rIns="121900" bIns="121900" anchor="ctr" anchorCtr="0">
              <a:noAutofit/>
            </a:bodyPr>
            <a:lstStyle/>
            <a:p>
              <a:endParaRPr sz="2400"/>
            </a:p>
          </p:txBody>
        </p:sp>
        <p:sp>
          <p:nvSpPr>
            <p:cNvPr id="511" name="Google Shape;511;p31"/>
            <p:cNvSpPr/>
            <p:nvPr/>
          </p:nvSpPr>
          <p:spPr>
            <a:xfrm>
              <a:off x="1090640" y="3450724"/>
              <a:ext cx="38928" cy="218984"/>
            </a:xfrm>
            <a:custGeom>
              <a:avLst/>
              <a:gdLst/>
              <a:ahLst/>
              <a:cxnLst/>
              <a:rect l="l" t="t" r="r" b="b"/>
              <a:pathLst>
                <a:path w="630" h="3544" extrusionOk="0">
                  <a:moveTo>
                    <a:pt x="29" y="0"/>
                  </a:moveTo>
                  <a:cubicBezTo>
                    <a:pt x="0" y="0"/>
                    <a:pt x="44" y="205"/>
                    <a:pt x="117" y="513"/>
                  </a:cubicBezTo>
                  <a:cubicBezTo>
                    <a:pt x="176" y="835"/>
                    <a:pt x="264" y="1274"/>
                    <a:pt x="351" y="1757"/>
                  </a:cubicBezTo>
                  <a:cubicBezTo>
                    <a:pt x="425" y="2255"/>
                    <a:pt x="498" y="2694"/>
                    <a:pt x="542" y="3031"/>
                  </a:cubicBezTo>
                  <a:cubicBezTo>
                    <a:pt x="571" y="3338"/>
                    <a:pt x="586" y="3543"/>
                    <a:pt x="615" y="3543"/>
                  </a:cubicBezTo>
                  <a:cubicBezTo>
                    <a:pt x="630" y="3543"/>
                    <a:pt x="630" y="3338"/>
                    <a:pt x="630" y="3002"/>
                  </a:cubicBezTo>
                  <a:cubicBezTo>
                    <a:pt x="586" y="2680"/>
                    <a:pt x="556" y="2240"/>
                    <a:pt x="469" y="1743"/>
                  </a:cubicBezTo>
                  <a:cubicBezTo>
                    <a:pt x="366" y="1245"/>
                    <a:pt x="278" y="806"/>
                    <a:pt x="190" y="498"/>
                  </a:cubicBezTo>
                  <a:cubicBezTo>
                    <a:pt x="103" y="191"/>
                    <a:pt x="44" y="0"/>
                    <a:pt x="29" y="0"/>
                  </a:cubicBezTo>
                  <a:close/>
                </a:path>
              </a:pathLst>
            </a:custGeom>
            <a:solidFill>
              <a:srgbClr val="007373"/>
            </a:solidFill>
            <a:ln>
              <a:noFill/>
            </a:ln>
          </p:spPr>
          <p:txBody>
            <a:bodyPr spcFirstLastPara="1" wrap="square" lIns="121900" tIns="121900" rIns="121900" bIns="121900" anchor="ctr" anchorCtr="0">
              <a:noAutofit/>
            </a:bodyPr>
            <a:lstStyle/>
            <a:p>
              <a:endParaRPr sz="2400"/>
            </a:p>
          </p:txBody>
        </p:sp>
        <p:sp>
          <p:nvSpPr>
            <p:cNvPr id="512" name="Google Shape;512;p31"/>
            <p:cNvSpPr/>
            <p:nvPr/>
          </p:nvSpPr>
          <p:spPr>
            <a:xfrm>
              <a:off x="176050" y="2816613"/>
              <a:ext cx="380874" cy="1023119"/>
            </a:xfrm>
            <a:custGeom>
              <a:avLst/>
              <a:gdLst/>
              <a:ahLst/>
              <a:cxnLst/>
              <a:rect l="l" t="t" r="r" b="b"/>
              <a:pathLst>
                <a:path w="6164" h="16558" extrusionOk="0">
                  <a:moveTo>
                    <a:pt x="4392" y="0"/>
                  </a:moveTo>
                  <a:lnTo>
                    <a:pt x="1" y="161"/>
                  </a:lnTo>
                  <a:lnTo>
                    <a:pt x="2972" y="16557"/>
                  </a:lnTo>
                  <a:lnTo>
                    <a:pt x="6164" y="16074"/>
                  </a:lnTo>
                  <a:lnTo>
                    <a:pt x="4392"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13" name="Google Shape;513;p31"/>
            <p:cNvSpPr/>
            <p:nvPr/>
          </p:nvSpPr>
          <p:spPr>
            <a:xfrm>
              <a:off x="1276079" y="3120507"/>
              <a:ext cx="201744" cy="252227"/>
            </a:xfrm>
            <a:custGeom>
              <a:avLst/>
              <a:gdLst/>
              <a:ahLst/>
              <a:cxnLst/>
              <a:rect l="l" t="t" r="r" b="b"/>
              <a:pathLst>
                <a:path w="3265" h="4082" extrusionOk="0">
                  <a:moveTo>
                    <a:pt x="1223" y="0"/>
                  </a:moveTo>
                  <a:cubicBezTo>
                    <a:pt x="1054" y="0"/>
                    <a:pt x="0" y="1538"/>
                    <a:pt x="0" y="1538"/>
                  </a:cubicBezTo>
                  <a:cubicBezTo>
                    <a:pt x="0" y="1538"/>
                    <a:pt x="585" y="4082"/>
                    <a:pt x="1060" y="4082"/>
                  </a:cubicBezTo>
                  <a:cubicBezTo>
                    <a:pt x="1078" y="4082"/>
                    <a:pt x="1095" y="4078"/>
                    <a:pt x="1113" y="4071"/>
                  </a:cubicBezTo>
                  <a:cubicBezTo>
                    <a:pt x="1113" y="4071"/>
                    <a:pt x="2913" y="3002"/>
                    <a:pt x="3001" y="2783"/>
                  </a:cubicBezTo>
                  <a:cubicBezTo>
                    <a:pt x="3040" y="2709"/>
                    <a:pt x="2961" y="2685"/>
                    <a:pt x="2837" y="2685"/>
                  </a:cubicBezTo>
                  <a:cubicBezTo>
                    <a:pt x="2590" y="2685"/>
                    <a:pt x="2167" y="2783"/>
                    <a:pt x="2167" y="2783"/>
                  </a:cubicBezTo>
                  <a:cubicBezTo>
                    <a:pt x="2167" y="2783"/>
                    <a:pt x="3089" y="2461"/>
                    <a:pt x="3192" y="2241"/>
                  </a:cubicBezTo>
                  <a:cubicBezTo>
                    <a:pt x="3221" y="2168"/>
                    <a:pt x="3088" y="2143"/>
                    <a:pt x="2897" y="2143"/>
                  </a:cubicBezTo>
                  <a:cubicBezTo>
                    <a:pt x="2515" y="2143"/>
                    <a:pt x="1903" y="2241"/>
                    <a:pt x="1903" y="2241"/>
                  </a:cubicBezTo>
                  <a:cubicBezTo>
                    <a:pt x="1903" y="2241"/>
                    <a:pt x="3265" y="1948"/>
                    <a:pt x="3206" y="1655"/>
                  </a:cubicBezTo>
                  <a:cubicBezTo>
                    <a:pt x="3178" y="1543"/>
                    <a:pt x="2938" y="1508"/>
                    <a:pt x="2653" y="1508"/>
                  </a:cubicBezTo>
                  <a:cubicBezTo>
                    <a:pt x="2196" y="1508"/>
                    <a:pt x="1625" y="1597"/>
                    <a:pt x="1625" y="1597"/>
                  </a:cubicBezTo>
                  <a:cubicBezTo>
                    <a:pt x="1625" y="1597"/>
                    <a:pt x="3162" y="1231"/>
                    <a:pt x="3148" y="909"/>
                  </a:cubicBezTo>
                  <a:cubicBezTo>
                    <a:pt x="3144" y="824"/>
                    <a:pt x="3011" y="792"/>
                    <a:pt x="2815" y="792"/>
                  </a:cubicBezTo>
                  <a:cubicBezTo>
                    <a:pt x="2234" y="792"/>
                    <a:pt x="1098" y="1070"/>
                    <a:pt x="1098" y="1070"/>
                  </a:cubicBezTo>
                  <a:cubicBezTo>
                    <a:pt x="1464" y="572"/>
                    <a:pt x="1376" y="60"/>
                    <a:pt x="1230" y="1"/>
                  </a:cubicBezTo>
                  <a:cubicBezTo>
                    <a:pt x="1228" y="0"/>
                    <a:pt x="1226" y="0"/>
                    <a:pt x="1223" y="0"/>
                  </a:cubicBezTo>
                  <a:close/>
                </a:path>
              </a:pathLst>
            </a:custGeom>
            <a:solidFill>
              <a:srgbClr val="E4806A"/>
            </a:solidFill>
            <a:ln>
              <a:noFill/>
            </a:ln>
          </p:spPr>
          <p:txBody>
            <a:bodyPr spcFirstLastPara="1" wrap="square" lIns="121900" tIns="121900" rIns="121900" bIns="121900" anchor="ctr" anchorCtr="0">
              <a:noAutofit/>
            </a:bodyPr>
            <a:lstStyle/>
            <a:p>
              <a:endParaRPr sz="2400"/>
            </a:p>
          </p:txBody>
        </p:sp>
        <p:sp>
          <p:nvSpPr>
            <p:cNvPr id="514" name="Google Shape;514;p31"/>
            <p:cNvSpPr/>
            <p:nvPr/>
          </p:nvSpPr>
          <p:spPr>
            <a:xfrm>
              <a:off x="689854" y="2915172"/>
              <a:ext cx="655901" cy="585769"/>
            </a:xfrm>
            <a:custGeom>
              <a:avLst/>
              <a:gdLst/>
              <a:ahLst/>
              <a:cxnLst/>
              <a:rect l="l" t="t" r="r" b="b"/>
              <a:pathLst>
                <a:path w="10615" h="9480" extrusionOk="0">
                  <a:moveTo>
                    <a:pt x="338" y="1"/>
                  </a:moveTo>
                  <a:cubicBezTo>
                    <a:pt x="338" y="1"/>
                    <a:pt x="1" y="2636"/>
                    <a:pt x="747" y="6589"/>
                  </a:cubicBezTo>
                  <a:cubicBezTo>
                    <a:pt x="1188" y="8921"/>
                    <a:pt x="2607" y="9479"/>
                    <a:pt x="3886" y="9479"/>
                  </a:cubicBezTo>
                  <a:cubicBezTo>
                    <a:pt x="4774" y="9479"/>
                    <a:pt x="5596" y="9209"/>
                    <a:pt x="5974" y="9077"/>
                  </a:cubicBezTo>
                  <a:cubicBezTo>
                    <a:pt x="6911" y="8770"/>
                    <a:pt x="10614" y="7409"/>
                    <a:pt x="10614" y="7409"/>
                  </a:cubicBezTo>
                  <a:lnTo>
                    <a:pt x="9487" y="4861"/>
                  </a:lnTo>
                  <a:cubicBezTo>
                    <a:pt x="9487" y="4861"/>
                    <a:pt x="7218" y="5666"/>
                    <a:pt x="4656" y="6223"/>
                  </a:cubicBezTo>
                  <a:cubicBezTo>
                    <a:pt x="4632" y="6228"/>
                    <a:pt x="4608" y="6230"/>
                    <a:pt x="4585" y="6230"/>
                  </a:cubicBezTo>
                  <a:cubicBezTo>
                    <a:pt x="3484" y="6230"/>
                    <a:pt x="3470" y="616"/>
                    <a:pt x="3470" y="616"/>
                  </a:cubicBezTo>
                  <a:lnTo>
                    <a:pt x="338"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15" name="Google Shape;515;p31"/>
            <p:cNvSpPr/>
            <p:nvPr/>
          </p:nvSpPr>
          <p:spPr>
            <a:xfrm>
              <a:off x="432056" y="3405493"/>
              <a:ext cx="1159675" cy="1055682"/>
            </a:xfrm>
            <a:custGeom>
              <a:avLst/>
              <a:gdLst/>
              <a:ahLst/>
              <a:cxnLst/>
              <a:rect l="l" t="t" r="r" b="b"/>
              <a:pathLst>
                <a:path w="18768" h="17085" extrusionOk="0">
                  <a:moveTo>
                    <a:pt x="16009" y="0"/>
                  </a:moveTo>
                  <a:cubicBezTo>
                    <a:pt x="16006" y="0"/>
                    <a:pt x="16004" y="0"/>
                    <a:pt x="16002" y="1"/>
                  </a:cubicBezTo>
                  <a:cubicBezTo>
                    <a:pt x="13850" y="59"/>
                    <a:pt x="967" y="776"/>
                    <a:pt x="967" y="776"/>
                  </a:cubicBezTo>
                  <a:cubicBezTo>
                    <a:pt x="967" y="776"/>
                    <a:pt x="1" y="4656"/>
                    <a:pt x="3778" y="5403"/>
                  </a:cubicBezTo>
                  <a:cubicBezTo>
                    <a:pt x="4534" y="5557"/>
                    <a:pt x="5376" y="5615"/>
                    <a:pt x="6241" y="5615"/>
                  </a:cubicBezTo>
                  <a:cubicBezTo>
                    <a:pt x="8748" y="5615"/>
                    <a:pt x="11443" y="5132"/>
                    <a:pt x="12757" y="5132"/>
                  </a:cubicBezTo>
                  <a:cubicBezTo>
                    <a:pt x="13263" y="5132"/>
                    <a:pt x="13565" y="5204"/>
                    <a:pt x="13571" y="5403"/>
                  </a:cubicBezTo>
                  <a:cubicBezTo>
                    <a:pt x="13615" y="6296"/>
                    <a:pt x="13850" y="17085"/>
                    <a:pt x="13850" y="17085"/>
                  </a:cubicBezTo>
                  <a:lnTo>
                    <a:pt x="18256" y="17085"/>
                  </a:lnTo>
                  <a:cubicBezTo>
                    <a:pt x="18256" y="17085"/>
                    <a:pt x="18768" y="0"/>
                    <a:pt x="1600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16" name="Google Shape;516;p31"/>
            <p:cNvSpPr/>
            <p:nvPr/>
          </p:nvSpPr>
          <p:spPr>
            <a:xfrm>
              <a:off x="307235" y="2763843"/>
              <a:ext cx="570816" cy="774538"/>
            </a:xfrm>
            <a:custGeom>
              <a:avLst/>
              <a:gdLst/>
              <a:ahLst/>
              <a:cxnLst/>
              <a:rect l="l" t="t" r="r" b="b"/>
              <a:pathLst>
                <a:path w="9238" h="12535" extrusionOk="0">
                  <a:moveTo>
                    <a:pt x="5453" y="1"/>
                  </a:moveTo>
                  <a:cubicBezTo>
                    <a:pt x="3946" y="1"/>
                    <a:pt x="1974" y="118"/>
                    <a:pt x="1391" y="561"/>
                  </a:cubicBezTo>
                  <a:cubicBezTo>
                    <a:pt x="1391" y="561"/>
                    <a:pt x="147" y="986"/>
                    <a:pt x="74" y="3079"/>
                  </a:cubicBezTo>
                  <a:cubicBezTo>
                    <a:pt x="0" y="5217"/>
                    <a:pt x="308" y="6988"/>
                    <a:pt x="308" y="6988"/>
                  </a:cubicBezTo>
                  <a:lnTo>
                    <a:pt x="425" y="11512"/>
                  </a:lnTo>
                  <a:cubicBezTo>
                    <a:pt x="425" y="11512"/>
                    <a:pt x="1856" y="12535"/>
                    <a:pt x="4313" y="12535"/>
                  </a:cubicBezTo>
                  <a:cubicBezTo>
                    <a:pt x="5666" y="12535"/>
                    <a:pt x="7330" y="12225"/>
                    <a:pt x="9238" y="11263"/>
                  </a:cubicBezTo>
                  <a:lnTo>
                    <a:pt x="8111" y="6915"/>
                  </a:lnTo>
                  <a:lnTo>
                    <a:pt x="7847" y="1820"/>
                  </a:lnTo>
                  <a:cubicBezTo>
                    <a:pt x="7847" y="1820"/>
                    <a:pt x="7759" y="195"/>
                    <a:pt x="7247" y="78"/>
                  </a:cubicBezTo>
                  <a:cubicBezTo>
                    <a:pt x="7053" y="41"/>
                    <a:pt x="6332" y="1"/>
                    <a:pt x="545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17" name="Google Shape;517;p31"/>
            <p:cNvSpPr/>
            <p:nvPr/>
          </p:nvSpPr>
          <p:spPr>
            <a:xfrm>
              <a:off x="273744" y="3427182"/>
              <a:ext cx="1159675" cy="1054817"/>
            </a:xfrm>
            <a:custGeom>
              <a:avLst/>
              <a:gdLst/>
              <a:ahLst/>
              <a:cxnLst/>
              <a:rect l="l" t="t" r="r" b="b"/>
              <a:pathLst>
                <a:path w="18768" h="17071" extrusionOk="0">
                  <a:moveTo>
                    <a:pt x="16009" y="1"/>
                  </a:moveTo>
                  <a:cubicBezTo>
                    <a:pt x="16006" y="1"/>
                    <a:pt x="16004" y="1"/>
                    <a:pt x="16002" y="1"/>
                  </a:cubicBezTo>
                  <a:cubicBezTo>
                    <a:pt x="13850" y="59"/>
                    <a:pt x="967" y="777"/>
                    <a:pt x="967" y="777"/>
                  </a:cubicBezTo>
                  <a:cubicBezTo>
                    <a:pt x="967" y="777"/>
                    <a:pt x="1" y="4642"/>
                    <a:pt x="3778" y="5403"/>
                  </a:cubicBezTo>
                  <a:cubicBezTo>
                    <a:pt x="4527" y="5553"/>
                    <a:pt x="5362" y="5609"/>
                    <a:pt x="6219" y="5609"/>
                  </a:cubicBezTo>
                  <a:cubicBezTo>
                    <a:pt x="8723" y="5609"/>
                    <a:pt x="11417" y="5130"/>
                    <a:pt x="12740" y="5130"/>
                  </a:cubicBezTo>
                  <a:cubicBezTo>
                    <a:pt x="13254" y="5130"/>
                    <a:pt x="13562" y="5203"/>
                    <a:pt x="13571" y="5403"/>
                  </a:cubicBezTo>
                  <a:cubicBezTo>
                    <a:pt x="13615" y="6296"/>
                    <a:pt x="13850" y="17071"/>
                    <a:pt x="13850" y="17071"/>
                  </a:cubicBezTo>
                  <a:lnTo>
                    <a:pt x="18256" y="17071"/>
                  </a:lnTo>
                  <a:cubicBezTo>
                    <a:pt x="18256" y="17071"/>
                    <a:pt x="18768" y="1"/>
                    <a:pt x="1600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18" name="Google Shape;518;p31"/>
            <p:cNvSpPr/>
            <p:nvPr/>
          </p:nvSpPr>
          <p:spPr>
            <a:xfrm>
              <a:off x="714324" y="2768663"/>
              <a:ext cx="190004" cy="207182"/>
            </a:xfrm>
            <a:custGeom>
              <a:avLst/>
              <a:gdLst/>
              <a:ahLst/>
              <a:cxnLst/>
              <a:rect l="l" t="t" r="r" b="b"/>
              <a:pathLst>
                <a:path w="3075" h="3353" extrusionOk="0">
                  <a:moveTo>
                    <a:pt x="304" y="0"/>
                  </a:moveTo>
                  <a:cubicBezTo>
                    <a:pt x="116" y="0"/>
                    <a:pt x="0" y="15"/>
                    <a:pt x="0" y="15"/>
                  </a:cubicBezTo>
                  <a:lnTo>
                    <a:pt x="600" y="3353"/>
                  </a:lnTo>
                  <a:lnTo>
                    <a:pt x="3074" y="3206"/>
                  </a:lnTo>
                  <a:lnTo>
                    <a:pt x="3060" y="2211"/>
                  </a:lnTo>
                  <a:cubicBezTo>
                    <a:pt x="2724" y="210"/>
                    <a:pt x="1010" y="0"/>
                    <a:pt x="30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19" name="Google Shape;519;p31"/>
            <p:cNvSpPr/>
            <p:nvPr/>
          </p:nvSpPr>
          <p:spPr>
            <a:xfrm>
              <a:off x="879866" y="3147634"/>
              <a:ext cx="200879" cy="252289"/>
            </a:xfrm>
            <a:custGeom>
              <a:avLst/>
              <a:gdLst/>
              <a:ahLst/>
              <a:cxnLst/>
              <a:rect l="l" t="t" r="r" b="b"/>
              <a:pathLst>
                <a:path w="3251" h="4083" extrusionOk="0">
                  <a:moveTo>
                    <a:pt x="1209" y="0"/>
                  </a:moveTo>
                  <a:cubicBezTo>
                    <a:pt x="1040" y="0"/>
                    <a:pt x="0" y="1538"/>
                    <a:pt x="0" y="1538"/>
                  </a:cubicBezTo>
                  <a:cubicBezTo>
                    <a:pt x="0" y="1538"/>
                    <a:pt x="571" y="4082"/>
                    <a:pt x="1058" y="4082"/>
                  </a:cubicBezTo>
                  <a:cubicBezTo>
                    <a:pt x="1077" y="4082"/>
                    <a:pt x="1095" y="4078"/>
                    <a:pt x="1113" y="4071"/>
                  </a:cubicBezTo>
                  <a:cubicBezTo>
                    <a:pt x="1113" y="4071"/>
                    <a:pt x="2899" y="3002"/>
                    <a:pt x="3001" y="2783"/>
                  </a:cubicBezTo>
                  <a:cubicBezTo>
                    <a:pt x="3035" y="2710"/>
                    <a:pt x="2952" y="2685"/>
                    <a:pt x="2827" y="2685"/>
                  </a:cubicBezTo>
                  <a:cubicBezTo>
                    <a:pt x="2575" y="2685"/>
                    <a:pt x="2152" y="2783"/>
                    <a:pt x="2152" y="2783"/>
                  </a:cubicBezTo>
                  <a:cubicBezTo>
                    <a:pt x="2152" y="2783"/>
                    <a:pt x="3089" y="2461"/>
                    <a:pt x="3177" y="2241"/>
                  </a:cubicBezTo>
                  <a:cubicBezTo>
                    <a:pt x="3206" y="2168"/>
                    <a:pt x="3074" y="2144"/>
                    <a:pt x="2886" y="2144"/>
                  </a:cubicBezTo>
                  <a:cubicBezTo>
                    <a:pt x="2508" y="2144"/>
                    <a:pt x="1903" y="2241"/>
                    <a:pt x="1903" y="2241"/>
                  </a:cubicBezTo>
                  <a:cubicBezTo>
                    <a:pt x="1903" y="2241"/>
                    <a:pt x="3250" y="1948"/>
                    <a:pt x="3192" y="1656"/>
                  </a:cubicBezTo>
                  <a:cubicBezTo>
                    <a:pt x="3163" y="1543"/>
                    <a:pt x="2925" y="1508"/>
                    <a:pt x="2643" y="1508"/>
                  </a:cubicBezTo>
                  <a:cubicBezTo>
                    <a:pt x="2191" y="1508"/>
                    <a:pt x="1625" y="1597"/>
                    <a:pt x="1625" y="1597"/>
                  </a:cubicBezTo>
                  <a:cubicBezTo>
                    <a:pt x="1625" y="1597"/>
                    <a:pt x="3162" y="1231"/>
                    <a:pt x="3148" y="909"/>
                  </a:cubicBezTo>
                  <a:cubicBezTo>
                    <a:pt x="3140" y="824"/>
                    <a:pt x="3006" y="792"/>
                    <a:pt x="2809" y="792"/>
                  </a:cubicBezTo>
                  <a:cubicBezTo>
                    <a:pt x="2226" y="792"/>
                    <a:pt x="1098" y="1070"/>
                    <a:pt x="1098" y="1070"/>
                  </a:cubicBezTo>
                  <a:cubicBezTo>
                    <a:pt x="1464" y="572"/>
                    <a:pt x="1362" y="60"/>
                    <a:pt x="1215" y="1"/>
                  </a:cubicBezTo>
                  <a:cubicBezTo>
                    <a:pt x="1213" y="1"/>
                    <a:pt x="1211" y="0"/>
                    <a:pt x="1209" y="0"/>
                  </a:cubicBezTo>
                  <a:close/>
                </a:path>
              </a:pathLst>
            </a:custGeom>
            <a:solidFill>
              <a:srgbClr val="FFB18E"/>
            </a:solidFill>
            <a:ln>
              <a:noFill/>
            </a:ln>
          </p:spPr>
          <p:txBody>
            <a:bodyPr spcFirstLastPara="1" wrap="square" lIns="121900" tIns="121900" rIns="121900" bIns="121900" anchor="ctr" anchorCtr="0">
              <a:noAutofit/>
            </a:bodyPr>
            <a:lstStyle/>
            <a:p>
              <a:endParaRPr sz="2400"/>
            </a:p>
          </p:txBody>
        </p:sp>
        <p:sp>
          <p:nvSpPr>
            <p:cNvPr id="520" name="Google Shape;520;p31"/>
            <p:cNvSpPr/>
            <p:nvPr/>
          </p:nvSpPr>
          <p:spPr>
            <a:xfrm>
              <a:off x="346103" y="3753753"/>
              <a:ext cx="597077" cy="86012"/>
            </a:xfrm>
            <a:custGeom>
              <a:avLst/>
              <a:gdLst/>
              <a:ahLst/>
              <a:cxnLst/>
              <a:rect l="l" t="t" r="r" b="b"/>
              <a:pathLst>
                <a:path w="9663" h="1392" extrusionOk="0">
                  <a:moveTo>
                    <a:pt x="9663" y="1"/>
                  </a:moveTo>
                  <a:lnTo>
                    <a:pt x="1" y="425"/>
                  </a:lnTo>
                  <a:lnTo>
                    <a:pt x="220" y="1391"/>
                  </a:lnTo>
                  <a:lnTo>
                    <a:pt x="9473" y="908"/>
                  </a:lnTo>
                  <a:lnTo>
                    <a:pt x="9663"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21" name="Google Shape;521;p31"/>
            <p:cNvSpPr/>
            <p:nvPr/>
          </p:nvSpPr>
          <p:spPr>
            <a:xfrm>
              <a:off x="379594" y="3819809"/>
              <a:ext cx="57959" cy="705642"/>
            </a:xfrm>
            <a:custGeom>
              <a:avLst/>
              <a:gdLst/>
              <a:ahLst/>
              <a:cxnLst/>
              <a:rect l="l" t="t" r="r" b="b"/>
              <a:pathLst>
                <a:path w="938" h="11420" extrusionOk="0">
                  <a:moveTo>
                    <a:pt x="484" y="0"/>
                  </a:moveTo>
                  <a:lnTo>
                    <a:pt x="1" y="30"/>
                  </a:lnTo>
                  <a:lnTo>
                    <a:pt x="630" y="11419"/>
                  </a:lnTo>
                  <a:lnTo>
                    <a:pt x="937" y="11419"/>
                  </a:lnTo>
                  <a:lnTo>
                    <a:pt x="484"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22" name="Google Shape;522;p31"/>
            <p:cNvSpPr/>
            <p:nvPr/>
          </p:nvSpPr>
          <p:spPr>
            <a:xfrm>
              <a:off x="895252" y="3798985"/>
              <a:ext cx="28053" cy="706569"/>
            </a:xfrm>
            <a:custGeom>
              <a:avLst/>
              <a:gdLst/>
              <a:ahLst/>
              <a:cxnLst/>
              <a:rect l="l" t="t" r="r" b="b"/>
              <a:pathLst>
                <a:path w="454" h="11435" extrusionOk="0">
                  <a:moveTo>
                    <a:pt x="454" y="1"/>
                  </a:moveTo>
                  <a:lnTo>
                    <a:pt x="0" y="30"/>
                  </a:lnTo>
                  <a:lnTo>
                    <a:pt x="44" y="11420"/>
                  </a:lnTo>
                  <a:lnTo>
                    <a:pt x="366" y="11434"/>
                  </a:lnTo>
                  <a:lnTo>
                    <a:pt x="454"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23" name="Google Shape;523;p31"/>
            <p:cNvSpPr/>
            <p:nvPr/>
          </p:nvSpPr>
          <p:spPr>
            <a:xfrm>
              <a:off x="409440" y="3800777"/>
              <a:ext cx="500314" cy="450573"/>
            </a:xfrm>
            <a:custGeom>
              <a:avLst/>
              <a:gdLst/>
              <a:ahLst/>
              <a:cxnLst/>
              <a:rect l="l" t="t" r="r" b="b"/>
              <a:pathLst>
                <a:path w="8097" h="7292" extrusionOk="0">
                  <a:moveTo>
                    <a:pt x="7847" y="1"/>
                  </a:moveTo>
                  <a:lnTo>
                    <a:pt x="1" y="6808"/>
                  </a:lnTo>
                  <a:lnTo>
                    <a:pt x="1" y="7291"/>
                  </a:lnTo>
                  <a:lnTo>
                    <a:pt x="8096" y="191"/>
                  </a:lnTo>
                  <a:lnTo>
                    <a:pt x="7847"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24" name="Google Shape;524;p31"/>
            <p:cNvSpPr/>
            <p:nvPr/>
          </p:nvSpPr>
          <p:spPr>
            <a:xfrm>
              <a:off x="402210" y="3819809"/>
              <a:ext cx="518356" cy="431541"/>
            </a:xfrm>
            <a:custGeom>
              <a:avLst/>
              <a:gdLst/>
              <a:ahLst/>
              <a:cxnLst/>
              <a:rect l="l" t="t" r="r" b="b"/>
              <a:pathLst>
                <a:path w="8389" h="6984" extrusionOk="0">
                  <a:moveTo>
                    <a:pt x="235" y="0"/>
                  </a:moveTo>
                  <a:lnTo>
                    <a:pt x="0" y="220"/>
                  </a:lnTo>
                  <a:lnTo>
                    <a:pt x="8316" y="6983"/>
                  </a:lnTo>
                  <a:lnTo>
                    <a:pt x="8389" y="6705"/>
                  </a:lnTo>
                  <a:lnTo>
                    <a:pt x="235"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25" name="Google Shape;525;p31"/>
            <p:cNvSpPr/>
            <p:nvPr/>
          </p:nvSpPr>
          <p:spPr>
            <a:xfrm>
              <a:off x="531542" y="2759888"/>
              <a:ext cx="182528" cy="297395"/>
            </a:xfrm>
            <a:custGeom>
              <a:avLst/>
              <a:gdLst/>
              <a:ahLst/>
              <a:cxnLst/>
              <a:rect l="l" t="t" r="r" b="b"/>
              <a:pathLst>
                <a:path w="2954" h="4813" extrusionOk="0">
                  <a:moveTo>
                    <a:pt x="1619" y="1"/>
                  </a:moveTo>
                  <a:cubicBezTo>
                    <a:pt x="1182" y="1"/>
                    <a:pt x="640" y="40"/>
                    <a:pt x="1" y="157"/>
                  </a:cubicBezTo>
                  <a:lnTo>
                    <a:pt x="2197" y="4812"/>
                  </a:lnTo>
                  <a:lnTo>
                    <a:pt x="2943" y="157"/>
                  </a:lnTo>
                  <a:cubicBezTo>
                    <a:pt x="2953" y="157"/>
                    <a:pt x="2495" y="1"/>
                    <a:pt x="1619"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26" name="Google Shape;526;p31"/>
            <p:cNvSpPr/>
            <p:nvPr/>
          </p:nvSpPr>
          <p:spPr>
            <a:xfrm>
              <a:off x="518009" y="2433007"/>
              <a:ext cx="310309" cy="393417"/>
            </a:xfrm>
            <a:custGeom>
              <a:avLst/>
              <a:gdLst/>
              <a:ahLst/>
              <a:cxnLst/>
              <a:rect l="l" t="t" r="r" b="b"/>
              <a:pathLst>
                <a:path w="5022" h="6367" extrusionOk="0">
                  <a:moveTo>
                    <a:pt x="2647" y="1"/>
                  </a:moveTo>
                  <a:cubicBezTo>
                    <a:pt x="1375" y="1"/>
                    <a:pt x="1333" y="587"/>
                    <a:pt x="1333" y="587"/>
                  </a:cubicBezTo>
                  <a:lnTo>
                    <a:pt x="1333" y="1597"/>
                  </a:lnTo>
                  <a:cubicBezTo>
                    <a:pt x="1333" y="1597"/>
                    <a:pt x="997" y="1358"/>
                    <a:pt x="679" y="1358"/>
                  </a:cubicBezTo>
                  <a:cubicBezTo>
                    <a:pt x="445" y="1358"/>
                    <a:pt x="221" y="1487"/>
                    <a:pt x="147" y="1933"/>
                  </a:cubicBezTo>
                  <a:cubicBezTo>
                    <a:pt x="0" y="2739"/>
                    <a:pt x="776" y="2900"/>
                    <a:pt x="776" y="2900"/>
                  </a:cubicBezTo>
                  <a:lnTo>
                    <a:pt x="601" y="5257"/>
                  </a:lnTo>
                  <a:cubicBezTo>
                    <a:pt x="586" y="5564"/>
                    <a:pt x="674" y="5886"/>
                    <a:pt x="893" y="6106"/>
                  </a:cubicBezTo>
                  <a:cubicBezTo>
                    <a:pt x="1096" y="6297"/>
                    <a:pt x="1326" y="6366"/>
                    <a:pt x="1555" y="6366"/>
                  </a:cubicBezTo>
                  <a:cubicBezTo>
                    <a:pt x="1904" y="6366"/>
                    <a:pt x="2250" y="6203"/>
                    <a:pt x="2489" y="6062"/>
                  </a:cubicBezTo>
                  <a:cubicBezTo>
                    <a:pt x="2665" y="5930"/>
                    <a:pt x="2782" y="5754"/>
                    <a:pt x="2782" y="5535"/>
                  </a:cubicBezTo>
                  <a:lnTo>
                    <a:pt x="2782" y="4905"/>
                  </a:lnTo>
                  <a:lnTo>
                    <a:pt x="3631" y="4905"/>
                  </a:lnTo>
                  <a:cubicBezTo>
                    <a:pt x="5022" y="4832"/>
                    <a:pt x="4787" y="396"/>
                    <a:pt x="4787" y="396"/>
                  </a:cubicBezTo>
                  <a:cubicBezTo>
                    <a:pt x="4787" y="57"/>
                    <a:pt x="4135" y="45"/>
                    <a:pt x="4038" y="45"/>
                  </a:cubicBezTo>
                  <a:cubicBezTo>
                    <a:pt x="4030" y="45"/>
                    <a:pt x="4026" y="45"/>
                    <a:pt x="4026" y="45"/>
                  </a:cubicBezTo>
                  <a:lnTo>
                    <a:pt x="2694" y="1"/>
                  </a:lnTo>
                  <a:cubicBezTo>
                    <a:pt x="2678" y="1"/>
                    <a:pt x="2662" y="1"/>
                    <a:pt x="2647" y="1"/>
                  </a:cubicBezTo>
                  <a:close/>
                </a:path>
              </a:pathLst>
            </a:custGeom>
            <a:solidFill>
              <a:srgbClr val="FFB18E"/>
            </a:solidFill>
            <a:ln>
              <a:noFill/>
            </a:ln>
          </p:spPr>
          <p:txBody>
            <a:bodyPr spcFirstLastPara="1" wrap="square" lIns="121900" tIns="121900" rIns="121900" bIns="121900" anchor="ctr" anchorCtr="0">
              <a:noAutofit/>
            </a:bodyPr>
            <a:lstStyle/>
            <a:p>
              <a:endParaRPr sz="2400"/>
            </a:p>
          </p:txBody>
        </p:sp>
        <p:sp>
          <p:nvSpPr>
            <p:cNvPr id="527" name="Google Shape;527;p31"/>
            <p:cNvSpPr/>
            <p:nvPr/>
          </p:nvSpPr>
          <p:spPr>
            <a:xfrm>
              <a:off x="749608" y="2562400"/>
              <a:ext cx="15386" cy="81501"/>
            </a:xfrm>
            <a:custGeom>
              <a:avLst/>
              <a:gdLst/>
              <a:ahLst/>
              <a:cxnLst/>
              <a:rect l="l" t="t" r="r" b="b"/>
              <a:pathLst>
                <a:path w="249" h="1319" extrusionOk="0">
                  <a:moveTo>
                    <a:pt x="205" y="0"/>
                  </a:moveTo>
                  <a:cubicBezTo>
                    <a:pt x="161" y="0"/>
                    <a:pt x="146" y="308"/>
                    <a:pt x="161" y="732"/>
                  </a:cubicBezTo>
                  <a:cubicBezTo>
                    <a:pt x="161" y="908"/>
                    <a:pt x="205" y="1113"/>
                    <a:pt x="146" y="1201"/>
                  </a:cubicBezTo>
                  <a:cubicBezTo>
                    <a:pt x="132" y="1245"/>
                    <a:pt x="88" y="1274"/>
                    <a:pt x="59" y="1274"/>
                  </a:cubicBezTo>
                  <a:cubicBezTo>
                    <a:pt x="15" y="1303"/>
                    <a:pt x="0" y="1303"/>
                    <a:pt x="0" y="1303"/>
                  </a:cubicBezTo>
                  <a:cubicBezTo>
                    <a:pt x="0" y="1303"/>
                    <a:pt x="15" y="1318"/>
                    <a:pt x="59" y="1318"/>
                  </a:cubicBezTo>
                  <a:cubicBezTo>
                    <a:pt x="88" y="1318"/>
                    <a:pt x="146" y="1274"/>
                    <a:pt x="205" y="1230"/>
                  </a:cubicBezTo>
                  <a:cubicBezTo>
                    <a:pt x="234" y="1172"/>
                    <a:pt x="249" y="1084"/>
                    <a:pt x="249" y="981"/>
                  </a:cubicBezTo>
                  <a:lnTo>
                    <a:pt x="249" y="718"/>
                  </a:lnTo>
                  <a:cubicBezTo>
                    <a:pt x="249" y="323"/>
                    <a:pt x="220" y="0"/>
                    <a:pt x="20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28" name="Google Shape;528;p31"/>
            <p:cNvSpPr/>
            <p:nvPr/>
          </p:nvSpPr>
          <p:spPr>
            <a:xfrm>
              <a:off x="700730" y="2564192"/>
              <a:ext cx="5499" cy="20885"/>
            </a:xfrm>
            <a:custGeom>
              <a:avLst/>
              <a:gdLst/>
              <a:ahLst/>
              <a:cxnLst/>
              <a:rect l="l" t="t" r="r" b="b"/>
              <a:pathLst>
                <a:path w="89" h="338" extrusionOk="0">
                  <a:moveTo>
                    <a:pt x="44" y="1"/>
                  </a:moveTo>
                  <a:cubicBezTo>
                    <a:pt x="15" y="1"/>
                    <a:pt x="1" y="74"/>
                    <a:pt x="1" y="176"/>
                  </a:cubicBezTo>
                  <a:cubicBezTo>
                    <a:pt x="1" y="264"/>
                    <a:pt x="44" y="337"/>
                    <a:pt x="59" y="337"/>
                  </a:cubicBezTo>
                  <a:cubicBezTo>
                    <a:pt x="74" y="337"/>
                    <a:pt x="88" y="264"/>
                    <a:pt x="88" y="176"/>
                  </a:cubicBezTo>
                  <a:cubicBezTo>
                    <a:pt x="88" y="74"/>
                    <a:pt x="59" y="1"/>
                    <a:pt x="4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29" name="Google Shape;529;p31"/>
            <p:cNvSpPr/>
            <p:nvPr/>
          </p:nvSpPr>
          <p:spPr>
            <a:xfrm>
              <a:off x="789402" y="2562400"/>
              <a:ext cx="5499" cy="19958"/>
            </a:xfrm>
            <a:custGeom>
              <a:avLst/>
              <a:gdLst/>
              <a:ahLst/>
              <a:cxnLst/>
              <a:rect l="l" t="t" r="r" b="b"/>
              <a:pathLst>
                <a:path w="89" h="323" extrusionOk="0">
                  <a:moveTo>
                    <a:pt x="29" y="0"/>
                  </a:moveTo>
                  <a:cubicBezTo>
                    <a:pt x="15" y="0"/>
                    <a:pt x="0" y="74"/>
                    <a:pt x="0" y="162"/>
                  </a:cubicBezTo>
                  <a:cubicBezTo>
                    <a:pt x="0" y="249"/>
                    <a:pt x="29" y="323"/>
                    <a:pt x="44" y="323"/>
                  </a:cubicBezTo>
                  <a:cubicBezTo>
                    <a:pt x="73" y="323"/>
                    <a:pt x="88" y="249"/>
                    <a:pt x="88" y="162"/>
                  </a:cubicBezTo>
                  <a:cubicBezTo>
                    <a:pt x="88" y="74"/>
                    <a:pt x="44" y="0"/>
                    <a:pt x="2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30" name="Google Shape;530;p31"/>
            <p:cNvSpPr/>
            <p:nvPr/>
          </p:nvSpPr>
          <p:spPr>
            <a:xfrm>
              <a:off x="554158" y="2541576"/>
              <a:ext cx="40781" cy="54375"/>
            </a:xfrm>
            <a:custGeom>
              <a:avLst/>
              <a:gdLst/>
              <a:ahLst/>
              <a:cxnLst/>
              <a:rect l="l" t="t" r="r" b="b"/>
              <a:pathLst>
                <a:path w="660" h="880" extrusionOk="0">
                  <a:moveTo>
                    <a:pt x="74" y="1"/>
                  </a:moveTo>
                  <a:cubicBezTo>
                    <a:pt x="74" y="15"/>
                    <a:pt x="118" y="45"/>
                    <a:pt x="221" y="89"/>
                  </a:cubicBezTo>
                  <a:cubicBezTo>
                    <a:pt x="281" y="129"/>
                    <a:pt x="348" y="182"/>
                    <a:pt x="407" y="269"/>
                  </a:cubicBezTo>
                  <a:lnTo>
                    <a:pt x="407" y="269"/>
                  </a:lnTo>
                  <a:cubicBezTo>
                    <a:pt x="387" y="260"/>
                    <a:pt x="364" y="253"/>
                    <a:pt x="338" y="250"/>
                  </a:cubicBezTo>
                  <a:cubicBezTo>
                    <a:pt x="316" y="241"/>
                    <a:pt x="295" y="238"/>
                    <a:pt x="274" y="238"/>
                  </a:cubicBezTo>
                  <a:cubicBezTo>
                    <a:pt x="224" y="238"/>
                    <a:pt x="178" y="258"/>
                    <a:pt x="147" y="279"/>
                  </a:cubicBezTo>
                  <a:cubicBezTo>
                    <a:pt x="89" y="323"/>
                    <a:pt x="45" y="367"/>
                    <a:pt x="30" y="425"/>
                  </a:cubicBezTo>
                  <a:cubicBezTo>
                    <a:pt x="1" y="542"/>
                    <a:pt x="30" y="645"/>
                    <a:pt x="89" y="718"/>
                  </a:cubicBezTo>
                  <a:cubicBezTo>
                    <a:pt x="177" y="865"/>
                    <a:pt x="294" y="879"/>
                    <a:pt x="294" y="879"/>
                  </a:cubicBezTo>
                  <a:cubicBezTo>
                    <a:pt x="294" y="865"/>
                    <a:pt x="191" y="806"/>
                    <a:pt x="147" y="703"/>
                  </a:cubicBezTo>
                  <a:cubicBezTo>
                    <a:pt x="103" y="630"/>
                    <a:pt x="89" y="557"/>
                    <a:pt x="118" y="455"/>
                  </a:cubicBezTo>
                  <a:cubicBezTo>
                    <a:pt x="144" y="378"/>
                    <a:pt x="214" y="335"/>
                    <a:pt x="290" y="335"/>
                  </a:cubicBezTo>
                  <a:cubicBezTo>
                    <a:pt x="301" y="335"/>
                    <a:pt x="312" y="336"/>
                    <a:pt x="323" y="337"/>
                  </a:cubicBezTo>
                  <a:cubicBezTo>
                    <a:pt x="383" y="349"/>
                    <a:pt x="432" y="371"/>
                    <a:pt x="480" y="402"/>
                  </a:cubicBezTo>
                  <a:lnTo>
                    <a:pt x="480" y="402"/>
                  </a:lnTo>
                  <a:cubicBezTo>
                    <a:pt x="482" y="405"/>
                    <a:pt x="483" y="408"/>
                    <a:pt x="484" y="411"/>
                  </a:cubicBezTo>
                  <a:lnTo>
                    <a:pt x="488" y="407"/>
                  </a:lnTo>
                  <a:lnTo>
                    <a:pt x="488" y="407"/>
                  </a:lnTo>
                  <a:cubicBezTo>
                    <a:pt x="497" y="413"/>
                    <a:pt x="505" y="419"/>
                    <a:pt x="513" y="425"/>
                  </a:cubicBezTo>
                  <a:lnTo>
                    <a:pt x="660" y="513"/>
                  </a:lnTo>
                  <a:lnTo>
                    <a:pt x="587" y="367"/>
                  </a:lnTo>
                  <a:cubicBezTo>
                    <a:pt x="484" y="191"/>
                    <a:pt x="367" y="89"/>
                    <a:pt x="250" y="45"/>
                  </a:cubicBezTo>
                  <a:cubicBezTo>
                    <a:pt x="147" y="1"/>
                    <a:pt x="74" y="1"/>
                    <a:pt x="7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31" name="Google Shape;531;p31"/>
            <p:cNvSpPr/>
            <p:nvPr/>
          </p:nvSpPr>
          <p:spPr>
            <a:xfrm>
              <a:off x="592160" y="2421699"/>
              <a:ext cx="245245" cy="111963"/>
            </a:xfrm>
            <a:custGeom>
              <a:avLst/>
              <a:gdLst/>
              <a:ahLst/>
              <a:cxnLst/>
              <a:rect l="l" t="t" r="r" b="b"/>
              <a:pathLst>
                <a:path w="3969" h="1812" extrusionOk="0">
                  <a:moveTo>
                    <a:pt x="2068" y="0"/>
                  </a:moveTo>
                  <a:cubicBezTo>
                    <a:pt x="1112" y="0"/>
                    <a:pt x="374" y="160"/>
                    <a:pt x="133" y="389"/>
                  </a:cubicBezTo>
                  <a:cubicBezTo>
                    <a:pt x="1" y="521"/>
                    <a:pt x="74" y="1794"/>
                    <a:pt x="74" y="1794"/>
                  </a:cubicBezTo>
                  <a:cubicBezTo>
                    <a:pt x="112" y="1806"/>
                    <a:pt x="159" y="1811"/>
                    <a:pt x="213" y="1811"/>
                  </a:cubicBezTo>
                  <a:cubicBezTo>
                    <a:pt x="491" y="1811"/>
                    <a:pt x="923" y="1677"/>
                    <a:pt x="923" y="1677"/>
                  </a:cubicBezTo>
                  <a:cubicBezTo>
                    <a:pt x="1187" y="1560"/>
                    <a:pt x="1392" y="1267"/>
                    <a:pt x="1377" y="975"/>
                  </a:cubicBezTo>
                  <a:lnTo>
                    <a:pt x="1377" y="975"/>
                  </a:lnTo>
                  <a:cubicBezTo>
                    <a:pt x="1405" y="1294"/>
                    <a:pt x="1696" y="1548"/>
                    <a:pt x="2001" y="1548"/>
                  </a:cubicBezTo>
                  <a:cubicBezTo>
                    <a:pt x="2017" y="1548"/>
                    <a:pt x="2034" y="1547"/>
                    <a:pt x="2050" y="1546"/>
                  </a:cubicBezTo>
                  <a:cubicBezTo>
                    <a:pt x="2387" y="1502"/>
                    <a:pt x="2651" y="1194"/>
                    <a:pt x="2621" y="872"/>
                  </a:cubicBezTo>
                  <a:lnTo>
                    <a:pt x="2621" y="872"/>
                  </a:lnTo>
                  <a:cubicBezTo>
                    <a:pt x="2709" y="1062"/>
                    <a:pt x="2826" y="1311"/>
                    <a:pt x="3046" y="1399"/>
                  </a:cubicBezTo>
                  <a:cubicBezTo>
                    <a:pt x="3093" y="1417"/>
                    <a:pt x="3143" y="1425"/>
                    <a:pt x="3193" y="1425"/>
                  </a:cubicBezTo>
                  <a:cubicBezTo>
                    <a:pt x="3391" y="1425"/>
                    <a:pt x="3599" y="1296"/>
                    <a:pt x="3705" y="1121"/>
                  </a:cubicBezTo>
                  <a:cubicBezTo>
                    <a:pt x="3822" y="916"/>
                    <a:pt x="3851" y="653"/>
                    <a:pt x="3807" y="389"/>
                  </a:cubicBezTo>
                  <a:cubicBezTo>
                    <a:pt x="3807" y="389"/>
                    <a:pt x="3968" y="111"/>
                    <a:pt x="2709" y="23"/>
                  </a:cubicBezTo>
                  <a:cubicBezTo>
                    <a:pt x="2487" y="8"/>
                    <a:pt x="2273" y="0"/>
                    <a:pt x="2068"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532" name="Google Shape;532;p31"/>
            <p:cNvSpPr/>
            <p:nvPr/>
          </p:nvSpPr>
          <p:spPr>
            <a:xfrm>
              <a:off x="692573" y="2640938"/>
              <a:ext cx="101397" cy="27373"/>
            </a:xfrm>
            <a:custGeom>
              <a:avLst/>
              <a:gdLst/>
              <a:ahLst/>
              <a:cxnLst/>
              <a:rect l="l" t="t" r="r" b="b"/>
              <a:pathLst>
                <a:path w="1641" h="443" extrusionOk="0">
                  <a:moveTo>
                    <a:pt x="1078" y="1"/>
                  </a:moveTo>
                  <a:cubicBezTo>
                    <a:pt x="851" y="1"/>
                    <a:pt x="606" y="55"/>
                    <a:pt x="396" y="120"/>
                  </a:cubicBezTo>
                  <a:lnTo>
                    <a:pt x="479" y="116"/>
                  </a:lnTo>
                  <a:lnTo>
                    <a:pt x="479" y="116"/>
                  </a:lnTo>
                  <a:cubicBezTo>
                    <a:pt x="284" y="156"/>
                    <a:pt x="107" y="272"/>
                    <a:pt x="1" y="442"/>
                  </a:cubicBezTo>
                  <a:cubicBezTo>
                    <a:pt x="557" y="442"/>
                    <a:pt x="1084" y="413"/>
                    <a:pt x="1640" y="340"/>
                  </a:cubicBezTo>
                  <a:cubicBezTo>
                    <a:pt x="1640" y="223"/>
                    <a:pt x="1567" y="135"/>
                    <a:pt x="1465" y="76"/>
                  </a:cubicBezTo>
                  <a:cubicBezTo>
                    <a:pt x="1377" y="32"/>
                    <a:pt x="1274" y="3"/>
                    <a:pt x="1157" y="3"/>
                  </a:cubicBezTo>
                  <a:cubicBezTo>
                    <a:pt x="1131" y="2"/>
                    <a:pt x="1105" y="1"/>
                    <a:pt x="1078"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533" name="Google Shape;533;p31"/>
            <p:cNvSpPr/>
            <p:nvPr/>
          </p:nvSpPr>
          <p:spPr>
            <a:xfrm>
              <a:off x="713397" y="2672390"/>
              <a:ext cx="32625" cy="7786"/>
            </a:xfrm>
            <a:custGeom>
              <a:avLst/>
              <a:gdLst/>
              <a:ahLst/>
              <a:cxnLst/>
              <a:rect l="l" t="t" r="r" b="b"/>
              <a:pathLst>
                <a:path w="528" h="126" extrusionOk="0">
                  <a:moveTo>
                    <a:pt x="47" y="1"/>
                  </a:moveTo>
                  <a:cubicBezTo>
                    <a:pt x="30" y="1"/>
                    <a:pt x="19" y="3"/>
                    <a:pt x="15" y="7"/>
                  </a:cubicBezTo>
                  <a:cubicBezTo>
                    <a:pt x="0" y="36"/>
                    <a:pt x="103" y="109"/>
                    <a:pt x="279" y="124"/>
                  </a:cubicBezTo>
                  <a:cubicBezTo>
                    <a:pt x="295" y="125"/>
                    <a:pt x="310" y="126"/>
                    <a:pt x="325" y="126"/>
                  </a:cubicBezTo>
                  <a:cubicBezTo>
                    <a:pt x="446" y="126"/>
                    <a:pt x="527" y="78"/>
                    <a:pt x="527" y="65"/>
                  </a:cubicBezTo>
                  <a:cubicBezTo>
                    <a:pt x="513" y="50"/>
                    <a:pt x="396" y="50"/>
                    <a:pt x="279" y="36"/>
                  </a:cubicBezTo>
                  <a:cubicBezTo>
                    <a:pt x="182" y="14"/>
                    <a:pt x="94" y="1"/>
                    <a:pt x="4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34" name="Google Shape;534;p31"/>
            <p:cNvSpPr/>
            <p:nvPr/>
          </p:nvSpPr>
          <p:spPr>
            <a:xfrm>
              <a:off x="669957" y="2539537"/>
              <a:ext cx="67042" cy="67660"/>
            </a:xfrm>
            <a:custGeom>
              <a:avLst/>
              <a:gdLst/>
              <a:ahLst/>
              <a:cxnLst/>
              <a:rect l="l" t="t" r="r" b="b"/>
              <a:pathLst>
                <a:path w="1085" h="1095" extrusionOk="0">
                  <a:moveTo>
                    <a:pt x="1084" y="575"/>
                  </a:moveTo>
                  <a:cubicBezTo>
                    <a:pt x="1084" y="576"/>
                    <a:pt x="1084" y="605"/>
                    <a:pt x="1069" y="693"/>
                  </a:cubicBezTo>
                  <a:cubicBezTo>
                    <a:pt x="1084" y="620"/>
                    <a:pt x="1084" y="576"/>
                    <a:pt x="1084" y="575"/>
                  </a:cubicBezTo>
                  <a:close/>
                  <a:moveTo>
                    <a:pt x="558" y="1"/>
                  </a:moveTo>
                  <a:cubicBezTo>
                    <a:pt x="497" y="1"/>
                    <a:pt x="432" y="11"/>
                    <a:pt x="367" y="34"/>
                  </a:cubicBezTo>
                  <a:cubicBezTo>
                    <a:pt x="176" y="92"/>
                    <a:pt x="1" y="312"/>
                    <a:pt x="1" y="546"/>
                  </a:cubicBezTo>
                  <a:cubicBezTo>
                    <a:pt x="1" y="795"/>
                    <a:pt x="176" y="985"/>
                    <a:pt x="367" y="1059"/>
                  </a:cubicBezTo>
                  <a:cubicBezTo>
                    <a:pt x="437" y="1084"/>
                    <a:pt x="507" y="1095"/>
                    <a:pt x="573" y="1095"/>
                  </a:cubicBezTo>
                  <a:cubicBezTo>
                    <a:pt x="700" y="1095"/>
                    <a:pt x="812" y="1053"/>
                    <a:pt x="879" y="985"/>
                  </a:cubicBezTo>
                  <a:cubicBezTo>
                    <a:pt x="996" y="898"/>
                    <a:pt x="1055" y="766"/>
                    <a:pt x="1069" y="693"/>
                  </a:cubicBezTo>
                  <a:lnTo>
                    <a:pt x="1069" y="693"/>
                  </a:lnTo>
                  <a:cubicBezTo>
                    <a:pt x="1026" y="766"/>
                    <a:pt x="982" y="883"/>
                    <a:pt x="865" y="971"/>
                  </a:cubicBezTo>
                  <a:cubicBezTo>
                    <a:pt x="774" y="1031"/>
                    <a:pt x="664" y="1077"/>
                    <a:pt x="542" y="1077"/>
                  </a:cubicBezTo>
                  <a:cubicBezTo>
                    <a:pt x="486" y="1077"/>
                    <a:pt x="427" y="1067"/>
                    <a:pt x="367" y="1044"/>
                  </a:cubicBezTo>
                  <a:cubicBezTo>
                    <a:pt x="191" y="985"/>
                    <a:pt x="45" y="780"/>
                    <a:pt x="45" y="561"/>
                  </a:cubicBezTo>
                  <a:cubicBezTo>
                    <a:pt x="30" y="356"/>
                    <a:pt x="191" y="151"/>
                    <a:pt x="367" y="92"/>
                  </a:cubicBezTo>
                  <a:cubicBezTo>
                    <a:pt x="427" y="69"/>
                    <a:pt x="489" y="59"/>
                    <a:pt x="548" y="59"/>
                  </a:cubicBezTo>
                  <a:cubicBezTo>
                    <a:pt x="677" y="59"/>
                    <a:pt x="794" y="106"/>
                    <a:pt x="865" y="166"/>
                  </a:cubicBezTo>
                  <a:cubicBezTo>
                    <a:pt x="996" y="239"/>
                    <a:pt x="1055" y="370"/>
                    <a:pt x="1069" y="444"/>
                  </a:cubicBezTo>
                  <a:cubicBezTo>
                    <a:pt x="1084" y="516"/>
                    <a:pt x="1084" y="575"/>
                    <a:pt x="1084" y="575"/>
                  </a:cubicBezTo>
                  <a:lnTo>
                    <a:pt x="1084" y="575"/>
                  </a:lnTo>
                  <a:cubicBezTo>
                    <a:pt x="1084" y="575"/>
                    <a:pt x="1084" y="516"/>
                    <a:pt x="1069" y="400"/>
                  </a:cubicBezTo>
                  <a:cubicBezTo>
                    <a:pt x="1069" y="327"/>
                    <a:pt x="1011" y="209"/>
                    <a:pt x="879" y="107"/>
                  </a:cubicBezTo>
                  <a:cubicBezTo>
                    <a:pt x="809" y="47"/>
                    <a:pt x="691" y="1"/>
                    <a:pt x="55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35" name="Google Shape;535;p31"/>
            <p:cNvSpPr/>
            <p:nvPr/>
          </p:nvSpPr>
          <p:spPr>
            <a:xfrm>
              <a:off x="767651" y="2537745"/>
              <a:ext cx="67042" cy="67475"/>
            </a:xfrm>
            <a:custGeom>
              <a:avLst/>
              <a:gdLst/>
              <a:ahLst/>
              <a:cxnLst/>
              <a:rect l="l" t="t" r="r" b="b"/>
              <a:pathLst>
                <a:path w="1085" h="1092" extrusionOk="0">
                  <a:moveTo>
                    <a:pt x="1072" y="480"/>
                  </a:moveTo>
                  <a:lnTo>
                    <a:pt x="1072" y="480"/>
                  </a:lnTo>
                  <a:cubicBezTo>
                    <a:pt x="1084" y="544"/>
                    <a:pt x="1084" y="561"/>
                    <a:pt x="1084" y="561"/>
                  </a:cubicBezTo>
                  <a:cubicBezTo>
                    <a:pt x="1084" y="561"/>
                    <a:pt x="1084" y="528"/>
                    <a:pt x="1072" y="480"/>
                  </a:cubicBezTo>
                  <a:close/>
                  <a:moveTo>
                    <a:pt x="555" y="0"/>
                  </a:moveTo>
                  <a:cubicBezTo>
                    <a:pt x="495" y="0"/>
                    <a:pt x="432" y="10"/>
                    <a:pt x="367" y="34"/>
                  </a:cubicBezTo>
                  <a:cubicBezTo>
                    <a:pt x="162" y="92"/>
                    <a:pt x="1" y="312"/>
                    <a:pt x="1" y="546"/>
                  </a:cubicBezTo>
                  <a:cubicBezTo>
                    <a:pt x="1" y="780"/>
                    <a:pt x="162" y="985"/>
                    <a:pt x="367" y="1058"/>
                  </a:cubicBezTo>
                  <a:cubicBezTo>
                    <a:pt x="432" y="1081"/>
                    <a:pt x="495" y="1091"/>
                    <a:pt x="555" y="1091"/>
                  </a:cubicBezTo>
                  <a:cubicBezTo>
                    <a:pt x="685" y="1091"/>
                    <a:pt x="799" y="1045"/>
                    <a:pt x="879" y="985"/>
                  </a:cubicBezTo>
                  <a:cubicBezTo>
                    <a:pt x="982" y="897"/>
                    <a:pt x="1040" y="765"/>
                    <a:pt x="1055" y="692"/>
                  </a:cubicBezTo>
                  <a:lnTo>
                    <a:pt x="1055" y="692"/>
                  </a:lnTo>
                  <a:cubicBezTo>
                    <a:pt x="1026" y="765"/>
                    <a:pt x="967" y="868"/>
                    <a:pt x="865" y="956"/>
                  </a:cubicBezTo>
                  <a:cubicBezTo>
                    <a:pt x="778" y="1023"/>
                    <a:pt x="665" y="1072"/>
                    <a:pt x="549" y="1072"/>
                  </a:cubicBezTo>
                  <a:cubicBezTo>
                    <a:pt x="488" y="1072"/>
                    <a:pt x="427" y="1059"/>
                    <a:pt x="367" y="1029"/>
                  </a:cubicBezTo>
                  <a:cubicBezTo>
                    <a:pt x="177" y="985"/>
                    <a:pt x="30" y="780"/>
                    <a:pt x="30" y="561"/>
                  </a:cubicBezTo>
                  <a:cubicBezTo>
                    <a:pt x="15" y="341"/>
                    <a:pt x="177" y="136"/>
                    <a:pt x="367" y="92"/>
                  </a:cubicBezTo>
                  <a:cubicBezTo>
                    <a:pt x="427" y="67"/>
                    <a:pt x="490" y="56"/>
                    <a:pt x="552" y="56"/>
                  </a:cubicBezTo>
                  <a:cubicBezTo>
                    <a:pt x="672" y="56"/>
                    <a:pt x="787" y="98"/>
                    <a:pt x="865" y="165"/>
                  </a:cubicBezTo>
                  <a:cubicBezTo>
                    <a:pt x="982" y="238"/>
                    <a:pt x="1040" y="356"/>
                    <a:pt x="1055" y="429"/>
                  </a:cubicBezTo>
                  <a:cubicBezTo>
                    <a:pt x="1062" y="447"/>
                    <a:pt x="1068" y="464"/>
                    <a:pt x="1072" y="480"/>
                  </a:cubicBezTo>
                  <a:lnTo>
                    <a:pt x="1072" y="480"/>
                  </a:lnTo>
                  <a:cubicBezTo>
                    <a:pt x="1068" y="459"/>
                    <a:pt x="1062" y="432"/>
                    <a:pt x="1055" y="399"/>
                  </a:cubicBezTo>
                  <a:cubicBezTo>
                    <a:pt x="1055" y="326"/>
                    <a:pt x="1011" y="195"/>
                    <a:pt x="879" y="107"/>
                  </a:cubicBezTo>
                  <a:cubicBezTo>
                    <a:pt x="799" y="47"/>
                    <a:pt x="685" y="0"/>
                    <a:pt x="55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36" name="Google Shape;536;p31"/>
            <p:cNvSpPr/>
            <p:nvPr/>
          </p:nvSpPr>
          <p:spPr>
            <a:xfrm>
              <a:off x="736940" y="2573276"/>
              <a:ext cx="31698" cy="2781"/>
            </a:xfrm>
            <a:custGeom>
              <a:avLst/>
              <a:gdLst/>
              <a:ahLst/>
              <a:cxnLst/>
              <a:rect l="l" t="t" r="r" b="b"/>
              <a:pathLst>
                <a:path w="513" h="45" extrusionOk="0">
                  <a:moveTo>
                    <a:pt x="249" y="0"/>
                  </a:moveTo>
                  <a:cubicBezTo>
                    <a:pt x="103" y="0"/>
                    <a:pt x="0" y="0"/>
                    <a:pt x="0" y="29"/>
                  </a:cubicBezTo>
                  <a:cubicBezTo>
                    <a:pt x="0" y="44"/>
                    <a:pt x="117" y="44"/>
                    <a:pt x="249" y="44"/>
                  </a:cubicBezTo>
                  <a:cubicBezTo>
                    <a:pt x="410" y="44"/>
                    <a:pt x="512" y="44"/>
                    <a:pt x="512" y="29"/>
                  </a:cubicBezTo>
                  <a:cubicBezTo>
                    <a:pt x="512" y="0"/>
                    <a:pt x="381" y="0"/>
                    <a:pt x="24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37" name="Google Shape;537;p31"/>
            <p:cNvSpPr/>
            <p:nvPr/>
          </p:nvSpPr>
          <p:spPr>
            <a:xfrm>
              <a:off x="596671" y="2529836"/>
              <a:ext cx="76990" cy="31698"/>
            </a:xfrm>
            <a:custGeom>
              <a:avLst/>
              <a:gdLst/>
              <a:ahLst/>
              <a:cxnLst/>
              <a:rect l="l" t="t" r="r" b="b"/>
              <a:pathLst>
                <a:path w="1246" h="513" extrusionOk="0">
                  <a:moveTo>
                    <a:pt x="1" y="0"/>
                  </a:moveTo>
                  <a:cubicBezTo>
                    <a:pt x="1" y="15"/>
                    <a:pt x="74" y="30"/>
                    <a:pt x="177" y="88"/>
                  </a:cubicBezTo>
                  <a:cubicBezTo>
                    <a:pt x="294" y="147"/>
                    <a:pt x="455" y="191"/>
                    <a:pt x="616" y="264"/>
                  </a:cubicBezTo>
                  <a:cubicBezTo>
                    <a:pt x="792" y="337"/>
                    <a:pt x="953" y="410"/>
                    <a:pt x="1055" y="454"/>
                  </a:cubicBezTo>
                  <a:cubicBezTo>
                    <a:pt x="1172" y="484"/>
                    <a:pt x="1245" y="513"/>
                    <a:pt x="1245" y="513"/>
                  </a:cubicBezTo>
                  <a:cubicBezTo>
                    <a:pt x="1245" y="513"/>
                    <a:pt x="1187" y="469"/>
                    <a:pt x="1055" y="410"/>
                  </a:cubicBezTo>
                  <a:cubicBezTo>
                    <a:pt x="953" y="366"/>
                    <a:pt x="792" y="308"/>
                    <a:pt x="616" y="235"/>
                  </a:cubicBezTo>
                  <a:cubicBezTo>
                    <a:pt x="455" y="162"/>
                    <a:pt x="294" y="88"/>
                    <a:pt x="177" y="44"/>
                  </a:cubicBezTo>
                  <a:cubicBezTo>
                    <a:pt x="74" y="15"/>
                    <a:pt x="1" y="0"/>
                    <a:pt x="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38" name="Google Shape;538;p31"/>
            <p:cNvSpPr/>
            <p:nvPr/>
          </p:nvSpPr>
          <p:spPr>
            <a:xfrm>
              <a:off x="663654" y="3056305"/>
              <a:ext cx="36209" cy="227140"/>
            </a:xfrm>
            <a:custGeom>
              <a:avLst/>
              <a:gdLst/>
              <a:ahLst/>
              <a:cxnLst/>
              <a:rect l="l" t="t" r="r" b="b"/>
              <a:pathLst>
                <a:path w="586" h="3676" extrusionOk="0">
                  <a:moveTo>
                    <a:pt x="15" y="1"/>
                  </a:moveTo>
                  <a:cubicBezTo>
                    <a:pt x="0" y="1"/>
                    <a:pt x="88" y="850"/>
                    <a:pt x="235" y="1845"/>
                  </a:cubicBezTo>
                  <a:cubicBezTo>
                    <a:pt x="381" y="2855"/>
                    <a:pt x="527" y="3675"/>
                    <a:pt x="542" y="3675"/>
                  </a:cubicBezTo>
                  <a:cubicBezTo>
                    <a:pt x="586" y="3675"/>
                    <a:pt x="469" y="2855"/>
                    <a:pt x="322" y="1831"/>
                  </a:cubicBezTo>
                  <a:cubicBezTo>
                    <a:pt x="176" y="820"/>
                    <a:pt x="30" y="1"/>
                    <a:pt x="15" y="1"/>
                  </a:cubicBezTo>
                  <a:close/>
                </a:path>
              </a:pathLst>
            </a:custGeom>
            <a:solidFill>
              <a:srgbClr val="FFFFFF">
                <a:alpha val="17570"/>
              </a:srgbClr>
            </a:solidFill>
            <a:ln>
              <a:noFill/>
            </a:ln>
          </p:spPr>
          <p:txBody>
            <a:bodyPr spcFirstLastPara="1" wrap="square" lIns="121900" tIns="121900" rIns="121900" bIns="121900" anchor="ctr" anchorCtr="0">
              <a:noAutofit/>
            </a:bodyPr>
            <a:lstStyle/>
            <a:p>
              <a:endParaRPr sz="2400"/>
            </a:p>
          </p:txBody>
        </p:sp>
        <p:sp>
          <p:nvSpPr>
            <p:cNvPr id="539" name="Google Shape;539;p31"/>
            <p:cNvSpPr/>
            <p:nvPr/>
          </p:nvSpPr>
          <p:spPr>
            <a:xfrm>
              <a:off x="697084" y="3128664"/>
              <a:ext cx="31760" cy="31513"/>
            </a:xfrm>
            <a:custGeom>
              <a:avLst/>
              <a:gdLst/>
              <a:ahLst/>
              <a:cxnLst/>
              <a:rect l="l" t="t" r="r" b="b"/>
              <a:pathLst>
                <a:path w="514" h="510" extrusionOk="0">
                  <a:moveTo>
                    <a:pt x="202" y="82"/>
                  </a:moveTo>
                  <a:cubicBezTo>
                    <a:pt x="221" y="82"/>
                    <a:pt x="242" y="84"/>
                    <a:pt x="264" y="89"/>
                  </a:cubicBezTo>
                  <a:cubicBezTo>
                    <a:pt x="308" y="118"/>
                    <a:pt x="396" y="133"/>
                    <a:pt x="411" y="206"/>
                  </a:cubicBezTo>
                  <a:cubicBezTo>
                    <a:pt x="440" y="264"/>
                    <a:pt x="426" y="352"/>
                    <a:pt x="367" y="411"/>
                  </a:cubicBezTo>
                  <a:cubicBezTo>
                    <a:pt x="338" y="425"/>
                    <a:pt x="301" y="433"/>
                    <a:pt x="264" y="433"/>
                  </a:cubicBezTo>
                  <a:cubicBezTo>
                    <a:pt x="228" y="433"/>
                    <a:pt x="191" y="425"/>
                    <a:pt x="162" y="411"/>
                  </a:cubicBezTo>
                  <a:cubicBezTo>
                    <a:pt x="89" y="367"/>
                    <a:pt x="74" y="294"/>
                    <a:pt x="89" y="235"/>
                  </a:cubicBezTo>
                  <a:cubicBezTo>
                    <a:pt x="126" y="125"/>
                    <a:pt x="183" y="96"/>
                    <a:pt x="201" y="82"/>
                  </a:cubicBezTo>
                  <a:lnTo>
                    <a:pt x="201" y="82"/>
                  </a:lnTo>
                  <a:cubicBezTo>
                    <a:pt x="201" y="82"/>
                    <a:pt x="201" y="82"/>
                    <a:pt x="202" y="82"/>
                  </a:cubicBezTo>
                  <a:close/>
                  <a:moveTo>
                    <a:pt x="264" y="1"/>
                  </a:moveTo>
                  <a:cubicBezTo>
                    <a:pt x="103" y="1"/>
                    <a:pt x="45" y="103"/>
                    <a:pt x="60" y="103"/>
                  </a:cubicBezTo>
                  <a:cubicBezTo>
                    <a:pt x="60" y="108"/>
                    <a:pt x="62" y="110"/>
                    <a:pt x="66" y="110"/>
                  </a:cubicBezTo>
                  <a:cubicBezTo>
                    <a:pt x="79" y="110"/>
                    <a:pt x="110" y="92"/>
                    <a:pt x="159" y="85"/>
                  </a:cubicBezTo>
                  <a:lnTo>
                    <a:pt x="159" y="85"/>
                  </a:lnTo>
                  <a:cubicBezTo>
                    <a:pt x="155" y="86"/>
                    <a:pt x="151" y="87"/>
                    <a:pt x="147" y="89"/>
                  </a:cubicBezTo>
                  <a:cubicBezTo>
                    <a:pt x="118" y="103"/>
                    <a:pt x="60" y="147"/>
                    <a:pt x="45" y="220"/>
                  </a:cubicBezTo>
                  <a:cubicBezTo>
                    <a:pt x="1" y="279"/>
                    <a:pt x="30" y="396"/>
                    <a:pt x="118" y="455"/>
                  </a:cubicBezTo>
                  <a:cubicBezTo>
                    <a:pt x="155" y="491"/>
                    <a:pt x="206" y="510"/>
                    <a:pt x="261" y="510"/>
                  </a:cubicBezTo>
                  <a:cubicBezTo>
                    <a:pt x="316" y="510"/>
                    <a:pt x="374" y="491"/>
                    <a:pt x="426" y="455"/>
                  </a:cubicBezTo>
                  <a:cubicBezTo>
                    <a:pt x="513" y="367"/>
                    <a:pt x="513" y="235"/>
                    <a:pt x="484" y="147"/>
                  </a:cubicBezTo>
                  <a:cubicBezTo>
                    <a:pt x="440" y="30"/>
                    <a:pt x="338" y="1"/>
                    <a:pt x="264" y="1"/>
                  </a:cubicBezTo>
                  <a:close/>
                </a:path>
              </a:pathLst>
            </a:custGeom>
            <a:solidFill>
              <a:srgbClr val="FFFFFF">
                <a:alpha val="17570"/>
              </a:srgbClr>
            </a:solidFill>
            <a:ln>
              <a:noFill/>
            </a:ln>
          </p:spPr>
          <p:txBody>
            <a:bodyPr spcFirstLastPara="1" wrap="square" lIns="121900" tIns="121900" rIns="121900" bIns="121900" anchor="ctr" anchorCtr="0">
              <a:noAutofit/>
            </a:bodyPr>
            <a:lstStyle/>
            <a:p>
              <a:endParaRPr sz="2400"/>
            </a:p>
          </p:txBody>
        </p:sp>
        <p:sp>
          <p:nvSpPr>
            <p:cNvPr id="540" name="Google Shape;540;p31"/>
            <p:cNvSpPr/>
            <p:nvPr/>
          </p:nvSpPr>
          <p:spPr>
            <a:xfrm>
              <a:off x="819248" y="2982154"/>
              <a:ext cx="45292" cy="258777"/>
            </a:xfrm>
            <a:custGeom>
              <a:avLst/>
              <a:gdLst/>
              <a:ahLst/>
              <a:cxnLst/>
              <a:rect l="l" t="t" r="r" b="b"/>
              <a:pathLst>
                <a:path w="733" h="4188" extrusionOk="0">
                  <a:moveTo>
                    <a:pt x="44" y="0"/>
                  </a:moveTo>
                  <a:cubicBezTo>
                    <a:pt x="0" y="0"/>
                    <a:pt x="147" y="937"/>
                    <a:pt x="337" y="2094"/>
                  </a:cubicBezTo>
                  <a:cubicBezTo>
                    <a:pt x="513" y="3250"/>
                    <a:pt x="703" y="4187"/>
                    <a:pt x="718" y="4187"/>
                  </a:cubicBezTo>
                  <a:cubicBezTo>
                    <a:pt x="732" y="4187"/>
                    <a:pt x="615" y="3236"/>
                    <a:pt x="425" y="2079"/>
                  </a:cubicBezTo>
                  <a:cubicBezTo>
                    <a:pt x="249" y="923"/>
                    <a:pt x="59" y="0"/>
                    <a:pt x="44" y="0"/>
                  </a:cubicBezTo>
                  <a:close/>
                </a:path>
              </a:pathLst>
            </a:custGeom>
            <a:solidFill>
              <a:srgbClr val="FFFFFF">
                <a:alpha val="17570"/>
              </a:srgbClr>
            </a:solidFill>
            <a:ln>
              <a:noFill/>
            </a:ln>
          </p:spPr>
          <p:txBody>
            <a:bodyPr spcFirstLastPara="1" wrap="square" lIns="121900" tIns="121900" rIns="121900" bIns="121900" anchor="ctr" anchorCtr="0">
              <a:noAutofit/>
            </a:bodyPr>
            <a:lstStyle/>
            <a:p>
              <a:endParaRPr sz="2400"/>
            </a:p>
          </p:txBody>
        </p:sp>
        <p:sp>
          <p:nvSpPr>
            <p:cNvPr id="541" name="Google Shape;541;p31"/>
            <p:cNvSpPr/>
            <p:nvPr/>
          </p:nvSpPr>
          <p:spPr>
            <a:xfrm>
              <a:off x="273756" y="3427182"/>
              <a:ext cx="1159675" cy="1054817"/>
            </a:xfrm>
            <a:custGeom>
              <a:avLst/>
              <a:gdLst/>
              <a:ahLst/>
              <a:cxnLst/>
              <a:rect l="l" t="t" r="r" b="b"/>
              <a:pathLst>
                <a:path w="18768" h="17071" extrusionOk="0">
                  <a:moveTo>
                    <a:pt x="16009" y="1"/>
                  </a:moveTo>
                  <a:cubicBezTo>
                    <a:pt x="16006" y="1"/>
                    <a:pt x="16004" y="1"/>
                    <a:pt x="16002" y="1"/>
                  </a:cubicBezTo>
                  <a:cubicBezTo>
                    <a:pt x="13850" y="59"/>
                    <a:pt x="967" y="777"/>
                    <a:pt x="967" y="777"/>
                  </a:cubicBezTo>
                  <a:cubicBezTo>
                    <a:pt x="967" y="777"/>
                    <a:pt x="1" y="4642"/>
                    <a:pt x="3778" y="5403"/>
                  </a:cubicBezTo>
                  <a:cubicBezTo>
                    <a:pt x="4527" y="5553"/>
                    <a:pt x="5362" y="5609"/>
                    <a:pt x="6219" y="5609"/>
                  </a:cubicBezTo>
                  <a:cubicBezTo>
                    <a:pt x="8723" y="5609"/>
                    <a:pt x="11417" y="5130"/>
                    <a:pt x="12740" y="5130"/>
                  </a:cubicBezTo>
                  <a:cubicBezTo>
                    <a:pt x="13254" y="5130"/>
                    <a:pt x="13562" y="5203"/>
                    <a:pt x="13571" y="5403"/>
                  </a:cubicBezTo>
                  <a:cubicBezTo>
                    <a:pt x="13615" y="6296"/>
                    <a:pt x="13850" y="17071"/>
                    <a:pt x="13850" y="17071"/>
                  </a:cubicBezTo>
                  <a:lnTo>
                    <a:pt x="18256" y="17071"/>
                  </a:lnTo>
                  <a:cubicBezTo>
                    <a:pt x="18256" y="17071"/>
                    <a:pt x="18768" y="1"/>
                    <a:pt x="16009" y="1"/>
                  </a:cubicBezTo>
                  <a:close/>
                </a:path>
              </a:pathLst>
            </a:custGeom>
            <a:solidFill>
              <a:srgbClr val="FFFFFF">
                <a:alpha val="5810"/>
              </a:srgbClr>
            </a:solidFill>
            <a:ln>
              <a:noFill/>
            </a:ln>
          </p:spPr>
          <p:txBody>
            <a:bodyPr spcFirstLastPara="1" wrap="square" lIns="121900" tIns="121900" rIns="121900" bIns="121900" anchor="ctr" anchorCtr="0">
              <a:noAutofit/>
            </a:bodyPr>
            <a:lstStyle/>
            <a:p>
              <a:endParaRPr sz="2400"/>
            </a:p>
          </p:txBody>
        </p:sp>
        <p:sp>
          <p:nvSpPr>
            <p:cNvPr id="542" name="Google Shape;542;p31"/>
            <p:cNvSpPr/>
            <p:nvPr/>
          </p:nvSpPr>
          <p:spPr>
            <a:xfrm>
              <a:off x="356978" y="3476059"/>
              <a:ext cx="810561" cy="1000504"/>
            </a:xfrm>
            <a:custGeom>
              <a:avLst/>
              <a:gdLst/>
              <a:ahLst/>
              <a:cxnLst/>
              <a:rect l="l" t="t" r="r" b="b"/>
              <a:pathLst>
                <a:path w="13118" h="16192" extrusionOk="0">
                  <a:moveTo>
                    <a:pt x="132" y="0"/>
                  </a:moveTo>
                  <a:lnTo>
                    <a:pt x="132" y="0"/>
                  </a:lnTo>
                  <a:cubicBezTo>
                    <a:pt x="132" y="0"/>
                    <a:pt x="88" y="74"/>
                    <a:pt x="59" y="249"/>
                  </a:cubicBezTo>
                  <a:cubicBezTo>
                    <a:pt x="15" y="440"/>
                    <a:pt x="1" y="703"/>
                    <a:pt x="74" y="1040"/>
                  </a:cubicBezTo>
                  <a:cubicBezTo>
                    <a:pt x="147" y="1391"/>
                    <a:pt x="308" y="1772"/>
                    <a:pt x="630" y="2152"/>
                  </a:cubicBezTo>
                  <a:cubicBezTo>
                    <a:pt x="791" y="2357"/>
                    <a:pt x="967" y="2533"/>
                    <a:pt x="1186" y="2709"/>
                  </a:cubicBezTo>
                  <a:cubicBezTo>
                    <a:pt x="1435" y="2870"/>
                    <a:pt x="1684" y="3002"/>
                    <a:pt x="1962" y="3119"/>
                  </a:cubicBezTo>
                  <a:cubicBezTo>
                    <a:pt x="2533" y="3367"/>
                    <a:pt x="3192" y="3514"/>
                    <a:pt x="3895" y="3587"/>
                  </a:cubicBezTo>
                  <a:cubicBezTo>
                    <a:pt x="4612" y="3660"/>
                    <a:pt x="5388" y="3719"/>
                    <a:pt x="6193" y="3748"/>
                  </a:cubicBezTo>
                  <a:cubicBezTo>
                    <a:pt x="6823" y="3777"/>
                    <a:pt x="7480" y="3792"/>
                    <a:pt x="8156" y="3792"/>
                  </a:cubicBezTo>
                  <a:cubicBezTo>
                    <a:pt x="9210" y="3792"/>
                    <a:pt x="10311" y="3755"/>
                    <a:pt x="11434" y="3675"/>
                  </a:cubicBezTo>
                  <a:cubicBezTo>
                    <a:pt x="11493" y="3671"/>
                    <a:pt x="11550" y="3670"/>
                    <a:pt x="11606" y="3670"/>
                  </a:cubicBezTo>
                  <a:cubicBezTo>
                    <a:pt x="11786" y="3670"/>
                    <a:pt x="11954" y="3689"/>
                    <a:pt x="12122" y="3733"/>
                  </a:cubicBezTo>
                  <a:cubicBezTo>
                    <a:pt x="12312" y="3807"/>
                    <a:pt x="12503" y="3938"/>
                    <a:pt x="12590" y="4129"/>
                  </a:cubicBezTo>
                  <a:cubicBezTo>
                    <a:pt x="12678" y="4334"/>
                    <a:pt x="12708" y="4553"/>
                    <a:pt x="12722" y="4773"/>
                  </a:cubicBezTo>
                  <a:cubicBezTo>
                    <a:pt x="12722" y="4992"/>
                    <a:pt x="12737" y="5212"/>
                    <a:pt x="12737" y="5432"/>
                  </a:cubicBezTo>
                  <a:cubicBezTo>
                    <a:pt x="12752" y="6310"/>
                    <a:pt x="12795" y="7144"/>
                    <a:pt x="12810" y="7964"/>
                  </a:cubicBezTo>
                  <a:cubicBezTo>
                    <a:pt x="12869" y="9575"/>
                    <a:pt x="12927" y="11009"/>
                    <a:pt x="12956" y="12239"/>
                  </a:cubicBezTo>
                  <a:cubicBezTo>
                    <a:pt x="13015" y="13469"/>
                    <a:pt x="13044" y="14435"/>
                    <a:pt x="13074" y="15138"/>
                  </a:cubicBezTo>
                  <a:cubicBezTo>
                    <a:pt x="13044" y="14435"/>
                    <a:pt x="13030" y="13454"/>
                    <a:pt x="13000" y="12239"/>
                  </a:cubicBezTo>
                  <a:cubicBezTo>
                    <a:pt x="12956" y="11009"/>
                    <a:pt x="12927" y="9575"/>
                    <a:pt x="12869" y="7964"/>
                  </a:cubicBezTo>
                  <a:cubicBezTo>
                    <a:pt x="12854" y="7144"/>
                    <a:pt x="12810" y="6310"/>
                    <a:pt x="12795" y="5432"/>
                  </a:cubicBezTo>
                  <a:cubicBezTo>
                    <a:pt x="12795" y="5212"/>
                    <a:pt x="12781" y="4992"/>
                    <a:pt x="12781" y="4773"/>
                  </a:cubicBezTo>
                  <a:cubicBezTo>
                    <a:pt x="12781" y="4553"/>
                    <a:pt x="12752" y="4319"/>
                    <a:pt x="12649" y="4099"/>
                  </a:cubicBezTo>
                  <a:cubicBezTo>
                    <a:pt x="12561" y="3880"/>
                    <a:pt x="12356" y="3733"/>
                    <a:pt x="12122" y="3660"/>
                  </a:cubicBezTo>
                  <a:cubicBezTo>
                    <a:pt x="11954" y="3616"/>
                    <a:pt x="11769" y="3596"/>
                    <a:pt x="11587" y="3596"/>
                  </a:cubicBezTo>
                  <a:cubicBezTo>
                    <a:pt x="11531" y="3596"/>
                    <a:pt x="11475" y="3598"/>
                    <a:pt x="11419" y="3602"/>
                  </a:cubicBezTo>
                  <a:cubicBezTo>
                    <a:pt x="10296" y="3682"/>
                    <a:pt x="9200" y="3719"/>
                    <a:pt x="8151" y="3719"/>
                  </a:cubicBezTo>
                  <a:cubicBezTo>
                    <a:pt x="7477" y="3719"/>
                    <a:pt x="6823" y="3704"/>
                    <a:pt x="6193" y="3675"/>
                  </a:cubicBezTo>
                  <a:cubicBezTo>
                    <a:pt x="5388" y="3631"/>
                    <a:pt x="4612" y="3587"/>
                    <a:pt x="3895" y="3514"/>
                  </a:cubicBezTo>
                  <a:cubicBezTo>
                    <a:pt x="3192" y="3441"/>
                    <a:pt x="2548" y="3309"/>
                    <a:pt x="1977" y="3075"/>
                  </a:cubicBezTo>
                  <a:cubicBezTo>
                    <a:pt x="1699" y="2943"/>
                    <a:pt x="1450" y="2811"/>
                    <a:pt x="1230" y="2650"/>
                  </a:cubicBezTo>
                  <a:cubicBezTo>
                    <a:pt x="1011" y="2489"/>
                    <a:pt x="820" y="2299"/>
                    <a:pt x="674" y="2123"/>
                  </a:cubicBezTo>
                  <a:cubicBezTo>
                    <a:pt x="367" y="1757"/>
                    <a:pt x="191" y="1362"/>
                    <a:pt x="118" y="1040"/>
                  </a:cubicBezTo>
                  <a:cubicBezTo>
                    <a:pt x="44" y="703"/>
                    <a:pt x="44" y="454"/>
                    <a:pt x="74" y="264"/>
                  </a:cubicBezTo>
                  <a:lnTo>
                    <a:pt x="132" y="0"/>
                  </a:lnTo>
                  <a:close/>
                  <a:moveTo>
                    <a:pt x="13074" y="15138"/>
                  </a:moveTo>
                  <a:cubicBezTo>
                    <a:pt x="13074" y="15460"/>
                    <a:pt x="13088" y="15738"/>
                    <a:pt x="13088" y="15914"/>
                  </a:cubicBezTo>
                  <a:lnTo>
                    <a:pt x="13088" y="16119"/>
                  </a:lnTo>
                  <a:cubicBezTo>
                    <a:pt x="13117" y="16177"/>
                    <a:pt x="13117" y="16192"/>
                    <a:pt x="13117" y="16192"/>
                  </a:cubicBezTo>
                  <a:lnTo>
                    <a:pt x="13117" y="16119"/>
                  </a:lnTo>
                  <a:cubicBezTo>
                    <a:pt x="13117" y="16060"/>
                    <a:pt x="13117" y="16016"/>
                    <a:pt x="13103" y="15914"/>
                  </a:cubicBezTo>
                  <a:cubicBezTo>
                    <a:pt x="13103" y="15738"/>
                    <a:pt x="13088" y="15474"/>
                    <a:pt x="13074" y="15138"/>
                  </a:cubicBezTo>
                  <a:close/>
                </a:path>
              </a:pathLst>
            </a:custGeom>
            <a:solidFill>
              <a:srgbClr val="FFFFFF">
                <a:alpha val="17570"/>
              </a:srgbClr>
            </a:solidFill>
            <a:ln>
              <a:noFill/>
            </a:ln>
          </p:spPr>
          <p:txBody>
            <a:bodyPr spcFirstLastPara="1" wrap="square" lIns="121900" tIns="121900" rIns="121900" bIns="121900" anchor="ctr" anchorCtr="0">
              <a:noAutofit/>
            </a:bodyPr>
            <a:lstStyle/>
            <a:p>
              <a:endParaRPr sz="2400"/>
            </a:p>
          </p:txBody>
        </p:sp>
        <p:sp>
          <p:nvSpPr>
            <p:cNvPr id="543" name="Google Shape;543;p31"/>
            <p:cNvSpPr/>
            <p:nvPr/>
          </p:nvSpPr>
          <p:spPr>
            <a:xfrm>
              <a:off x="293641" y="2933277"/>
              <a:ext cx="655901" cy="594791"/>
            </a:xfrm>
            <a:custGeom>
              <a:avLst/>
              <a:gdLst/>
              <a:ahLst/>
              <a:cxnLst/>
              <a:rect l="l" t="t" r="r" b="b"/>
              <a:pathLst>
                <a:path w="10615" h="9626" extrusionOk="0">
                  <a:moveTo>
                    <a:pt x="3456" y="1"/>
                  </a:moveTo>
                  <a:lnTo>
                    <a:pt x="352" y="147"/>
                  </a:lnTo>
                  <a:cubicBezTo>
                    <a:pt x="352" y="147"/>
                    <a:pt x="1" y="2782"/>
                    <a:pt x="747" y="6735"/>
                  </a:cubicBezTo>
                  <a:cubicBezTo>
                    <a:pt x="1196" y="9067"/>
                    <a:pt x="2614" y="9626"/>
                    <a:pt x="3893" y="9626"/>
                  </a:cubicBezTo>
                  <a:cubicBezTo>
                    <a:pt x="4782" y="9626"/>
                    <a:pt x="5604" y="9356"/>
                    <a:pt x="5988" y="9224"/>
                  </a:cubicBezTo>
                  <a:cubicBezTo>
                    <a:pt x="6925" y="8916"/>
                    <a:pt x="10614" y="7555"/>
                    <a:pt x="10614" y="7555"/>
                  </a:cubicBezTo>
                  <a:lnTo>
                    <a:pt x="9502" y="5007"/>
                  </a:lnTo>
                  <a:cubicBezTo>
                    <a:pt x="9502" y="5007"/>
                    <a:pt x="7233" y="5813"/>
                    <a:pt x="4671" y="6369"/>
                  </a:cubicBezTo>
                  <a:cubicBezTo>
                    <a:pt x="4649" y="6373"/>
                    <a:pt x="4628" y="6376"/>
                    <a:pt x="4607" y="6376"/>
                  </a:cubicBezTo>
                  <a:cubicBezTo>
                    <a:pt x="3498" y="6376"/>
                    <a:pt x="3456" y="1"/>
                    <a:pt x="3456" y="1"/>
                  </a:cubicBezTo>
                  <a:close/>
                </a:path>
              </a:pathLst>
            </a:custGeom>
            <a:solidFill>
              <a:srgbClr val="151F29"/>
            </a:solidFill>
            <a:ln>
              <a:noFill/>
            </a:ln>
          </p:spPr>
          <p:txBody>
            <a:bodyPr spcFirstLastPara="1" wrap="square" lIns="121900" tIns="121900" rIns="121900" bIns="121900" anchor="ctr" anchorCtr="0">
              <a:noAutofit/>
            </a:bodyPr>
            <a:lstStyle/>
            <a:p>
              <a:endParaRPr sz="2400"/>
            </a:p>
          </p:txBody>
        </p:sp>
        <p:sp>
          <p:nvSpPr>
            <p:cNvPr id="544" name="Google Shape;544;p31"/>
            <p:cNvSpPr/>
            <p:nvPr/>
          </p:nvSpPr>
          <p:spPr>
            <a:xfrm>
              <a:off x="351541" y="2832308"/>
              <a:ext cx="517491" cy="482765"/>
            </a:xfrm>
            <a:custGeom>
              <a:avLst/>
              <a:gdLst/>
              <a:ahLst/>
              <a:cxnLst/>
              <a:rect l="l" t="t" r="r" b="b"/>
              <a:pathLst>
                <a:path w="8375" h="7813" extrusionOk="0">
                  <a:moveTo>
                    <a:pt x="772" y="0"/>
                  </a:moveTo>
                  <a:cubicBezTo>
                    <a:pt x="647" y="0"/>
                    <a:pt x="532" y="23"/>
                    <a:pt x="440" y="54"/>
                  </a:cubicBezTo>
                  <a:cubicBezTo>
                    <a:pt x="250" y="112"/>
                    <a:pt x="132" y="229"/>
                    <a:pt x="74" y="303"/>
                  </a:cubicBezTo>
                  <a:cubicBezTo>
                    <a:pt x="15" y="361"/>
                    <a:pt x="1" y="420"/>
                    <a:pt x="1" y="420"/>
                  </a:cubicBezTo>
                  <a:cubicBezTo>
                    <a:pt x="1" y="422"/>
                    <a:pt x="1" y="422"/>
                    <a:pt x="2" y="422"/>
                  </a:cubicBezTo>
                  <a:cubicBezTo>
                    <a:pt x="5" y="422"/>
                    <a:pt x="25" y="381"/>
                    <a:pt x="89" y="317"/>
                  </a:cubicBezTo>
                  <a:cubicBezTo>
                    <a:pt x="162" y="244"/>
                    <a:pt x="279" y="156"/>
                    <a:pt x="455" y="98"/>
                  </a:cubicBezTo>
                  <a:cubicBezTo>
                    <a:pt x="550" y="68"/>
                    <a:pt x="656" y="50"/>
                    <a:pt x="767" y="50"/>
                  </a:cubicBezTo>
                  <a:cubicBezTo>
                    <a:pt x="879" y="50"/>
                    <a:pt x="996" y="68"/>
                    <a:pt x="1113" y="112"/>
                  </a:cubicBezTo>
                  <a:cubicBezTo>
                    <a:pt x="1377" y="200"/>
                    <a:pt x="1596" y="420"/>
                    <a:pt x="1757" y="712"/>
                  </a:cubicBezTo>
                  <a:cubicBezTo>
                    <a:pt x="1918" y="1005"/>
                    <a:pt x="1992" y="1371"/>
                    <a:pt x="2006" y="1766"/>
                  </a:cubicBezTo>
                  <a:cubicBezTo>
                    <a:pt x="2036" y="2147"/>
                    <a:pt x="2006" y="2586"/>
                    <a:pt x="2036" y="3025"/>
                  </a:cubicBezTo>
                  <a:cubicBezTo>
                    <a:pt x="2065" y="3918"/>
                    <a:pt x="2153" y="4885"/>
                    <a:pt x="2343" y="5909"/>
                  </a:cubicBezTo>
                  <a:cubicBezTo>
                    <a:pt x="2372" y="6173"/>
                    <a:pt x="2431" y="6422"/>
                    <a:pt x="2489" y="6671"/>
                  </a:cubicBezTo>
                  <a:cubicBezTo>
                    <a:pt x="2563" y="6920"/>
                    <a:pt x="2592" y="7154"/>
                    <a:pt x="2694" y="7403"/>
                  </a:cubicBezTo>
                  <a:cubicBezTo>
                    <a:pt x="2724" y="7520"/>
                    <a:pt x="2797" y="7637"/>
                    <a:pt x="2914" y="7710"/>
                  </a:cubicBezTo>
                  <a:cubicBezTo>
                    <a:pt x="3016" y="7798"/>
                    <a:pt x="3148" y="7813"/>
                    <a:pt x="3280" y="7813"/>
                  </a:cubicBezTo>
                  <a:cubicBezTo>
                    <a:pt x="3397" y="7813"/>
                    <a:pt x="3514" y="7783"/>
                    <a:pt x="3617" y="7769"/>
                  </a:cubicBezTo>
                  <a:cubicBezTo>
                    <a:pt x="3734" y="7739"/>
                    <a:pt x="3836" y="7710"/>
                    <a:pt x="3953" y="7681"/>
                  </a:cubicBezTo>
                  <a:cubicBezTo>
                    <a:pt x="4817" y="7476"/>
                    <a:pt x="5593" y="7286"/>
                    <a:pt x="6252" y="7125"/>
                  </a:cubicBezTo>
                  <a:cubicBezTo>
                    <a:pt x="6911" y="6949"/>
                    <a:pt x="7423" y="6832"/>
                    <a:pt x="7818" y="6744"/>
                  </a:cubicBezTo>
                  <a:cubicBezTo>
                    <a:pt x="7994" y="6700"/>
                    <a:pt x="8126" y="6671"/>
                    <a:pt x="8228" y="6627"/>
                  </a:cubicBezTo>
                  <a:cubicBezTo>
                    <a:pt x="8331" y="6612"/>
                    <a:pt x="8374" y="6597"/>
                    <a:pt x="8374" y="6597"/>
                  </a:cubicBezTo>
                  <a:cubicBezTo>
                    <a:pt x="8374" y="6589"/>
                    <a:pt x="8371" y="6585"/>
                    <a:pt x="8362" y="6585"/>
                  </a:cubicBezTo>
                  <a:cubicBezTo>
                    <a:pt x="8342" y="6585"/>
                    <a:pt x="8296" y="6606"/>
                    <a:pt x="8213" y="6627"/>
                  </a:cubicBezTo>
                  <a:cubicBezTo>
                    <a:pt x="8111" y="6641"/>
                    <a:pt x="7979" y="6685"/>
                    <a:pt x="7789" y="6715"/>
                  </a:cubicBezTo>
                  <a:cubicBezTo>
                    <a:pt x="7423" y="6817"/>
                    <a:pt x="6896" y="6934"/>
                    <a:pt x="6237" y="7081"/>
                  </a:cubicBezTo>
                  <a:cubicBezTo>
                    <a:pt x="5578" y="7256"/>
                    <a:pt x="4788" y="7432"/>
                    <a:pt x="3939" y="7637"/>
                  </a:cubicBezTo>
                  <a:cubicBezTo>
                    <a:pt x="3822" y="7652"/>
                    <a:pt x="3719" y="7695"/>
                    <a:pt x="3602" y="7710"/>
                  </a:cubicBezTo>
                  <a:cubicBezTo>
                    <a:pt x="3500" y="7725"/>
                    <a:pt x="3382" y="7769"/>
                    <a:pt x="3280" y="7769"/>
                  </a:cubicBezTo>
                  <a:cubicBezTo>
                    <a:pt x="3163" y="7769"/>
                    <a:pt x="3060" y="7739"/>
                    <a:pt x="2958" y="7666"/>
                  </a:cubicBezTo>
                  <a:cubicBezTo>
                    <a:pt x="2870" y="7593"/>
                    <a:pt x="2797" y="7505"/>
                    <a:pt x="2768" y="7403"/>
                  </a:cubicBezTo>
                  <a:cubicBezTo>
                    <a:pt x="2665" y="7183"/>
                    <a:pt x="2636" y="6920"/>
                    <a:pt x="2577" y="6685"/>
                  </a:cubicBezTo>
                  <a:cubicBezTo>
                    <a:pt x="2519" y="6422"/>
                    <a:pt x="2489" y="6188"/>
                    <a:pt x="2431" y="5939"/>
                  </a:cubicBezTo>
                  <a:cubicBezTo>
                    <a:pt x="2255" y="4899"/>
                    <a:pt x="2153" y="3933"/>
                    <a:pt x="2123" y="3040"/>
                  </a:cubicBezTo>
                  <a:cubicBezTo>
                    <a:pt x="2109" y="2601"/>
                    <a:pt x="2109" y="2176"/>
                    <a:pt x="2079" y="1781"/>
                  </a:cubicBezTo>
                  <a:cubicBezTo>
                    <a:pt x="2065" y="1371"/>
                    <a:pt x="1977" y="991"/>
                    <a:pt x="1816" y="698"/>
                  </a:cubicBezTo>
                  <a:cubicBezTo>
                    <a:pt x="1640" y="405"/>
                    <a:pt x="1391" y="171"/>
                    <a:pt x="1128" y="68"/>
                  </a:cubicBezTo>
                  <a:cubicBezTo>
                    <a:pt x="1009" y="19"/>
                    <a:pt x="887" y="0"/>
                    <a:pt x="772" y="0"/>
                  </a:cubicBezTo>
                  <a:close/>
                </a:path>
              </a:pathLst>
            </a:custGeom>
            <a:solidFill>
              <a:srgbClr val="FFFFFF">
                <a:alpha val="17570"/>
              </a:srgbClr>
            </a:solidFill>
            <a:ln>
              <a:noFill/>
            </a:ln>
          </p:spPr>
          <p:txBody>
            <a:bodyPr spcFirstLastPara="1" wrap="square" lIns="121900" tIns="121900" rIns="121900" bIns="121900" anchor="ctr" anchorCtr="0">
              <a:noAutofit/>
            </a:bodyPr>
            <a:lstStyle/>
            <a:p>
              <a:endParaRPr sz="2400"/>
            </a:p>
          </p:txBody>
        </p:sp>
        <p:sp>
          <p:nvSpPr>
            <p:cNvPr id="545" name="Google Shape;545;p31"/>
            <p:cNvSpPr/>
            <p:nvPr/>
          </p:nvSpPr>
          <p:spPr>
            <a:xfrm>
              <a:off x="518009" y="3314040"/>
              <a:ext cx="28980" cy="48999"/>
            </a:xfrm>
            <a:custGeom>
              <a:avLst/>
              <a:gdLst/>
              <a:ahLst/>
              <a:cxnLst/>
              <a:rect l="l" t="t" r="r" b="b"/>
              <a:pathLst>
                <a:path w="469" h="793" extrusionOk="0">
                  <a:moveTo>
                    <a:pt x="451" y="1"/>
                  </a:moveTo>
                  <a:cubicBezTo>
                    <a:pt x="426" y="1"/>
                    <a:pt x="287" y="144"/>
                    <a:pt x="161" y="353"/>
                  </a:cubicBezTo>
                  <a:cubicBezTo>
                    <a:pt x="30" y="573"/>
                    <a:pt x="0" y="792"/>
                    <a:pt x="15" y="792"/>
                  </a:cubicBezTo>
                  <a:cubicBezTo>
                    <a:pt x="44" y="792"/>
                    <a:pt x="117" y="602"/>
                    <a:pt x="235" y="412"/>
                  </a:cubicBezTo>
                  <a:cubicBezTo>
                    <a:pt x="366" y="192"/>
                    <a:pt x="469" y="17"/>
                    <a:pt x="454" y="2"/>
                  </a:cubicBezTo>
                  <a:cubicBezTo>
                    <a:pt x="453" y="1"/>
                    <a:pt x="453" y="1"/>
                    <a:pt x="451" y="1"/>
                  </a:cubicBezTo>
                  <a:close/>
                </a:path>
              </a:pathLst>
            </a:custGeom>
            <a:solidFill>
              <a:srgbClr val="FFFFFF">
                <a:alpha val="17570"/>
              </a:srgbClr>
            </a:solidFill>
            <a:ln>
              <a:noFill/>
            </a:ln>
          </p:spPr>
          <p:txBody>
            <a:bodyPr spcFirstLastPara="1" wrap="square" lIns="121900" tIns="121900" rIns="121900" bIns="121900" anchor="ctr" anchorCtr="0">
              <a:noAutofit/>
            </a:bodyPr>
            <a:lstStyle/>
            <a:p>
              <a:endParaRPr sz="2400"/>
            </a:p>
          </p:txBody>
        </p:sp>
        <p:sp>
          <p:nvSpPr>
            <p:cNvPr id="546" name="Google Shape;546;p31"/>
            <p:cNvSpPr/>
            <p:nvPr/>
          </p:nvSpPr>
          <p:spPr>
            <a:xfrm>
              <a:off x="537907" y="3321208"/>
              <a:ext cx="20885" cy="57218"/>
            </a:xfrm>
            <a:custGeom>
              <a:avLst/>
              <a:gdLst/>
              <a:ahLst/>
              <a:cxnLst/>
              <a:rect l="l" t="t" r="r" b="b"/>
              <a:pathLst>
                <a:path w="338" h="926" extrusionOk="0">
                  <a:moveTo>
                    <a:pt x="303" y="0"/>
                  </a:moveTo>
                  <a:cubicBezTo>
                    <a:pt x="274" y="0"/>
                    <a:pt x="142" y="183"/>
                    <a:pt x="74" y="442"/>
                  </a:cubicBezTo>
                  <a:cubicBezTo>
                    <a:pt x="0" y="706"/>
                    <a:pt x="59" y="925"/>
                    <a:pt x="74" y="925"/>
                  </a:cubicBezTo>
                  <a:cubicBezTo>
                    <a:pt x="118" y="925"/>
                    <a:pt x="118" y="706"/>
                    <a:pt x="161" y="457"/>
                  </a:cubicBezTo>
                  <a:cubicBezTo>
                    <a:pt x="220" y="193"/>
                    <a:pt x="337" y="18"/>
                    <a:pt x="308" y="3"/>
                  </a:cubicBezTo>
                  <a:cubicBezTo>
                    <a:pt x="307" y="1"/>
                    <a:pt x="305" y="0"/>
                    <a:pt x="303" y="0"/>
                  </a:cubicBezTo>
                  <a:close/>
                </a:path>
              </a:pathLst>
            </a:custGeom>
            <a:solidFill>
              <a:srgbClr val="FFFFFF">
                <a:alpha val="17570"/>
              </a:srgbClr>
            </a:solidFill>
            <a:ln>
              <a:noFill/>
            </a:ln>
          </p:spPr>
          <p:txBody>
            <a:bodyPr spcFirstLastPara="1" wrap="square" lIns="121900" tIns="121900" rIns="121900" bIns="121900" anchor="ctr" anchorCtr="0">
              <a:noAutofit/>
            </a:bodyPr>
            <a:lstStyle/>
            <a:p>
              <a:endParaRPr sz="2400"/>
            </a:p>
          </p:txBody>
        </p:sp>
        <p:sp>
          <p:nvSpPr>
            <p:cNvPr id="547" name="Google Shape;547;p31"/>
            <p:cNvSpPr/>
            <p:nvPr/>
          </p:nvSpPr>
          <p:spPr>
            <a:xfrm>
              <a:off x="798424" y="3258057"/>
              <a:ext cx="86012" cy="163805"/>
            </a:xfrm>
            <a:custGeom>
              <a:avLst/>
              <a:gdLst/>
              <a:ahLst/>
              <a:cxnLst/>
              <a:rect l="l" t="t" r="r" b="b"/>
              <a:pathLst>
                <a:path w="1392" h="2651" extrusionOk="0">
                  <a:moveTo>
                    <a:pt x="1" y="0"/>
                  </a:moveTo>
                  <a:cubicBezTo>
                    <a:pt x="1" y="0"/>
                    <a:pt x="45" y="147"/>
                    <a:pt x="162" y="396"/>
                  </a:cubicBezTo>
                  <a:cubicBezTo>
                    <a:pt x="264" y="630"/>
                    <a:pt x="440" y="981"/>
                    <a:pt x="615" y="1347"/>
                  </a:cubicBezTo>
                  <a:cubicBezTo>
                    <a:pt x="820" y="1713"/>
                    <a:pt x="981" y="2050"/>
                    <a:pt x="1128" y="2284"/>
                  </a:cubicBezTo>
                  <a:cubicBezTo>
                    <a:pt x="1260" y="2518"/>
                    <a:pt x="1347" y="2650"/>
                    <a:pt x="1362" y="2650"/>
                  </a:cubicBezTo>
                  <a:cubicBezTo>
                    <a:pt x="1391" y="2635"/>
                    <a:pt x="1318" y="2489"/>
                    <a:pt x="1157" y="2240"/>
                  </a:cubicBezTo>
                  <a:cubicBezTo>
                    <a:pt x="1040" y="1977"/>
                    <a:pt x="879" y="1655"/>
                    <a:pt x="689" y="1318"/>
                  </a:cubicBezTo>
                  <a:cubicBezTo>
                    <a:pt x="513" y="966"/>
                    <a:pt x="367" y="659"/>
                    <a:pt x="220" y="381"/>
                  </a:cubicBezTo>
                  <a:cubicBezTo>
                    <a:pt x="88" y="147"/>
                    <a:pt x="15" y="0"/>
                    <a:pt x="1" y="0"/>
                  </a:cubicBezTo>
                  <a:close/>
                </a:path>
              </a:pathLst>
            </a:custGeom>
            <a:solidFill>
              <a:srgbClr val="FFFFFF">
                <a:alpha val="17570"/>
              </a:srgbClr>
            </a:solidFill>
            <a:ln>
              <a:noFill/>
            </a:ln>
          </p:spPr>
          <p:txBody>
            <a:bodyPr spcFirstLastPara="1" wrap="square" lIns="121900" tIns="121900" rIns="121900" bIns="121900" anchor="ctr" anchorCtr="0">
              <a:noAutofit/>
            </a:bodyPr>
            <a:lstStyle/>
            <a:p>
              <a:endParaRPr sz="2400"/>
            </a:p>
          </p:txBody>
        </p:sp>
        <p:sp>
          <p:nvSpPr>
            <p:cNvPr id="548" name="Google Shape;548;p31"/>
            <p:cNvSpPr/>
            <p:nvPr/>
          </p:nvSpPr>
          <p:spPr>
            <a:xfrm>
              <a:off x="839145" y="3263680"/>
              <a:ext cx="25396" cy="25210"/>
            </a:xfrm>
            <a:custGeom>
              <a:avLst/>
              <a:gdLst/>
              <a:ahLst/>
              <a:cxnLst/>
              <a:rect l="l" t="t" r="r" b="b"/>
              <a:pathLst>
                <a:path w="411" h="408" extrusionOk="0">
                  <a:moveTo>
                    <a:pt x="210" y="0"/>
                  </a:moveTo>
                  <a:cubicBezTo>
                    <a:pt x="166" y="0"/>
                    <a:pt x="147" y="26"/>
                    <a:pt x="147" y="26"/>
                  </a:cubicBezTo>
                  <a:cubicBezTo>
                    <a:pt x="147" y="56"/>
                    <a:pt x="191" y="26"/>
                    <a:pt x="249" y="70"/>
                  </a:cubicBezTo>
                  <a:cubicBezTo>
                    <a:pt x="264" y="100"/>
                    <a:pt x="308" y="144"/>
                    <a:pt x="308" y="173"/>
                  </a:cubicBezTo>
                  <a:cubicBezTo>
                    <a:pt x="308" y="217"/>
                    <a:pt x="293" y="275"/>
                    <a:pt x="235" y="290"/>
                  </a:cubicBezTo>
                  <a:cubicBezTo>
                    <a:pt x="210" y="302"/>
                    <a:pt x="185" y="307"/>
                    <a:pt x="164" y="307"/>
                  </a:cubicBezTo>
                  <a:cubicBezTo>
                    <a:pt x="134" y="307"/>
                    <a:pt x="111" y="298"/>
                    <a:pt x="103" y="290"/>
                  </a:cubicBezTo>
                  <a:cubicBezTo>
                    <a:pt x="74" y="246"/>
                    <a:pt x="74" y="217"/>
                    <a:pt x="74" y="173"/>
                  </a:cubicBezTo>
                  <a:cubicBezTo>
                    <a:pt x="74" y="100"/>
                    <a:pt x="117" y="85"/>
                    <a:pt x="117" y="70"/>
                  </a:cubicBezTo>
                  <a:cubicBezTo>
                    <a:pt x="117" y="70"/>
                    <a:pt x="117" y="64"/>
                    <a:pt x="109" y="64"/>
                  </a:cubicBezTo>
                  <a:cubicBezTo>
                    <a:pt x="104" y="64"/>
                    <a:pt x="98" y="65"/>
                    <a:pt x="88" y="70"/>
                  </a:cubicBezTo>
                  <a:cubicBezTo>
                    <a:pt x="74" y="85"/>
                    <a:pt x="30" y="100"/>
                    <a:pt x="15" y="158"/>
                  </a:cubicBezTo>
                  <a:cubicBezTo>
                    <a:pt x="0" y="217"/>
                    <a:pt x="0" y="290"/>
                    <a:pt x="44" y="348"/>
                  </a:cubicBezTo>
                  <a:cubicBezTo>
                    <a:pt x="77" y="390"/>
                    <a:pt x="129" y="408"/>
                    <a:pt x="181" y="408"/>
                  </a:cubicBezTo>
                  <a:cubicBezTo>
                    <a:pt x="221" y="408"/>
                    <a:pt x="261" y="397"/>
                    <a:pt x="293" y="378"/>
                  </a:cubicBezTo>
                  <a:cubicBezTo>
                    <a:pt x="352" y="348"/>
                    <a:pt x="410" y="246"/>
                    <a:pt x="396" y="173"/>
                  </a:cubicBezTo>
                  <a:cubicBezTo>
                    <a:pt x="381" y="100"/>
                    <a:pt x="322" y="56"/>
                    <a:pt x="293" y="26"/>
                  </a:cubicBezTo>
                  <a:cubicBezTo>
                    <a:pt x="259" y="7"/>
                    <a:pt x="231" y="0"/>
                    <a:pt x="210" y="0"/>
                  </a:cubicBezTo>
                  <a:close/>
                </a:path>
              </a:pathLst>
            </a:custGeom>
            <a:solidFill>
              <a:srgbClr val="FFFFFF">
                <a:alpha val="17570"/>
              </a:srgbClr>
            </a:solidFill>
            <a:ln>
              <a:noFill/>
            </a:ln>
          </p:spPr>
          <p:txBody>
            <a:bodyPr spcFirstLastPara="1" wrap="square" lIns="121900" tIns="121900" rIns="121900" bIns="121900" anchor="ctr" anchorCtr="0">
              <a:noAutofit/>
            </a:bodyPr>
            <a:lstStyle/>
            <a:p>
              <a:endParaRPr sz="2400"/>
            </a:p>
          </p:txBody>
        </p:sp>
        <p:sp>
          <p:nvSpPr>
            <p:cNvPr id="549" name="Google Shape;549;p31"/>
            <p:cNvSpPr/>
            <p:nvPr/>
          </p:nvSpPr>
          <p:spPr>
            <a:xfrm>
              <a:off x="329851" y="3292413"/>
              <a:ext cx="614254" cy="231156"/>
            </a:xfrm>
            <a:custGeom>
              <a:avLst/>
              <a:gdLst/>
              <a:ahLst/>
              <a:cxnLst/>
              <a:rect l="l" t="t" r="r" b="b"/>
              <a:pathLst>
                <a:path w="9941" h="3741" extrusionOk="0">
                  <a:moveTo>
                    <a:pt x="0" y="1"/>
                  </a:moveTo>
                  <a:cubicBezTo>
                    <a:pt x="0" y="1"/>
                    <a:pt x="0" y="59"/>
                    <a:pt x="15" y="132"/>
                  </a:cubicBezTo>
                  <a:cubicBezTo>
                    <a:pt x="44" y="220"/>
                    <a:pt x="74" y="337"/>
                    <a:pt x="117" y="484"/>
                  </a:cubicBezTo>
                  <a:cubicBezTo>
                    <a:pt x="205" y="776"/>
                    <a:pt x="308" y="1216"/>
                    <a:pt x="527" y="1728"/>
                  </a:cubicBezTo>
                  <a:cubicBezTo>
                    <a:pt x="747" y="2240"/>
                    <a:pt x="1113" y="2841"/>
                    <a:pt x="1728" y="3280"/>
                  </a:cubicBezTo>
                  <a:cubicBezTo>
                    <a:pt x="2035" y="3499"/>
                    <a:pt x="2401" y="3660"/>
                    <a:pt x="2796" y="3719"/>
                  </a:cubicBezTo>
                  <a:cubicBezTo>
                    <a:pt x="2899" y="3734"/>
                    <a:pt x="3002" y="3740"/>
                    <a:pt x="3106" y="3740"/>
                  </a:cubicBezTo>
                  <a:cubicBezTo>
                    <a:pt x="3418" y="3740"/>
                    <a:pt x="3733" y="3682"/>
                    <a:pt x="4041" y="3617"/>
                  </a:cubicBezTo>
                  <a:cubicBezTo>
                    <a:pt x="5666" y="3148"/>
                    <a:pt x="7159" y="2709"/>
                    <a:pt x="8213" y="2401"/>
                  </a:cubicBezTo>
                  <a:cubicBezTo>
                    <a:pt x="8755" y="2240"/>
                    <a:pt x="9165" y="2109"/>
                    <a:pt x="9487" y="2021"/>
                  </a:cubicBezTo>
                  <a:cubicBezTo>
                    <a:pt x="9633" y="1962"/>
                    <a:pt x="9736" y="1933"/>
                    <a:pt x="9823" y="1904"/>
                  </a:cubicBezTo>
                  <a:cubicBezTo>
                    <a:pt x="9897" y="1889"/>
                    <a:pt x="9941" y="1874"/>
                    <a:pt x="9941" y="1874"/>
                  </a:cubicBezTo>
                  <a:lnTo>
                    <a:pt x="9941" y="1874"/>
                  </a:lnTo>
                  <a:cubicBezTo>
                    <a:pt x="9941" y="1874"/>
                    <a:pt x="9882" y="1889"/>
                    <a:pt x="9794" y="1889"/>
                  </a:cubicBezTo>
                  <a:cubicBezTo>
                    <a:pt x="9706" y="1904"/>
                    <a:pt x="9589" y="1948"/>
                    <a:pt x="9443" y="1977"/>
                  </a:cubicBezTo>
                  <a:cubicBezTo>
                    <a:pt x="9135" y="2065"/>
                    <a:pt x="8711" y="2182"/>
                    <a:pt x="8184" y="2328"/>
                  </a:cubicBezTo>
                  <a:cubicBezTo>
                    <a:pt x="7100" y="2621"/>
                    <a:pt x="5637" y="3046"/>
                    <a:pt x="4012" y="3499"/>
                  </a:cubicBezTo>
                  <a:cubicBezTo>
                    <a:pt x="3714" y="3574"/>
                    <a:pt x="3416" y="3625"/>
                    <a:pt x="3124" y="3625"/>
                  </a:cubicBezTo>
                  <a:cubicBezTo>
                    <a:pt x="3014" y="3625"/>
                    <a:pt x="2905" y="3618"/>
                    <a:pt x="2796" y="3602"/>
                  </a:cubicBezTo>
                  <a:cubicBezTo>
                    <a:pt x="2401" y="3558"/>
                    <a:pt x="2050" y="3382"/>
                    <a:pt x="1757" y="3192"/>
                  </a:cubicBezTo>
                  <a:cubicBezTo>
                    <a:pt x="1171" y="2767"/>
                    <a:pt x="806" y="2182"/>
                    <a:pt x="586" y="1684"/>
                  </a:cubicBezTo>
                  <a:cubicBezTo>
                    <a:pt x="366" y="1186"/>
                    <a:pt x="235" y="747"/>
                    <a:pt x="147" y="454"/>
                  </a:cubicBezTo>
                  <a:cubicBezTo>
                    <a:pt x="88" y="308"/>
                    <a:pt x="59" y="206"/>
                    <a:pt x="44" y="118"/>
                  </a:cubicBezTo>
                  <a:cubicBezTo>
                    <a:pt x="15" y="45"/>
                    <a:pt x="0" y="1"/>
                    <a:pt x="0" y="1"/>
                  </a:cubicBezTo>
                  <a:close/>
                </a:path>
              </a:pathLst>
            </a:custGeom>
            <a:solidFill>
              <a:srgbClr val="FFFFFF">
                <a:alpha val="17570"/>
              </a:srgbClr>
            </a:solidFill>
            <a:ln>
              <a:noFill/>
            </a:ln>
          </p:spPr>
          <p:txBody>
            <a:bodyPr spcFirstLastPara="1" wrap="square" lIns="121900" tIns="121900" rIns="121900" bIns="121900" anchor="ctr" anchorCtr="0">
              <a:noAutofit/>
            </a:bodyPr>
            <a:lstStyle/>
            <a:p>
              <a:endParaRPr sz="2400"/>
            </a:p>
          </p:txBody>
        </p:sp>
      </p:grpSp>
      <p:sp>
        <p:nvSpPr>
          <p:cNvPr id="554" name="Google Shape;554;p31"/>
          <p:cNvSpPr/>
          <p:nvPr/>
        </p:nvSpPr>
        <p:spPr>
          <a:xfrm rot="-2700000">
            <a:off x="11568891" y="1538462"/>
            <a:ext cx="389757" cy="349028"/>
          </a:xfrm>
          <a:prstGeom prst="wedgeEllipseCallout">
            <a:avLst>
              <a:gd name="adj1" fmla="val -20833"/>
              <a:gd name="adj2" fmla="val 62500"/>
            </a:avLst>
          </a:prstGeom>
          <a:solidFill>
            <a:schemeClr val="dk2"/>
          </a:solidFill>
          <a:ln>
            <a:noFill/>
          </a:ln>
        </p:spPr>
        <p:txBody>
          <a:bodyPr spcFirstLastPara="1" wrap="square" lIns="121900" tIns="121900" rIns="121900" bIns="121900" anchor="ctr" anchorCtr="0">
            <a:noAutofit/>
          </a:bodyPr>
          <a:lstStyle/>
          <a:p>
            <a:endParaRPr sz="2400"/>
          </a:p>
        </p:txBody>
      </p:sp>
      <p:sp>
        <p:nvSpPr>
          <p:cNvPr id="555" name="Google Shape;555;p31"/>
          <p:cNvSpPr/>
          <p:nvPr/>
        </p:nvSpPr>
        <p:spPr>
          <a:xfrm rot="2452909">
            <a:off x="10597371" y="6246417"/>
            <a:ext cx="389916" cy="349088"/>
          </a:xfrm>
          <a:prstGeom prst="wedgeEllipseCallout">
            <a:avLst>
              <a:gd name="adj1" fmla="val -20833"/>
              <a:gd name="adj2" fmla="val 62500"/>
            </a:avLst>
          </a:prstGeom>
          <a:solidFill>
            <a:schemeClr val="dk2"/>
          </a:solidFill>
          <a:ln>
            <a:noFill/>
          </a:ln>
        </p:spPr>
        <p:txBody>
          <a:bodyPr spcFirstLastPara="1" wrap="square" lIns="121900" tIns="121900" rIns="121900" bIns="121900" anchor="ctr" anchorCtr="0">
            <a:noAutofit/>
          </a:bodyPr>
          <a:lstStyle/>
          <a:p>
            <a:endParaRPr sz="2400"/>
          </a:p>
        </p:txBody>
      </p:sp>
      <p:sp>
        <p:nvSpPr>
          <p:cNvPr id="160" name="Oval 159"/>
          <p:cNvSpPr/>
          <p:nvPr/>
        </p:nvSpPr>
        <p:spPr>
          <a:xfrm>
            <a:off x="11466095" y="228600"/>
            <a:ext cx="493294" cy="553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ES</a:t>
            </a:r>
            <a:endParaRPr lang="en-US" sz="1200" dirty="0">
              <a:solidFill>
                <a:schemeClr val="tx1"/>
              </a:solidFill>
            </a:endParaRPr>
          </a:p>
        </p:txBody>
      </p:sp>
    </p:spTree>
    <p:extLst>
      <p:ext uri="{BB962C8B-B14F-4D97-AF65-F5344CB8AC3E}">
        <p14:creationId xmlns:p14="http://schemas.microsoft.com/office/powerpoint/2010/main" val="11183722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Google Shape;1043;p44"/>
          <p:cNvSpPr txBox="1">
            <a:spLocks noGrp="1"/>
          </p:cNvSpPr>
          <p:nvPr>
            <p:ph type="title"/>
          </p:nvPr>
        </p:nvSpPr>
        <p:spPr>
          <a:xfrm>
            <a:off x="1475158" y="2093938"/>
            <a:ext cx="4141905" cy="617327"/>
          </a:xfrm>
          <a:prstGeom prst="rect">
            <a:avLst/>
          </a:prstGeom>
          <a:ln>
            <a:solidFill>
              <a:srgbClr val="00B0F0"/>
            </a:solidFill>
          </a:ln>
        </p:spPr>
        <p:txBody>
          <a:bodyPr spcFirstLastPara="1" vert="horz" wrap="square" lIns="121900" tIns="121900" rIns="121900" bIns="121900" rtlCol="0" anchor="t" anchorCtr="0">
            <a:noAutofit/>
          </a:bodyPr>
          <a:lstStyle/>
          <a:p>
            <a:r>
              <a:rPr lang="en" sz="2800" b="1" dirty="0"/>
              <a:t>Pemasaran </a:t>
            </a:r>
            <a:r>
              <a:rPr lang="en" sz="2800" b="1" dirty="0" smtClean="0"/>
              <a:t>Internasional</a:t>
            </a:r>
            <a:endParaRPr sz="2800" b="1" dirty="0"/>
          </a:p>
        </p:txBody>
      </p:sp>
      <p:sp>
        <p:nvSpPr>
          <p:cNvPr id="1044" name="Google Shape;1044;p44"/>
          <p:cNvSpPr txBox="1">
            <a:spLocks noGrp="1"/>
          </p:cNvSpPr>
          <p:nvPr>
            <p:ph type="subTitle" idx="1"/>
          </p:nvPr>
        </p:nvSpPr>
        <p:spPr>
          <a:xfrm>
            <a:off x="1462895" y="2808359"/>
            <a:ext cx="4357507" cy="2876120"/>
          </a:xfrm>
          <a:prstGeom prst="rect">
            <a:avLst/>
          </a:prstGeom>
          <a:ln>
            <a:solidFill>
              <a:schemeClr val="accent1"/>
            </a:solidFill>
          </a:ln>
        </p:spPr>
        <p:txBody>
          <a:bodyPr spcFirstLastPara="1" vert="horz" wrap="square" lIns="121900" tIns="121900" rIns="121900" bIns="121900" rtlCol="0" anchor="t" anchorCtr="0">
            <a:noAutofit/>
          </a:bodyPr>
          <a:lstStyle/>
          <a:p>
            <a:pPr marL="0" indent="0" algn="l"/>
            <a:r>
              <a:rPr lang="id-ID" sz="2000" b="1" dirty="0"/>
              <a:t>Pemasaran internasional adalah kinerja kegiatan-kegiatan bisnis </a:t>
            </a:r>
            <a:r>
              <a:rPr lang="id-ID" sz="2000" dirty="0"/>
              <a:t>yang didesain untuk </a:t>
            </a:r>
            <a:r>
              <a:rPr lang="id-ID" sz="2000" dirty="0" smtClean="0"/>
              <a:t>merencanakan</a:t>
            </a:r>
            <a:r>
              <a:rPr lang="en-US" sz="2000" dirty="0" smtClean="0"/>
              <a:t> </a:t>
            </a:r>
            <a:r>
              <a:rPr lang="en-US" sz="2000" dirty="0" err="1" smtClean="0"/>
              <a:t>produk</a:t>
            </a:r>
            <a:r>
              <a:rPr lang="id-ID" sz="2000" dirty="0" smtClean="0"/>
              <a:t>, </a:t>
            </a:r>
            <a:r>
              <a:rPr lang="id-ID" sz="2000" dirty="0"/>
              <a:t>menetapkan harga, mempromosikan dan mengarahkan arus barang dan jasa sebuah perusahaan kepada para konsumen di lebih dari satu pasar negara untuk mendapatkan </a:t>
            </a:r>
            <a:r>
              <a:rPr lang="id-ID" sz="2000" dirty="0" smtClean="0"/>
              <a:t>keuntungan</a:t>
            </a:r>
            <a:r>
              <a:rPr lang="en-US" sz="2000" dirty="0" smtClean="0"/>
              <a:t> </a:t>
            </a:r>
            <a:r>
              <a:rPr lang="en-US" sz="2000" b="1" dirty="0" smtClean="0"/>
              <a:t>(Cab u/</a:t>
            </a:r>
            <a:r>
              <a:rPr lang="en-US" sz="2000" b="1" dirty="0" err="1" smtClean="0"/>
              <a:t>Pemasaran</a:t>
            </a:r>
            <a:r>
              <a:rPr lang="en-US" sz="2000" b="1" dirty="0" smtClean="0"/>
              <a:t>)</a:t>
            </a:r>
            <a:endParaRPr lang="en-US" sz="2000" b="1" dirty="0"/>
          </a:p>
          <a:p>
            <a:pPr marL="0" indent="0"/>
            <a:endParaRPr dirty="0"/>
          </a:p>
        </p:txBody>
      </p:sp>
      <p:sp>
        <p:nvSpPr>
          <p:cNvPr id="1045" name="Google Shape;1045;p44"/>
          <p:cNvSpPr txBox="1">
            <a:spLocks noGrp="1"/>
          </p:cNvSpPr>
          <p:nvPr>
            <p:ph type="title" idx="2"/>
          </p:nvPr>
        </p:nvSpPr>
        <p:spPr>
          <a:xfrm>
            <a:off x="6488524" y="2083775"/>
            <a:ext cx="4626400" cy="625200"/>
          </a:xfrm>
          <a:prstGeom prst="rect">
            <a:avLst/>
          </a:prstGeom>
          <a:ln>
            <a:solidFill>
              <a:srgbClr val="00B0F0"/>
            </a:solidFill>
          </a:ln>
        </p:spPr>
        <p:txBody>
          <a:bodyPr spcFirstLastPara="1" vert="horz" wrap="square" lIns="121900" tIns="121900" rIns="121900" bIns="121900" rtlCol="0" anchor="t" anchorCtr="0">
            <a:noAutofit/>
          </a:bodyPr>
          <a:lstStyle/>
          <a:p>
            <a:r>
              <a:rPr lang="en" sz="2800" b="1" dirty="0" smtClean="0"/>
              <a:t>Pemasaran Global</a:t>
            </a:r>
            <a:endParaRPr sz="2800" b="1" dirty="0"/>
          </a:p>
        </p:txBody>
      </p:sp>
      <p:sp>
        <p:nvSpPr>
          <p:cNvPr id="1046" name="Google Shape;1046;p44"/>
          <p:cNvSpPr txBox="1">
            <a:spLocks noGrp="1"/>
          </p:cNvSpPr>
          <p:nvPr>
            <p:ph type="subTitle" idx="3"/>
          </p:nvPr>
        </p:nvSpPr>
        <p:spPr>
          <a:xfrm>
            <a:off x="6106845" y="2826795"/>
            <a:ext cx="5759986" cy="2876120"/>
          </a:xfrm>
          <a:prstGeom prst="rect">
            <a:avLst/>
          </a:prstGeom>
          <a:ln>
            <a:solidFill>
              <a:srgbClr val="00B0F0"/>
            </a:solidFill>
          </a:ln>
        </p:spPr>
        <p:txBody>
          <a:bodyPr spcFirstLastPara="1" vert="horz" wrap="square" lIns="121900" tIns="121900" rIns="121900" bIns="121900" rtlCol="0" anchor="t" anchorCtr="0">
            <a:noAutofit/>
          </a:bodyPr>
          <a:lstStyle/>
          <a:p>
            <a:pPr marL="442913" lvl="1" algn="l"/>
            <a:r>
              <a:rPr lang="id-ID" sz="2000" b="1" dirty="0"/>
              <a:t>Pemasaran global mengacu pada kegiatan-kegiatan oleh perusahaan-perusahaan yang menekankan</a:t>
            </a:r>
            <a:r>
              <a:rPr lang="id-ID" sz="2000" b="1" dirty="0" smtClean="0"/>
              <a:t>:</a:t>
            </a:r>
            <a:r>
              <a:rPr lang="id-ID" sz="2000" dirty="0" smtClean="0"/>
              <a:t> </a:t>
            </a:r>
            <a:endParaRPr lang="en-US" sz="2000" dirty="0" smtClean="0"/>
          </a:p>
          <a:p>
            <a:pPr marL="442913" lvl="1" algn="l"/>
            <a:r>
              <a:rPr lang="id-ID" sz="2000" dirty="0" smtClean="0"/>
              <a:t>(</a:t>
            </a:r>
            <a:r>
              <a:rPr lang="id-ID" sz="2000" dirty="0"/>
              <a:t>1) upaya-upaya standarisasi, </a:t>
            </a:r>
            <a:endParaRPr lang="en-US" sz="2000" dirty="0" smtClean="0"/>
          </a:p>
          <a:p>
            <a:pPr marL="442913" lvl="1" algn="l"/>
            <a:r>
              <a:rPr lang="id-ID" sz="2000" dirty="0" smtClean="0"/>
              <a:t>(</a:t>
            </a:r>
            <a:r>
              <a:rPr lang="id-ID" sz="2000" dirty="0"/>
              <a:t>2) koordinasi lintas pasar, </a:t>
            </a:r>
            <a:r>
              <a:rPr lang="id-ID" sz="2000" dirty="0" smtClean="0"/>
              <a:t>dan</a:t>
            </a:r>
            <a:endParaRPr lang="en-US" sz="2000" dirty="0" smtClean="0"/>
          </a:p>
          <a:p>
            <a:pPr marL="442913" lvl="1" algn="l"/>
            <a:r>
              <a:rPr lang="id-ID" sz="2000" dirty="0" smtClean="0"/>
              <a:t>(</a:t>
            </a:r>
            <a:r>
              <a:rPr lang="id-ID" sz="2000" dirty="0"/>
              <a:t>3) integrasi global.</a:t>
            </a:r>
            <a:endParaRPr lang="en-US" sz="2000" dirty="0"/>
          </a:p>
          <a:p>
            <a:pPr algn="l"/>
            <a:r>
              <a:rPr lang="id-ID" sz="2000" dirty="0"/>
              <a:t> </a:t>
            </a:r>
            <a:endParaRPr lang="en-US" sz="2000" dirty="0"/>
          </a:p>
          <a:p>
            <a:pPr marL="0" indent="0" algn="l"/>
            <a:r>
              <a:rPr lang="en-US" dirty="0" smtClean="0"/>
              <a:t> (Perusahaan Global : </a:t>
            </a:r>
            <a:r>
              <a:rPr lang="en-US" b="1" dirty="0" err="1" smtClean="0"/>
              <a:t>memiliki</a:t>
            </a:r>
            <a:r>
              <a:rPr lang="en-US" b="1" dirty="0" smtClean="0"/>
              <a:t> </a:t>
            </a:r>
            <a:r>
              <a:rPr lang="en-US" b="1" dirty="0" err="1" smtClean="0"/>
              <a:t>kantor</a:t>
            </a:r>
            <a:r>
              <a:rPr lang="en-US" b="1" dirty="0" smtClean="0"/>
              <a:t> </a:t>
            </a:r>
            <a:r>
              <a:rPr lang="en-US" b="1" dirty="0" err="1" smtClean="0"/>
              <a:t>pusat</a:t>
            </a:r>
            <a:r>
              <a:rPr lang="en-US" b="1" dirty="0" smtClean="0"/>
              <a:t> di </a:t>
            </a:r>
            <a:r>
              <a:rPr lang="en-US" b="1" dirty="0" err="1" smtClean="0"/>
              <a:t>banyak</a:t>
            </a:r>
            <a:r>
              <a:rPr lang="en-US" b="1" dirty="0" smtClean="0"/>
              <a:t> Negara</a:t>
            </a:r>
            <a:r>
              <a:rPr lang="en-US" dirty="0" smtClean="0"/>
              <a:t>, </a:t>
            </a:r>
            <a:r>
              <a:rPr lang="en-US" dirty="0" err="1" smtClean="0"/>
              <a:t>sistem</a:t>
            </a:r>
            <a:r>
              <a:rPr lang="en-US" dirty="0" smtClean="0"/>
              <a:t> </a:t>
            </a:r>
            <a:r>
              <a:rPr lang="en-US" dirty="0" err="1" smtClean="0"/>
              <a:t>keputusan</a:t>
            </a:r>
            <a:r>
              <a:rPr lang="en-US" dirty="0" smtClean="0"/>
              <a:t> </a:t>
            </a:r>
            <a:r>
              <a:rPr lang="en-US" dirty="0" err="1" smtClean="0"/>
              <a:t>Desentralisasi</a:t>
            </a:r>
            <a:r>
              <a:rPr lang="en-US" dirty="0" smtClean="0"/>
              <a:t>).</a:t>
            </a:r>
            <a:endParaRPr dirty="0"/>
          </a:p>
        </p:txBody>
      </p:sp>
      <p:grpSp>
        <p:nvGrpSpPr>
          <p:cNvPr id="1047" name="Google Shape;1047;p44"/>
          <p:cNvGrpSpPr/>
          <p:nvPr/>
        </p:nvGrpSpPr>
        <p:grpSpPr>
          <a:xfrm>
            <a:off x="3095385" y="1647372"/>
            <a:ext cx="562215" cy="469988"/>
            <a:chOff x="2359454" y="1696898"/>
            <a:chExt cx="576297" cy="573957"/>
          </a:xfrm>
        </p:grpSpPr>
        <p:sp>
          <p:nvSpPr>
            <p:cNvPr id="1048" name="Google Shape;1048;p44"/>
            <p:cNvSpPr/>
            <p:nvPr/>
          </p:nvSpPr>
          <p:spPr>
            <a:xfrm>
              <a:off x="2359454" y="2034826"/>
              <a:ext cx="104300" cy="236027"/>
            </a:xfrm>
            <a:custGeom>
              <a:avLst/>
              <a:gdLst/>
              <a:ahLst/>
              <a:cxnLst/>
              <a:rect l="l" t="t" r="r" b="b"/>
              <a:pathLst>
                <a:path w="2477" h="5605" extrusionOk="0">
                  <a:moveTo>
                    <a:pt x="354" y="0"/>
                  </a:moveTo>
                  <a:cubicBezTo>
                    <a:pt x="160" y="0"/>
                    <a:pt x="1" y="160"/>
                    <a:pt x="1" y="354"/>
                  </a:cubicBezTo>
                  <a:lnTo>
                    <a:pt x="1" y="5605"/>
                  </a:lnTo>
                  <a:lnTo>
                    <a:pt x="2477" y="5605"/>
                  </a:lnTo>
                  <a:lnTo>
                    <a:pt x="2477" y="354"/>
                  </a:lnTo>
                  <a:cubicBezTo>
                    <a:pt x="2477" y="160"/>
                    <a:pt x="2310" y="0"/>
                    <a:pt x="2116"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049" name="Google Shape;1049;p44"/>
            <p:cNvSpPr/>
            <p:nvPr/>
          </p:nvSpPr>
          <p:spPr>
            <a:xfrm>
              <a:off x="2359454" y="2034826"/>
              <a:ext cx="49687" cy="236027"/>
            </a:xfrm>
            <a:custGeom>
              <a:avLst/>
              <a:gdLst/>
              <a:ahLst/>
              <a:cxnLst/>
              <a:rect l="l" t="t" r="r" b="b"/>
              <a:pathLst>
                <a:path w="1180" h="5605" extrusionOk="0">
                  <a:moveTo>
                    <a:pt x="354" y="0"/>
                  </a:moveTo>
                  <a:cubicBezTo>
                    <a:pt x="160" y="0"/>
                    <a:pt x="1" y="160"/>
                    <a:pt x="1" y="354"/>
                  </a:cubicBezTo>
                  <a:lnTo>
                    <a:pt x="1" y="5605"/>
                  </a:lnTo>
                  <a:lnTo>
                    <a:pt x="826" y="5605"/>
                  </a:lnTo>
                  <a:lnTo>
                    <a:pt x="826" y="354"/>
                  </a:lnTo>
                  <a:cubicBezTo>
                    <a:pt x="826" y="160"/>
                    <a:pt x="986" y="0"/>
                    <a:pt x="1180" y="0"/>
                  </a:cubicBezTo>
                  <a:close/>
                </a:path>
              </a:pathLst>
            </a:custGeom>
            <a:solidFill>
              <a:srgbClr val="151F29">
                <a:alpha val="36890"/>
              </a:srgbClr>
            </a:solidFill>
            <a:ln>
              <a:noFill/>
            </a:ln>
          </p:spPr>
          <p:txBody>
            <a:bodyPr spcFirstLastPara="1" wrap="square" lIns="121900" tIns="121900" rIns="121900" bIns="121900" anchor="ctr" anchorCtr="0">
              <a:noAutofit/>
            </a:bodyPr>
            <a:lstStyle/>
            <a:p>
              <a:endParaRPr sz="2400"/>
            </a:p>
          </p:txBody>
        </p:sp>
        <p:sp>
          <p:nvSpPr>
            <p:cNvPr id="1050" name="Google Shape;1050;p44"/>
            <p:cNvSpPr/>
            <p:nvPr/>
          </p:nvSpPr>
          <p:spPr>
            <a:xfrm>
              <a:off x="2516899" y="1976715"/>
              <a:ext cx="104300" cy="294138"/>
            </a:xfrm>
            <a:custGeom>
              <a:avLst/>
              <a:gdLst/>
              <a:ahLst/>
              <a:cxnLst/>
              <a:rect l="l" t="t" r="r" b="b"/>
              <a:pathLst>
                <a:path w="2477" h="6985" extrusionOk="0">
                  <a:moveTo>
                    <a:pt x="354" y="0"/>
                  </a:moveTo>
                  <a:cubicBezTo>
                    <a:pt x="160" y="0"/>
                    <a:pt x="0" y="153"/>
                    <a:pt x="0" y="354"/>
                  </a:cubicBezTo>
                  <a:lnTo>
                    <a:pt x="0" y="6985"/>
                  </a:lnTo>
                  <a:lnTo>
                    <a:pt x="2476" y="6985"/>
                  </a:lnTo>
                  <a:lnTo>
                    <a:pt x="2476" y="354"/>
                  </a:lnTo>
                  <a:cubicBezTo>
                    <a:pt x="2476" y="153"/>
                    <a:pt x="2317" y="0"/>
                    <a:pt x="2116"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051" name="Google Shape;1051;p44"/>
            <p:cNvSpPr/>
            <p:nvPr/>
          </p:nvSpPr>
          <p:spPr>
            <a:xfrm>
              <a:off x="2516899" y="1976715"/>
              <a:ext cx="49687" cy="294138"/>
            </a:xfrm>
            <a:custGeom>
              <a:avLst/>
              <a:gdLst/>
              <a:ahLst/>
              <a:cxnLst/>
              <a:rect l="l" t="t" r="r" b="b"/>
              <a:pathLst>
                <a:path w="1180" h="6985" extrusionOk="0">
                  <a:moveTo>
                    <a:pt x="354" y="0"/>
                  </a:moveTo>
                  <a:cubicBezTo>
                    <a:pt x="160" y="0"/>
                    <a:pt x="0" y="153"/>
                    <a:pt x="0" y="354"/>
                  </a:cubicBezTo>
                  <a:lnTo>
                    <a:pt x="0" y="6985"/>
                  </a:lnTo>
                  <a:lnTo>
                    <a:pt x="826" y="6985"/>
                  </a:lnTo>
                  <a:lnTo>
                    <a:pt x="826" y="354"/>
                  </a:lnTo>
                  <a:cubicBezTo>
                    <a:pt x="826" y="153"/>
                    <a:pt x="985" y="0"/>
                    <a:pt x="1179" y="0"/>
                  </a:cubicBezTo>
                  <a:close/>
                </a:path>
              </a:pathLst>
            </a:custGeom>
            <a:solidFill>
              <a:srgbClr val="151F29">
                <a:alpha val="36890"/>
              </a:srgbClr>
            </a:solidFill>
            <a:ln>
              <a:noFill/>
            </a:ln>
          </p:spPr>
          <p:txBody>
            <a:bodyPr spcFirstLastPara="1" wrap="square" lIns="121900" tIns="121900" rIns="121900" bIns="121900" anchor="ctr" anchorCtr="0">
              <a:noAutofit/>
            </a:bodyPr>
            <a:lstStyle/>
            <a:p>
              <a:endParaRPr sz="2400"/>
            </a:p>
          </p:txBody>
        </p:sp>
        <p:sp>
          <p:nvSpPr>
            <p:cNvPr id="1052" name="Google Shape;1052;p44"/>
            <p:cNvSpPr/>
            <p:nvPr/>
          </p:nvSpPr>
          <p:spPr>
            <a:xfrm>
              <a:off x="2674301" y="1918267"/>
              <a:ext cx="104048" cy="352587"/>
            </a:xfrm>
            <a:custGeom>
              <a:avLst/>
              <a:gdLst/>
              <a:ahLst/>
              <a:cxnLst/>
              <a:rect l="l" t="t" r="r" b="b"/>
              <a:pathLst>
                <a:path w="2471" h="8373" extrusionOk="0">
                  <a:moveTo>
                    <a:pt x="355" y="1"/>
                  </a:moveTo>
                  <a:cubicBezTo>
                    <a:pt x="153" y="1"/>
                    <a:pt x="1" y="160"/>
                    <a:pt x="1" y="355"/>
                  </a:cubicBezTo>
                  <a:lnTo>
                    <a:pt x="1" y="8373"/>
                  </a:lnTo>
                  <a:lnTo>
                    <a:pt x="2470" y="8373"/>
                  </a:lnTo>
                  <a:lnTo>
                    <a:pt x="2470" y="355"/>
                  </a:lnTo>
                  <a:cubicBezTo>
                    <a:pt x="2470" y="160"/>
                    <a:pt x="2311" y="1"/>
                    <a:pt x="2116"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053" name="Google Shape;1053;p44"/>
            <p:cNvSpPr/>
            <p:nvPr/>
          </p:nvSpPr>
          <p:spPr>
            <a:xfrm>
              <a:off x="2674301" y="1918267"/>
              <a:ext cx="49687" cy="352587"/>
            </a:xfrm>
            <a:custGeom>
              <a:avLst/>
              <a:gdLst/>
              <a:ahLst/>
              <a:cxnLst/>
              <a:rect l="l" t="t" r="r" b="b"/>
              <a:pathLst>
                <a:path w="1180" h="8373" extrusionOk="0">
                  <a:moveTo>
                    <a:pt x="355" y="1"/>
                  </a:moveTo>
                  <a:cubicBezTo>
                    <a:pt x="153" y="1"/>
                    <a:pt x="1" y="160"/>
                    <a:pt x="1" y="355"/>
                  </a:cubicBezTo>
                  <a:lnTo>
                    <a:pt x="1" y="8373"/>
                  </a:lnTo>
                  <a:lnTo>
                    <a:pt x="826" y="8373"/>
                  </a:lnTo>
                  <a:lnTo>
                    <a:pt x="826" y="355"/>
                  </a:lnTo>
                  <a:cubicBezTo>
                    <a:pt x="826" y="160"/>
                    <a:pt x="986" y="1"/>
                    <a:pt x="1180" y="1"/>
                  </a:cubicBezTo>
                  <a:close/>
                </a:path>
              </a:pathLst>
            </a:custGeom>
            <a:solidFill>
              <a:srgbClr val="151F29">
                <a:alpha val="36890"/>
              </a:srgbClr>
            </a:solidFill>
            <a:ln>
              <a:noFill/>
            </a:ln>
          </p:spPr>
          <p:txBody>
            <a:bodyPr spcFirstLastPara="1" wrap="square" lIns="121900" tIns="121900" rIns="121900" bIns="121900" anchor="ctr" anchorCtr="0">
              <a:noAutofit/>
            </a:bodyPr>
            <a:lstStyle/>
            <a:p>
              <a:endParaRPr sz="2400"/>
            </a:p>
          </p:txBody>
        </p:sp>
        <p:sp>
          <p:nvSpPr>
            <p:cNvPr id="1054" name="Google Shape;1054;p44"/>
            <p:cNvSpPr/>
            <p:nvPr/>
          </p:nvSpPr>
          <p:spPr>
            <a:xfrm>
              <a:off x="2831746" y="1859861"/>
              <a:ext cx="104006" cy="410994"/>
            </a:xfrm>
            <a:custGeom>
              <a:avLst/>
              <a:gdLst/>
              <a:ahLst/>
              <a:cxnLst/>
              <a:rect l="l" t="t" r="r" b="b"/>
              <a:pathLst>
                <a:path w="2470" h="9760" extrusionOk="0">
                  <a:moveTo>
                    <a:pt x="354" y="1"/>
                  </a:moveTo>
                  <a:cubicBezTo>
                    <a:pt x="153" y="1"/>
                    <a:pt x="0" y="160"/>
                    <a:pt x="0" y="354"/>
                  </a:cubicBezTo>
                  <a:lnTo>
                    <a:pt x="0" y="9760"/>
                  </a:lnTo>
                  <a:lnTo>
                    <a:pt x="2470" y="9760"/>
                  </a:lnTo>
                  <a:lnTo>
                    <a:pt x="2470" y="354"/>
                  </a:lnTo>
                  <a:cubicBezTo>
                    <a:pt x="2470" y="160"/>
                    <a:pt x="2310" y="1"/>
                    <a:pt x="2116"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055" name="Google Shape;1055;p44"/>
            <p:cNvSpPr/>
            <p:nvPr/>
          </p:nvSpPr>
          <p:spPr>
            <a:xfrm>
              <a:off x="2831746" y="1859861"/>
              <a:ext cx="49687" cy="410994"/>
            </a:xfrm>
            <a:custGeom>
              <a:avLst/>
              <a:gdLst/>
              <a:ahLst/>
              <a:cxnLst/>
              <a:rect l="l" t="t" r="r" b="b"/>
              <a:pathLst>
                <a:path w="1180" h="9760" extrusionOk="0">
                  <a:moveTo>
                    <a:pt x="354" y="1"/>
                  </a:moveTo>
                  <a:cubicBezTo>
                    <a:pt x="153" y="1"/>
                    <a:pt x="0" y="160"/>
                    <a:pt x="0" y="354"/>
                  </a:cubicBezTo>
                  <a:lnTo>
                    <a:pt x="0" y="9760"/>
                  </a:lnTo>
                  <a:lnTo>
                    <a:pt x="826" y="9760"/>
                  </a:lnTo>
                  <a:lnTo>
                    <a:pt x="826" y="354"/>
                  </a:lnTo>
                  <a:cubicBezTo>
                    <a:pt x="826" y="160"/>
                    <a:pt x="978" y="1"/>
                    <a:pt x="1180" y="1"/>
                  </a:cubicBezTo>
                  <a:close/>
                </a:path>
              </a:pathLst>
            </a:custGeom>
            <a:solidFill>
              <a:srgbClr val="151F29">
                <a:alpha val="36890"/>
              </a:srgbClr>
            </a:solidFill>
            <a:ln>
              <a:noFill/>
            </a:ln>
          </p:spPr>
          <p:txBody>
            <a:bodyPr spcFirstLastPara="1" wrap="square" lIns="121900" tIns="121900" rIns="121900" bIns="121900" anchor="ctr" anchorCtr="0">
              <a:noAutofit/>
            </a:bodyPr>
            <a:lstStyle/>
            <a:p>
              <a:endParaRPr sz="2400"/>
            </a:p>
          </p:txBody>
        </p:sp>
        <p:sp>
          <p:nvSpPr>
            <p:cNvPr id="1056" name="Google Shape;1056;p44"/>
            <p:cNvSpPr/>
            <p:nvPr/>
          </p:nvSpPr>
          <p:spPr>
            <a:xfrm>
              <a:off x="2384593" y="1696898"/>
              <a:ext cx="534807" cy="215898"/>
            </a:xfrm>
            <a:custGeom>
              <a:avLst/>
              <a:gdLst/>
              <a:ahLst/>
              <a:cxnLst/>
              <a:rect l="l" t="t" r="r" b="b"/>
              <a:pathLst>
                <a:path w="12701" h="5127" extrusionOk="0">
                  <a:moveTo>
                    <a:pt x="10208" y="0"/>
                  </a:moveTo>
                  <a:cubicBezTo>
                    <a:pt x="10033" y="0"/>
                    <a:pt x="9921" y="204"/>
                    <a:pt x="10030" y="354"/>
                  </a:cubicBezTo>
                  <a:lnTo>
                    <a:pt x="10391" y="874"/>
                  </a:lnTo>
                  <a:cubicBezTo>
                    <a:pt x="9177" y="1603"/>
                    <a:pt x="5292" y="3649"/>
                    <a:pt x="0" y="3649"/>
                  </a:cubicBezTo>
                  <a:lnTo>
                    <a:pt x="0" y="5126"/>
                  </a:lnTo>
                  <a:cubicBezTo>
                    <a:pt x="2879" y="5112"/>
                    <a:pt x="5729" y="4557"/>
                    <a:pt x="8400" y="3489"/>
                  </a:cubicBezTo>
                  <a:cubicBezTo>
                    <a:pt x="9378" y="3101"/>
                    <a:pt x="10328" y="2636"/>
                    <a:pt x="11237" y="2088"/>
                  </a:cubicBezTo>
                  <a:lnTo>
                    <a:pt x="11556" y="2553"/>
                  </a:lnTo>
                  <a:cubicBezTo>
                    <a:pt x="11601" y="2616"/>
                    <a:pt x="11670" y="2646"/>
                    <a:pt x="11739" y="2646"/>
                  </a:cubicBezTo>
                  <a:cubicBezTo>
                    <a:pt x="11830" y="2646"/>
                    <a:pt x="11920" y="2593"/>
                    <a:pt x="11951" y="2490"/>
                  </a:cubicBezTo>
                  <a:lnTo>
                    <a:pt x="12659" y="375"/>
                  </a:lnTo>
                  <a:cubicBezTo>
                    <a:pt x="12700" y="229"/>
                    <a:pt x="12603" y="84"/>
                    <a:pt x="12451" y="84"/>
                  </a:cubicBezTo>
                  <a:lnTo>
                    <a:pt x="10217" y="0"/>
                  </a:lnTo>
                  <a:cubicBezTo>
                    <a:pt x="10214" y="0"/>
                    <a:pt x="10211" y="0"/>
                    <a:pt x="10208"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grpSp>
      <p:grpSp>
        <p:nvGrpSpPr>
          <p:cNvPr id="1057" name="Google Shape;1057;p44"/>
          <p:cNvGrpSpPr/>
          <p:nvPr/>
        </p:nvGrpSpPr>
        <p:grpSpPr>
          <a:xfrm>
            <a:off x="8278167" y="1699413"/>
            <a:ext cx="708671" cy="417946"/>
            <a:chOff x="6192563" y="1774875"/>
            <a:chExt cx="607665" cy="489989"/>
          </a:xfrm>
        </p:grpSpPr>
        <p:sp>
          <p:nvSpPr>
            <p:cNvPr id="1058" name="Google Shape;1058;p44"/>
            <p:cNvSpPr/>
            <p:nvPr/>
          </p:nvSpPr>
          <p:spPr>
            <a:xfrm>
              <a:off x="6192563" y="1814102"/>
              <a:ext cx="607665" cy="450762"/>
            </a:xfrm>
            <a:custGeom>
              <a:avLst/>
              <a:gdLst/>
              <a:ahLst/>
              <a:cxnLst/>
              <a:rect l="l" t="t" r="r" b="b"/>
              <a:pathLst>
                <a:path w="15475" h="11480" extrusionOk="0">
                  <a:moveTo>
                    <a:pt x="749" y="0"/>
                  </a:moveTo>
                  <a:cubicBezTo>
                    <a:pt x="340" y="0"/>
                    <a:pt x="0" y="333"/>
                    <a:pt x="0" y="749"/>
                  </a:cubicBezTo>
                  <a:lnTo>
                    <a:pt x="0" y="10730"/>
                  </a:lnTo>
                  <a:cubicBezTo>
                    <a:pt x="0" y="11140"/>
                    <a:pt x="340" y="11479"/>
                    <a:pt x="749" y="11479"/>
                  </a:cubicBezTo>
                  <a:lnTo>
                    <a:pt x="14726" y="11479"/>
                  </a:lnTo>
                  <a:cubicBezTo>
                    <a:pt x="15135" y="11479"/>
                    <a:pt x="15475" y="11140"/>
                    <a:pt x="15475" y="10730"/>
                  </a:cubicBezTo>
                  <a:lnTo>
                    <a:pt x="15475" y="749"/>
                  </a:lnTo>
                  <a:cubicBezTo>
                    <a:pt x="15475" y="333"/>
                    <a:pt x="15135" y="0"/>
                    <a:pt x="14726"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059" name="Google Shape;1059;p44"/>
            <p:cNvSpPr/>
            <p:nvPr/>
          </p:nvSpPr>
          <p:spPr>
            <a:xfrm>
              <a:off x="6192563" y="1814102"/>
              <a:ext cx="607665" cy="58858"/>
            </a:xfrm>
            <a:custGeom>
              <a:avLst/>
              <a:gdLst/>
              <a:ahLst/>
              <a:cxnLst/>
              <a:rect l="l" t="t" r="r" b="b"/>
              <a:pathLst>
                <a:path w="15475" h="1499" extrusionOk="0">
                  <a:moveTo>
                    <a:pt x="749" y="0"/>
                  </a:moveTo>
                  <a:cubicBezTo>
                    <a:pt x="340" y="0"/>
                    <a:pt x="0" y="333"/>
                    <a:pt x="0" y="749"/>
                  </a:cubicBezTo>
                  <a:lnTo>
                    <a:pt x="0" y="1498"/>
                  </a:lnTo>
                  <a:lnTo>
                    <a:pt x="15475" y="1498"/>
                  </a:lnTo>
                  <a:lnTo>
                    <a:pt x="15475" y="749"/>
                  </a:lnTo>
                  <a:cubicBezTo>
                    <a:pt x="15475" y="333"/>
                    <a:pt x="15135" y="0"/>
                    <a:pt x="14726"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060" name="Google Shape;1060;p44"/>
            <p:cNvSpPr/>
            <p:nvPr/>
          </p:nvSpPr>
          <p:spPr>
            <a:xfrm>
              <a:off x="6231751" y="1814102"/>
              <a:ext cx="78496" cy="39226"/>
            </a:xfrm>
            <a:custGeom>
              <a:avLst/>
              <a:gdLst/>
              <a:ahLst/>
              <a:cxnLst/>
              <a:rect l="l" t="t" r="r" b="b"/>
              <a:pathLst>
                <a:path w="1999" h="999" extrusionOk="0">
                  <a:moveTo>
                    <a:pt x="1" y="0"/>
                  </a:moveTo>
                  <a:lnTo>
                    <a:pt x="1" y="250"/>
                  </a:lnTo>
                  <a:cubicBezTo>
                    <a:pt x="1" y="659"/>
                    <a:pt x="341" y="999"/>
                    <a:pt x="750" y="999"/>
                  </a:cubicBezTo>
                  <a:lnTo>
                    <a:pt x="1249" y="999"/>
                  </a:lnTo>
                  <a:cubicBezTo>
                    <a:pt x="1666" y="999"/>
                    <a:pt x="1999" y="659"/>
                    <a:pt x="1999" y="250"/>
                  </a:cubicBezTo>
                  <a:lnTo>
                    <a:pt x="1999" y="0"/>
                  </a:lnTo>
                  <a:close/>
                </a:path>
              </a:pathLst>
            </a:custGeom>
            <a:solidFill>
              <a:srgbClr val="151F29">
                <a:alpha val="36890"/>
              </a:srgbClr>
            </a:solidFill>
            <a:ln>
              <a:noFill/>
            </a:ln>
          </p:spPr>
          <p:txBody>
            <a:bodyPr spcFirstLastPara="1" wrap="square" lIns="121900" tIns="121900" rIns="121900" bIns="121900" anchor="ctr" anchorCtr="0">
              <a:noAutofit/>
            </a:bodyPr>
            <a:lstStyle/>
            <a:p>
              <a:endParaRPr sz="2400"/>
            </a:p>
          </p:txBody>
        </p:sp>
        <p:sp>
          <p:nvSpPr>
            <p:cNvPr id="1061" name="Google Shape;1061;p44"/>
            <p:cNvSpPr/>
            <p:nvPr/>
          </p:nvSpPr>
          <p:spPr>
            <a:xfrm>
              <a:off x="6682536" y="1814102"/>
              <a:ext cx="78456" cy="39226"/>
            </a:xfrm>
            <a:custGeom>
              <a:avLst/>
              <a:gdLst/>
              <a:ahLst/>
              <a:cxnLst/>
              <a:rect l="l" t="t" r="r" b="b"/>
              <a:pathLst>
                <a:path w="1998" h="999" extrusionOk="0">
                  <a:moveTo>
                    <a:pt x="0" y="0"/>
                  </a:moveTo>
                  <a:lnTo>
                    <a:pt x="0" y="250"/>
                  </a:lnTo>
                  <a:cubicBezTo>
                    <a:pt x="0" y="659"/>
                    <a:pt x="333" y="999"/>
                    <a:pt x="749" y="999"/>
                  </a:cubicBezTo>
                  <a:lnTo>
                    <a:pt x="1249" y="999"/>
                  </a:lnTo>
                  <a:cubicBezTo>
                    <a:pt x="1658" y="999"/>
                    <a:pt x="1998" y="659"/>
                    <a:pt x="1998" y="250"/>
                  </a:cubicBezTo>
                  <a:lnTo>
                    <a:pt x="1998" y="0"/>
                  </a:lnTo>
                  <a:close/>
                </a:path>
              </a:pathLst>
            </a:custGeom>
            <a:solidFill>
              <a:srgbClr val="151F29">
                <a:alpha val="36890"/>
              </a:srgbClr>
            </a:solidFill>
            <a:ln>
              <a:noFill/>
            </a:ln>
          </p:spPr>
          <p:txBody>
            <a:bodyPr spcFirstLastPara="1" wrap="square" lIns="121900" tIns="121900" rIns="121900" bIns="121900" anchor="ctr" anchorCtr="0">
              <a:noAutofit/>
            </a:bodyPr>
            <a:lstStyle/>
            <a:p>
              <a:endParaRPr sz="2400"/>
            </a:p>
          </p:txBody>
        </p:sp>
        <p:sp>
          <p:nvSpPr>
            <p:cNvPr id="1062" name="Google Shape;1062;p44"/>
            <p:cNvSpPr/>
            <p:nvPr/>
          </p:nvSpPr>
          <p:spPr>
            <a:xfrm>
              <a:off x="6251384" y="1774875"/>
              <a:ext cx="39268" cy="58858"/>
            </a:xfrm>
            <a:custGeom>
              <a:avLst/>
              <a:gdLst/>
              <a:ahLst/>
              <a:cxnLst/>
              <a:rect l="l" t="t" r="r" b="b"/>
              <a:pathLst>
                <a:path w="1000" h="1499" extrusionOk="0">
                  <a:moveTo>
                    <a:pt x="250" y="0"/>
                  </a:moveTo>
                  <a:cubicBezTo>
                    <a:pt x="111" y="0"/>
                    <a:pt x="0" y="111"/>
                    <a:pt x="0" y="250"/>
                  </a:cubicBezTo>
                  <a:lnTo>
                    <a:pt x="0" y="1249"/>
                  </a:lnTo>
                  <a:cubicBezTo>
                    <a:pt x="0" y="1381"/>
                    <a:pt x="111" y="1498"/>
                    <a:pt x="250" y="1498"/>
                  </a:cubicBezTo>
                  <a:lnTo>
                    <a:pt x="749" y="1498"/>
                  </a:lnTo>
                  <a:cubicBezTo>
                    <a:pt x="888" y="1498"/>
                    <a:pt x="999" y="1388"/>
                    <a:pt x="999" y="1249"/>
                  </a:cubicBezTo>
                  <a:lnTo>
                    <a:pt x="999" y="250"/>
                  </a:lnTo>
                  <a:cubicBezTo>
                    <a:pt x="999" y="111"/>
                    <a:pt x="888" y="0"/>
                    <a:pt x="749"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063" name="Google Shape;1063;p44"/>
            <p:cNvSpPr/>
            <p:nvPr/>
          </p:nvSpPr>
          <p:spPr>
            <a:xfrm>
              <a:off x="6251384" y="1774875"/>
              <a:ext cx="39268" cy="29449"/>
            </a:xfrm>
            <a:custGeom>
              <a:avLst/>
              <a:gdLst/>
              <a:ahLst/>
              <a:cxnLst/>
              <a:rect l="l" t="t" r="r" b="b"/>
              <a:pathLst>
                <a:path w="1000" h="750" extrusionOk="0">
                  <a:moveTo>
                    <a:pt x="250" y="0"/>
                  </a:moveTo>
                  <a:cubicBezTo>
                    <a:pt x="111" y="0"/>
                    <a:pt x="0" y="111"/>
                    <a:pt x="0" y="250"/>
                  </a:cubicBezTo>
                  <a:lnTo>
                    <a:pt x="0" y="500"/>
                  </a:lnTo>
                  <a:cubicBezTo>
                    <a:pt x="0" y="638"/>
                    <a:pt x="111" y="749"/>
                    <a:pt x="250" y="749"/>
                  </a:cubicBezTo>
                  <a:lnTo>
                    <a:pt x="749" y="749"/>
                  </a:lnTo>
                  <a:cubicBezTo>
                    <a:pt x="888" y="749"/>
                    <a:pt x="999" y="638"/>
                    <a:pt x="999" y="500"/>
                  </a:cubicBezTo>
                  <a:lnTo>
                    <a:pt x="999" y="250"/>
                  </a:lnTo>
                  <a:cubicBezTo>
                    <a:pt x="999" y="111"/>
                    <a:pt x="888" y="0"/>
                    <a:pt x="749" y="0"/>
                  </a:cubicBezTo>
                  <a:close/>
                </a:path>
              </a:pathLst>
            </a:custGeom>
            <a:solidFill>
              <a:srgbClr val="151F29">
                <a:alpha val="36890"/>
              </a:srgbClr>
            </a:solidFill>
            <a:ln>
              <a:noFill/>
            </a:ln>
          </p:spPr>
          <p:txBody>
            <a:bodyPr spcFirstLastPara="1" wrap="square" lIns="121900" tIns="121900" rIns="121900" bIns="121900" anchor="ctr" anchorCtr="0">
              <a:noAutofit/>
            </a:bodyPr>
            <a:lstStyle/>
            <a:p>
              <a:endParaRPr sz="2400"/>
            </a:p>
          </p:txBody>
        </p:sp>
        <p:sp>
          <p:nvSpPr>
            <p:cNvPr id="1064" name="Google Shape;1064;p44"/>
            <p:cNvSpPr/>
            <p:nvPr/>
          </p:nvSpPr>
          <p:spPr>
            <a:xfrm>
              <a:off x="6702131" y="1774875"/>
              <a:ext cx="39542" cy="58858"/>
            </a:xfrm>
            <a:custGeom>
              <a:avLst/>
              <a:gdLst/>
              <a:ahLst/>
              <a:cxnLst/>
              <a:rect l="l" t="t" r="r" b="b"/>
              <a:pathLst>
                <a:path w="1007" h="1499" extrusionOk="0">
                  <a:moveTo>
                    <a:pt x="250" y="0"/>
                  </a:moveTo>
                  <a:cubicBezTo>
                    <a:pt x="119" y="0"/>
                    <a:pt x="1" y="111"/>
                    <a:pt x="1" y="250"/>
                  </a:cubicBezTo>
                  <a:lnTo>
                    <a:pt x="1" y="1249"/>
                  </a:lnTo>
                  <a:cubicBezTo>
                    <a:pt x="1" y="1381"/>
                    <a:pt x="119" y="1498"/>
                    <a:pt x="250" y="1498"/>
                  </a:cubicBezTo>
                  <a:lnTo>
                    <a:pt x="757" y="1498"/>
                  </a:lnTo>
                  <a:cubicBezTo>
                    <a:pt x="889" y="1498"/>
                    <a:pt x="1000" y="1388"/>
                    <a:pt x="1006" y="1249"/>
                  </a:cubicBezTo>
                  <a:lnTo>
                    <a:pt x="1006" y="250"/>
                  </a:lnTo>
                  <a:cubicBezTo>
                    <a:pt x="1006" y="111"/>
                    <a:pt x="889" y="0"/>
                    <a:pt x="757"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065" name="Google Shape;1065;p44"/>
            <p:cNvSpPr/>
            <p:nvPr/>
          </p:nvSpPr>
          <p:spPr>
            <a:xfrm>
              <a:off x="6702131" y="1774875"/>
              <a:ext cx="39542" cy="29449"/>
            </a:xfrm>
            <a:custGeom>
              <a:avLst/>
              <a:gdLst/>
              <a:ahLst/>
              <a:cxnLst/>
              <a:rect l="l" t="t" r="r" b="b"/>
              <a:pathLst>
                <a:path w="1007" h="750" extrusionOk="0">
                  <a:moveTo>
                    <a:pt x="250" y="0"/>
                  </a:moveTo>
                  <a:cubicBezTo>
                    <a:pt x="119" y="0"/>
                    <a:pt x="1" y="111"/>
                    <a:pt x="1" y="250"/>
                  </a:cubicBezTo>
                  <a:lnTo>
                    <a:pt x="1" y="500"/>
                  </a:lnTo>
                  <a:cubicBezTo>
                    <a:pt x="1" y="638"/>
                    <a:pt x="119" y="749"/>
                    <a:pt x="250" y="749"/>
                  </a:cubicBezTo>
                  <a:lnTo>
                    <a:pt x="757" y="749"/>
                  </a:lnTo>
                  <a:cubicBezTo>
                    <a:pt x="889" y="749"/>
                    <a:pt x="1006" y="638"/>
                    <a:pt x="1006" y="500"/>
                  </a:cubicBezTo>
                  <a:lnTo>
                    <a:pt x="1006" y="250"/>
                  </a:lnTo>
                  <a:cubicBezTo>
                    <a:pt x="1006" y="111"/>
                    <a:pt x="889" y="0"/>
                    <a:pt x="757" y="0"/>
                  </a:cubicBezTo>
                  <a:close/>
                </a:path>
              </a:pathLst>
            </a:custGeom>
            <a:solidFill>
              <a:srgbClr val="151F29">
                <a:alpha val="36890"/>
              </a:srgbClr>
            </a:solidFill>
            <a:ln>
              <a:noFill/>
            </a:ln>
          </p:spPr>
          <p:txBody>
            <a:bodyPr spcFirstLastPara="1" wrap="square" lIns="121900" tIns="121900" rIns="121900" bIns="121900" anchor="ctr" anchorCtr="0">
              <a:noAutofit/>
            </a:bodyPr>
            <a:lstStyle/>
            <a:p>
              <a:endParaRPr sz="2400"/>
            </a:p>
          </p:txBody>
        </p:sp>
        <p:sp>
          <p:nvSpPr>
            <p:cNvPr id="1066" name="Google Shape;1066;p44"/>
            <p:cNvSpPr/>
            <p:nvPr/>
          </p:nvSpPr>
          <p:spPr>
            <a:xfrm>
              <a:off x="6192563" y="1872923"/>
              <a:ext cx="607665" cy="19633"/>
            </a:xfrm>
            <a:custGeom>
              <a:avLst/>
              <a:gdLst/>
              <a:ahLst/>
              <a:cxnLst/>
              <a:rect l="l" t="t" r="r" b="b"/>
              <a:pathLst>
                <a:path w="15475" h="500" extrusionOk="0">
                  <a:moveTo>
                    <a:pt x="0" y="0"/>
                  </a:moveTo>
                  <a:lnTo>
                    <a:pt x="0" y="500"/>
                  </a:lnTo>
                  <a:lnTo>
                    <a:pt x="15475" y="500"/>
                  </a:lnTo>
                  <a:lnTo>
                    <a:pt x="15475"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067" name="Google Shape;1067;p44"/>
            <p:cNvSpPr/>
            <p:nvPr/>
          </p:nvSpPr>
          <p:spPr>
            <a:xfrm>
              <a:off x="6251384" y="1931468"/>
              <a:ext cx="78456" cy="39265"/>
            </a:xfrm>
            <a:custGeom>
              <a:avLst/>
              <a:gdLst/>
              <a:ahLst/>
              <a:cxnLst/>
              <a:rect l="l" t="t" r="r" b="b"/>
              <a:pathLst>
                <a:path w="1998" h="1000" extrusionOk="0">
                  <a:moveTo>
                    <a:pt x="250" y="1"/>
                  </a:moveTo>
                  <a:cubicBezTo>
                    <a:pt x="111" y="1"/>
                    <a:pt x="0" y="112"/>
                    <a:pt x="0" y="250"/>
                  </a:cubicBezTo>
                  <a:lnTo>
                    <a:pt x="0" y="750"/>
                  </a:lnTo>
                  <a:cubicBezTo>
                    <a:pt x="0" y="888"/>
                    <a:pt x="111" y="999"/>
                    <a:pt x="250" y="999"/>
                  </a:cubicBezTo>
                  <a:lnTo>
                    <a:pt x="1748" y="999"/>
                  </a:lnTo>
                  <a:cubicBezTo>
                    <a:pt x="1887" y="999"/>
                    <a:pt x="1998" y="888"/>
                    <a:pt x="1998" y="750"/>
                  </a:cubicBezTo>
                  <a:lnTo>
                    <a:pt x="1998" y="250"/>
                  </a:lnTo>
                  <a:cubicBezTo>
                    <a:pt x="1998" y="112"/>
                    <a:pt x="1887" y="1"/>
                    <a:pt x="1748"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68" name="Google Shape;1068;p44"/>
            <p:cNvSpPr/>
            <p:nvPr/>
          </p:nvSpPr>
          <p:spPr>
            <a:xfrm>
              <a:off x="6251384" y="2009922"/>
              <a:ext cx="78456" cy="39265"/>
            </a:xfrm>
            <a:custGeom>
              <a:avLst/>
              <a:gdLst/>
              <a:ahLst/>
              <a:cxnLst/>
              <a:rect l="l" t="t" r="r" b="b"/>
              <a:pathLst>
                <a:path w="1998" h="1000" extrusionOk="0">
                  <a:moveTo>
                    <a:pt x="250" y="0"/>
                  </a:moveTo>
                  <a:cubicBezTo>
                    <a:pt x="111" y="0"/>
                    <a:pt x="0" y="111"/>
                    <a:pt x="0" y="250"/>
                  </a:cubicBezTo>
                  <a:lnTo>
                    <a:pt x="0" y="749"/>
                  </a:lnTo>
                  <a:cubicBezTo>
                    <a:pt x="0" y="888"/>
                    <a:pt x="111" y="999"/>
                    <a:pt x="250" y="999"/>
                  </a:cubicBezTo>
                  <a:lnTo>
                    <a:pt x="1748" y="999"/>
                  </a:lnTo>
                  <a:cubicBezTo>
                    <a:pt x="1887" y="999"/>
                    <a:pt x="1998" y="888"/>
                    <a:pt x="1998" y="749"/>
                  </a:cubicBezTo>
                  <a:lnTo>
                    <a:pt x="1998" y="250"/>
                  </a:lnTo>
                  <a:cubicBezTo>
                    <a:pt x="1998" y="111"/>
                    <a:pt x="1887" y="0"/>
                    <a:pt x="1748"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69" name="Google Shape;1069;p44"/>
            <p:cNvSpPr/>
            <p:nvPr/>
          </p:nvSpPr>
          <p:spPr>
            <a:xfrm>
              <a:off x="6251384" y="2088336"/>
              <a:ext cx="78456" cy="39265"/>
            </a:xfrm>
            <a:custGeom>
              <a:avLst/>
              <a:gdLst/>
              <a:ahLst/>
              <a:cxnLst/>
              <a:rect l="l" t="t" r="r" b="b"/>
              <a:pathLst>
                <a:path w="1998" h="1000" extrusionOk="0">
                  <a:moveTo>
                    <a:pt x="250" y="1"/>
                  </a:moveTo>
                  <a:cubicBezTo>
                    <a:pt x="111" y="1"/>
                    <a:pt x="0" y="112"/>
                    <a:pt x="0" y="251"/>
                  </a:cubicBezTo>
                  <a:lnTo>
                    <a:pt x="0" y="750"/>
                  </a:lnTo>
                  <a:cubicBezTo>
                    <a:pt x="0" y="889"/>
                    <a:pt x="111" y="1000"/>
                    <a:pt x="250" y="1000"/>
                  </a:cubicBezTo>
                  <a:lnTo>
                    <a:pt x="1748" y="1000"/>
                  </a:lnTo>
                  <a:cubicBezTo>
                    <a:pt x="1887" y="1000"/>
                    <a:pt x="1998" y="889"/>
                    <a:pt x="1998" y="750"/>
                  </a:cubicBezTo>
                  <a:lnTo>
                    <a:pt x="1998" y="251"/>
                  </a:lnTo>
                  <a:cubicBezTo>
                    <a:pt x="1998" y="112"/>
                    <a:pt x="1887" y="1"/>
                    <a:pt x="1748"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70" name="Google Shape;1070;p44"/>
            <p:cNvSpPr/>
            <p:nvPr/>
          </p:nvSpPr>
          <p:spPr>
            <a:xfrm>
              <a:off x="6388662" y="2088336"/>
              <a:ext cx="78456" cy="39265"/>
            </a:xfrm>
            <a:custGeom>
              <a:avLst/>
              <a:gdLst/>
              <a:ahLst/>
              <a:cxnLst/>
              <a:rect l="l" t="t" r="r" b="b"/>
              <a:pathLst>
                <a:path w="1998" h="1000" extrusionOk="0">
                  <a:moveTo>
                    <a:pt x="250" y="1"/>
                  </a:moveTo>
                  <a:cubicBezTo>
                    <a:pt x="111" y="1"/>
                    <a:pt x="0" y="112"/>
                    <a:pt x="0" y="251"/>
                  </a:cubicBezTo>
                  <a:lnTo>
                    <a:pt x="0" y="750"/>
                  </a:lnTo>
                  <a:cubicBezTo>
                    <a:pt x="0" y="889"/>
                    <a:pt x="111" y="1000"/>
                    <a:pt x="250" y="1000"/>
                  </a:cubicBezTo>
                  <a:lnTo>
                    <a:pt x="1748" y="1000"/>
                  </a:lnTo>
                  <a:cubicBezTo>
                    <a:pt x="1880" y="1000"/>
                    <a:pt x="1998" y="889"/>
                    <a:pt x="1998" y="750"/>
                  </a:cubicBezTo>
                  <a:lnTo>
                    <a:pt x="1998" y="251"/>
                  </a:lnTo>
                  <a:cubicBezTo>
                    <a:pt x="1998" y="112"/>
                    <a:pt x="1887" y="1"/>
                    <a:pt x="1748"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71" name="Google Shape;1071;p44"/>
            <p:cNvSpPr/>
            <p:nvPr/>
          </p:nvSpPr>
          <p:spPr>
            <a:xfrm>
              <a:off x="6525665" y="2088336"/>
              <a:ext cx="78456" cy="39265"/>
            </a:xfrm>
            <a:custGeom>
              <a:avLst/>
              <a:gdLst/>
              <a:ahLst/>
              <a:cxnLst/>
              <a:rect l="l" t="t" r="r" b="b"/>
              <a:pathLst>
                <a:path w="1998" h="1000" extrusionOk="0">
                  <a:moveTo>
                    <a:pt x="250" y="1"/>
                  </a:moveTo>
                  <a:cubicBezTo>
                    <a:pt x="111" y="1"/>
                    <a:pt x="0" y="112"/>
                    <a:pt x="0" y="251"/>
                  </a:cubicBezTo>
                  <a:lnTo>
                    <a:pt x="0" y="750"/>
                  </a:lnTo>
                  <a:cubicBezTo>
                    <a:pt x="0" y="889"/>
                    <a:pt x="111" y="1000"/>
                    <a:pt x="250" y="1000"/>
                  </a:cubicBezTo>
                  <a:lnTo>
                    <a:pt x="1748" y="1000"/>
                  </a:lnTo>
                  <a:cubicBezTo>
                    <a:pt x="1887" y="1000"/>
                    <a:pt x="1998" y="889"/>
                    <a:pt x="1998" y="750"/>
                  </a:cubicBezTo>
                  <a:lnTo>
                    <a:pt x="1998" y="251"/>
                  </a:lnTo>
                  <a:cubicBezTo>
                    <a:pt x="1998" y="112"/>
                    <a:pt x="1887" y="1"/>
                    <a:pt x="1748"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72" name="Google Shape;1072;p44"/>
            <p:cNvSpPr/>
            <p:nvPr/>
          </p:nvSpPr>
          <p:spPr>
            <a:xfrm>
              <a:off x="6388662" y="2009922"/>
              <a:ext cx="78456" cy="39265"/>
            </a:xfrm>
            <a:custGeom>
              <a:avLst/>
              <a:gdLst/>
              <a:ahLst/>
              <a:cxnLst/>
              <a:rect l="l" t="t" r="r" b="b"/>
              <a:pathLst>
                <a:path w="1998" h="1000" extrusionOk="0">
                  <a:moveTo>
                    <a:pt x="250" y="0"/>
                  </a:moveTo>
                  <a:cubicBezTo>
                    <a:pt x="111" y="0"/>
                    <a:pt x="0" y="111"/>
                    <a:pt x="0" y="250"/>
                  </a:cubicBezTo>
                  <a:lnTo>
                    <a:pt x="0" y="749"/>
                  </a:lnTo>
                  <a:cubicBezTo>
                    <a:pt x="0" y="888"/>
                    <a:pt x="111" y="999"/>
                    <a:pt x="250" y="999"/>
                  </a:cubicBezTo>
                  <a:lnTo>
                    <a:pt x="1748" y="999"/>
                  </a:lnTo>
                  <a:cubicBezTo>
                    <a:pt x="1880" y="999"/>
                    <a:pt x="1998" y="888"/>
                    <a:pt x="1998" y="749"/>
                  </a:cubicBezTo>
                  <a:lnTo>
                    <a:pt x="1998" y="250"/>
                  </a:lnTo>
                  <a:cubicBezTo>
                    <a:pt x="1998" y="111"/>
                    <a:pt x="1887" y="0"/>
                    <a:pt x="1748"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73" name="Google Shape;1073;p44"/>
            <p:cNvSpPr/>
            <p:nvPr/>
          </p:nvSpPr>
          <p:spPr>
            <a:xfrm>
              <a:off x="6251384" y="2166790"/>
              <a:ext cx="78456" cy="39265"/>
            </a:xfrm>
            <a:custGeom>
              <a:avLst/>
              <a:gdLst/>
              <a:ahLst/>
              <a:cxnLst/>
              <a:rect l="l" t="t" r="r" b="b"/>
              <a:pathLst>
                <a:path w="1998" h="1000" extrusionOk="0">
                  <a:moveTo>
                    <a:pt x="250" y="0"/>
                  </a:moveTo>
                  <a:cubicBezTo>
                    <a:pt x="111" y="0"/>
                    <a:pt x="0" y="111"/>
                    <a:pt x="0" y="250"/>
                  </a:cubicBezTo>
                  <a:lnTo>
                    <a:pt x="0" y="750"/>
                  </a:lnTo>
                  <a:cubicBezTo>
                    <a:pt x="0" y="888"/>
                    <a:pt x="111" y="999"/>
                    <a:pt x="250" y="999"/>
                  </a:cubicBezTo>
                  <a:lnTo>
                    <a:pt x="1748" y="999"/>
                  </a:lnTo>
                  <a:cubicBezTo>
                    <a:pt x="1887" y="999"/>
                    <a:pt x="1998" y="888"/>
                    <a:pt x="1998" y="750"/>
                  </a:cubicBezTo>
                  <a:lnTo>
                    <a:pt x="1998" y="250"/>
                  </a:lnTo>
                  <a:cubicBezTo>
                    <a:pt x="1998" y="111"/>
                    <a:pt x="1887" y="0"/>
                    <a:pt x="1748"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74" name="Google Shape;1074;p44"/>
            <p:cNvSpPr/>
            <p:nvPr/>
          </p:nvSpPr>
          <p:spPr>
            <a:xfrm>
              <a:off x="6388662" y="1931468"/>
              <a:ext cx="78456" cy="39265"/>
            </a:xfrm>
            <a:custGeom>
              <a:avLst/>
              <a:gdLst/>
              <a:ahLst/>
              <a:cxnLst/>
              <a:rect l="l" t="t" r="r" b="b"/>
              <a:pathLst>
                <a:path w="1998" h="1000" extrusionOk="0">
                  <a:moveTo>
                    <a:pt x="250" y="1"/>
                  </a:moveTo>
                  <a:cubicBezTo>
                    <a:pt x="111" y="1"/>
                    <a:pt x="0" y="112"/>
                    <a:pt x="0" y="250"/>
                  </a:cubicBezTo>
                  <a:lnTo>
                    <a:pt x="0" y="750"/>
                  </a:lnTo>
                  <a:cubicBezTo>
                    <a:pt x="0" y="888"/>
                    <a:pt x="111" y="999"/>
                    <a:pt x="250" y="999"/>
                  </a:cubicBezTo>
                  <a:lnTo>
                    <a:pt x="1748" y="999"/>
                  </a:lnTo>
                  <a:cubicBezTo>
                    <a:pt x="1880" y="999"/>
                    <a:pt x="1998" y="888"/>
                    <a:pt x="1998" y="750"/>
                  </a:cubicBezTo>
                  <a:lnTo>
                    <a:pt x="1998" y="250"/>
                  </a:lnTo>
                  <a:cubicBezTo>
                    <a:pt x="1998" y="112"/>
                    <a:pt x="1887" y="1"/>
                    <a:pt x="1748"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75" name="Google Shape;1075;p44"/>
            <p:cNvSpPr/>
            <p:nvPr/>
          </p:nvSpPr>
          <p:spPr>
            <a:xfrm>
              <a:off x="6388662" y="2166790"/>
              <a:ext cx="78456" cy="39265"/>
            </a:xfrm>
            <a:custGeom>
              <a:avLst/>
              <a:gdLst/>
              <a:ahLst/>
              <a:cxnLst/>
              <a:rect l="l" t="t" r="r" b="b"/>
              <a:pathLst>
                <a:path w="1998" h="1000" extrusionOk="0">
                  <a:moveTo>
                    <a:pt x="250" y="0"/>
                  </a:moveTo>
                  <a:cubicBezTo>
                    <a:pt x="111" y="0"/>
                    <a:pt x="0" y="111"/>
                    <a:pt x="0" y="250"/>
                  </a:cubicBezTo>
                  <a:lnTo>
                    <a:pt x="0" y="750"/>
                  </a:lnTo>
                  <a:cubicBezTo>
                    <a:pt x="0" y="888"/>
                    <a:pt x="111" y="999"/>
                    <a:pt x="250" y="999"/>
                  </a:cubicBezTo>
                  <a:lnTo>
                    <a:pt x="1748" y="999"/>
                  </a:lnTo>
                  <a:cubicBezTo>
                    <a:pt x="1880" y="999"/>
                    <a:pt x="1998" y="888"/>
                    <a:pt x="1998" y="750"/>
                  </a:cubicBezTo>
                  <a:lnTo>
                    <a:pt x="1998" y="250"/>
                  </a:lnTo>
                  <a:cubicBezTo>
                    <a:pt x="1998" y="111"/>
                    <a:pt x="1887" y="0"/>
                    <a:pt x="1748"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76" name="Google Shape;1076;p44"/>
            <p:cNvSpPr/>
            <p:nvPr/>
          </p:nvSpPr>
          <p:spPr>
            <a:xfrm>
              <a:off x="6663178" y="2088336"/>
              <a:ext cx="78496" cy="39265"/>
            </a:xfrm>
            <a:custGeom>
              <a:avLst/>
              <a:gdLst/>
              <a:ahLst/>
              <a:cxnLst/>
              <a:rect l="l" t="t" r="r" b="b"/>
              <a:pathLst>
                <a:path w="1999" h="1000" extrusionOk="0">
                  <a:moveTo>
                    <a:pt x="251" y="1"/>
                  </a:moveTo>
                  <a:cubicBezTo>
                    <a:pt x="112" y="1"/>
                    <a:pt x="1" y="112"/>
                    <a:pt x="1" y="251"/>
                  </a:cubicBezTo>
                  <a:lnTo>
                    <a:pt x="1" y="750"/>
                  </a:lnTo>
                  <a:cubicBezTo>
                    <a:pt x="1" y="889"/>
                    <a:pt x="112" y="1000"/>
                    <a:pt x="251" y="1000"/>
                  </a:cubicBezTo>
                  <a:lnTo>
                    <a:pt x="1749" y="1000"/>
                  </a:lnTo>
                  <a:cubicBezTo>
                    <a:pt x="1881" y="1000"/>
                    <a:pt x="1998" y="889"/>
                    <a:pt x="1998" y="750"/>
                  </a:cubicBezTo>
                  <a:lnTo>
                    <a:pt x="1998" y="251"/>
                  </a:lnTo>
                  <a:cubicBezTo>
                    <a:pt x="1998" y="112"/>
                    <a:pt x="1881" y="1"/>
                    <a:pt x="1749"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77" name="Google Shape;1077;p44"/>
            <p:cNvSpPr/>
            <p:nvPr/>
          </p:nvSpPr>
          <p:spPr>
            <a:xfrm>
              <a:off x="6663178" y="1931468"/>
              <a:ext cx="78496" cy="39265"/>
            </a:xfrm>
            <a:custGeom>
              <a:avLst/>
              <a:gdLst/>
              <a:ahLst/>
              <a:cxnLst/>
              <a:rect l="l" t="t" r="r" b="b"/>
              <a:pathLst>
                <a:path w="1999" h="1000" extrusionOk="0">
                  <a:moveTo>
                    <a:pt x="251" y="1"/>
                  </a:moveTo>
                  <a:cubicBezTo>
                    <a:pt x="112" y="1"/>
                    <a:pt x="1" y="112"/>
                    <a:pt x="1" y="250"/>
                  </a:cubicBezTo>
                  <a:lnTo>
                    <a:pt x="1" y="750"/>
                  </a:lnTo>
                  <a:cubicBezTo>
                    <a:pt x="1" y="888"/>
                    <a:pt x="112" y="999"/>
                    <a:pt x="251" y="999"/>
                  </a:cubicBezTo>
                  <a:lnTo>
                    <a:pt x="1749" y="999"/>
                  </a:lnTo>
                  <a:cubicBezTo>
                    <a:pt x="1881" y="999"/>
                    <a:pt x="1998" y="888"/>
                    <a:pt x="1998" y="750"/>
                  </a:cubicBezTo>
                  <a:lnTo>
                    <a:pt x="1998" y="250"/>
                  </a:lnTo>
                  <a:cubicBezTo>
                    <a:pt x="1998" y="112"/>
                    <a:pt x="1881" y="1"/>
                    <a:pt x="1749"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78" name="Google Shape;1078;p44"/>
            <p:cNvSpPr/>
            <p:nvPr/>
          </p:nvSpPr>
          <p:spPr>
            <a:xfrm>
              <a:off x="6663178" y="2166790"/>
              <a:ext cx="78496" cy="39265"/>
            </a:xfrm>
            <a:custGeom>
              <a:avLst/>
              <a:gdLst/>
              <a:ahLst/>
              <a:cxnLst/>
              <a:rect l="l" t="t" r="r" b="b"/>
              <a:pathLst>
                <a:path w="1999" h="1000" extrusionOk="0">
                  <a:moveTo>
                    <a:pt x="251" y="0"/>
                  </a:moveTo>
                  <a:cubicBezTo>
                    <a:pt x="112" y="0"/>
                    <a:pt x="1" y="111"/>
                    <a:pt x="1" y="250"/>
                  </a:cubicBezTo>
                  <a:lnTo>
                    <a:pt x="1" y="750"/>
                  </a:lnTo>
                  <a:cubicBezTo>
                    <a:pt x="1" y="888"/>
                    <a:pt x="112" y="999"/>
                    <a:pt x="251" y="999"/>
                  </a:cubicBezTo>
                  <a:lnTo>
                    <a:pt x="1749" y="999"/>
                  </a:lnTo>
                  <a:cubicBezTo>
                    <a:pt x="1881" y="999"/>
                    <a:pt x="1998" y="888"/>
                    <a:pt x="1998" y="750"/>
                  </a:cubicBezTo>
                  <a:lnTo>
                    <a:pt x="1998" y="250"/>
                  </a:lnTo>
                  <a:cubicBezTo>
                    <a:pt x="1998" y="111"/>
                    <a:pt x="1881" y="0"/>
                    <a:pt x="1749"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79" name="Google Shape;1079;p44"/>
            <p:cNvSpPr/>
            <p:nvPr/>
          </p:nvSpPr>
          <p:spPr>
            <a:xfrm>
              <a:off x="6525665" y="2009922"/>
              <a:ext cx="78456" cy="39265"/>
            </a:xfrm>
            <a:custGeom>
              <a:avLst/>
              <a:gdLst/>
              <a:ahLst/>
              <a:cxnLst/>
              <a:rect l="l" t="t" r="r" b="b"/>
              <a:pathLst>
                <a:path w="1998" h="1000" extrusionOk="0">
                  <a:moveTo>
                    <a:pt x="250" y="0"/>
                  </a:moveTo>
                  <a:cubicBezTo>
                    <a:pt x="111" y="0"/>
                    <a:pt x="0" y="111"/>
                    <a:pt x="0" y="250"/>
                  </a:cubicBezTo>
                  <a:lnTo>
                    <a:pt x="0" y="749"/>
                  </a:lnTo>
                  <a:cubicBezTo>
                    <a:pt x="0" y="888"/>
                    <a:pt x="111" y="999"/>
                    <a:pt x="250" y="999"/>
                  </a:cubicBezTo>
                  <a:lnTo>
                    <a:pt x="1748" y="999"/>
                  </a:lnTo>
                  <a:cubicBezTo>
                    <a:pt x="1887" y="999"/>
                    <a:pt x="1998" y="888"/>
                    <a:pt x="1998" y="749"/>
                  </a:cubicBezTo>
                  <a:lnTo>
                    <a:pt x="1998" y="250"/>
                  </a:lnTo>
                  <a:cubicBezTo>
                    <a:pt x="1998" y="111"/>
                    <a:pt x="1887" y="0"/>
                    <a:pt x="1748"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80" name="Google Shape;1080;p44"/>
            <p:cNvSpPr/>
            <p:nvPr/>
          </p:nvSpPr>
          <p:spPr>
            <a:xfrm>
              <a:off x="6525665" y="1931468"/>
              <a:ext cx="78456" cy="39265"/>
            </a:xfrm>
            <a:custGeom>
              <a:avLst/>
              <a:gdLst/>
              <a:ahLst/>
              <a:cxnLst/>
              <a:rect l="l" t="t" r="r" b="b"/>
              <a:pathLst>
                <a:path w="1998" h="1000" extrusionOk="0">
                  <a:moveTo>
                    <a:pt x="250" y="1"/>
                  </a:moveTo>
                  <a:cubicBezTo>
                    <a:pt x="111" y="1"/>
                    <a:pt x="0" y="112"/>
                    <a:pt x="0" y="250"/>
                  </a:cubicBezTo>
                  <a:lnTo>
                    <a:pt x="0" y="750"/>
                  </a:lnTo>
                  <a:cubicBezTo>
                    <a:pt x="0" y="888"/>
                    <a:pt x="111" y="999"/>
                    <a:pt x="250" y="999"/>
                  </a:cubicBezTo>
                  <a:lnTo>
                    <a:pt x="1748" y="999"/>
                  </a:lnTo>
                  <a:cubicBezTo>
                    <a:pt x="1887" y="999"/>
                    <a:pt x="1998" y="888"/>
                    <a:pt x="1998" y="750"/>
                  </a:cubicBezTo>
                  <a:lnTo>
                    <a:pt x="1998" y="250"/>
                  </a:lnTo>
                  <a:cubicBezTo>
                    <a:pt x="1998" y="112"/>
                    <a:pt x="1887" y="1"/>
                    <a:pt x="1748"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81" name="Google Shape;1081;p44"/>
            <p:cNvSpPr/>
            <p:nvPr/>
          </p:nvSpPr>
          <p:spPr>
            <a:xfrm>
              <a:off x="6663178" y="2009922"/>
              <a:ext cx="78496" cy="39265"/>
            </a:xfrm>
            <a:custGeom>
              <a:avLst/>
              <a:gdLst/>
              <a:ahLst/>
              <a:cxnLst/>
              <a:rect l="l" t="t" r="r" b="b"/>
              <a:pathLst>
                <a:path w="1999" h="1000" extrusionOk="0">
                  <a:moveTo>
                    <a:pt x="251" y="0"/>
                  </a:moveTo>
                  <a:cubicBezTo>
                    <a:pt x="112" y="0"/>
                    <a:pt x="1" y="111"/>
                    <a:pt x="1" y="250"/>
                  </a:cubicBezTo>
                  <a:lnTo>
                    <a:pt x="1" y="749"/>
                  </a:lnTo>
                  <a:cubicBezTo>
                    <a:pt x="1" y="888"/>
                    <a:pt x="112" y="999"/>
                    <a:pt x="251" y="999"/>
                  </a:cubicBezTo>
                  <a:lnTo>
                    <a:pt x="1749" y="999"/>
                  </a:lnTo>
                  <a:cubicBezTo>
                    <a:pt x="1881" y="999"/>
                    <a:pt x="1998" y="888"/>
                    <a:pt x="1998" y="749"/>
                  </a:cubicBezTo>
                  <a:lnTo>
                    <a:pt x="1998" y="250"/>
                  </a:lnTo>
                  <a:cubicBezTo>
                    <a:pt x="1998" y="111"/>
                    <a:pt x="1881" y="0"/>
                    <a:pt x="1749"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82" name="Google Shape;1082;p44"/>
            <p:cNvSpPr/>
            <p:nvPr/>
          </p:nvSpPr>
          <p:spPr>
            <a:xfrm>
              <a:off x="6525665" y="2166790"/>
              <a:ext cx="78456" cy="39265"/>
            </a:xfrm>
            <a:custGeom>
              <a:avLst/>
              <a:gdLst/>
              <a:ahLst/>
              <a:cxnLst/>
              <a:rect l="l" t="t" r="r" b="b"/>
              <a:pathLst>
                <a:path w="1998" h="1000" extrusionOk="0">
                  <a:moveTo>
                    <a:pt x="250" y="0"/>
                  </a:moveTo>
                  <a:cubicBezTo>
                    <a:pt x="111" y="0"/>
                    <a:pt x="0" y="111"/>
                    <a:pt x="0" y="250"/>
                  </a:cubicBezTo>
                  <a:lnTo>
                    <a:pt x="0" y="750"/>
                  </a:lnTo>
                  <a:cubicBezTo>
                    <a:pt x="0" y="888"/>
                    <a:pt x="111" y="999"/>
                    <a:pt x="250" y="999"/>
                  </a:cubicBezTo>
                  <a:lnTo>
                    <a:pt x="1748" y="999"/>
                  </a:lnTo>
                  <a:cubicBezTo>
                    <a:pt x="1887" y="999"/>
                    <a:pt x="1998" y="888"/>
                    <a:pt x="1998" y="750"/>
                  </a:cubicBezTo>
                  <a:lnTo>
                    <a:pt x="1998" y="250"/>
                  </a:lnTo>
                  <a:cubicBezTo>
                    <a:pt x="1998" y="111"/>
                    <a:pt x="1887" y="0"/>
                    <a:pt x="1748"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83" name="Google Shape;1083;p44"/>
            <p:cNvSpPr/>
            <p:nvPr/>
          </p:nvSpPr>
          <p:spPr>
            <a:xfrm>
              <a:off x="6658230" y="1999713"/>
              <a:ext cx="87920" cy="59251"/>
            </a:xfrm>
            <a:custGeom>
              <a:avLst/>
              <a:gdLst/>
              <a:ahLst/>
              <a:cxnLst/>
              <a:rect l="l" t="t" r="r" b="b"/>
              <a:pathLst>
                <a:path w="2239" h="1509" extrusionOk="0">
                  <a:moveTo>
                    <a:pt x="1875" y="0"/>
                  </a:moveTo>
                  <a:cubicBezTo>
                    <a:pt x="1814" y="0"/>
                    <a:pt x="1751" y="26"/>
                    <a:pt x="1694" y="87"/>
                  </a:cubicBezTo>
                  <a:lnTo>
                    <a:pt x="869" y="905"/>
                  </a:lnTo>
                  <a:lnTo>
                    <a:pt x="550" y="586"/>
                  </a:lnTo>
                  <a:cubicBezTo>
                    <a:pt x="494" y="525"/>
                    <a:pt x="430" y="500"/>
                    <a:pt x="369" y="500"/>
                  </a:cubicBezTo>
                  <a:cubicBezTo>
                    <a:pt x="172" y="500"/>
                    <a:pt x="1" y="760"/>
                    <a:pt x="196" y="940"/>
                  </a:cubicBezTo>
                  <a:lnTo>
                    <a:pt x="696" y="1439"/>
                  </a:lnTo>
                  <a:cubicBezTo>
                    <a:pt x="744" y="1481"/>
                    <a:pt x="807" y="1509"/>
                    <a:pt x="869" y="1509"/>
                  </a:cubicBezTo>
                  <a:cubicBezTo>
                    <a:pt x="938" y="1509"/>
                    <a:pt x="1001" y="1488"/>
                    <a:pt x="1049" y="1439"/>
                  </a:cubicBezTo>
                  <a:lnTo>
                    <a:pt x="2048" y="441"/>
                  </a:lnTo>
                  <a:cubicBezTo>
                    <a:pt x="2239" y="261"/>
                    <a:pt x="2070" y="0"/>
                    <a:pt x="1875"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084" name="Google Shape;1084;p44"/>
            <p:cNvSpPr/>
            <p:nvPr/>
          </p:nvSpPr>
          <p:spPr>
            <a:xfrm>
              <a:off x="6383950" y="2000263"/>
              <a:ext cx="86899" cy="58701"/>
            </a:xfrm>
            <a:custGeom>
              <a:avLst/>
              <a:gdLst/>
              <a:ahLst/>
              <a:cxnLst/>
              <a:rect l="l" t="t" r="r" b="b"/>
              <a:pathLst>
                <a:path w="2213" h="1495" extrusionOk="0">
                  <a:moveTo>
                    <a:pt x="1861" y="1"/>
                  </a:moveTo>
                  <a:cubicBezTo>
                    <a:pt x="1805" y="1"/>
                    <a:pt x="1747" y="22"/>
                    <a:pt x="1695" y="73"/>
                  </a:cubicBezTo>
                  <a:lnTo>
                    <a:pt x="869" y="891"/>
                  </a:lnTo>
                  <a:lnTo>
                    <a:pt x="550" y="572"/>
                  </a:lnTo>
                  <a:cubicBezTo>
                    <a:pt x="494" y="511"/>
                    <a:pt x="430" y="486"/>
                    <a:pt x="369" y="486"/>
                  </a:cubicBezTo>
                  <a:cubicBezTo>
                    <a:pt x="172" y="486"/>
                    <a:pt x="1" y="746"/>
                    <a:pt x="196" y="926"/>
                  </a:cubicBezTo>
                  <a:lnTo>
                    <a:pt x="696" y="1425"/>
                  </a:lnTo>
                  <a:cubicBezTo>
                    <a:pt x="738" y="1467"/>
                    <a:pt x="800" y="1495"/>
                    <a:pt x="869" y="1495"/>
                  </a:cubicBezTo>
                  <a:cubicBezTo>
                    <a:pt x="932" y="1495"/>
                    <a:pt x="1001" y="1474"/>
                    <a:pt x="1043" y="1425"/>
                  </a:cubicBezTo>
                  <a:lnTo>
                    <a:pt x="2042" y="427"/>
                  </a:lnTo>
                  <a:cubicBezTo>
                    <a:pt x="2213" y="245"/>
                    <a:pt x="2050" y="1"/>
                    <a:pt x="1861"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085" name="Google Shape;1085;p44"/>
            <p:cNvSpPr/>
            <p:nvPr/>
          </p:nvSpPr>
          <p:spPr>
            <a:xfrm>
              <a:off x="6521188" y="2078166"/>
              <a:ext cx="87881" cy="59251"/>
            </a:xfrm>
            <a:custGeom>
              <a:avLst/>
              <a:gdLst/>
              <a:ahLst/>
              <a:cxnLst/>
              <a:rect l="l" t="t" r="r" b="b"/>
              <a:pathLst>
                <a:path w="2238" h="1509" extrusionOk="0">
                  <a:moveTo>
                    <a:pt x="1870" y="0"/>
                  </a:moveTo>
                  <a:cubicBezTo>
                    <a:pt x="1809" y="0"/>
                    <a:pt x="1745" y="25"/>
                    <a:pt x="1689" y="86"/>
                  </a:cubicBezTo>
                  <a:lnTo>
                    <a:pt x="870" y="905"/>
                  </a:lnTo>
                  <a:lnTo>
                    <a:pt x="544" y="586"/>
                  </a:lnTo>
                  <a:cubicBezTo>
                    <a:pt x="488" y="525"/>
                    <a:pt x="425" y="499"/>
                    <a:pt x="364" y="499"/>
                  </a:cubicBezTo>
                  <a:cubicBezTo>
                    <a:pt x="168" y="499"/>
                    <a:pt x="0" y="760"/>
                    <a:pt x="190" y="940"/>
                  </a:cubicBezTo>
                  <a:lnTo>
                    <a:pt x="690" y="1439"/>
                  </a:lnTo>
                  <a:cubicBezTo>
                    <a:pt x="738" y="1481"/>
                    <a:pt x="801" y="1508"/>
                    <a:pt x="863" y="1508"/>
                  </a:cubicBezTo>
                  <a:cubicBezTo>
                    <a:pt x="933" y="1508"/>
                    <a:pt x="995" y="1481"/>
                    <a:pt x="1044" y="1432"/>
                  </a:cubicBezTo>
                  <a:lnTo>
                    <a:pt x="2042" y="440"/>
                  </a:lnTo>
                  <a:cubicBezTo>
                    <a:pt x="2238" y="260"/>
                    <a:pt x="2067" y="0"/>
                    <a:pt x="1870"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086" name="Google Shape;1086;p44"/>
            <p:cNvSpPr/>
            <p:nvPr/>
          </p:nvSpPr>
          <p:spPr>
            <a:xfrm>
              <a:off x="6247890" y="2157131"/>
              <a:ext cx="85721" cy="58701"/>
            </a:xfrm>
            <a:custGeom>
              <a:avLst/>
              <a:gdLst/>
              <a:ahLst/>
              <a:cxnLst/>
              <a:rect l="l" t="t" r="r" b="b"/>
              <a:pathLst>
                <a:path w="2183" h="1495" extrusionOk="0">
                  <a:moveTo>
                    <a:pt x="1835" y="0"/>
                  </a:moveTo>
                  <a:cubicBezTo>
                    <a:pt x="1778" y="0"/>
                    <a:pt x="1718" y="22"/>
                    <a:pt x="1664" y="73"/>
                  </a:cubicBezTo>
                  <a:lnTo>
                    <a:pt x="838" y="892"/>
                  </a:lnTo>
                  <a:lnTo>
                    <a:pt x="519" y="572"/>
                  </a:lnTo>
                  <a:cubicBezTo>
                    <a:pt x="465" y="521"/>
                    <a:pt x="405" y="499"/>
                    <a:pt x="348" y="499"/>
                  </a:cubicBezTo>
                  <a:cubicBezTo>
                    <a:pt x="159" y="499"/>
                    <a:pt x="0" y="738"/>
                    <a:pt x="166" y="919"/>
                  </a:cubicBezTo>
                  <a:lnTo>
                    <a:pt x="665" y="1419"/>
                  </a:lnTo>
                  <a:cubicBezTo>
                    <a:pt x="714" y="1467"/>
                    <a:pt x="776" y="1495"/>
                    <a:pt x="838" y="1495"/>
                  </a:cubicBezTo>
                  <a:cubicBezTo>
                    <a:pt x="908" y="1495"/>
                    <a:pt x="970" y="1467"/>
                    <a:pt x="1019" y="1419"/>
                  </a:cubicBezTo>
                  <a:lnTo>
                    <a:pt x="2018" y="420"/>
                  </a:lnTo>
                  <a:cubicBezTo>
                    <a:pt x="2183" y="239"/>
                    <a:pt x="2024" y="0"/>
                    <a:pt x="1835"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087" name="Google Shape;1087;p44"/>
            <p:cNvSpPr/>
            <p:nvPr/>
          </p:nvSpPr>
          <p:spPr>
            <a:xfrm>
              <a:off x="6522131" y="1921259"/>
              <a:ext cx="86938" cy="59290"/>
            </a:xfrm>
            <a:custGeom>
              <a:avLst/>
              <a:gdLst/>
              <a:ahLst/>
              <a:cxnLst/>
              <a:rect l="l" t="t" r="r" b="b"/>
              <a:pathLst>
                <a:path w="2214" h="1510" extrusionOk="0">
                  <a:moveTo>
                    <a:pt x="1846" y="1"/>
                  </a:moveTo>
                  <a:cubicBezTo>
                    <a:pt x="1785" y="1"/>
                    <a:pt x="1721" y="26"/>
                    <a:pt x="1665" y="87"/>
                  </a:cubicBezTo>
                  <a:lnTo>
                    <a:pt x="846" y="913"/>
                  </a:lnTo>
                  <a:lnTo>
                    <a:pt x="520" y="587"/>
                  </a:lnTo>
                  <a:cubicBezTo>
                    <a:pt x="467" y="538"/>
                    <a:pt x="408" y="517"/>
                    <a:pt x="353" y="517"/>
                  </a:cubicBezTo>
                  <a:cubicBezTo>
                    <a:pt x="162" y="517"/>
                    <a:pt x="0" y="758"/>
                    <a:pt x="166" y="940"/>
                  </a:cubicBezTo>
                  <a:lnTo>
                    <a:pt x="666" y="1440"/>
                  </a:lnTo>
                  <a:cubicBezTo>
                    <a:pt x="714" y="1488"/>
                    <a:pt x="777" y="1509"/>
                    <a:pt x="839" y="1509"/>
                  </a:cubicBezTo>
                  <a:cubicBezTo>
                    <a:pt x="909" y="1509"/>
                    <a:pt x="971" y="1488"/>
                    <a:pt x="1020" y="1440"/>
                  </a:cubicBezTo>
                  <a:lnTo>
                    <a:pt x="2018" y="441"/>
                  </a:lnTo>
                  <a:cubicBezTo>
                    <a:pt x="2214" y="261"/>
                    <a:pt x="2043" y="1"/>
                    <a:pt x="1846"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grpSp>
      <p:sp>
        <p:nvSpPr>
          <p:cNvPr id="1088" name="Google Shape;1088;p44"/>
          <p:cNvSpPr/>
          <p:nvPr/>
        </p:nvSpPr>
        <p:spPr>
          <a:xfrm rot="-1700348">
            <a:off x="11326581" y="1738872"/>
            <a:ext cx="485369" cy="434547"/>
          </a:xfrm>
          <a:prstGeom prst="wedgeEllipseCallout">
            <a:avLst>
              <a:gd name="adj1" fmla="val -20833"/>
              <a:gd name="adj2" fmla="val 62500"/>
            </a:avLst>
          </a:prstGeom>
          <a:solidFill>
            <a:schemeClr val="dk2"/>
          </a:solidFill>
          <a:ln>
            <a:noFill/>
          </a:ln>
        </p:spPr>
        <p:txBody>
          <a:bodyPr spcFirstLastPara="1" wrap="square" lIns="121900" tIns="121900" rIns="121900" bIns="121900" anchor="ctr" anchorCtr="0">
            <a:noAutofit/>
          </a:bodyPr>
          <a:lstStyle/>
          <a:p>
            <a:endParaRPr sz="2400"/>
          </a:p>
        </p:txBody>
      </p:sp>
      <p:sp>
        <p:nvSpPr>
          <p:cNvPr id="2" name="Rectangle 1"/>
          <p:cNvSpPr/>
          <p:nvPr/>
        </p:nvSpPr>
        <p:spPr>
          <a:xfrm>
            <a:off x="2193272" y="650918"/>
            <a:ext cx="8096307" cy="892552"/>
          </a:xfrm>
          <a:prstGeom prst="rect">
            <a:avLst/>
          </a:prstGeom>
          <a:ln>
            <a:solidFill>
              <a:srgbClr val="00B0F0"/>
            </a:solidFill>
          </a:ln>
        </p:spPr>
        <p:txBody>
          <a:bodyPr wrap="square">
            <a:spAutoFit/>
          </a:bodyPr>
          <a:lstStyle/>
          <a:p>
            <a:pPr marL="253994"/>
            <a:r>
              <a:rPr lang="id-ID" sz="2800" b="1" dirty="0">
                <a:latin typeface="Times New Roman" panose="02020603050405020304" pitchFamily="18" charset="0"/>
                <a:ea typeface="Times New Roman" panose="02020603050405020304" pitchFamily="18" charset="0"/>
              </a:rPr>
              <a:t>Pemasaran Internasional Vs Pemasaran Global</a:t>
            </a:r>
            <a:endParaRPr lang="en-US" sz="2800" b="1" dirty="0">
              <a:latin typeface="Times New Roman" panose="02020603050405020304" pitchFamily="18" charset="0"/>
              <a:ea typeface="Times New Roman" panose="02020603050405020304" pitchFamily="18" charset="0"/>
            </a:endParaRPr>
          </a:p>
          <a:p>
            <a:pPr>
              <a:spcBef>
                <a:spcPts val="33"/>
              </a:spcBef>
            </a:pPr>
            <a:r>
              <a:rPr lang="id-ID" sz="2400" dirty="0">
                <a:latin typeface="Times New Roman" panose="02020603050405020304" pitchFamily="18" charset="0"/>
                <a:ea typeface="Times New Roman" panose="02020603050405020304" pitchFamily="18" charset="0"/>
              </a:rPr>
              <a:t> </a:t>
            </a:r>
            <a:endParaRPr lang="en-US" sz="2400" dirty="0">
              <a:latin typeface="Times New Roman" panose="02020603050405020304" pitchFamily="18" charset="0"/>
              <a:ea typeface="Times New Roman" panose="02020603050405020304" pitchFamily="18" charset="0"/>
            </a:endParaRPr>
          </a:p>
        </p:txBody>
      </p:sp>
      <p:sp>
        <p:nvSpPr>
          <p:cNvPr id="49" name="Google Shape;1043;p44"/>
          <p:cNvSpPr txBox="1">
            <a:spLocks/>
          </p:cNvSpPr>
          <p:nvPr/>
        </p:nvSpPr>
        <p:spPr>
          <a:xfrm>
            <a:off x="1455985" y="5702915"/>
            <a:ext cx="10410846" cy="693973"/>
          </a:xfrm>
          <a:prstGeom prst="rect">
            <a:avLst/>
          </a:prstGeom>
          <a:ln>
            <a:solidFill>
              <a:srgbClr val="00B0F0"/>
            </a:solidFill>
          </a:ln>
        </p:spPr>
        <p:txBody>
          <a:bodyPr spcFirstLastPara="1" vert="horz" wrap="square" lIns="121900" tIns="121900" rIns="121900" bIns="121900" rtlCol="0" anchor="t" anchorCtr="0">
            <a:noAutofit/>
          </a:bodyPr>
          <a:lstStyle>
            <a:lvl1pPr lvl="0" algn="ctr" defTabSz="914400" rtl="0" eaLnBrk="1" latinLnBrk="0" hangingPunct="1">
              <a:lnSpc>
                <a:spcPct val="90000"/>
              </a:lnSpc>
              <a:spcBef>
                <a:spcPts val="0"/>
              </a:spcBef>
              <a:spcAft>
                <a:spcPts val="0"/>
              </a:spcAft>
              <a:buClr>
                <a:schemeClr val="accent1"/>
              </a:buClr>
              <a:buSzPts val="2000"/>
              <a:buNone/>
              <a:defRPr sz="2667" kern="1200">
                <a:solidFill>
                  <a:schemeClr val="tx1"/>
                </a:solidFill>
                <a:latin typeface="+mj-lt"/>
                <a:ea typeface="+mj-ea"/>
                <a:cs typeface="+mj-cs"/>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pPr algn="l"/>
            <a:r>
              <a:rPr lang="en-US" sz="2000" b="1" dirty="0" err="1" smtClean="0"/>
              <a:t>Pemasaran</a:t>
            </a:r>
            <a:r>
              <a:rPr lang="en-US" sz="2000" b="1" dirty="0" smtClean="0"/>
              <a:t> </a:t>
            </a:r>
            <a:r>
              <a:rPr lang="en-US" sz="2000" b="1" dirty="0" err="1" smtClean="0"/>
              <a:t>Multinasional</a:t>
            </a:r>
            <a:r>
              <a:rPr lang="en-US" sz="2000" b="1" dirty="0" smtClean="0"/>
              <a:t> </a:t>
            </a:r>
            <a:r>
              <a:rPr lang="en-US" sz="2000" b="1" dirty="0" err="1" smtClean="0"/>
              <a:t>untuk</a:t>
            </a:r>
            <a:r>
              <a:rPr lang="en-US" sz="2000" b="1" dirty="0" smtClean="0"/>
              <a:t> Perusahaan </a:t>
            </a:r>
            <a:r>
              <a:rPr lang="en-US" sz="2000" b="1" dirty="0" err="1" smtClean="0"/>
              <a:t>Multinasional</a:t>
            </a:r>
            <a:r>
              <a:rPr lang="en-US" sz="2000" b="1" dirty="0" smtClean="0"/>
              <a:t> </a:t>
            </a:r>
            <a:r>
              <a:rPr lang="en-US" sz="2000" dirty="0" err="1" smtClean="0"/>
              <a:t>yaitu</a:t>
            </a:r>
            <a:r>
              <a:rPr lang="en-US" sz="2000" b="1" dirty="0" smtClean="0"/>
              <a:t> </a:t>
            </a:r>
            <a:r>
              <a:rPr lang="en-US" sz="2000" dirty="0" smtClean="0"/>
              <a:t> </a:t>
            </a:r>
            <a:r>
              <a:rPr lang="en-US" sz="2000" dirty="0" err="1"/>
              <a:t>perusahaan</a:t>
            </a:r>
            <a:r>
              <a:rPr lang="en-US" sz="2000" dirty="0"/>
              <a:t> </a:t>
            </a:r>
            <a:r>
              <a:rPr lang="en-US" sz="2000" dirty="0" err="1"/>
              <a:t>besar</a:t>
            </a:r>
            <a:r>
              <a:rPr lang="en-US" sz="2000" dirty="0"/>
              <a:t> yang </a:t>
            </a:r>
            <a:r>
              <a:rPr lang="en-US" sz="2000" dirty="0" err="1"/>
              <a:t>umumnya</a:t>
            </a:r>
            <a:r>
              <a:rPr lang="en-US" sz="2000" dirty="0"/>
              <a:t> </a:t>
            </a:r>
            <a:r>
              <a:rPr lang="en-US" sz="2000" dirty="0" err="1"/>
              <a:t>berada</a:t>
            </a:r>
            <a:r>
              <a:rPr lang="en-US" sz="2000" dirty="0"/>
              <a:t> di </a:t>
            </a:r>
            <a:r>
              <a:rPr lang="en-US" sz="2000" dirty="0" err="1"/>
              <a:t>berbagai</a:t>
            </a:r>
            <a:r>
              <a:rPr lang="en-US" sz="2000" dirty="0"/>
              <a:t> </a:t>
            </a:r>
            <a:r>
              <a:rPr lang="en-US" sz="2000" dirty="0" err="1"/>
              <a:t>negara</a:t>
            </a:r>
            <a:r>
              <a:rPr lang="en-US" sz="2000" dirty="0"/>
              <a:t> </a:t>
            </a:r>
            <a:r>
              <a:rPr lang="en-US" sz="2000" dirty="0" err="1"/>
              <a:t>industri</a:t>
            </a:r>
            <a:r>
              <a:rPr lang="en-US" sz="2000" dirty="0"/>
              <a:t> </a:t>
            </a:r>
            <a:r>
              <a:rPr lang="en-US" sz="2000" dirty="0" err="1"/>
              <a:t>dan</a:t>
            </a:r>
            <a:r>
              <a:rPr lang="en-US" sz="2000" dirty="0"/>
              <a:t> </a:t>
            </a:r>
            <a:r>
              <a:rPr lang="en-US" sz="2000" dirty="0" err="1"/>
              <a:t>mempunyai</a:t>
            </a:r>
            <a:r>
              <a:rPr lang="en-US" sz="2000" dirty="0"/>
              <a:t> </a:t>
            </a:r>
            <a:r>
              <a:rPr lang="en-US" sz="2000" dirty="0" err="1"/>
              <a:t>kantor</a:t>
            </a:r>
            <a:r>
              <a:rPr lang="en-US" sz="2000" dirty="0"/>
              <a:t> </a:t>
            </a:r>
            <a:r>
              <a:rPr lang="en-US" sz="2000" dirty="0" smtClean="0"/>
              <a:t>cab di </a:t>
            </a:r>
            <a:r>
              <a:rPr lang="en-US" sz="2000" dirty="0" err="1"/>
              <a:t>berbagai</a:t>
            </a:r>
            <a:r>
              <a:rPr lang="en-US" sz="2000" dirty="0"/>
              <a:t> </a:t>
            </a:r>
            <a:r>
              <a:rPr lang="en-US" sz="2000" dirty="0" err="1"/>
              <a:t>negara</a:t>
            </a:r>
            <a:r>
              <a:rPr lang="en-US" sz="2000" dirty="0"/>
              <a:t> </a:t>
            </a:r>
            <a:r>
              <a:rPr lang="en-US" sz="2000" dirty="0" err="1"/>
              <a:t>lainnya</a:t>
            </a:r>
            <a:r>
              <a:rPr lang="en-US" sz="2000" dirty="0" smtClean="0"/>
              <a:t>.</a:t>
            </a:r>
            <a:r>
              <a:rPr lang="en-US" sz="2000" b="1" dirty="0" smtClean="0"/>
              <a:t> (cab u/ </a:t>
            </a:r>
            <a:r>
              <a:rPr lang="en-US" sz="2000" b="1" dirty="0" err="1" smtClean="0"/>
              <a:t>produksi</a:t>
            </a:r>
            <a:r>
              <a:rPr lang="en-US" sz="2000" b="1" dirty="0" smtClean="0"/>
              <a:t>)</a:t>
            </a:r>
            <a:endParaRPr lang="en-US" sz="2000" b="1" dirty="0"/>
          </a:p>
        </p:txBody>
      </p:sp>
      <p:sp>
        <p:nvSpPr>
          <p:cNvPr id="50" name="Oval 49"/>
          <p:cNvSpPr/>
          <p:nvPr/>
        </p:nvSpPr>
        <p:spPr>
          <a:xfrm>
            <a:off x="11466095" y="228600"/>
            <a:ext cx="493294" cy="553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ES</a:t>
            </a:r>
            <a:endParaRPr lang="en-US" sz="1200" dirty="0">
              <a:solidFill>
                <a:schemeClr val="tx1"/>
              </a:solidFill>
            </a:endParaRPr>
          </a:p>
        </p:txBody>
      </p:sp>
    </p:spTree>
    <p:extLst>
      <p:ext uri="{BB962C8B-B14F-4D97-AF65-F5344CB8AC3E}">
        <p14:creationId xmlns:p14="http://schemas.microsoft.com/office/powerpoint/2010/main" val="15522392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1"/>
        <p:cNvGrpSpPr/>
        <p:nvPr/>
      </p:nvGrpSpPr>
      <p:grpSpPr>
        <a:xfrm>
          <a:off x="0" y="0"/>
          <a:ext cx="0" cy="0"/>
          <a:chOff x="0" y="0"/>
          <a:chExt cx="0" cy="0"/>
        </a:xfrm>
      </p:grpSpPr>
      <p:sp>
        <p:nvSpPr>
          <p:cNvPr id="1232" name="Google Shape;1232;p46"/>
          <p:cNvSpPr txBox="1">
            <a:spLocks noGrp="1"/>
          </p:cNvSpPr>
          <p:nvPr>
            <p:ph type="title"/>
          </p:nvPr>
        </p:nvSpPr>
        <p:spPr>
          <a:xfrm>
            <a:off x="3818631" y="2016395"/>
            <a:ext cx="4296669" cy="2707872"/>
          </a:xfrm>
          <a:prstGeom prst="rect">
            <a:avLst/>
          </a:prstGeom>
          <a:solidFill>
            <a:schemeClr val="accent1">
              <a:lumMod val="20000"/>
              <a:lumOff val="80000"/>
            </a:schemeClr>
          </a:solidFill>
        </p:spPr>
        <p:txBody>
          <a:bodyPr spcFirstLastPara="1" vert="horz" wrap="square" lIns="121900" tIns="121900" rIns="121900" bIns="121900" rtlCol="0" anchor="t" anchorCtr="0">
            <a:noAutofit/>
          </a:bodyPr>
          <a:lstStyle/>
          <a:p>
            <a:pPr lvl="0">
              <a:lnSpc>
                <a:spcPct val="150000"/>
              </a:lnSpc>
            </a:pPr>
            <a:r>
              <a:rPr lang="en-US" sz="2400" b="1" dirty="0" err="1" smtClean="0"/>
              <a:t>Pasar</a:t>
            </a:r>
            <a:r>
              <a:rPr lang="en-US" sz="2400" b="1" dirty="0" smtClean="0"/>
              <a:t> </a:t>
            </a:r>
            <a:r>
              <a:rPr lang="en-US" sz="2400" b="1" dirty="0" err="1"/>
              <a:t>adalah</a:t>
            </a:r>
            <a:r>
              <a:rPr lang="en-US" sz="2400" b="1" dirty="0"/>
              <a:t> </a:t>
            </a:r>
            <a:r>
              <a:rPr lang="en-US" sz="2400" b="1" dirty="0" err="1"/>
              <a:t>suatu</a:t>
            </a:r>
            <a:r>
              <a:rPr lang="en-US" sz="2400" b="1" dirty="0"/>
              <a:t> </a:t>
            </a:r>
            <a:r>
              <a:rPr lang="en-US" sz="2400" b="1" dirty="0" err="1"/>
              <a:t>tempat</a:t>
            </a:r>
            <a:r>
              <a:rPr lang="en-US" sz="2400" b="1" dirty="0"/>
              <a:t> </a:t>
            </a:r>
            <a:r>
              <a:rPr lang="en-US" sz="2400" b="1" dirty="0" err="1"/>
              <a:t>bertemunya</a:t>
            </a:r>
            <a:r>
              <a:rPr lang="en-US" sz="2400" b="1" dirty="0"/>
              <a:t> </a:t>
            </a:r>
            <a:r>
              <a:rPr lang="en-US" sz="2400" b="1" dirty="0" err="1"/>
              <a:t>penjual</a:t>
            </a:r>
            <a:r>
              <a:rPr lang="en-US" sz="2400" b="1" dirty="0"/>
              <a:t> yang </a:t>
            </a:r>
            <a:r>
              <a:rPr lang="en-US" sz="2400" b="1" dirty="0" err="1"/>
              <a:t>menawarkan</a:t>
            </a:r>
            <a:r>
              <a:rPr lang="en-US" sz="2400" b="1" dirty="0"/>
              <a:t> </a:t>
            </a:r>
            <a:r>
              <a:rPr lang="en-US" sz="2400" b="1" dirty="0" err="1"/>
              <a:t>barang</a:t>
            </a:r>
            <a:r>
              <a:rPr lang="en-US" sz="2400" b="1" dirty="0"/>
              <a:t> </a:t>
            </a:r>
            <a:r>
              <a:rPr lang="en-US" sz="2400" b="1" dirty="0" err="1"/>
              <a:t>dan</a:t>
            </a:r>
            <a:r>
              <a:rPr lang="en-US" sz="2400" b="1" dirty="0"/>
              <a:t> </a:t>
            </a:r>
            <a:r>
              <a:rPr lang="en-US" sz="2400" b="1" dirty="0" err="1"/>
              <a:t>pembeli</a:t>
            </a:r>
            <a:r>
              <a:rPr lang="en-US" sz="2400" b="1" dirty="0"/>
              <a:t> yang </a:t>
            </a:r>
            <a:r>
              <a:rPr lang="en-US" sz="2400" b="1" dirty="0" err="1"/>
              <a:t>membutuhkan</a:t>
            </a:r>
            <a:r>
              <a:rPr lang="en-US" sz="2400" b="1" dirty="0"/>
              <a:t> </a:t>
            </a:r>
            <a:r>
              <a:rPr lang="en-US" sz="2400" b="1" dirty="0" err="1"/>
              <a:t>barang</a:t>
            </a:r>
            <a:r>
              <a:rPr lang="en-US" sz="2400" b="1" dirty="0"/>
              <a:t>.</a:t>
            </a:r>
            <a:endParaRPr sz="2400" b="1" dirty="0"/>
          </a:p>
        </p:txBody>
      </p:sp>
      <p:grpSp>
        <p:nvGrpSpPr>
          <p:cNvPr id="1233" name="Google Shape;1233;p46"/>
          <p:cNvGrpSpPr/>
          <p:nvPr/>
        </p:nvGrpSpPr>
        <p:grpSpPr>
          <a:xfrm>
            <a:off x="-248549" y="4576910"/>
            <a:ext cx="970047" cy="2281092"/>
            <a:chOff x="-186412" y="3432682"/>
            <a:chExt cx="727535" cy="1710819"/>
          </a:xfrm>
        </p:grpSpPr>
        <p:sp>
          <p:nvSpPr>
            <p:cNvPr id="1234" name="Google Shape;1234;p46"/>
            <p:cNvSpPr/>
            <p:nvPr/>
          </p:nvSpPr>
          <p:spPr>
            <a:xfrm>
              <a:off x="-24523" y="4794787"/>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235" name="Google Shape;1235;p46"/>
            <p:cNvSpPr/>
            <p:nvPr/>
          </p:nvSpPr>
          <p:spPr>
            <a:xfrm>
              <a:off x="-186412" y="3432682"/>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236" name="Google Shape;1236;p46"/>
            <p:cNvSpPr/>
            <p:nvPr/>
          </p:nvSpPr>
          <p:spPr>
            <a:xfrm>
              <a:off x="-24523" y="4794787"/>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121900" tIns="121900" rIns="121900" bIns="121900" anchor="ctr" anchorCtr="0">
              <a:noAutofit/>
            </a:bodyPr>
            <a:lstStyle/>
            <a:p>
              <a:endParaRPr sz="2400"/>
            </a:p>
          </p:txBody>
        </p:sp>
      </p:grpSp>
      <p:grpSp>
        <p:nvGrpSpPr>
          <p:cNvPr id="1237" name="Google Shape;1237;p46"/>
          <p:cNvGrpSpPr/>
          <p:nvPr/>
        </p:nvGrpSpPr>
        <p:grpSpPr>
          <a:xfrm>
            <a:off x="415956" y="4439466"/>
            <a:ext cx="1392741" cy="2466127"/>
            <a:chOff x="311967" y="3329599"/>
            <a:chExt cx="1044556" cy="1849595"/>
          </a:xfrm>
        </p:grpSpPr>
        <p:sp>
          <p:nvSpPr>
            <p:cNvPr id="1238" name="Google Shape;1238;p46"/>
            <p:cNvSpPr/>
            <p:nvPr/>
          </p:nvSpPr>
          <p:spPr>
            <a:xfrm flipH="1">
              <a:off x="655040" y="4099984"/>
              <a:ext cx="115048" cy="1079210"/>
            </a:xfrm>
            <a:custGeom>
              <a:avLst/>
              <a:gdLst/>
              <a:ahLst/>
              <a:cxnLst/>
              <a:rect l="l" t="t" r="r" b="b"/>
              <a:pathLst>
                <a:path w="2636" h="24727" extrusionOk="0">
                  <a:moveTo>
                    <a:pt x="1" y="1"/>
                  </a:moveTo>
                  <a:lnTo>
                    <a:pt x="2138" y="24727"/>
                  </a:lnTo>
                  <a:lnTo>
                    <a:pt x="2636" y="24727"/>
                  </a:lnTo>
                  <a:lnTo>
                    <a:pt x="820" y="220"/>
                  </a:lnTo>
                  <a:lnTo>
                    <a:pt x="1"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239" name="Google Shape;1239;p46"/>
            <p:cNvSpPr/>
            <p:nvPr/>
          </p:nvSpPr>
          <p:spPr>
            <a:xfrm flipH="1">
              <a:off x="784098" y="4109586"/>
              <a:ext cx="147651" cy="1063891"/>
            </a:xfrm>
            <a:custGeom>
              <a:avLst/>
              <a:gdLst/>
              <a:ahLst/>
              <a:cxnLst/>
              <a:rect l="l" t="t" r="r" b="b"/>
              <a:pathLst>
                <a:path w="3383" h="24376" extrusionOk="0">
                  <a:moveTo>
                    <a:pt x="2460" y="0"/>
                  </a:moveTo>
                  <a:lnTo>
                    <a:pt x="1" y="24375"/>
                  </a:lnTo>
                  <a:lnTo>
                    <a:pt x="367" y="24375"/>
                  </a:lnTo>
                  <a:lnTo>
                    <a:pt x="3383"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240" name="Google Shape;1240;p46"/>
            <p:cNvSpPr/>
            <p:nvPr/>
          </p:nvSpPr>
          <p:spPr>
            <a:xfrm flipH="1">
              <a:off x="384746" y="4099984"/>
              <a:ext cx="304817" cy="1073492"/>
            </a:xfrm>
            <a:custGeom>
              <a:avLst/>
              <a:gdLst/>
              <a:ahLst/>
              <a:cxnLst/>
              <a:rect l="l" t="t" r="r" b="b"/>
              <a:pathLst>
                <a:path w="6984" h="24596" extrusionOk="0">
                  <a:moveTo>
                    <a:pt x="879" y="1"/>
                  </a:moveTo>
                  <a:lnTo>
                    <a:pt x="0" y="220"/>
                  </a:lnTo>
                  <a:lnTo>
                    <a:pt x="6573" y="24595"/>
                  </a:lnTo>
                  <a:lnTo>
                    <a:pt x="6983" y="24595"/>
                  </a:lnTo>
                  <a:lnTo>
                    <a:pt x="879"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241" name="Google Shape;1241;p46"/>
            <p:cNvSpPr/>
            <p:nvPr/>
          </p:nvSpPr>
          <p:spPr>
            <a:xfrm flipH="1">
              <a:off x="571983" y="4524915"/>
              <a:ext cx="265187" cy="21124"/>
            </a:xfrm>
            <a:custGeom>
              <a:avLst/>
              <a:gdLst/>
              <a:ahLst/>
              <a:cxnLst/>
              <a:rect l="l" t="t" r="r" b="b"/>
              <a:pathLst>
                <a:path w="6076" h="484" extrusionOk="0">
                  <a:moveTo>
                    <a:pt x="30" y="0"/>
                  </a:moveTo>
                  <a:lnTo>
                    <a:pt x="0" y="351"/>
                  </a:lnTo>
                  <a:lnTo>
                    <a:pt x="6076" y="483"/>
                  </a:lnTo>
                  <a:lnTo>
                    <a:pt x="6076" y="132"/>
                  </a:lnTo>
                  <a:lnTo>
                    <a:pt x="30"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242" name="Google Shape;1242;p46"/>
            <p:cNvSpPr/>
            <p:nvPr/>
          </p:nvSpPr>
          <p:spPr>
            <a:xfrm flipH="1">
              <a:off x="311967" y="3329599"/>
              <a:ext cx="1044556" cy="812626"/>
            </a:xfrm>
            <a:custGeom>
              <a:avLst/>
              <a:gdLst/>
              <a:ahLst/>
              <a:cxnLst/>
              <a:rect l="l" t="t" r="r" b="b"/>
              <a:pathLst>
                <a:path w="23933" h="18619" extrusionOk="0">
                  <a:moveTo>
                    <a:pt x="19221" y="0"/>
                  </a:moveTo>
                  <a:cubicBezTo>
                    <a:pt x="12943" y="0"/>
                    <a:pt x="13307" y="8596"/>
                    <a:pt x="11791" y="12581"/>
                  </a:cubicBezTo>
                  <a:cubicBezTo>
                    <a:pt x="10536" y="15880"/>
                    <a:pt x="7143" y="16183"/>
                    <a:pt x="5526" y="16183"/>
                  </a:cubicBezTo>
                  <a:cubicBezTo>
                    <a:pt x="5163" y="16183"/>
                    <a:pt x="4889" y="16167"/>
                    <a:pt x="4749" y="16167"/>
                  </a:cubicBezTo>
                  <a:cubicBezTo>
                    <a:pt x="4679" y="16167"/>
                    <a:pt x="4583" y="16167"/>
                    <a:pt x="4465" y="16167"/>
                  </a:cubicBezTo>
                  <a:cubicBezTo>
                    <a:pt x="3280" y="16167"/>
                    <a:pt x="1" y="16227"/>
                    <a:pt x="1280" y="17573"/>
                  </a:cubicBezTo>
                  <a:cubicBezTo>
                    <a:pt x="1932" y="18266"/>
                    <a:pt x="5904" y="18618"/>
                    <a:pt x="10139" y="18618"/>
                  </a:cubicBezTo>
                  <a:cubicBezTo>
                    <a:pt x="15027" y="18618"/>
                    <a:pt x="20266" y="18149"/>
                    <a:pt x="21160" y="17192"/>
                  </a:cubicBezTo>
                  <a:cubicBezTo>
                    <a:pt x="22814" y="15406"/>
                    <a:pt x="23078" y="10150"/>
                    <a:pt x="23532" y="4953"/>
                  </a:cubicBezTo>
                  <a:cubicBezTo>
                    <a:pt x="23933" y="211"/>
                    <a:pt x="20237" y="3"/>
                    <a:pt x="19588" y="3"/>
                  </a:cubicBezTo>
                  <a:cubicBezTo>
                    <a:pt x="19526" y="3"/>
                    <a:pt x="19491" y="5"/>
                    <a:pt x="19491" y="5"/>
                  </a:cubicBezTo>
                  <a:cubicBezTo>
                    <a:pt x="19400" y="2"/>
                    <a:pt x="19310" y="0"/>
                    <a:pt x="19221"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243" name="Google Shape;1243;p46"/>
            <p:cNvSpPr/>
            <p:nvPr/>
          </p:nvSpPr>
          <p:spPr>
            <a:xfrm flipH="1">
              <a:off x="324974" y="3329817"/>
              <a:ext cx="996153" cy="813106"/>
            </a:xfrm>
            <a:custGeom>
              <a:avLst/>
              <a:gdLst/>
              <a:ahLst/>
              <a:cxnLst/>
              <a:rect l="l" t="t" r="r" b="b"/>
              <a:pathLst>
                <a:path w="22824" h="18630" extrusionOk="0">
                  <a:moveTo>
                    <a:pt x="18958" y="0"/>
                  </a:moveTo>
                  <a:cubicBezTo>
                    <a:pt x="18959" y="0"/>
                    <a:pt x="22384" y="703"/>
                    <a:pt x="22062" y="4304"/>
                  </a:cubicBezTo>
                  <a:cubicBezTo>
                    <a:pt x="21740" y="7891"/>
                    <a:pt x="20847" y="14171"/>
                    <a:pt x="19178" y="15782"/>
                  </a:cubicBezTo>
                  <a:cubicBezTo>
                    <a:pt x="17800" y="17112"/>
                    <a:pt x="13106" y="17583"/>
                    <a:pt x="9525" y="17583"/>
                  </a:cubicBezTo>
                  <a:cubicBezTo>
                    <a:pt x="8771" y="17583"/>
                    <a:pt x="8066" y="17562"/>
                    <a:pt x="7452" y="17524"/>
                  </a:cubicBezTo>
                  <a:cubicBezTo>
                    <a:pt x="3353" y="17260"/>
                    <a:pt x="747" y="16470"/>
                    <a:pt x="747" y="16470"/>
                  </a:cubicBezTo>
                  <a:cubicBezTo>
                    <a:pt x="747" y="16470"/>
                    <a:pt x="0" y="16953"/>
                    <a:pt x="220" y="17260"/>
                  </a:cubicBezTo>
                  <a:cubicBezTo>
                    <a:pt x="423" y="17544"/>
                    <a:pt x="2153" y="18630"/>
                    <a:pt x="10085" y="18630"/>
                  </a:cubicBezTo>
                  <a:cubicBezTo>
                    <a:pt x="10731" y="18630"/>
                    <a:pt x="11419" y="18623"/>
                    <a:pt x="12151" y="18607"/>
                  </a:cubicBezTo>
                  <a:cubicBezTo>
                    <a:pt x="21842" y="18417"/>
                    <a:pt x="21169" y="16967"/>
                    <a:pt x="21579" y="15416"/>
                  </a:cubicBezTo>
                  <a:cubicBezTo>
                    <a:pt x="21974" y="13849"/>
                    <a:pt x="22823" y="5505"/>
                    <a:pt x="22706" y="3675"/>
                  </a:cubicBezTo>
                  <a:cubicBezTo>
                    <a:pt x="22604" y="1859"/>
                    <a:pt x="21681" y="337"/>
                    <a:pt x="18958"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244" name="Google Shape;1244;p46"/>
            <p:cNvSpPr/>
            <p:nvPr/>
          </p:nvSpPr>
          <p:spPr>
            <a:xfrm flipH="1">
              <a:off x="584400" y="3614123"/>
              <a:ext cx="31992" cy="41594"/>
            </a:xfrm>
            <a:custGeom>
              <a:avLst/>
              <a:gdLst/>
              <a:ahLst/>
              <a:cxnLst/>
              <a:rect l="l" t="t" r="r" b="b"/>
              <a:pathLst>
                <a:path w="733" h="953" extrusionOk="0">
                  <a:moveTo>
                    <a:pt x="367" y="1"/>
                  </a:moveTo>
                  <a:cubicBezTo>
                    <a:pt x="176" y="1"/>
                    <a:pt x="1" y="220"/>
                    <a:pt x="1" y="484"/>
                  </a:cubicBezTo>
                  <a:cubicBezTo>
                    <a:pt x="1" y="733"/>
                    <a:pt x="176" y="952"/>
                    <a:pt x="367" y="952"/>
                  </a:cubicBezTo>
                  <a:cubicBezTo>
                    <a:pt x="572" y="952"/>
                    <a:pt x="733" y="733"/>
                    <a:pt x="733" y="484"/>
                  </a:cubicBezTo>
                  <a:cubicBezTo>
                    <a:pt x="733" y="220"/>
                    <a:pt x="572" y="1"/>
                    <a:pt x="367"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245" name="Google Shape;1245;p46"/>
            <p:cNvSpPr/>
            <p:nvPr/>
          </p:nvSpPr>
          <p:spPr>
            <a:xfrm flipH="1">
              <a:off x="565851" y="3543200"/>
              <a:ext cx="49275" cy="193653"/>
            </a:xfrm>
            <a:custGeom>
              <a:avLst/>
              <a:gdLst/>
              <a:ahLst/>
              <a:cxnLst/>
              <a:rect l="l" t="t" r="r" b="b"/>
              <a:pathLst>
                <a:path w="1129" h="4437" extrusionOk="0">
                  <a:moveTo>
                    <a:pt x="235" y="1"/>
                  </a:moveTo>
                  <a:cubicBezTo>
                    <a:pt x="221" y="1"/>
                    <a:pt x="177" y="59"/>
                    <a:pt x="147" y="162"/>
                  </a:cubicBezTo>
                  <a:cubicBezTo>
                    <a:pt x="89" y="279"/>
                    <a:pt x="30" y="455"/>
                    <a:pt x="16" y="674"/>
                  </a:cubicBezTo>
                  <a:cubicBezTo>
                    <a:pt x="1" y="909"/>
                    <a:pt x="30" y="1187"/>
                    <a:pt x="162" y="1465"/>
                  </a:cubicBezTo>
                  <a:cubicBezTo>
                    <a:pt x="221" y="1611"/>
                    <a:pt x="308" y="1743"/>
                    <a:pt x="425" y="1860"/>
                  </a:cubicBezTo>
                  <a:cubicBezTo>
                    <a:pt x="543" y="1992"/>
                    <a:pt x="660" y="2080"/>
                    <a:pt x="616" y="2226"/>
                  </a:cubicBezTo>
                  <a:cubicBezTo>
                    <a:pt x="587" y="2372"/>
                    <a:pt x="484" y="2504"/>
                    <a:pt x="440" y="2665"/>
                  </a:cubicBezTo>
                  <a:cubicBezTo>
                    <a:pt x="382" y="2841"/>
                    <a:pt x="382" y="3002"/>
                    <a:pt x="382" y="3148"/>
                  </a:cubicBezTo>
                  <a:cubicBezTo>
                    <a:pt x="382" y="3456"/>
                    <a:pt x="499" y="3719"/>
                    <a:pt x="601" y="3910"/>
                  </a:cubicBezTo>
                  <a:cubicBezTo>
                    <a:pt x="718" y="4115"/>
                    <a:pt x="865" y="4246"/>
                    <a:pt x="953" y="4320"/>
                  </a:cubicBezTo>
                  <a:cubicBezTo>
                    <a:pt x="1040" y="4407"/>
                    <a:pt x="1114" y="4437"/>
                    <a:pt x="1114" y="4437"/>
                  </a:cubicBezTo>
                  <a:cubicBezTo>
                    <a:pt x="1128" y="4407"/>
                    <a:pt x="879" y="4261"/>
                    <a:pt x="674" y="3880"/>
                  </a:cubicBezTo>
                  <a:cubicBezTo>
                    <a:pt x="587" y="3705"/>
                    <a:pt x="499" y="3441"/>
                    <a:pt x="499" y="3163"/>
                  </a:cubicBezTo>
                  <a:cubicBezTo>
                    <a:pt x="499" y="3017"/>
                    <a:pt x="513" y="2856"/>
                    <a:pt x="543" y="2724"/>
                  </a:cubicBezTo>
                  <a:cubicBezTo>
                    <a:pt x="587" y="2607"/>
                    <a:pt x="689" y="2460"/>
                    <a:pt x="733" y="2270"/>
                  </a:cubicBezTo>
                  <a:cubicBezTo>
                    <a:pt x="762" y="2167"/>
                    <a:pt x="733" y="2050"/>
                    <a:pt x="674" y="1977"/>
                  </a:cubicBezTo>
                  <a:cubicBezTo>
                    <a:pt x="616" y="1904"/>
                    <a:pt x="572" y="1845"/>
                    <a:pt x="513" y="1802"/>
                  </a:cubicBezTo>
                  <a:cubicBezTo>
                    <a:pt x="425" y="1684"/>
                    <a:pt x="323" y="1553"/>
                    <a:pt x="279" y="1436"/>
                  </a:cubicBezTo>
                  <a:cubicBezTo>
                    <a:pt x="147" y="1172"/>
                    <a:pt x="103" y="923"/>
                    <a:pt x="103" y="704"/>
                  </a:cubicBezTo>
                  <a:cubicBezTo>
                    <a:pt x="103" y="264"/>
                    <a:pt x="250" y="1"/>
                    <a:pt x="235"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246" name="Google Shape;1246;p46"/>
            <p:cNvSpPr/>
            <p:nvPr/>
          </p:nvSpPr>
          <p:spPr>
            <a:xfrm flipH="1">
              <a:off x="592693" y="3607751"/>
              <a:ext cx="60099" cy="47966"/>
            </a:xfrm>
            <a:custGeom>
              <a:avLst/>
              <a:gdLst/>
              <a:ahLst/>
              <a:cxnLst/>
              <a:rect l="l" t="t" r="r" b="b"/>
              <a:pathLst>
                <a:path w="1377" h="1099" extrusionOk="0">
                  <a:moveTo>
                    <a:pt x="73" y="0"/>
                  </a:moveTo>
                  <a:cubicBezTo>
                    <a:pt x="59" y="0"/>
                    <a:pt x="0" y="118"/>
                    <a:pt x="15" y="323"/>
                  </a:cubicBezTo>
                  <a:cubicBezTo>
                    <a:pt x="44" y="498"/>
                    <a:pt x="161" y="732"/>
                    <a:pt x="410" y="908"/>
                  </a:cubicBezTo>
                  <a:cubicBezTo>
                    <a:pt x="644" y="1069"/>
                    <a:pt x="893" y="1098"/>
                    <a:pt x="1084" y="1098"/>
                  </a:cubicBezTo>
                  <a:cubicBezTo>
                    <a:pt x="1259" y="1098"/>
                    <a:pt x="1376" y="1084"/>
                    <a:pt x="1376" y="1069"/>
                  </a:cubicBezTo>
                  <a:cubicBezTo>
                    <a:pt x="1376" y="1054"/>
                    <a:pt x="1259" y="1025"/>
                    <a:pt x="1098" y="1011"/>
                  </a:cubicBezTo>
                  <a:cubicBezTo>
                    <a:pt x="937" y="996"/>
                    <a:pt x="703" y="937"/>
                    <a:pt x="498" y="791"/>
                  </a:cubicBezTo>
                  <a:cubicBezTo>
                    <a:pt x="293" y="645"/>
                    <a:pt x="161" y="440"/>
                    <a:pt x="132" y="279"/>
                  </a:cubicBezTo>
                  <a:cubicBezTo>
                    <a:pt x="73" y="118"/>
                    <a:pt x="88" y="0"/>
                    <a:pt x="73"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grpSp>
        <p:nvGrpSpPr>
          <p:cNvPr id="1247" name="Google Shape;1247;p46"/>
          <p:cNvGrpSpPr/>
          <p:nvPr/>
        </p:nvGrpSpPr>
        <p:grpSpPr>
          <a:xfrm>
            <a:off x="11349918" y="4692743"/>
            <a:ext cx="970047" cy="2281092"/>
            <a:chOff x="-181612" y="3483857"/>
            <a:chExt cx="727535" cy="1710819"/>
          </a:xfrm>
        </p:grpSpPr>
        <p:sp>
          <p:nvSpPr>
            <p:cNvPr id="1248" name="Google Shape;1248;p46"/>
            <p:cNvSpPr/>
            <p:nvPr/>
          </p:nvSpPr>
          <p:spPr>
            <a:xfrm flipH="1">
              <a:off x="56020" y="4845962"/>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249" name="Google Shape;1249;p46"/>
            <p:cNvSpPr/>
            <p:nvPr/>
          </p:nvSpPr>
          <p:spPr>
            <a:xfrm flipH="1">
              <a:off x="-181612" y="3483857"/>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250" name="Google Shape;1250;p46"/>
            <p:cNvSpPr/>
            <p:nvPr/>
          </p:nvSpPr>
          <p:spPr>
            <a:xfrm flipH="1">
              <a:off x="162751" y="4845962"/>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121900" tIns="121900" rIns="121900" bIns="121900" anchor="ctr" anchorCtr="0">
              <a:noAutofit/>
            </a:bodyPr>
            <a:lstStyle/>
            <a:p>
              <a:endParaRPr sz="2400"/>
            </a:p>
          </p:txBody>
        </p:sp>
      </p:grpSp>
      <p:grpSp>
        <p:nvGrpSpPr>
          <p:cNvPr id="1251" name="Google Shape;1251;p46"/>
          <p:cNvGrpSpPr/>
          <p:nvPr/>
        </p:nvGrpSpPr>
        <p:grpSpPr>
          <a:xfrm>
            <a:off x="10593300" y="4346034"/>
            <a:ext cx="1189059" cy="2653033"/>
            <a:chOff x="7944975" y="3259525"/>
            <a:chExt cx="891794" cy="1989775"/>
          </a:xfrm>
        </p:grpSpPr>
        <p:sp>
          <p:nvSpPr>
            <p:cNvPr id="1252" name="Google Shape;1252;p46"/>
            <p:cNvSpPr/>
            <p:nvPr/>
          </p:nvSpPr>
          <p:spPr>
            <a:xfrm>
              <a:off x="8392382" y="3259525"/>
              <a:ext cx="444386" cy="1190799"/>
            </a:xfrm>
            <a:custGeom>
              <a:avLst/>
              <a:gdLst/>
              <a:ahLst/>
              <a:cxnLst/>
              <a:rect l="l" t="t" r="r" b="b"/>
              <a:pathLst>
                <a:path w="8550" h="22911" extrusionOk="0">
                  <a:moveTo>
                    <a:pt x="2460" y="0"/>
                  </a:moveTo>
                  <a:lnTo>
                    <a:pt x="1" y="22252"/>
                  </a:lnTo>
                  <a:lnTo>
                    <a:pt x="4451" y="22911"/>
                  </a:lnTo>
                  <a:lnTo>
                    <a:pt x="8550" y="234"/>
                  </a:lnTo>
                  <a:lnTo>
                    <a:pt x="2460"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253" name="Google Shape;1253;p46"/>
            <p:cNvSpPr/>
            <p:nvPr/>
          </p:nvSpPr>
          <p:spPr>
            <a:xfrm>
              <a:off x="8371072" y="3259525"/>
              <a:ext cx="418555" cy="1126922"/>
            </a:xfrm>
            <a:custGeom>
              <a:avLst/>
              <a:gdLst/>
              <a:ahLst/>
              <a:cxnLst/>
              <a:rect l="l" t="t" r="r" b="b"/>
              <a:pathLst>
                <a:path w="8053" h="21682" extrusionOk="0">
                  <a:moveTo>
                    <a:pt x="1948" y="0"/>
                  </a:moveTo>
                  <a:lnTo>
                    <a:pt x="1" y="21505"/>
                  </a:lnTo>
                  <a:lnTo>
                    <a:pt x="4202" y="21681"/>
                  </a:lnTo>
                  <a:lnTo>
                    <a:pt x="8052" y="234"/>
                  </a:lnTo>
                  <a:lnTo>
                    <a:pt x="1948"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254" name="Google Shape;1254;p46"/>
            <p:cNvSpPr/>
            <p:nvPr/>
          </p:nvSpPr>
          <p:spPr>
            <a:xfrm>
              <a:off x="7944975" y="4350652"/>
              <a:ext cx="694750" cy="898648"/>
            </a:xfrm>
            <a:custGeom>
              <a:avLst/>
              <a:gdLst/>
              <a:ahLst/>
              <a:cxnLst/>
              <a:rect l="l" t="t" r="r" b="b"/>
              <a:pathLst>
                <a:path w="13367" h="17290" extrusionOk="0">
                  <a:moveTo>
                    <a:pt x="1406" y="1318"/>
                  </a:moveTo>
                  <a:lnTo>
                    <a:pt x="11317" y="1830"/>
                  </a:lnTo>
                  <a:lnTo>
                    <a:pt x="6544" y="5783"/>
                  </a:lnTo>
                  <a:lnTo>
                    <a:pt x="1406" y="1318"/>
                  </a:lnTo>
                  <a:close/>
                  <a:moveTo>
                    <a:pt x="11946" y="1889"/>
                  </a:moveTo>
                  <a:lnTo>
                    <a:pt x="11595" y="10145"/>
                  </a:lnTo>
                  <a:lnTo>
                    <a:pt x="6852" y="6046"/>
                  </a:lnTo>
                  <a:lnTo>
                    <a:pt x="11946" y="1889"/>
                  </a:lnTo>
                  <a:close/>
                  <a:moveTo>
                    <a:pt x="1055" y="1610"/>
                  </a:moveTo>
                  <a:lnTo>
                    <a:pt x="6164" y="6090"/>
                  </a:lnTo>
                  <a:lnTo>
                    <a:pt x="1040" y="10321"/>
                  </a:lnTo>
                  <a:lnTo>
                    <a:pt x="1040" y="10321"/>
                  </a:lnTo>
                  <a:lnTo>
                    <a:pt x="1055" y="1610"/>
                  </a:lnTo>
                  <a:close/>
                  <a:moveTo>
                    <a:pt x="0" y="0"/>
                  </a:moveTo>
                  <a:lnTo>
                    <a:pt x="249" y="1259"/>
                  </a:lnTo>
                  <a:lnTo>
                    <a:pt x="410" y="1259"/>
                  </a:lnTo>
                  <a:lnTo>
                    <a:pt x="557" y="16821"/>
                  </a:lnTo>
                  <a:lnTo>
                    <a:pt x="1011" y="16806"/>
                  </a:lnTo>
                  <a:lnTo>
                    <a:pt x="1040" y="10804"/>
                  </a:lnTo>
                  <a:lnTo>
                    <a:pt x="6486" y="6368"/>
                  </a:lnTo>
                  <a:lnTo>
                    <a:pt x="11580" y="10833"/>
                  </a:lnTo>
                  <a:lnTo>
                    <a:pt x="11302" y="17289"/>
                  </a:lnTo>
                  <a:lnTo>
                    <a:pt x="11756" y="17289"/>
                  </a:lnTo>
                  <a:lnTo>
                    <a:pt x="12576" y="1918"/>
                  </a:lnTo>
                  <a:lnTo>
                    <a:pt x="13059" y="1933"/>
                  </a:lnTo>
                  <a:lnTo>
                    <a:pt x="13366" y="586"/>
                  </a:lnTo>
                  <a:lnTo>
                    <a:pt x="0"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grpSp>
      <p:sp>
        <p:nvSpPr>
          <p:cNvPr id="25" name="Google Shape;1232;p46"/>
          <p:cNvSpPr txBox="1">
            <a:spLocks/>
          </p:cNvSpPr>
          <p:nvPr/>
        </p:nvSpPr>
        <p:spPr>
          <a:xfrm>
            <a:off x="2706777" y="1110789"/>
            <a:ext cx="7740874" cy="2544577"/>
          </a:xfrm>
          <a:prstGeom prst="rect">
            <a:avLst/>
          </a:prstGeom>
        </p:spPr>
        <p:txBody>
          <a:bodyPr spcFirstLastPara="1" vert="horz" wrap="square" lIns="121900" tIns="121900" rIns="121900" bIns="121900" rtlCol="0" anchor="t" anchorCtr="0">
            <a:noAutofit/>
          </a:bodyPr>
          <a:lstStyle>
            <a:lvl1pPr lvl="0" algn="ctr" defTabSz="914400" rtl="0" eaLnBrk="1" latinLnBrk="0" hangingPunct="1">
              <a:lnSpc>
                <a:spcPct val="80000"/>
              </a:lnSpc>
              <a:spcBef>
                <a:spcPts val="0"/>
              </a:spcBef>
              <a:spcAft>
                <a:spcPts val="0"/>
              </a:spcAft>
              <a:buSzPts val="4800"/>
              <a:buNone/>
              <a:defRPr sz="9600" kern="1200">
                <a:solidFill>
                  <a:schemeClr val="tx1"/>
                </a:solidFill>
                <a:latin typeface="+mj-lt"/>
                <a:ea typeface="+mj-ea"/>
                <a:cs typeface="+mj-cs"/>
              </a:defRPr>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pPr>
              <a:lnSpc>
                <a:spcPct val="150000"/>
              </a:lnSpc>
            </a:pPr>
            <a:r>
              <a:rPr lang="en-US" sz="2400" b="1" dirty="0" smtClean="0"/>
              <a:t/>
            </a:r>
            <a:br>
              <a:rPr lang="en-US" sz="2400" b="1" dirty="0" smtClean="0"/>
            </a:br>
            <a:endParaRPr lang="en-US" sz="2400" b="1" dirty="0"/>
          </a:p>
        </p:txBody>
      </p:sp>
      <p:sp>
        <p:nvSpPr>
          <p:cNvPr id="26" name="Google Shape;1232;p46"/>
          <p:cNvSpPr txBox="1">
            <a:spLocks/>
          </p:cNvSpPr>
          <p:nvPr/>
        </p:nvSpPr>
        <p:spPr>
          <a:xfrm>
            <a:off x="2562991" y="5120717"/>
            <a:ext cx="7740874" cy="2544577"/>
          </a:xfrm>
          <a:prstGeom prst="rect">
            <a:avLst/>
          </a:prstGeom>
        </p:spPr>
        <p:txBody>
          <a:bodyPr spcFirstLastPara="1" vert="horz" wrap="square" lIns="121900" tIns="121900" rIns="121900" bIns="121900" rtlCol="0" anchor="t" anchorCtr="0">
            <a:noAutofit/>
          </a:bodyPr>
          <a:lstStyle>
            <a:lvl1pPr lvl="0" algn="ctr" defTabSz="914400" rtl="0" eaLnBrk="1" latinLnBrk="0" hangingPunct="1">
              <a:lnSpc>
                <a:spcPct val="80000"/>
              </a:lnSpc>
              <a:spcBef>
                <a:spcPts val="0"/>
              </a:spcBef>
              <a:spcAft>
                <a:spcPts val="0"/>
              </a:spcAft>
              <a:buSzPts val="4800"/>
              <a:buNone/>
              <a:defRPr sz="9600" kern="1200">
                <a:solidFill>
                  <a:schemeClr val="tx1"/>
                </a:solidFill>
                <a:latin typeface="+mj-lt"/>
                <a:ea typeface="+mj-ea"/>
                <a:cs typeface="+mj-cs"/>
              </a:defRPr>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pPr>
              <a:lnSpc>
                <a:spcPct val="150000"/>
              </a:lnSpc>
            </a:pPr>
            <a:r>
              <a:rPr lang="en-US" sz="2400" b="1" dirty="0" err="1" smtClean="0"/>
              <a:t>Pasar</a:t>
            </a:r>
            <a:r>
              <a:rPr lang="en-US" sz="2400" b="1" dirty="0" smtClean="0"/>
              <a:t> </a:t>
            </a:r>
            <a:r>
              <a:rPr lang="en-US" sz="2400" b="1" dirty="0" err="1" smtClean="0"/>
              <a:t>mempunyai</a:t>
            </a:r>
            <a:r>
              <a:rPr lang="en-US" sz="2400" b="1" dirty="0" smtClean="0"/>
              <a:t> </a:t>
            </a:r>
            <a:r>
              <a:rPr lang="en-US" sz="2400" b="1" dirty="0" err="1" smtClean="0"/>
              <a:t>empat</a:t>
            </a:r>
            <a:r>
              <a:rPr lang="en-US" sz="2400" b="1" dirty="0" smtClean="0"/>
              <a:t> </a:t>
            </a:r>
            <a:r>
              <a:rPr lang="en-US" sz="2400" b="1" dirty="0" err="1" smtClean="0"/>
              <a:t>fungsi</a:t>
            </a:r>
            <a:r>
              <a:rPr lang="en-US" sz="2400" b="1" dirty="0" smtClean="0"/>
              <a:t> </a:t>
            </a:r>
            <a:r>
              <a:rPr lang="en-US" sz="2400" b="1" dirty="0" err="1" smtClean="0"/>
              <a:t>utama</a:t>
            </a:r>
            <a:r>
              <a:rPr lang="en-US" sz="2400" b="1" dirty="0" smtClean="0"/>
              <a:t>, </a:t>
            </a:r>
            <a:r>
              <a:rPr lang="en-US" sz="2400" b="1" dirty="0" err="1" smtClean="0"/>
              <a:t>yaitu</a:t>
            </a:r>
            <a:r>
              <a:rPr lang="en-US" sz="2400" b="1" dirty="0" smtClean="0"/>
              <a:t> </a:t>
            </a:r>
            <a:r>
              <a:rPr lang="en-US" sz="2400" b="1" dirty="0" err="1" smtClean="0"/>
              <a:t>mengorganisasi</a:t>
            </a:r>
            <a:r>
              <a:rPr lang="en-US" sz="2400" b="1" dirty="0" smtClean="0"/>
              <a:t> </a:t>
            </a:r>
            <a:r>
              <a:rPr lang="en-US" sz="2400" b="1" dirty="0" err="1" smtClean="0"/>
              <a:t>produksi</a:t>
            </a:r>
            <a:r>
              <a:rPr lang="en-US" sz="2400" b="1" dirty="0" smtClean="0"/>
              <a:t>, </a:t>
            </a:r>
            <a:r>
              <a:rPr lang="en-US" sz="2400" b="1" dirty="0" err="1" smtClean="0"/>
              <a:t>menetapkan</a:t>
            </a:r>
            <a:r>
              <a:rPr lang="en-US" sz="2400" b="1" dirty="0" smtClean="0"/>
              <a:t> </a:t>
            </a:r>
            <a:r>
              <a:rPr lang="en-US" sz="2400" b="1" dirty="0" err="1" smtClean="0"/>
              <a:t>nilai</a:t>
            </a:r>
            <a:r>
              <a:rPr lang="en-US" sz="2400" b="1" dirty="0" smtClean="0"/>
              <a:t>, </a:t>
            </a:r>
            <a:r>
              <a:rPr lang="en-US" sz="2400" b="1" dirty="0" err="1" smtClean="0"/>
              <a:t>mendistribusikan</a:t>
            </a:r>
            <a:r>
              <a:rPr lang="en-US" sz="2400" b="1" dirty="0" smtClean="0"/>
              <a:t> </a:t>
            </a:r>
            <a:r>
              <a:rPr lang="en-US" sz="2400" b="1" dirty="0" err="1" smtClean="0"/>
              <a:t>barang</a:t>
            </a:r>
            <a:r>
              <a:rPr lang="en-US" sz="2400" b="1" dirty="0" smtClean="0"/>
              <a:t> </a:t>
            </a:r>
            <a:r>
              <a:rPr lang="en-US" sz="2400" b="1" dirty="0" err="1" smtClean="0"/>
              <a:t>dan</a:t>
            </a:r>
            <a:r>
              <a:rPr lang="en-US" sz="2400" b="1" dirty="0" smtClean="0"/>
              <a:t> </a:t>
            </a:r>
            <a:r>
              <a:rPr lang="en-US" sz="2400" b="1" dirty="0" err="1" smtClean="0"/>
              <a:t>jasa</a:t>
            </a:r>
            <a:r>
              <a:rPr lang="en-US" sz="2400" b="1" dirty="0" smtClean="0"/>
              <a:t>, </a:t>
            </a:r>
            <a:r>
              <a:rPr lang="en-US" sz="2400" b="1" dirty="0" err="1" smtClean="0"/>
              <a:t>dan</a:t>
            </a:r>
            <a:r>
              <a:rPr lang="en-US" sz="2400" b="1" dirty="0" smtClean="0"/>
              <a:t> </a:t>
            </a:r>
            <a:r>
              <a:rPr lang="en-US" sz="2400" b="1" dirty="0" err="1" smtClean="0"/>
              <a:t>menyediakan</a:t>
            </a:r>
            <a:r>
              <a:rPr lang="en-US" sz="2400" b="1" dirty="0" smtClean="0"/>
              <a:t> </a:t>
            </a:r>
            <a:r>
              <a:rPr lang="en-US" sz="2400" b="1" dirty="0" err="1" smtClean="0"/>
              <a:t>barang</a:t>
            </a:r>
            <a:r>
              <a:rPr lang="en-US" sz="2400" b="1" dirty="0" smtClean="0"/>
              <a:t> </a:t>
            </a:r>
            <a:r>
              <a:rPr lang="en-US" sz="2400" b="1" dirty="0" err="1" smtClean="0"/>
              <a:t>serta</a:t>
            </a:r>
            <a:r>
              <a:rPr lang="en-US" sz="2400" b="1" dirty="0" smtClean="0"/>
              <a:t> </a:t>
            </a:r>
            <a:r>
              <a:rPr lang="en-US" sz="2400" b="1" dirty="0" err="1" smtClean="0"/>
              <a:t>jasa</a:t>
            </a:r>
            <a:r>
              <a:rPr lang="en-US" sz="2400" b="1" dirty="0" smtClean="0"/>
              <a:t> </a:t>
            </a:r>
            <a:r>
              <a:rPr lang="en-US" sz="2400" b="1" dirty="0" err="1" smtClean="0"/>
              <a:t>untuk</a:t>
            </a:r>
            <a:r>
              <a:rPr lang="en-US" sz="2400" b="1" dirty="0" smtClean="0"/>
              <a:t> </a:t>
            </a:r>
            <a:r>
              <a:rPr lang="en-US" sz="2400" b="1" dirty="0" err="1" smtClean="0"/>
              <a:t>keperluan</a:t>
            </a:r>
            <a:r>
              <a:rPr lang="en-US" sz="2400" b="1" dirty="0" smtClean="0"/>
              <a:t> </a:t>
            </a:r>
            <a:br>
              <a:rPr lang="en-US" sz="2400" b="1" dirty="0" smtClean="0"/>
            </a:br>
            <a:endParaRPr lang="en-US" sz="2400" b="1" dirty="0"/>
          </a:p>
        </p:txBody>
      </p:sp>
      <p:sp>
        <p:nvSpPr>
          <p:cNvPr id="27" name="Oval 26"/>
          <p:cNvSpPr/>
          <p:nvPr/>
        </p:nvSpPr>
        <p:spPr>
          <a:xfrm>
            <a:off x="11466095" y="228600"/>
            <a:ext cx="493294" cy="553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ES</a:t>
            </a:r>
            <a:endParaRPr lang="en-US" sz="1200" dirty="0">
              <a:solidFill>
                <a:schemeClr val="tx1"/>
              </a:solidFill>
            </a:endParaRPr>
          </a:p>
        </p:txBody>
      </p:sp>
    </p:spTree>
    <p:extLst>
      <p:ext uri="{BB962C8B-B14F-4D97-AF65-F5344CB8AC3E}">
        <p14:creationId xmlns:p14="http://schemas.microsoft.com/office/powerpoint/2010/main" val="17955194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7173" y="589420"/>
            <a:ext cx="4626400" cy="625200"/>
          </a:xfrm>
          <a:solidFill>
            <a:schemeClr val="bg1">
              <a:lumMod val="95000"/>
            </a:schemeClr>
          </a:solidFill>
          <a:ln>
            <a:solidFill>
              <a:schemeClr val="tx2"/>
            </a:solidFill>
          </a:ln>
        </p:spPr>
        <p:txBody>
          <a:bodyPr/>
          <a:lstStyle/>
          <a:p>
            <a:r>
              <a:rPr lang="id-ID" i="1" dirty="0"/>
              <a:t>Why go international?</a:t>
            </a:r>
            <a:r>
              <a:rPr lang="en-US" dirty="0"/>
              <a:t/>
            </a:r>
            <a:br>
              <a:rPr lang="en-US" dirty="0"/>
            </a:br>
            <a:r>
              <a:rPr lang="id-ID" i="1" dirty="0"/>
              <a:t> </a:t>
            </a:r>
            <a:r>
              <a:rPr lang="en-US" dirty="0"/>
              <a:t/>
            </a:r>
            <a:br>
              <a:rPr lang="en-US" dirty="0"/>
            </a:br>
            <a:endParaRPr lang="en-US" dirty="0"/>
          </a:p>
        </p:txBody>
      </p:sp>
      <p:sp>
        <p:nvSpPr>
          <p:cNvPr id="3" name="Subtitle 2"/>
          <p:cNvSpPr>
            <a:spLocks noGrp="1"/>
          </p:cNvSpPr>
          <p:nvPr>
            <p:ph type="subTitle" idx="1"/>
          </p:nvPr>
        </p:nvSpPr>
        <p:spPr>
          <a:xfrm>
            <a:off x="1531620" y="1580380"/>
            <a:ext cx="9486900" cy="4820420"/>
          </a:xfrm>
          <a:solidFill>
            <a:schemeClr val="bg1">
              <a:lumMod val="95000"/>
            </a:schemeClr>
          </a:solidFill>
        </p:spPr>
        <p:txBody>
          <a:bodyPr/>
          <a:lstStyle/>
          <a:p>
            <a:pPr algn="l"/>
            <a:r>
              <a:rPr lang="id-ID" sz="2400" b="1" u="sng" dirty="0"/>
              <a:t>Beberapa faktor pendorong</a:t>
            </a:r>
            <a:r>
              <a:rPr lang="id-ID" sz="2400" b="1" dirty="0"/>
              <a:t>:</a:t>
            </a:r>
            <a:endParaRPr lang="en-US" sz="2400" b="1" dirty="0"/>
          </a:p>
          <a:p>
            <a:pPr algn="l"/>
            <a:r>
              <a:rPr lang="id-ID" sz="2400" dirty="0"/>
              <a:t> </a:t>
            </a:r>
            <a:endParaRPr lang="en-US" sz="2400" dirty="0"/>
          </a:p>
          <a:p>
            <a:pPr lvl="2" algn="l"/>
            <a:r>
              <a:rPr lang="id-ID" sz="2400" dirty="0"/>
              <a:t>Kejenuhan pasar </a:t>
            </a:r>
            <a:r>
              <a:rPr lang="id-ID" sz="2400" dirty="0" smtClean="0"/>
              <a:t>domestic</a:t>
            </a:r>
            <a:r>
              <a:rPr lang="en-US" sz="2400" dirty="0" smtClean="0"/>
              <a:t> (</a:t>
            </a:r>
            <a:r>
              <a:rPr lang="en-US" sz="2400" dirty="0" err="1" smtClean="0"/>
              <a:t>DN</a:t>
            </a:r>
            <a:r>
              <a:rPr lang="en-US" sz="2400" dirty="0" smtClean="0"/>
              <a:t>)</a:t>
            </a:r>
          </a:p>
          <a:p>
            <a:pPr lvl="2" algn="l"/>
            <a:endParaRPr lang="en-US" sz="2400" dirty="0"/>
          </a:p>
          <a:p>
            <a:pPr lvl="2" algn="l"/>
            <a:r>
              <a:rPr lang="id-ID" sz="2400" dirty="0" smtClean="0"/>
              <a:t>Persaingan</a:t>
            </a:r>
            <a:endParaRPr lang="en-US" sz="2400" dirty="0" smtClean="0"/>
          </a:p>
          <a:p>
            <a:pPr lvl="2" algn="l"/>
            <a:endParaRPr lang="en-US" sz="2400" dirty="0" smtClean="0"/>
          </a:p>
          <a:p>
            <a:pPr lvl="2" algn="l"/>
            <a:r>
              <a:rPr lang="id-ID" sz="2400" dirty="0" smtClean="0"/>
              <a:t>Peluang-peluang pasar</a:t>
            </a:r>
            <a:endParaRPr lang="en-US" sz="2400" dirty="0" smtClean="0"/>
          </a:p>
          <a:p>
            <a:pPr lvl="2" algn="l"/>
            <a:endParaRPr lang="en-US" sz="2400" dirty="0"/>
          </a:p>
          <a:p>
            <a:pPr lvl="2" algn="l"/>
            <a:r>
              <a:rPr lang="id-ID" sz="2400" dirty="0"/>
              <a:t>Kurva pengalaman yang </a:t>
            </a:r>
            <a:r>
              <a:rPr lang="id-ID" sz="2400" dirty="0" smtClean="0"/>
              <a:t>tajam</a:t>
            </a:r>
            <a:endParaRPr lang="en-US" sz="2400" dirty="0" smtClean="0"/>
          </a:p>
          <a:p>
            <a:pPr lvl="2" algn="l"/>
            <a:endParaRPr lang="en-US" sz="2400" dirty="0"/>
          </a:p>
          <a:p>
            <a:pPr lvl="2" algn="l"/>
            <a:r>
              <a:rPr lang="id-ID" sz="2400" dirty="0"/>
              <a:t>Posisi pasar </a:t>
            </a:r>
            <a:r>
              <a:rPr lang="id-ID" sz="2400" dirty="0" smtClean="0"/>
              <a:t>ceruk</a:t>
            </a:r>
            <a:r>
              <a:rPr lang="en-US" sz="2400" dirty="0" smtClean="0"/>
              <a:t> (</a:t>
            </a:r>
            <a:r>
              <a:rPr lang="en-US" sz="2400" dirty="0" err="1" smtClean="0"/>
              <a:t>Pelanggan</a:t>
            </a:r>
            <a:r>
              <a:rPr lang="en-US" sz="2400" dirty="0" smtClean="0"/>
              <a:t> </a:t>
            </a:r>
            <a:r>
              <a:rPr lang="en-US" sz="2400" dirty="0" err="1" smtClean="0"/>
              <a:t>khusus</a:t>
            </a:r>
            <a:r>
              <a:rPr lang="en-US" sz="2400" dirty="0" smtClean="0"/>
              <a:t>)</a:t>
            </a:r>
            <a:endParaRPr lang="en-US" sz="2400" dirty="0"/>
          </a:p>
          <a:p>
            <a:r>
              <a:rPr lang="id-ID" sz="2400" dirty="0"/>
              <a:t> </a:t>
            </a:r>
            <a:endParaRPr lang="en-US" sz="2400" dirty="0"/>
          </a:p>
          <a:p>
            <a:endParaRPr lang="en-US" dirty="0"/>
          </a:p>
        </p:txBody>
      </p:sp>
      <p:sp>
        <p:nvSpPr>
          <p:cNvPr id="4" name="Oval 3"/>
          <p:cNvSpPr/>
          <p:nvPr/>
        </p:nvSpPr>
        <p:spPr>
          <a:xfrm>
            <a:off x="11466095" y="228600"/>
            <a:ext cx="493294" cy="553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ES</a:t>
            </a:r>
            <a:endParaRPr lang="en-US" sz="1200" dirty="0">
              <a:solidFill>
                <a:schemeClr val="tx1"/>
              </a:solidFill>
            </a:endParaRPr>
          </a:p>
        </p:txBody>
      </p:sp>
    </p:spTree>
    <p:extLst>
      <p:ext uri="{BB962C8B-B14F-4D97-AF65-F5344CB8AC3E}">
        <p14:creationId xmlns:p14="http://schemas.microsoft.com/office/powerpoint/2010/main" val="39714379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43"/>
          <p:cNvSpPr txBox="1">
            <a:spLocks noGrp="1"/>
          </p:cNvSpPr>
          <p:nvPr>
            <p:ph type="title"/>
          </p:nvPr>
        </p:nvSpPr>
        <p:spPr>
          <a:xfrm>
            <a:off x="3979540" y="349160"/>
            <a:ext cx="3716569" cy="1131505"/>
          </a:xfrm>
          <a:prstGeom prst="rect">
            <a:avLst/>
          </a:prstGeom>
        </p:spPr>
        <p:txBody>
          <a:bodyPr spcFirstLastPara="1" vert="horz" wrap="square" lIns="121900" tIns="121900" rIns="121900" bIns="121900" rtlCol="0" anchor="t" anchorCtr="0">
            <a:noAutofit/>
          </a:bodyPr>
          <a:lstStyle/>
          <a:p>
            <a:r>
              <a:rPr lang="en-US" sz="2800" b="1" dirty="0" err="1" smtClean="0"/>
              <a:t>Jenis</a:t>
            </a:r>
            <a:r>
              <a:rPr lang="en-US" sz="2800" b="1" dirty="0" smtClean="0"/>
              <a:t>  </a:t>
            </a:r>
            <a:r>
              <a:rPr lang="en-US" sz="2800" b="1" dirty="0" err="1"/>
              <a:t>pasar</a:t>
            </a:r>
            <a:r>
              <a:rPr lang="en-US" sz="2800" b="1" dirty="0"/>
              <a:t> </a:t>
            </a:r>
            <a:r>
              <a:rPr lang="en-US" sz="2800" b="1" dirty="0" smtClean="0"/>
              <a:t/>
            </a:r>
            <a:br>
              <a:rPr lang="en-US" sz="2800" b="1" dirty="0" smtClean="0"/>
            </a:br>
            <a:r>
              <a:rPr lang="en-US" sz="2800" b="1" dirty="0" err="1" smtClean="0"/>
              <a:t>menurut</a:t>
            </a:r>
            <a:r>
              <a:rPr lang="en-US" sz="2800" b="1" dirty="0" smtClean="0"/>
              <a:t> </a:t>
            </a:r>
            <a:r>
              <a:rPr lang="en-US" sz="2800" b="1" dirty="0" err="1" smtClean="0"/>
              <a:t>Perbedaannya</a:t>
            </a:r>
            <a:r>
              <a:rPr lang="en-US" sz="2800" b="1" dirty="0" smtClean="0"/>
              <a:t> </a:t>
            </a:r>
            <a:endParaRPr sz="2800" b="1" dirty="0"/>
          </a:p>
        </p:txBody>
      </p:sp>
      <p:sp>
        <p:nvSpPr>
          <p:cNvPr id="960" name="Google Shape;960;p43"/>
          <p:cNvSpPr txBox="1">
            <a:spLocks noGrp="1"/>
          </p:cNvSpPr>
          <p:nvPr>
            <p:ph type="ctrTitle" idx="2"/>
          </p:nvPr>
        </p:nvSpPr>
        <p:spPr>
          <a:xfrm flipH="1">
            <a:off x="2903518" y="4517304"/>
            <a:ext cx="2920400" cy="575200"/>
          </a:xfrm>
          <a:prstGeom prst="rect">
            <a:avLst/>
          </a:prstGeom>
          <a:ln>
            <a:solidFill>
              <a:schemeClr val="accent6">
                <a:lumMod val="50000"/>
              </a:schemeClr>
            </a:solidFill>
          </a:ln>
        </p:spPr>
        <p:txBody>
          <a:bodyPr spcFirstLastPara="1" vert="horz" wrap="square" lIns="121900" tIns="121900" rIns="121900" bIns="121900" rtlCol="0" anchor="t" anchorCtr="0">
            <a:noAutofit/>
          </a:bodyPr>
          <a:lstStyle/>
          <a:p>
            <a:pPr algn="ctr"/>
            <a:r>
              <a:rPr lang="en-US" sz="2000" b="1" dirty="0" err="1" smtClean="0"/>
              <a:t>Menurut</a:t>
            </a:r>
            <a:r>
              <a:rPr lang="en-US" sz="2000" b="1" dirty="0" smtClean="0"/>
              <a:t> </a:t>
            </a:r>
            <a:r>
              <a:rPr lang="en-US" sz="2000" b="1" dirty="0" err="1" smtClean="0"/>
              <a:t>wujudnya</a:t>
            </a:r>
            <a:endParaRPr sz="2000" b="1" dirty="0"/>
          </a:p>
        </p:txBody>
      </p:sp>
      <p:sp>
        <p:nvSpPr>
          <p:cNvPr id="962" name="Google Shape;962;p43"/>
          <p:cNvSpPr txBox="1">
            <a:spLocks noGrp="1"/>
          </p:cNvSpPr>
          <p:nvPr>
            <p:ph type="ctrTitle" idx="3"/>
          </p:nvPr>
        </p:nvSpPr>
        <p:spPr>
          <a:xfrm flipH="1">
            <a:off x="7323769" y="4547001"/>
            <a:ext cx="3352410" cy="739374"/>
          </a:xfrm>
          <a:prstGeom prst="rect">
            <a:avLst/>
          </a:prstGeom>
          <a:ln>
            <a:solidFill>
              <a:schemeClr val="accent6">
                <a:lumMod val="50000"/>
              </a:schemeClr>
            </a:solidFill>
          </a:ln>
        </p:spPr>
        <p:txBody>
          <a:bodyPr spcFirstLastPara="1" vert="horz" wrap="square" lIns="121900" tIns="121900" rIns="121900" bIns="121900" rtlCol="0" anchor="t" anchorCtr="0">
            <a:noAutofit/>
          </a:bodyPr>
          <a:lstStyle/>
          <a:p>
            <a:pPr algn="ctr"/>
            <a:r>
              <a:rPr lang="en-US" sz="2000" b="1" dirty="0" err="1" smtClean="0"/>
              <a:t>Menurut</a:t>
            </a:r>
            <a:r>
              <a:rPr lang="en-US" sz="2000" b="1" dirty="0" smtClean="0"/>
              <a:t> </a:t>
            </a:r>
            <a:r>
              <a:rPr lang="en-US" sz="2000" b="1" dirty="0" err="1" smtClean="0"/>
              <a:t>strukturnya</a:t>
            </a:r>
            <a:endParaRPr sz="2000" b="1" dirty="0"/>
          </a:p>
        </p:txBody>
      </p:sp>
      <p:sp>
        <p:nvSpPr>
          <p:cNvPr id="964" name="Google Shape;964;p43"/>
          <p:cNvSpPr txBox="1">
            <a:spLocks noGrp="1"/>
          </p:cNvSpPr>
          <p:nvPr>
            <p:ph type="ctrTitle" idx="5"/>
          </p:nvPr>
        </p:nvSpPr>
        <p:spPr>
          <a:xfrm flipH="1">
            <a:off x="7202387" y="2435596"/>
            <a:ext cx="1821757" cy="752871"/>
          </a:xfrm>
          <a:prstGeom prst="rect">
            <a:avLst/>
          </a:prstGeom>
          <a:ln>
            <a:solidFill>
              <a:schemeClr val="accent6">
                <a:lumMod val="50000"/>
              </a:schemeClr>
            </a:solidFill>
          </a:ln>
        </p:spPr>
        <p:txBody>
          <a:bodyPr spcFirstLastPara="1" vert="horz" wrap="square" lIns="121900" tIns="121900" rIns="121900" bIns="121900" rtlCol="0" anchor="t" anchorCtr="0">
            <a:noAutofit/>
          </a:bodyPr>
          <a:lstStyle/>
          <a:p>
            <a:pPr algn="ctr"/>
            <a:r>
              <a:rPr lang="en-US" sz="2000" b="1" dirty="0" err="1" smtClean="0"/>
              <a:t>Menurut</a:t>
            </a:r>
            <a:r>
              <a:rPr lang="en-US" sz="2000" b="1" dirty="0" smtClean="0"/>
              <a:t> </a:t>
            </a:r>
            <a:r>
              <a:rPr lang="en-US" sz="2000" b="1" dirty="0" err="1" smtClean="0"/>
              <a:t>luas</a:t>
            </a:r>
            <a:r>
              <a:rPr lang="en-US" sz="2000" b="1" dirty="0" smtClean="0"/>
              <a:t> </a:t>
            </a:r>
            <a:r>
              <a:rPr lang="en-US" sz="2000" b="1" dirty="0" err="1"/>
              <a:t>jangkauan</a:t>
            </a:r>
            <a:r>
              <a:rPr lang="en-US" sz="2000" b="1" dirty="0" smtClean="0"/>
              <a:t>,</a:t>
            </a:r>
            <a:endParaRPr lang="en-US" sz="2000" b="1" dirty="0"/>
          </a:p>
        </p:txBody>
      </p:sp>
      <p:sp>
        <p:nvSpPr>
          <p:cNvPr id="966" name="Google Shape;966;p43"/>
          <p:cNvSpPr txBox="1">
            <a:spLocks noGrp="1"/>
          </p:cNvSpPr>
          <p:nvPr>
            <p:ph type="ctrTitle" idx="7"/>
          </p:nvPr>
        </p:nvSpPr>
        <p:spPr>
          <a:xfrm flipH="1">
            <a:off x="2906859" y="2305314"/>
            <a:ext cx="2874708" cy="936279"/>
          </a:xfrm>
          <a:prstGeom prst="rect">
            <a:avLst/>
          </a:prstGeom>
          <a:ln>
            <a:solidFill>
              <a:schemeClr val="accent6">
                <a:lumMod val="50000"/>
              </a:schemeClr>
            </a:solidFill>
          </a:ln>
        </p:spPr>
        <p:txBody>
          <a:bodyPr spcFirstLastPara="1" vert="horz" wrap="square" lIns="121900" tIns="121900" rIns="121900" bIns="121900" rtlCol="0" anchor="t" anchorCtr="0">
            <a:noAutofit/>
          </a:bodyPr>
          <a:lstStyle/>
          <a:p>
            <a:pPr algn="ctr"/>
            <a:r>
              <a:rPr lang="en-US" sz="2000" b="1" dirty="0" err="1"/>
              <a:t>M</a:t>
            </a:r>
            <a:r>
              <a:rPr lang="en-US" sz="2000" b="1" dirty="0" err="1" smtClean="0"/>
              <a:t>enurut</a:t>
            </a:r>
            <a:r>
              <a:rPr lang="en-US" sz="2000" b="1" dirty="0" smtClean="0"/>
              <a:t> </a:t>
            </a:r>
            <a:r>
              <a:rPr lang="en-US" sz="2000" b="1" dirty="0" err="1"/>
              <a:t>barang</a:t>
            </a:r>
            <a:r>
              <a:rPr lang="en-US" sz="2000" b="1" dirty="0"/>
              <a:t> yang </a:t>
            </a:r>
            <a:r>
              <a:rPr lang="en-US" sz="2000" b="1" dirty="0" err="1" smtClean="0"/>
              <a:t>diperjualbelikan</a:t>
            </a:r>
            <a:endParaRPr sz="2000" b="1" dirty="0"/>
          </a:p>
        </p:txBody>
      </p:sp>
      <p:grpSp>
        <p:nvGrpSpPr>
          <p:cNvPr id="968" name="Google Shape;968;p43"/>
          <p:cNvGrpSpPr/>
          <p:nvPr/>
        </p:nvGrpSpPr>
        <p:grpSpPr>
          <a:xfrm>
            <a:off x="6344043" y="2258004"/>
            <a:ext cx="705148" cy="701557"/>
            <a:chOff x="4758032" y="1693503"/>
            <a:chExt cx="528861" cy="526168"/>
          </a:xfrm>
        </p:grpSpPr>
        <p:sp>
          <p:nvSpPr>
            <p:cNvPr id="969" name="Google Shape;969;p43"/>
            <p:cNvSpPr/>
            <p:nvPr/>
          </p:nvSpPr>
          <p:spPr>
            <a:xfrm>
              <a:off x="4758032" y="1785519"/>
              <a:ext cx="434152" cy="434152"/>
            </a:xfrm>
            <a:custGeom>
              <a:avLst/>
              <a:gdLst/>
              <a:ahLst/>
              <a:cxnLst/>
              <a:rect l="l" t="t" r="r" b="b"/>
              <a:pathLst>
                <a:path w="11286" h="11286" extrusionOk="0">
                  <a:moveTo>
                    <a:pt x="5639" y="0"/>
                  </a:moveTo>
                  <a:cubicBezTo>
                    <a:pt x="2525" y="0"/>
                    <a:pt x="0" y="2525"/>
                    <a:pt x="0" y="5646"/>
                  </a:cubicBezTo>
                  <a:cubicBezTo>
                    <a:pt x="0" y="8760"/>
                    <a:pt x="2525" y="11285"/>
                    <a:pt x="5639" y="11285"/>
                  </a:cubicBezTo>
                  <a:cubicBezTo>
                    <a:pt x="8761" y="11285"/>
                    <a:pt x="11285" y="8760"/>
                    <a:pt x="11285" y="5646"/>
                  </a:cubicBezTo>
                  <a:cubicBezTo>
                    <a:pt x="11285" y="2525"/>
                    <a:pt x="8761" y="0"/>
                    <a:pt x="5639"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970" name="Google Shape;970;p43"/>
            <p:cNvSpPr/>
            <p:nvPr/>
          </p:nvSpPr>
          <p:spPr>
            <a:xfrm>
              <a:off x="4974955" y="1993901"/>
              <a:ext cx="217230" cy="17388"/>
            </a:xfrm>
            <a:custGeom>
              <a:avLst/>
              <a:gdLst/>
              <a:ahLst/>
              <a:cxnLst/>
              <a:rect l="l" t="t" r="r" b="b"/>
              <a:pathLst>
                <a:path w="5647" h="452" extrusionOk="0">
                  <a:moveTo>
                    <a:pt x="0" y="0"/>
                  </a:moveTo>
                  <a:lnTo>
                    <a:pt x="0" y="451"/>
                  </a:lnTo>
                  <a:lnTo>
                    <a:pt x="5639" y="451"/>
                  </a:lnTo>
                  <a:cubicBezTo>
                    <a:pt x="5639" y="375"/>
                    <a:pt x="5646" y="305"/>
                    <a:pt x="5646" y="229"/>
                  </a:cubicBezTo>
                  <a:cubicBezTo>
                    <a:pt x="5646" y="153"/>
                    <a:pt x="5646" y="76"/>
                    <a:pt x="5639" y="0"/>
                  </a:cubicBez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971" name="Google Shape;971;p43"/>
            <p:cNvSpPr/>
            <p:nvPr/>
          </p:nvSpPr>
          <p:spPr>
            <a:xfrm>
              <a:off x="5157448" y="1693503"/>
              <a:ext cx="129445" cy="126714"/>
            </a:xfrm>
            <a:custGeom>
              <a:avLst/>
              <a:gdLst/>
              <a:ahLst/>
              <a:cxnLst/>
              <a:rect l="l" t="t" r="r" b="b"/>
              <a:pathLst>
                <a:path w="3365" h="3294" extrusionOk="0">
                  <a:moveTo>
                    <a:pt x="2029" y="0"/>
                  </a:moveTo>
                  <a:cubicBezTo>
                    <a:pt x="1974" y="0"/>
                    <a:pt x="1918" y="21"/>
                    <a:pt x="1873" y="68"/>
                  </a:cubicBezTo>
                  <a:lnTo>
                    <a:pt x="202" y="1740"/>
                  </a:lnTo>
                  <a:cubicBezTo>
                    <a:pt x="70" y="1865"/>
                    <a:pt x="1" y="2038"/>
                    <a:pt x="1" y="2219"/>
                  </a:cubicBezTo>
                  <a:lnTo>
                    <a:pt x="1" y="3294"/>
                  </a:lnTo>
                  <a:lnTo>
                    <a:pt x="1069" y="3294"/>
                  </a:lnTo>
                  <a:cubicBezTo>
                    <a:pt x="1249" y="3294"/>
                    <a:pt x="1423" y="3224"/>
                    <a:pt x="1547" y="3099"/>
                  </a:cubicBezTo>
                  <a:lnTo>
                    <a:pt x="3226" y="1421"/>
                  </a:lnTo>
                  <a:cubicBezTo>
                    <a:pt x="3365" y="1282"/>
                    <a:pt x="3268" y="1039"/>
                    <a:pt x="3066" y="1039"/>
                  </a:cubicBezTo>
                  <a:lnTo>
                    <a:pt x="2255" y="1039"/>
                  </a:lnTo>
                  <a:lnTo>
                    <a:pt x="2255" y="228"/>
                  </a:lnTo>
                  <a:cubicBezTo>
                    <a:pt x="2255" y="92"/>
                    <a:pt x="2144" y="0"/>
                    <a:pt x="2029"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972" name="Google Shape;972;p43"/>
            <p:cNvSpPr/>
            <p:nvPr/>
          </p:nvSpPr>
          <p:spPr>
            <a:xfrm>
              <a:off x="5157448" y="1693503"/>
              <a:ext cx="86938" cy="126714"/>
            </a:xfrm>
            <a:custGeom>
              <a:avLst/>
              <a:gdLst/>
              <a:ahLst/>
              <a:cxnLst/>
              <a:rect l="l" t="t" r="r" b="b"/>
              <a:pathLst>
                <a:path w="2260" h="3294" extrusionOk="0">
                  <a:moveTo>
                    <a:pt x="2031" y="0"/>
                  </a:moveTo>
                  <a:cubicBezTo>
                    <a:pt x="1975" y="0"/>
                    <a:pt x="1918" y="21"/>
                    <a:pt x="1873" y="68"/>
                  </a:cubicBezTo>
                  <a:lnTo>
                    <a:pt x="202" y="1740"/>
                  </a:lnTo>
                  <a:cubicBezTo>
                    <a:pt x="70" y="1865"/>
                    <a:pt x="1" y="2038"/>
                    <a:pt x="1" y="2219"/>
                  </a:cubicBezTo>
                  <a:lnTo>
                    <a:pt x="1" y="3294"/>
                  </a:lnTo>
                  <a:lnTo>
                    <a:pt x="2255" y="1039"/>
                  </a:lnTo>
                  <a:lnTo>
                    <a:pt x="2255" y="228"/>
                  </a:lnTo>
                  <a:cubicBezTo>
                    <a:pt x="2260" y="92"/>
                    <a:pt x="2147" y="0"/>
                    <a:pt x="2031" y="0"/>
                  </a:cubicBez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973" name="Google Shape;973;p43"/>
            <p:cNvSpPr/>
            <p:nvPr/>
          </p:nvSpPr>
          <p:spPr>
            <a:xfrm>
              <a:off x="4810041" y="1837528"/>
              <a:ext cx="330096" cy="330096"/>
            </a:xfrm>
            <a:custGeom>
              <a:avLst/>
              <a:gdLst/>
              <a:ahLst/>
              <a:cxnLst/>
              <a:rect l="l" t="t" r="r" b="b"/>
              <a:pathLst>
                <a:path w="8581" h="8581" extrusionOk="0">
                  <a:moveTo>
                    <a:pt x="4287" y="1"/>
                  </a:moveTo>
                  <a:cubicBezTo>
                    <a:pt x="1922" y="1"/>
                    <a:pt x="1" y="1922"/>
                    <a:pt x="1" y="4294"/>
                  </a:cubicBezTo>
                  <a:cubicBezTo>
                    <a:pt x="1" y="6659"/>
                    <a:pt x="1922" y="8581"/>
                    <a:pt x="4287" y="8581"/>
                  </a:cubicBezTo>
                  <a:cubicBezTo>
                    <a:pt x="6659" y="8581"/>
                    <a:pt x="8581" y="6659"/>
                    <a:pt x="8581" y="4294"/>
                  </a:cubicBezTo>
                  <a:cubicBezTo>
                    <a:pt x="8581" y="1922"/>
                    <a:pt x="6659" y="1"/>
                    <a:pt x="428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974" name="Google Shape;974;p43"/>
            <p:cNvSpPr/>
            <p:nvPr/>
          </p:nvSpPr>
          <p:spPr>
            <a:xfrm>
              <a:off x="4974955" y="1993901"/>
              <a:ext cx="165182" cy="17388"/>
            </a:xfrm>
            <a:custGeom>
              <a:avLst/>
              <a:gdLst/>
              <a:ahLst/>
              <a:cxnLst/>
              <a:rect l="l" t="t" r="r" b="b"/>
              <a:pathLst>
                <a:path w="4294" h="452" extrusionOk="0">
                  <a:moveTo>
                    <a:pt x="0" y="0"/>
                  </a:moveTo>
                  <a:lnTo>
                    <a:pt x="0" y="451"/>
                  </a:lnTo>
                  <a:lnTo>
                    <a:pt x="4280" y="451"/>
                  </a:lnTo>
                  <a:cubicBezTo>
                    <a:pt x="4280" y="375"/>
                    <a:pt x="4294" y="305"/>
                    <a:pt x="4294" y="229"/>
                  </a:cubicBezTo>
                  <a:cubicBezTo>
                    <a:pt x="4294" y="153"/>
                    <a:pt x="4287" y="76"/>
                    <a:pt x="4280" y="0"/>
                  </a:cubicBez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975" name="Google Shape;975;p43"/>
            <p:cNvSpPr/>
            <p:nvPr/>
          </p:nvSpPr>
          <p:spPr>
            <a:xfrm>
              <a:off x="4853549" y="1881035"/>
              <a:ext cx="243119" cy="243119"/>
            </a:xfrm>
            <a:custGeom>
              <a:avLst/>
              <a:gdLst/>
              <a:ahLst/>
              <a:cxnLst/>
              <a:rect l="l" t="t" r="r" b="b"/>
              <a:pathLst>
                <a:path w="6320" h="6320" extrusionOk="0">
                  <a:moveTo>
                    <a:pt x="3156" y="0"/>
                  </a:moveTo>
                  <a:cubicBezTo>
                    <a:pt x="1415" y="0"/>
                    <a:pt x="0" y="1415"/>
                    <a:pt x="0" y="3163"/>
                  </a:cubicBezTo>
                  <a:cubicBezTo>
                    <a:pt x="0" y="4904"/>
                    <a:pt x="1415" y="6319"/>
                    <a:pt x="3156" y="6319"/>
                  </a:cubicBezTo>
                  <a:cubicBezTo>
                    <a:pt x="4904" y="6319"/>
                    <a:pt x="6319" y="4904"/>
                    <a:pt x="6319" y="3163"/>
                  </a:cubicBezTo>
                  <a:cubicBezTo>
                    <a:pt x="6319" y="1415"/>
                    <a:pt x="4904" y="0"/>
                    <a:pt x="3156"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976" name="Google Shape;976;p43"/>
            <p:cNvSpPr/>
            <p:nvPr/>
          </p:nvSpPr>
          <p:spPr>
            <a:xfrm>
              <a:off x="4974955" y="1993901"/>
              <a:ext cx="121713" cy="17388"/>
            </a:xfrm>
            <a:custGeom>
              <a:avLst/>
              <a:gdLst/>
              <a:ahLst/>
              <a:cxnLst/>
              <a:rect l="l" t="t" r="r" b="b"/>
              <a:pathLst>
                <a:path w="3164" h="452" extrusionOk="0">
                  <a:moveTo>
                    <a:pt x="0" y="0"/>
                  </a:moveTo>
                  <a:lnTo>
                    <a:pt x="0" y="451"/>
                  </a:lnTo>
                  <a:lnTo>
                    <a:pt x="3149" y="451"/>
                  </a:lnTo>
                  <a:cubicBezTo>
                    <a:pt x="3156" y="375"/>
                    <a:pt x="3163" y="305"/>
                    <a:pt x="3163" y="229"/>
                  </a:cubicBezTo>
                  <a:cubicBezTo>
                    <a:pt x="3163" y="153"/>
                    <a:pt x="3156" y="76"/>
                    <a:pt x="3149" y="0"/>
                  </a:cubicBez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977" name="Google Shape;977;p43"/>
            <p:cNvSpPr/>
            <p:nvPr/>
          </p:nvSpPr>
          <p:spPr>
            <a:xfrm>
              <a:off x="4905558" y="1933044"/>
              <a:ext cx="139063" cy="139063"/>
            </a:xfrm>
            <a:custGeom>
              <a:avLst/>
              <a:gdLst/>
              <a:ahLst/>
              <a:cxnLst/>
              <a:rect l="l" t="t" r="r" b="b"/>
              <a:pathLst>
                <a:path w="3615" h="3615" extrusionOk="0">
                  <a:moveTo>
                    <a:pt x="1804" y="1"/>
                  </a:moveTo>
                  <a:cubicBezTo>
                    <a:pt x="812" y="1"/>
                    <a:pt x="1" y="812"/>
                    <a:pt x="1" y="1811"/>
                  </a:cubicBezTo>
                  <a:cubicBezTo>
                    <a:pt x="1" y="2803"/>
                    <a:pt x="812" y="3614"/>
                    <a:pt x="1804" y="3614"/>
                  </a:cubicBezTo>
                  <a:cubicBezTo>
                    <a:pt x="2803" y="3614"/>
                    <a:pt x="3615" y="2803"/>
                    <a:pt x="3615" y="1811"/>
                  </a:cubicBezTo>
                  <a:cubicBezTo>
                    <a:pt x="3615" y="812"/>
                    <a:pt x="2803" y="1"/>
                    <a:pt x="1804"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978" name="Google Shape;978;p43"/>
            <p:cNvSpPr/>
            <p:nvPr/>
          </p:nvSpPr>
          <p:spPr>
            <a:xfrm>
              <a:off x="4974955" y="1993901"/>
              <a:ext cx="69935" cy="17388"/>
            </a:xfrm>
            <a:custGeom>
              <a:avLst/>
              <a:gdLst/>
              <a:ahLst/>
              <a:cxnLst/>
              <a:rect l="l" t="t" r="r" b="b"/>
              <a:pathLst>
                <a:path w="1818" h="452" extrusionOk="0">
                  <a:moveTo>
                    <a:pt x="0" y="0"/>
                  </a:moveTo>
                  <a:lnTo>
                    <a:pt x="0" y="451"/>
                  </a:lnTo>
                  <a:lnTo>
                    <a:pt x="1797" y="451"/>
                  </a:lnTo>
                  <a:cubicBezTo>
                    <a:pt x="1818" y="305"/>
                    <a:pt x="1818" y="153"/>
                    <a:pt x="1797" y="0"/>
                  </a:cubicBez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979" name="Google Shape;979;p43"/>
            <p:cNvSpPr/>
            <p:nvPr/>
          </p:nvSpPr>
          <p:spPr>
            <a:xfrm>
              <a:off x="4949065" y="1976552"/>
              <a:ext cx="52047" cy="52047"/>
            </a:xfrm>
            <a:custGeom>
              <a:avLst/>
              <a:gdLst/>
              <a:ahLst/>
              <a:cxnLst/>
              <a:rect l="l" t="t" r="r" b="b"/>
              <a:pathLst>
                <a:path w="1353" h="1353" extrusionOk="0">
                  <a:moveTo>
                    <a:pt x="673" y="0"/>
                  </a:moveTo>
                  <a:cubicBezTo>
                    <a:pt x="299" y="0"/>
                    <a:pt x="0" y="306"/>
                    <a:pt x="0" y="680"/>
                  </a:cubicBezTo>
                  <a:cubicBezTo>
                    <a:pt x="0" y="1055"/>
                    <a:pt x="299" y="1353"/>
                    <a:pt x="673" y="1353"/>
                  </a:cubicBezTo>
                  <a:cubicBezTo>
                    <a:pt x="1048" y="1353"/>
                    <a:pt x="1353" y="1055"/>
                    <a:pt x="1353" y="680"/>
                  </a:cubicBezTo>
                  <a:cubicBezTo>
                    <a:pt x="1353" y="306"/>
                    <a:pt x="1048" y="0"/>
                    <a:pt x="673"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980" name="Google Shape;980;p43"/>
            <p:cNvSpPr/>
            <p:nvPr/>
          </p:nvSpPr>
          <p:spPr>
            <a:xfrm>
              <a:off x="4974955" y="1993901"/>
              <a:ext cx="26697" cy="17388"/>
            </a:xfrm>
            <a:custGeom>
              <a:avLst/>
              <a:gdLst/>
              <a:ahLst/>
              <a:cxnLst/>
              <a:rect l="l" t="t" r="r" b="b"/>
              <a:pathLst>
                <a:path w="694" h="452" extrusionOk="0">
                  <a:moveTo>
                    <a:pt x="0" y="0"/>
                  </a:moveTo>
                  <a:lnTo>
                    <a:pt x="0" y="451"/>
                  </a:lnTo>
                  <a:lnTo>
                    <a:pt x="638" y="451"/>
                  </a:lnTo>
                  <a:cubicBezTo>
                    <a:pt x="694" y="305"/>
                    <a:pt x="694" y="146"/>
                    <a:pt x="638" y="0"/>
                  </a:cubicBezTo>
                  <a:close/>
                </a:path>
              </a:pathLst>
            </a:custGeom>
            <a:solidFill>
              <a:srgbClr val="828282"/>
            </a:solidFill>
            <a:ln>
              <a:noFill/>
            </a:ln>
          </p:spPr>
          <p:txBody>
            <a:bodyPr spcFirstLastPara="1" wrap="square" lIns="121900" tIns="121900" rIns="121900" bIns="121900" anchor="ctr" anchorCtr="0">
              <a:noAutofit/>
            </a:bodyPr>
            <a:lstStyle/>
            <a:p>
              <a:endParaRPr sz="2400"/>
            </a:p>
          </p:txBody>
        </p:sp>
        <p:sp>
          <p:nvSpPr>
            <p:cNvPr id="981" name="Google Shape;981;p43"/>
            <p:cNvSpPr/>
            <p:nvPr/>
          </p:nvSpPr>
          <p:spPr>
            <a:xfrm>
              <a:off x="4962683" y="1952778"/>
              <a:ext cx="62203" cy="58587"/>
            </a:xfrm>
            <a:custGeom>
              <a:avLst/>
              <a:gdLst/>
              <a:ahLst/>
              <a:cxnLst/>
              <a:rect l="l" t="t" r="r" b="b"/>
              <a:pathLst>
                <a:path w="1617" h="1523" extrusionOk="0">
                  <a:moveTo>
                    <a:pt x="1297" y="1"/>
                  </a:moveTo>
                  <a:lnTo>
                    <a:pt x="160" y="1132"/>
                  </a:lnTo>
                  <a:cubicBezTo>
                    <a:pt x="0" y="1296"/>
                    <a:pt x="150" y="1522"/>
                    <a:pt x="323" y="1522"/>
                  </a:cubicBezTo>
                  <a:cubicBezTo>
                    <a:pt x="375" y="1522"/>
                    <a:pt x="430" y="1501"/>
                    <a:pt x="479" y="1451"/>
                  </a:cubicBezTo>
                  <a:lnTo>
                    <a:pt x="1616" y="320"/>
                  </a:lnTo>
                  <a:lnTo>
                    <a:pt x="1297"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982" name="Google Shape;982;p43"/>
            <p:cNvSpPr/>
            <p:nvPr/>
          </p:nvSpPr>
          <p:spPr>
            <a:xfrm>
              <a:off x="5002421" y="1711506"/>
              <a:ext cx="267315" cy="260814"/>
            </a:xfrm>
            <a:custGeom>
              <a:avLst/>
              <a:gdLst/>
              <a:ahLst/>
              <a:cxnLst/>
              <a:rect l="l" t="t" r="r" b="b"/>
              <a:pathLst>
                <a:path w="6949" h="6780" extrusionOk="0">
                  <a:moveTo>
                    <a:pt x="6625" y="1"/>
                  </a:moveTo>
                  <a:cubicBezTo>
                    <a:pt x="6572" y="1"/>
                    <a:pt x="6516" y="22"/>
                    <a:pt x="6465" y="72"/>
                  </a:cubicBezTo>
                  <a:lnTo>
                    <a:pt x="146" y="6391"/>
                  </a:lnTo>
                  <a:cubicBezTo>
                    <a:pt x="1" y="6537"/>
                    <a:pt x="105" y="6779"/>
                    <a:pt x="306" y="6779"/>
                  </a:cubicBezTo>
                  <a:cubicBezTo>
                    <a:pt x="368" y="6772"/>
                    <a:pt x="424" y="6752"/>
                    <a:pt x="465" y="6710"/>
                  </a:cubicBezTo>
                  <a:lnTo>
                    <a:pt x="6784" y="391"/>
                  </a:lnTo>
                  <a:cubicBezTo>
                    <a:pt x="6949" y="226"/>
                    <a:pt x="6800" y="1"/>
                    <a:pt x="6625"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grpSp>
        <p:nvGrpSpPr>
          <p:cNvPr id="983" name="Google Shape;983;p43"/>
          <p:cNvGrpSpPr/>
          <p:nvPr/>
        </p:nvGrpSpPr>
        <p:grpSpPr>
          <a:xfrm>
            <a:off x="2116855" y="2307349"/>
            <a:ext cx="603443" cy="602899"/>
            <a:chOff x="1587641" y="1730512"/>
            <a:chExt cx="452582" cy="452174"/>
          </a:xfrm>
        </p:grpSpPr>
        <p:sp>
          <p:nvSpPr>
            <p:cNvPr id="984" name="Google Shape;984;p43"/>
            <p:cNvSpPr/>
            <p:nvPr/>
          </p:nvSpPr>
          <p:spPr>
            <a:xfrm>
              <a:off x="1587641" y="1730512"/>
              <a:ext cx="343198" cy="225993"/>
            </a:xfrm>
            <a:custGeom>
              <a:avLst/>
              <a:gdLst/>
              <a:ahLst/>
              <a:cxnLst/>
              <a:rect l="l" t="t" r="r" b="b"/>
              <a:pathLst>
                <a:path w="10925" h="7194" extrusionOk="0">
                  <a:moveTo>
                    <a:pt x="6983" y="1"/>
                  </a:moveTo>
                  <a:cubicBezTo>
                    <a:pt x="6979" y="1"/>
                    <a:pt x="6975" y="1"/>
                    <a:pt x="6971" y="1"/>
                  </a:cubicBezTo>
                  <a:lnTo>
                    <a:pt x="930" y="1"/>
                  </a:lnTo>
                  <a:cubicBezTo>
                    <a:pt x="417" y="1"/>
                    <a:pt x="7" y="417"/>
                    <a:pt x="7" y="931"/>
                  </a:cubicBezTo>
                  <a:lnTo>
                    <a:pt x="7" y="6965"/>
                  </a:lnTo>
                  <a:cubicBezTo>
                    <a:pt x="0" y="7090"/>
                    <a:pt x="104" y="7194"/>
                    <a:pt x="236" y="7194"/>
                  </a:cubicBezTo>
                  <a:lnTo>
                    <a:pt x="2560" y="7194"/>
                  </a:lnTo>
                  <a:cubicBezTo>
                    <a:pt x="2816" y="7194"/>
                    <a:pt x="3025" y="6986"/>
                    <a:pt x="3025" y="6729"/>
                  </a:cubicBezTo>
                  <a:lnTo>
                    <a:pt x="3025" y="6264"/>
                  </a:lnTo>
                  <a:cubicBezTo>
                    <a:pt x="3031" y="6063"/>
                    <a:pt x="2948" y="5876"/>
                    <a:pt x="2796" y="5744"/>
                  </a:cubicBezTo>
                  <a:cubicBezTo>
                    <a:pt x="1873" y="4981"/>
                    <a:pt x="2407" y="3483"/>
                    <a:pt x="3600" y="3476"/>
                  </a:cubicBezTo>
                  <a:cubicBezTo>
                    <a:pt x="3603" y="3476"/>
                    <a:pt x="3606" y="3476"/>
                    <a:pt x="3609" y="3476"/>
                  </a:cubicBezTo>
                  <a:cubicBezTo>
                    <a:pt x="4796" y="3476"/>
                    <a:pt x="5339" y="4962"/>
                    <a:pt x="4426" y="5730"/>
                  </a:cubicBezTo>
                  <a:cubicBezTo>
                    <a:pt x="4273" y="5862"/>
                    <a:pt x="4183" y="6056"/>
                    <a:pt x="4190" y="6258"/>
                  </a:cubicBezTo>
                  <a:lnTo>
                    <a:pt x="4190" y="6729"/>
                  </a:lnTo>
                  <a:cubicBezTo>
                    <a:pt x="4190" y="6986"/>
                    <a:pt x="4391" y="7194"/>
                    <a:pt x="4648" y="7194"/>
                  </a:cubicBezTo>
                  <a:lnTo>
                    <a:pt x="7207" y="7194"/>
                  </a:lnTo>
                  <a:lnTo>
                    <a:pt x="7207" y="4641"/>
                  </a:lnTo>
                  <a:cubicBezTo>
                    <a:pt x="7207" y="4385"/>
                    <a:pt x="7415" y="4177"/>
                    <a:pt x="7672" y="4177"/>
                  </a:cubicBezTo>
                  <a:lnTo>
                    <a:pt x="8143" y="4177"/>
                  </a:lnTo>
                  <a:cubicBezTo>
                    <a:pt x="8345" y="4177"/>
                    <a:pt x="8539" y="4267"/>
                    <a:pt x="8671" y="4419"/>
                  </a:cubicBezTo>
                  <a:cubicBezTo>
                    <a:pt x="8935" y="4737"/>
                    <a:pt x="9286" y="4878"/>
                    <a:pt x="9633" y="4878"/>
                  </a:cubicBezTo>
                  <a:cubicBezTo>
                    <a:pt x="10288" y="4878"/>
                    <a:pt x="10925" y="4374"/>
                    <a:pt x="10925" y="3594"/>
                  </a:cubicBezTo>
                  <a:cubicBezTo>
                    <a:pt x="10920" y="2815"/>
                    <a:pt x="10288" y="2317"/>
                    <a:pt x="9636" y="2317"/>
                  </a:cubicBezTo>
                  <a:cubicBezTo>
                    <a:pt x="9283" y="2317"/>
                    <a:pt x="8925" y="2463"/>
                    <a:pt x="8657" y="2789"/>
                  </a:cubicBezTo>
                  <a:cubicBezTo>
                    <a:pt x="8530" y="2930"/>
                    <a:pt x="8345" y="3019"/>
                    <a:pt x="8157" y="3019"/>
                  </a:cubicBezTo>
                  <a:cubicBezTo>
                    <a:pt x="8150" y="3019"/>
                    <a:pt x="8143" y="3019"/>
                    <a:pt x="8137" y="3018"/>
                  </a:cubicBezTo>
                  <a:lnTo>
                    <a:pt x="7672" y="3018"/>
                  </a:lnTo>
                  <a:cubicBezTo>
                    <a:pt x="7415" y="3018"/>
                    <a:pt x="7207" y="2810"/>
                    <a:pt x="7207" y="2554"/>
                  </a:cubicBezTo>
                  <a:lnTo>
                    <a:pt x="7207" y="230"/>
                  </a:lnTo>
                  <a:cubicBezTo>
                    <a:pt x="7207" y="102"/>
                    <a:pt x="7103" y="1"/>
                    <a:pt x="6983"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985" name="Google Shape;985;p43"/>
            <p:cNvSpPr/>
            <p:nvPr/>
          </p:nvSpPr>
          <p:spPr>
            <a:xfrm>
              <a:off x="1814042" y="1730544"/>
              <a:ext cx="226181" cy="342758"/>
            </a:xfrm>
            <a:custGeom>
              <a:avLst/>
              <a:gdLst/>
              <a:ahLst/>
              <a:cxnLst/>
              <a:rect l="l" t="t" r="r" b="b"/>
              <a:pathLst>
                <a:path w="7200" h="10911" extrusionOk="0">
                  <a:moveTo>
                    <a:pt x="229" y="0"/>
                  </a:moveTo>
                  <a:cubicBezTo>
                    <a:pt x="104" y="0"/>
                    <a:pt x="0" y="104"/>
                    <a:pt x="0" y="229"/>
                  </a:cubicBezTo>
                  <a:lnTo>
                    <a:pt x="0" y="2553"/>
                  </a:lnTo>
                  <a:cubicBezTo>
                    <a:pt x="0" y="2809"/>
                    <a:pt x="208" y="3017"/>
                    <a:pt x="465" y="3017"/>
                  </a:cubicBezTo>
                  <a:lnTo>
                    <a:pt x="930" y="3017"/>
                  </a:lnTo>
                  <a:cubicBezTo>
                    <a:pt x="937" y="3018"/>
                    <a:pt x="944" y="3018"/>
                    <a:pt x="951" y="3018"/>
                  </a:cubicBezTo>
                  <a:cubicBezTo>
                    <a:pt x="1144" y="3018"/>
                    <a:pt x="1323" y="2929"/>
                    <a:pt x="1450" y="2788"/>
                  </a:cubicBezTo>
                  <a:cubicBezTo>
                    <a:pt x="1718" y="2462"/>
                    <a:pt x="2076" y="2316"/>
                    <a:pt x="2429" y="2316"/>
                  </a:cubicBezTo>
                  <a:cubicBezTo>
                    <a:pt x="3081" y="2316"/>
                    <a:pt x="3713" y="2814"/>
                    <a:pt x="3718" y="3593"/>
                  </a:cubicBezTo>
                  <a:cubicBezTo>
                    <a:pt x="3722" y="4373"/>
                    <a:pt x="3087" y="4877"/>
                    <a:pt x="2431" y="4877"/>
                  </a:cubicBezTo>
                  <a:cubicBezTo>
                    <a:pt x="2083" y="4877"/>
                    <a:pt x="1730" y="4736"/>
                    <a:pt x="1464" y="4418"/>
                  </a:cubicBezTo>
                  <a:cubicBezTo>
                    <a:pt x="1332" y="4266"/>
                    <a:pt x="1138" y="4176"/>
                    <a:pt x="936" y="4176"/>
                  </a:cubicBezTo>
                  <a:lnTo>
                    <a:pt x="465" y="4176"/>
                  </a:lnTo>
                  <a:cubicBezTo>
                    <a:pt x="208" y="4176"/>
                    <a:pt x="0" y="4384"/>
                    <a:pt x="0" y="4640"/>
                  </a:cubicBezTo>
                  <a:lnTo>
                    <a:pt x="0" y="7193"/>
                  </a:lnTo>
                  <a:lnTo>
                    <a:pt x="2553" y="7193"/>
                  </a:lnTo>
                  <a:cubicBezTo>
                    <a:pt x="2809" y="7193"/>
                    <a:pt x="3017" y="7401"/>
                    <a:pt x="3017" y="7658"/>
                  </a:cubicBezTo>
                  <a:lnTo>
                    <a:pt x="3017" y="8129"/>
                  </a:lnTo>
                  <a:cubicBezTo>
                    <a:pt x="3017" y="8330"/>
                    <a:pt x="2927" y="8525"/>
                    <a:pt x="2775" y="8656"/>
                  </a:cubicBezTo>
                  <a:cubicBezTo>
                    <a:pt x="1861" y="9425"/>
                    <a:pt x="2404" y="10911"/>
                    <a:pt x="3592" y="10911"/>
                  </a:cubicBezTo>
                  <a:cubicBezTo>
                    <a:pt x="3594" y="10911"/>
                    <a:pt x="3597" y="10911"/>
                    <a:pt x="3600" y="10911"/>
                  </a:cubicBezTo>
                  <a:cubicBezTo>
                    <a:pt x="4800" y="10904"/>
                    <a:pt x="5334" y="9406"/>
                    <a:pt x="4405" y="8649"/>
                  </a:cubicBezTo>
                  <a:cubicBezTo>
                    <a:pt x="4259" y="8518"/>
                    <a:pt x="4169" y="8323"/>
                    <a:pt x="4176" y="8122"/>
                  </a:cubicBezTo>
                  <a:lnTo>
                    <a:pt x="4176" y="7658"/>
                  </a:lnTo>
                  <a:cubicBezTo>
                    <a:pt x="4176" y="7401"/>
                    <a:pt x="4384" y="7193"/>
                    <a:pt x="4640" y="7193"/>
                  </a:cubicBezTo>
                  <a:lnTo>
                    <a:pt x="6964" y="7193"/>
                  </a:lnTo>
                  <a:cubicBezTo>
                    <a:pt x="7096" y="7193"/>
                    <a:pt x="7200" y="7089"/>
                    <a:pt x="7193" y="6964"/>
                  </a:cubicBezTo>
                  <a:lnTo>
                    <a:pt x="7193" y="930"/>
                  </a:lnTo>
                  <a:cubicBezTo>
                    <a:pt x="7193" y="416"/>
                    <a:pt x="6784" y="0"/>
                    <a:pt x="6270"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986" name="Google Shape;986;p43"/>
            <p:cNvSpPr/>
            <p:nvPr/>
          </p:nvSpPr>
          <p:spPr>
            <a:xfrm>
              <a:off x="1697088" y="1956473"/>
              <a:ext cx="342916" cy="226212"/>
            </a:xfrm>
            <a:custGeom>
              <a:avLst/>
              <a:gdLst/>
              <a:ahLst/>
              <a:cxnLst/>
              <a:rect l="l" t="t" r="r" b="b"/>
              <a:pathLst>
                <a:path w="10916" h="7201" extrusionOk="0">
                  <a:moveTo>
                    <a:pt x="3716" y="1"/>
                  </a:moveTo>
                  <a:lnTo>
                    <a:pt x="3716" y="2560"/>
                  </a:lnTo>
                  <a:cubicBezTo>
                    <a:pt x="3716" y="2817"/>
                    <a:pt x="3508" y="3025"/>
                    <a:pt x="3258" y="3025"/>
                  </a:cubicBezTo>
                  <a:lnTo>
                    <a:pt x="2787" y="3025"/>
                  </a:lnTo>
                  <a:cubicBezTo>
                    <a:pt x="2586" y="3025"/>
                    <a:pt x="2391" y="2935"/>
                    <a:pt x="2260" y="2782"/>
                  </a:cubicBezTo>
                  <a:cubicBezTo>
                    <a:pt x="1993" y="2465"/>
                    <a:pt x="1640" y="2324"/>
                    <a:pt x="1292" y="2324"/>
                  </a:cubicBezTo>
                  <a:cubicBezTo>
                    <a:pt x="636" y="2324"/>
                    <a:pt x="1" y="2828"/>
                    <a:pt x="5" y="3608"/>
                  </a:cubicBezTo>
                  <a:cubicBezTo>
                    <a:pt x="10" y="4383"/>
                    <a:pt x="644" y="4880"/>
                    <a:pt x="1295" y="4880"/>
                  </a:cubicBezTo>
                  <a:cubicBezTo>
                    <a:pt x="1646" y="4880"/>
                    <a:pt x="2002" y="4735"/>
                    <a:pt x="2266" y="4412"/>
                  </a:cubicBezTo>
                  <a:cubicBezTo>
                    <a:pt x="2393" y="4266"/>
                    <a:pt x="2578" y="4183"/>
                    <a:pt x="2770" y="4183"/>
                  </a:cubicBezTo>
                  <a:cubicBezTo>
                    <a:pt x="2778" y="4183"/>
                    <a:pt x="2786" y="4183"/>
                    <a:pt x="2794" y="4183"/>
                  </a:cubicBezTo>
                  <a:lnTo>
                    <a:pt x="3258" y="4183"/>
                  </a:lnTo>
                  <a:cubicBezTo>
                    <a:pt x="3515" y="4183"/>
                    <a:pt x="3723" y="4392"/>
                    <a:pt x="3723" y="4648"/>
                  </a:cubicBezTo>
                  <a:lnTo>
                    <a:pt x="3723" y="6965"/>
                  </a:lnTo>
                  <a:cubicBezTo>
                    <a:pt x="3723" y="7097"/>
                    <a:pt x="3820" y="7201"/>
                    <a:pt x="3952" y="7201"/>
                  </a:cubicBezTo>
                  <a:lnTo>
                    <a:pt x="9986" y="7201"/>
                  </a:lnTo>
                  <a:cubicBezTo>
                    <a:pt x="10500" y="7201"/>
                    <a:pt x="10916" y="6784"/>
                    <a:pt x="10916" y="6271"/>
                  </a:cubicBezTo>
                  <a:lnTo>
                    <a:pt x="10916" y="237"/>
                  </a:lnTo>
                  <a:cubicBezTo>
                    <a:pt x="10916" y="105"/>
                    <a:pt x="10812" y="1"/>
                    <a:pt x="10687" y="1"/>
                  </a:cubicBezTo>
                  <a:lnTo>
                    <a:pt x="8363" y="1"/>
                  </a:lnTo>
                  <a:cubicBezTo>
                    <a:pt x="8107" y="1"/>
                    <a:pt x="7899" y="209"/>
                    <a:pt x="7899" y="466"/>
                  </a:cubicBezTo>
                  <a:lnTo>
                    <a:pt x="7899" y="930"/>
                  </a:lnTo>
                  <a:cubicBezTo>
                    <a:pt x="7892" y="1131"/>
                    <a:pt x="7975" y="1326"/>
                    <a:pt x="8128" y="1457"/>
                  </a:cubicBezTo>
                  <a:cubicBezTo>
                    <a:pt x="9050" y="2214"/>
                    <a:pt x="8516" y="3712"/>
                    <a:pt x="7323" y="3719"/>
                  </a:cubicBezTo>
                  <a:cubicBezTo>
                    <a:pt x="7320" y="3719"/>
                    <a:pt x="7317" y="3719"/>
                    <a:pt x="7315" y="3719"/>
                  </a:cubicBezTo>
                  <a:cubicBezTo>
                    <a:pt x="6127" y="3719"/>
                    <a:pt x="5584" y="2233"/>
                    <a:pt x="6498" y="1464"/>
                  </a:cubicBezTo>
                  <a:cubicBezTo>
                    <a:pt x="6650" y="1333"/>
                    <a:pt x="6740" y="1138"/>
                    <a:pt x="6740" y="937"/>
                  </a:cubicBezTo>
                  <a:lnTo>
                    <a:pt x="6740" y="466"/>
                  </a:lnTo>
                  <a:cubicBezTo>
                    <a:pt x="6740" y="209"/>
                    <a:pt x="6532" y="1"/>
                    <a:pt x="6276"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987" name="Google Shape;987;p43"/>
            <p:cNvSpPr/>
            <p:nvPr/>
          </p:nvSpPr>
          <p:spPr>
            <a:xfrm>
              <a:off x="1587861" y="1839707"/>
              <a:ext cx="226212" cy="342978"/>
            </a:xfrm>
            <a:custGeom>
              <a:avLst/>
              <a:gdLst/>
              <a:ahLst/>
              <a:cxnLst/>
              <a:rect l="l" t="t" r="r" b="b"/>
              <a:pathLst>
                <a:path w="7201" h="10918" extrusionOk="0">
                  <a:moveTo>
                    <a:pt x="3586" y="0"/>
                  </a:moveTo>
                  <a:cubicBezTo>
                    <a:pt x="2393" y="7"/>
                    <a:pt x="1859" y="1505"/>
                    <a:pt x="2782" y="2268"/>
                  </a:cubicBezTo>
                  <a:cubicBezTo>
                    <a:pt x="2934" y="2400"/>
                    <a:pt x="3018" y="2594"/>
                    <a:pt x="3018" y="2795"/>
                  </a:cubicBezTo>
                  <a:lnTo>
                    <a:pt x="3018" y="3253"/>
                  </a:lnTo>
                  <a:cubicBezTo>
                    <a:pt x="3018" y="3510"/>
                    <a:pt x="2809" y="3718"/>
                    <a:pt x="2553" y="3718"/>
                  </a:cubicBezTo>
                  <a:lnTo>
                    <a:pt x="229" y="3718"/>
                  </a:lnTo>
                  <a:cubicBezTo>
                    <a:pt x="104" y="3725"/>
                    <a:pt x="0" y="3822"/>
                    <a:pt x="0" y="3954"/>
                  </a:cubicBezTo>
                  <a:lnTo>
                    <a:pt x="0" y="9988"/>
                  </a:lnTo>
                  <a:cubicBezTo>
                    <a:pt x="0" y="10501"/>
                    <a:pt x="416" y="10911"/>
                    <a:pt x="930" y="10918"/>
                  </a:cubicBezTo>
                  <a:lnTo>
                    <a:pt x="6964" y="10918"/>
                  </a:lnTo>
                  <a:cubicBezTo>
                    <a:pt x="7096" y="10918"/>
                    <a:pt x="7200" y="10814"/>
                    <a:pt x="7200" y="10682"/>
                  </a:cubicBezTo>
                  <a:lnTo>
                    <a:pt x="7200" y="8365"/>
                  </a:lnTo>
                  <a:cubicBezTo>
                    <a:pt x="7200" y="8109"/>
                    <a:pt x="6992" y="7900"/>
                    <a:pt x="6735" y="7900"/>
                  </a:cubicBezTo>
                  <a:lnTo>
                    <a:pt x="6264" y="7900"/>
                  </a:lnTo>
                  <a:cubicBezTo>
                    <a:pt x="6256" y="7900"/>
                    <a:pt x="6248" y="7900"/>
                    <a:pt x="6240" y="7900"/>
                  </a:cubicBezTo>
                  <a:cubicBezTo>
                    <a:pt x="6048" y="7900"/>
                    <a:pt x="5870" y="7983"/>
                    <a:pt x="5743" y="8129"/>
                  </a:cubicBezTo>
                  <a:cubicBezTo>
                    <a:pt x="5476" y="8452"/>
                    <a:pt x="5119" y="8597"/>
                    <a:pt x="4767" y="8597"/>
                  </a:cubicBezTo>
                  <a:cubicBezTo>
                    <a:pt x="4114" y="8597"/>
                    <a:pt x="3480" y="8100"/>
                    <a:pt x="3475" y="7325"/>
                  </a:cubicBezTo>
                  <a:cubicBezTo>
                    <a:pt x="3471" y="6545"/>
                    <a:pt x="4106" y="6041"/>
                    <a:pt x="4762" y="6041"/>
                  </a:cubicBezTo>
                  <a:cubicBezTo>
                    <a:pt x="5110" y="6041"/>
                    <a:pt x="5463" y="6182"/>
                    <a:pt x="5730" y="6499"/>
                  </a:cubicBezTo>
                  <a:cubicBezTo>
                    <a:pt x="5861" y="6652"/>
                    <a:pt x="6056" y="6742"/>
                    <a:pt x="6257" y="6742"/>
                  </a:cubicBezTo>
                  <a:lnTo>
                    <a:pt x="6728" y="6742"/>
                  </a:lnTo>
                  <a:cubicBezTo>
                    <a:pt x="6985" y="6742"/>
                    <a:pt x="7193" y="6534"/>
                    <a:pt x="7193" y="6277"/>
                  </a:cubicBezTo>
                  <a:lnTo>
                    <a:pt x="7193" y="3718"/>
                  </a:lnTo>
                  <a:lnTo>
                    <a:pt x="4641" y="3718"/>
                  </a:lnTo>
                  <a:cubicBezTo>
                    <a:pt x="4384" y="3718"/>
                    <a:pt x="4176" y="3510"/>
                    <a:pt x="4176" y="3253"/>
                  </a:cubicBezTo>
                  <a:lnTo>
                    <a:pt x="4176" y="2782"/>
                  </a:lnTo>
                  <a:cubicBezTo>
                    <a:pt x="4176" y="2580"/>
                    <a:pt x="4266" y="2386"/>
                    <a:pt x="4419" y="2254"/>
                  </a:cubicBezTo>
                  <a:cubicBezTo>
                    <a:pt x="5334" y="1491"/>
                    <a:pt x="4786" y="0"/>
                    <a:pt x="3586"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grpSp>
        <p:nvGrpSpPr>
          <p:cNvPr id="988" name="Google Shape;988;p43"/>
          <p:cNvGrpSpPr/>
          <p:nvPr/>
        </p:nvGrpSpPr>
        <p:grpSpPr>
          <a:xfrm>
            <a:off x="2113173" y="4477441"/>
            <a:ext cx="603444" cy="652043"/>
            <a:chOff x="1584879" y="3358081"/>
            <a:chExt cx="452583" cy="489032"/>
          </a:xfrm>
        </p:grpSpPr>
        <p:sp>
          <p:nvSpPr>
            <p:cNvPr id="989" name="Google Shape;989;p43"/>
            <p:cNvSpPr/>
            <p:nvPr/>
          </p:nvSpPr>
          <p:spPr>
            <a:xfrm>
              <a:off x="1584879" y="3394562"/>
              <a:ext cx="452582" cy="452551"/>
            </a:xfrm>
            <a:custGeom>
              <a:avLst/>
              <a:gdLst/>
              <a:ahLst/>
              <a:cxnLst/>
              <a:rect l="l" t="t" r="r" b="b"/>
              <a:pathLst>
                <a:path w="20605" h="20605" extrusionOk="0">
                  <a:moveTo>
                    <a:pt x="905" y="0"/>
                  </a:moveTo>
                  <a:cubicBezTo>
                    <a:pt x="400" y="0"/>
                    <a:pt x="1" y="400"/>
                    <a:pt x="1" y="904"/>
                  </a:cubicBezTo>
                  <a:lnTo>
                    <a:pt x="1" y="19700"/>
                  </a:lnTo>
                  <a:cubicBezTo>
                    <a:pt x="1" y="20205"/>
                    <a:pt x="400" y="20604"/>
                    <a:pt x="905" y="20604"/>
                  </a:cubicBezTo>
                  <a:lnTo>
                    <a:pt x="19701" y="20604"/>
                  </a:lnTo>
                  <a:cubicBezTo>
                    <a:pt x="20184" y="20604"/>
                    <a:pt x="20584" y="20205"/>
                    <a:pt x="20605" y="19721"/>
                  </a:cubicBezTo>
                  <a:lnTo>
                    <a:pt x="20605" y="904"/>
                  </a:lnTo>
                  <a:cubicBezTo>
                    <a:pt x="20605" y="400"/>
                    <a:pt x="20184" y="0"/>
                    <a:pt x="19701"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990" name="Google Shape;990;p43"/>
            <p:cNvSpPr/>
            <p:nvPr/>
          </p:nvSpPr>
          <p:spPr>
            <a:xfrm>
              <a:off x="1986656" y="3394562"/>
              <a:ext cx="50805" cy="452537"/>
            </a:xfrm>
            <a:custGeom>
              <a:avLst/>
              <a:gdLst/>
              <a:ahLst/>
              <a:cxnLst/>
              <a:rect l="l" t="t" r="r" b="b"/>
              <a:pathLst>
                <a:path w="2313" h="20605" extrusionOk="0">
                  <a:moveTo>
                    <a:pt x="0" y="0"/>
                  </a:moveTo>
                  <a:lnTo>
                    <a:pt x="0" y="20604"/>
                  </a:lnTo>
                  <a:lnTo>
                    <a:pt x="1409" y="20604"/>
                  </a:lnTo>
                  <a:cubicBezTo>
                    <a:pt x="1892" y="20604"/>
                    <a:pt x="2313" y="20205"/>
                    <a:pt x="2313" y="19700"/>
                  </a:cubicBezTo>
                  <a:lnTo>
                    <a:pt x="2313" y="904"/>
                  </a:lnTo>
                  <a:cubicBezTo>
                    <a:pt x="2313" y="400"/>
                    <a:pt x="1892" y="0"/>
                    <a:pt x="1409" y="0"/>
                  </a:cubicBez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991" name="Google Shape;991;p43"/>
            <p:cNvSpPr/>
            <p:nvPr/>
          </p:nvSpPr>
          <p:spPr>
            <a:xfrm>
              <a:off x="1584879" y="3394562"/>
              <a:ext cx="452582" cy="81747"/>
            </a:xfrm>
            <a:custGeom>
              <a:avLst/>
              <a:gdLst/>
              <a:ahLst/>
              <a:cxnLst/>
              <a:rect l="l" t="t" r="r" b="b"/>
              <a:pathLst>
                <a:path w="20605" h="3722" extrusionOk="0">
                  <a:moveTo>
                    <a:pt x="905" y="0"/>
                  </a:moveTo>
                  <a:cubicBezTo>
                    <a:pt x="400" y="0"/>
                    <a:pt x="1" y="400"/>
                    <a:pt x="1" y="904"/>
                  </a:cubicBezTo>
                  <a:lnTo>
                    <a:pt x="1" y="3721"/>
                  </a:lnTo>
                  <a:lnTo>
                    <a:pt x="20605" y="3721"/>
                  </a:lnTo>
                  <a:lnTo>
                    <a:pt x="20605" y="904"/>
                  </a:lnTo>
                  <a:cubicBezTo>
                    <a:pt x="20605" y="400"/>
                    <a:pt x="20184" y="0"/>
                    <a:pt x="19701"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992" name="Google Shape;992;p43"/>
            <p:cNvSpPr/>
            <p:nvPr/>
          </p:nvSpPr>
          <p:spPr>
            <a:xfrm>
              <a:off x="1986656" y="3394562"/>
              <a:ext cx="50804" cy="81747"/>
            </a:xfrm>
            <a:custGeom>
              <a:avLst/>
              <a:gdLst/>
              <a:ahLst/>
              <a:cxnLst/>
              <a:rect l="l" t="t" r="r" b="b"/>
              <a:pathLst>
                <a:path w="2313" h="3722" extrusionOk="0">
                  <a:moveTo>
                    <a:pt x="0" y="0"/>
                  </a:moveTo>
                  <a:lnTo>
                    <a:pt x="0" y="3721"/>
                  </a:lnTo>
                  <a:lnTo>
                    <a:pt x="2313" y="3721"/>
                  </a:lnTo>
                  <a:lnTo>
                    <a:pt x="2313" y="904"/>
                  </a:lnTo>
                  <a:cubicBezTo>
                    <a:pt x="2313" y="400"/>
                    <a:pt x="1892" y="0"/>
                    <a:pt x="1409" y="0"/>
                  </a:cubicBez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993" name="Google Shape;993;p43"/>
            <p:cNvSpPr/>
            <p:nvPr/>
          </p:nvSpPr>
          <p:spPr>
            <a:xfrm>
              <a:off x="1631531" y="3358081"/>
              <a:ext cx="42040" cy="72984"/>
            </a:xfrm>
            <a:custGeom>
              <a:avLst/>
              <a:gdLst/>
              <a:ahLst/>
              <a:cxnLst/>
              <a:rect l="l" t="t" r="r" b="b"/>
              <a:pathLst>
                <a:path w="1914" h="3323" extrusionOk="0">
                  <a:moveTo>
                    <a:pt x="968" y="0"/>
                  </a:moveTo>
                  <a:cubicBezTo>
                    <a:pt x="442" y="0"/>
                    <a:pt x="0" y="442"/>
                    <a:pt x="0" y="967"/>
                  </a:cubicBezTo>
                  <a:lnTo>
                    <a:pt x="0" y="2376"/>
                  </a:lnTo>
                  <a:cubicBezTo>
                    <a:pt x="0" y="2902"/>
                    <a:pt x="442" y="3322"/>
                    <a:pt x="968" y="3322"/>
                  </a:cubicBezTo>
                  <a:cubicBezTo>
                    <a:pt x="1472" y="3322"/>
                    <a:pt x="1914" y="2902"/>
                    <a:pt x="1914" y="2376"/>
                  </a:cubicBezTo>
                  <a:lnTo>
                    <a:pt x="1914" y="967"/>
                  </a:lnTo>
                  <a:cubicBezTo>
                    <a:pt x="1914" y="442"/>
                    <a:pt x="1472" y="0"/>
                    <a:pt x="968"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994" name="Google Shape;994;p43"/>
            <p:cNvSpPr/>
            <p:nvPr/>
          </p:nvSpPr>
          <p:spPr>
            <a:xfrm>
              <a:off x="1737269" y="3358081"/>
              <a:ext cx="41601" cy="72984"/>
            </a:xfrm>
            <a:custGeom>
              <a:avLst/>
              <a:gdLst/>
              <a:ahLst/>
              <a:cxnLst/>
              <a:rect l="l" t="t" r="r" b="b"/>
              <a:pathLst>
                <a:path w="1894" h="3323" extrusionOk="0">
                  <a:moveTo>
                    <a:pt x="947" y="0"/>
                  </a:moveTo>
                  <a:cubicBezTo>
                    <a:pt x="421" y="0"/>
                    <a:pt x="1" y="442"/>
                    <a:pt x="1" y="967"/>
                  </a:cubicBezTo>
                  <a:lnTo>
                    <a:pt x="1" y="2376"/>
                  </a:lnTo>
                  <a:cubicBezTo>
                    <a:pt x="1" y="2902"/>
                    <a:pt x="421" y="3322"/>
                    <a:pt x="947" y="3322"/>
                  </a:cubicBezTo>
                  <a:cubicBezTo>
                    <a:pt x="1473" y="3322"/>
                    <a:pt x="1893" y="2902"/>
                    <a:pt x="1893" y="2376"/>
                  </a:cubicBezTo>
                  <a:lnTo>
                    <a:pt x="1893" y="967"/>
                  </a:lnTo>
                  <a:cubicBezTo>
                    <a:pt x="1893" y="442"/>
                    <a:pt x="1473" y="0"/>
                    <a:pt x="947"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995" name="Google Shape;995;p43"/>
            <p:cNvSpPr/>
            <p:nvPr/>
          </p:nvSpPr>
          <p:spPr>
            <a:xfrm>
              <a:off x="1843029" y="3358081"/>
              <a:ext cx="41579" cy="72984"/>
            </a:xfrm>
            <a:custGeom>
              <a:avLst/>
              <a:gdLst/>
              <a:ahLst/>
              <a:cxnLst/>
              <a:rect l="l" t="t" r="r" b="b"/>
              <a:pathLst>
                <a:path w="1893" h="3323" extrusionOk="0">
                  <a:moveTo>
                    <a:pt x="947" y="0"/>
                  </a:moveTo>
                  <a:cubicBezTo>
                    <a:pt x="421" y="0"/>
                    <a:pt x="1" y="442"/>
                    <a:pt x="1" y="967"/>
                  </a:cubicBezTo>
                  <a:lnTo>
                    <a:pt x="1" y="2376"/>
                  </a:lnTo>
                  <a:cubicBezTo>
                    <a:pt x="1" y="2902"/>
                    <a:pt x="421" y="3322"/>
                    <a:pt x="947" y="3322"/>
                  </a:cubicBezTo>
                  <a:cubicBezTo>
                    <a:pt x="1472" y="3322"/>
                    <a:pt x="1893" y="2902"/>
                    <a:pt x="1893" y="2376"/>
                  </a:cubicBezTo>
                  <a:lnTo>
                    <a:pt x="1893" y="967"/>
                  </a:lnTo>
                  <a:cubicBezTo>
                    <a:pt x="1893" y="442"/>
                    <a:pt x="1472" y="0"/>
                    <a:pt x="947"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996" name="Google Shape;996;p43"/>
            <p:cNvSpPr/>
            <p:nvPr/>
          </p:nvSpPr>
          <p:spPr>
            <a:xfrm>
              <a:off x="1948328" y="3358081"/>
              <a:ext cx="42040" cy="72984"/>
            </a:xfrm>
            <a:custGeom>
              <a:avLst/>
              <a:gdLst/>
              <a:ahLst/>
              <a:cxnLst/>
              <a:rect l="l" t="t" r="r" b="b"/>
              <a:pathLst>
                <a:path w="1914" h="3323" extrusionOk="0">
                  <a:moveTo>
                    <a:pt x="967" y="0"/>
                  </a:moveTo>
                  <a:cubicBezTo>
                    <a:pt x="442" y="0"/>
                    <a:pt x="0" y="442"/>
                    <a:pt x="0" y="967"/>
                  </a:cubicBezTo>
                  <a:lnTo>
                    <a:pt x="0" y="2376"/>
                  </a:lnTo>
                  <a:cubicBezTo>
                    <a:pt x="0" y="2902"/>
                    <a:pt x="442" y="3322"/>
                    <a:pt x="967" y="3322"/>
                  </a:cubicBezTo>
                  <a:cubicBezTo>
                    <a:pt x="1493" y="3322"/>
                    <a:pt x="1913" y="2902"/>
                    <a:pt x="1913" y="2376"/>
                  </a:cubicBezTo>
                  <a:lnTo>
                    <a:pt x="1913" y="967"/>
                  </a:lnTo>
                  <a:cubicBezTo>
                    <a:pt x="1913" y="442"/>
                    <a:pt x="1493" y="0"/>
                    <a:pt x="967"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grpSp>
        <p:nvGrpSpPr>
          <p:cNvPr id="997" name="Google Shape;997;p43"/>
          <p:cNvGrpSpPr/>
          <p:nvPr/>
        </p:nvGrpSpPr>
        <p:grpSpPr>
          <a:xfrm>
            <a:off x="6369170" y="4514239"/>
            <a:ext cx="654900" cy="602893"/>
            <a:chOff x="4776877" y="3385679"/>
            <a:chExt cx="491175" cy="452170"/>
          </a:xfrm>
        </p:grpSpPr>
        <p:sp>
          <p:nvSpPr>
            <p:cNvPr id="998" name="Google Shape;998;p43"/>
            <p:cNvSpPr/>
            <p:nvPr/>
          </p:nvSpPr>
          <p:spPr>
            <a:xfrm>
              <a:off x="4788567" y="3666530"/>
              <a:ext cx="32595" cy="73672"/>
            </a:xfrm>
            <a:custGeom>
              <a:avLst/>
              <a:gdLst/>
              <a:ahLst/>
              <a:cxnLst/>
              <a:rect l="l" t="t" r="r" b="b"/>
              <a:pathLst>
                <a:path w="987" h="2231" extrusionOk="0">
                  <a:moveTo>
                    <a:pt x="604" y="1"/>
                  </a:moveTo>
                  <a:lnTo>
                    <a:pt x="1" y="2231"/>
                  </a:lnTo>
                  <a:lnTo>
                    <a:pt x="374" y="2231"/>
                  </a:lnTo>
                  <a:lnTo>
                    <a:pt x="986" y="1"/>
                  </a:lnTo>
                  <a:close/>
                </a:path>
              </a:pathLst>
            </a:custGeom>
            <a:solidFill>
              <a:srgbClr val="8297A8"/>
            </a:solidFill>
            <a:ln>
              <a:noFill/>
            </a:ln>
          </p:spPr>
          <p:txBody>
            <a:bodyPr spcFirstLastPara="1" wrap="square" lIns="121900" tIns="121900" rIns="121900" bIns="121900" anchor="ctr" anchorCtr="0">
              <a:noAutofit/>
            </a:bodyPr>
            <a:lstStyle/>
            <a:p>
              <a:endParaRPr sz="2400"/>
            </a:p>
          </p:txBody>
        </p:sp>
        <p:sp>
          <p:nvSpPr>
            <p:cNvPr id="999" name="Google Shape;999;p43"/>
            <p:cNvSpPr/>
            <p:nvPr/>
          </p:nvSpPr>
          <p:spPr>
            <a:xfrm>
              <a:off x="4823639" y="3521795"/>
              <a:ext cx="128994" cy="130866"/>
            </a:xfrm>
            <a:custGeom>
              <a:avLst/>
              <a:gdLst/>
              <a:ahLst/>
              <a:cxnLst/>
              <a:rect l="l" t="t" r="r" b="b"/>
              <a:pathLst>
                <a:path w="3906" h="3963" extrusionOk="0">
                  <a:moveTo>
                    <a:pt x="633" y="1"/>
                  </a:moveTo>
                  <a:lnTo>
                    <a:pt x="671" y="508"/>
                  </a:lnTo>
                  <a:cubicBezTo>
                    <a:pt x="709" y="958"/>
                    <a:pt x="700" y="1924"/>
                    <a:pt x="211" y="3341"/>
                  </a:cubicBezTo>
                  <a:lnTo>
                    <a:pt x="1" y="3963"/>
                  </a:lnTo>
                  <a:lnTo>
                    <a:pt x="3906" y="3963"/>
                  </a:lnTo>
                  <a:lnTo>
                    <a:pt x="3695" y="3341"/>
                  </a:lnTo>
                  <a:cubicBezTo>
                    <a:pt x="3207" y="1924"/>
                    <a:pt x="3197" y="958"/>
                    <a:pt x="3236" y="508"/>
                  </a:cubicBezTo>
                  <a:lnTo>
                    <a:pt x="3274"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000" name="Google Shape;1000;p43"/>
            <p:cNvSpPr/>
            <p:nvPr/>
          </p:nvSpPr>
          <p:spPr>
            <a:xfrm>
              <a:off x="4823639" y="3521795"/>
              <a:ext cx="34808" cy="130866"/>
            </a:xfrm>
            <a:custGeom>
              <a:avLst/>
              <a:gdLst/>
              <a:ahLst/>
              <a:cxnLst/>
              <a:rect l="l" t="t" r="r" b="b"/>
              <a:pathLst>
                <a:path w="1054" h="3963" extrusionOk="0">
                  <a:moveTo>
                    <a:pt x="633" y="1"/>
                  </a:moveTo>
                  <a:lnTo>
                    <a:pt x="671" y="508"/>
                  </a:lnTo>
                  <a:cubicBezTo>
                    <a:pt x="709" y="958"/>
                    <a:pt x="690" y="1924"/>
                    <a:pt x="211" y="3341"/>
                  </a:cubicBezTo>
                  <a:lnTo>
                    <a:pt x="1" y="3963"/>
                  </a:lnTo>
                  <a:lnTo>
                    <a:pt x="345" y="3963"/>
                  </a:lnTo>
                  <a:lnTo>
                    <a:pt x="556" y="3341"/>
                  </a:lnTo>
                  <a:cubicBezTo>
                    <a:pt x="1034" y="1924"/>
                    <a:pt x="1054" y="958"/>
                    <a:pt x="1015" y="508"/>
                  </a:cubicBezTo>
                  <a:lnTo>
                    <a:pt x="977"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001" name="Google Shape;1001;p43"/>
            <p:cNvSpPr/>
            <p:nvPr/>
          </p:nvSpPr>
          <p:spPr>
            <a:xfrm>
              <a:off x="4816704" y="3635556"/>
              <a:ext cx="143195" cy="48080"/>
            </a:xfrm>
            <a:custGeom>
              <a:avLst/>
              <a:gdLst/>
              <a:ahLst/>
              <a:cxnLst/>
              <a:rect l="l" t="t" r="r" b="b"/>
              <a:pathLst>
                <a:path w="4336" h="1456" extrusionOk="0">
                  <a:moveTo>
                    <a:pt x="287" y="1"/>
                  </a:moveTo>
                  <a:cubicBezTo>
                    <a:pt x="268" y="1"/>
                    <a:pt x="249" y="11"/>
                    <a:pt x="240" y="39"/>
                  </a:cubicBezTo>
                  <a:lnTo>
                    <a:pt x="0" y="1398"/>
                  </a:lnTo>
                  <a:cubicBezTo>
                    <a:pt x="0" y="1427"/>
                    <a:pt x="19" y="1456"/>
                    <a:pt x="48" y="1456"/>
                  </a:cubicBezTo>
                  <a:lnTo>
                    <a:pt x="4278" y="1456"/>
                  </a:lnTo>
                  <a:cubicBezTo>
                    <a:pt x="4307" y="1456"/>
                    <a:pt x="4336" y="1427"/>
                    <a:pt x="4326" y="1398"/>
                  </a:cubicBezTo>
                  <a:lnTo>
                    <a:pt x="4087" y="39"/>
                  </a:lnTo>
                  <a:cubicBezTo>
                    <a:pt x="4077" y="11"/>
                    <a:pt x="4058" y="1"/>
                    <a:pt x="403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002" name="Google Shape;1002;p43"/>
            <p:cNvSpPr/>
            <p:nvPr/>
          </p:nvSpPr>
          <p:spPr>
            <a:xfrm>
              <a:off x="4776877" y="3738485"/>
              <a:ext cx="185862" cy="33649"/>
            </a:xfrm>
            <a:custGeom>
              <a:avLst/>
              <a:gdLst/>
              <a:ahLst/>
              <a:cxnLst/>
              <a:rect l="l" t="t" r="r" b="b"/>
              <a:pathLst>
                <a:path w="5628" h="1019" extrusionOk="0">
                  <a:moveTo>
                    <a:pt x="5593" y="0"/>
                  </a:moveTo>
                  <a:cubicBezTo>
                    <a:pt x="5590" y="0"/>
                    <a:pt x="5585" y="1"/>
                    <a:pt x="5580" y="4"/>
                  </a:cubicBezTo>
                  <a:lnTo>
                    <a:pt x="48" y="4"/>
                  </a:lnTo>
                  <a:cubicBezTo>
                    <a:pt x="20" y="4"/>
                    <a:pt x="0" y="23"/>
                    <a:pt x="0" y="42"/>
                  </a:cubicBezTo>
                  <a:lnTo>
                    <a:pt x="0" y="970"/>
                  </a:lnTo>
                  <a:cubicBezTo>
                    <a:pt x="0" y="999"/>
                    <a:pt x="20" y="1018"/>
                    <a:pt x="48" y="1018"/>
                  </a:cubicBezTo>
                  <a:lnTo>
                    <a:pt x="5207" y="1018"/>
                  </a:lnTo>
                  <a:cubicBezTo>
                    <a:pt x="5226" y="1018"/>
                    <a:pt x="5245" y="1009"/>
                    <a:pt x="5255" y="990"/>
                  </a:cubicBezTo>
                  <a:lnTo>
                    <a:pt x="5628" y="61"/>
                  </a:lnTo>
                  <a:cubicBezTo>
                    <a:pt x="5628" y="52"/>
                    <a:pt x="5628" y="33"/>
                    <a:pt x="5618" y="23"/>
                  </a:cubicBezTo>
                  <a:cubicBezTo>
                    <a:pt x="5611" y="9"/>
                    <a:pt x="5604" y="0"/>
                    <a:pt x="559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003" name="Google Shape;1003;p43"/>
            <p:cNvSpPr/>
            <p:nvPr/>
          </p:nvSpPr>
          <p:spPr>
            <a:xfrm>
              <a:off x="4788567" y="3666530"/>
              <a:ext cx="191245" cy="73672"/>
            </a:xfrm>
            <a:custGeom>
              <a:avLst/>
              <a:gdLst/>
              <a:ahLst/>
              <a:cxnLst/>
              <a:rect l="l" t="t" r="r" b="b"/>
              <a:pathLst>
                <a:path w="5791" h="2231" extrusionOk="0">
                  <a:moveTo>
                    <a:pt x="604" y="1"/>
                  </a:moveTo>
                  <a:lnTo>
                    <a:pt x="1" y="2231"/>
                  </a:lnTo>
                  <a:lnTo>
                    <a:pt x="5484" y="2231"/>
                  </a:lnTo>
                  <a:lnTo>
                    <a:pt x="5628" y="1456"/>
                  </a:lnTo>
                  <a:lnTo>
                    <a:pt x="5791" y="1312"/>
                  </a:lnTo>
                  <a:lnTo>
                    <a:pt x="5704" y="1025"/>
                  </a:lnTo>
                  <a:lnTo>
                    <a:pt x="5417"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004" name="Google Shape;1004;p43"/>
            <p:cNvSpPr/>
            <p:nvPr/>
          </p:nvSpPr>
          <p:spPr>
            <a:xfrm>
              <a:off x="4817662" y="3385679"/>
              <a:ext cx="140982" cy="151637"/>
            </a:xfrm>
            <a:custGeom>
              <a:avLst/>
              <a:gdLst/>
              <a:ahLst/>
              <a:cxnLst/>
              <a:rect l="l" t="t" r="r" b="b"/>
              <a:pathLst>
                <a:path w="4269" h="4592" extrusionOk="0">
                  <a:moveTo>
                    <a:pt x="2133" y="0"/>
                  </a:moveTo>
                  <a:cubicBezTo>
                    <a:pt x="2003" y="0"/>
                    <a:pt x="1871" y="70"/>
                    <a:pt x="1895" y="208"/>
                  </a:cubicBezTo>
                  <a:lnTo>
                    <a:pt x="1895" y="792"/>
                  </a:lnTo>
                  <a:cubicBezTo>
                    <a:pt x="756" y="945"/>
                    <a:pt x="86" y="2161"/>
                    <a:pt x="565" y="3204"/>
                  </a:cubicBezTo>
                  <a:lnTo>
                    <a:pt x="546" y="3204"/>
                  </a:lnTo>
                  <a:cubicBezTo>
                    <a:pt x="239" y="3204"/>
                    <a:pt x="0" y="3453"/>
                    <a:pt x="0" y="3749"/>
                  </a:cubicBezTo>
                  <a:lnTo>
                    <a:pt x="0" y="4046"/>
                  </a:lnTo>
                  <a:cubicBezTo>
                    <a:pt x="0" y="4343"/>
                    <a:pt x="239" y="4592"/>
                    <a:pt x="546" y="4592"/>
                  </a:cubicBezTo>
                  <a:lnTo>
                    <a:pt x="3723" y="4592"/>
                  </a:lnTo>
                  <a:cubicBezTo>
                    <a:pt x="4020" y="4592"/>
                    <a:pt x="4268" y="4343"/>
                    <a:pt x="4268" y="4046"/>
                  </a:cubicBezTo>
                  <a:lnTo>
                    <a:pt x="4268" y="3749"/>
                  </a:lnTo>
                  <a:cubicBezTo>
                    <a:pt x="4268" y="3453"/>
                    <a:pt x="4020" y="3204"/>
                    <a:pt x="3723" y="3204"/>
                  </a:cubicBezTo>
                  <a:lnTo>
                    <a:pt x="3704" y="3204"/>
                  </a:lnTo>
                  <a:cubicBezTo>
                    <a:pt x="4173" y="2161"/>
                    <a:pt x="3512" y="945"/>
                    <a:pt x="2364" y="792"/>
                  </a:cubicBezTo>
                  <a:lnTo>
                    <a:pt x="2364" y="208"/>
                  </a:lnTo>
                  <a:cubicBezTo>
                    <a:pt x="2393" y="70"/>
                    <a:pt x="2263" y="0"/>
                    <a:pt x="2133"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005" name="Google Shape;1005;p43"/>
            <p:cNvSpPr/>
            <p:nvPr/>
          </p:nvSpPr>
          <p:spPr>
            <a:xfrm>
              <a:off x="4817662" y="3411832"/>
              <a:ext cx="62582" cy="125483"/>
            </a:xfrm>
            <a:custGeom>
              <a:avLst/>
              <a:gdLst/>
              <a:ahLst/>
              <a:cxnLst/>
              <a:rect l="l" t="t" r="r" b="b"/>
              <a:pathLst>
                <a:path w="1895" h="3800" extrusionOk="0">
                  <a:moveTo>
                    <a:pt x="1895" y="0"/>
                  </a:moveTo>
                  <a:lnTo>
                    <a:pt x="1895" y="0"/>
                  </a:lnTo>
                  <a:cubicBezTo>
                    <a:pt x="756" y="163"/>
                    <a:pt x="86" y="1369"/>
                    <a:pt x="565" y="2421"/>
                  </a:cubicBezTo>
                  <a:lnTo>
                    <a:pt x="546" y="2421"/>
                  </a:lnTo>
                  <a:cubicBezTo>
                    <a:pt x="239" y="2421"/>
                    <a:pt x="0" y="2661"/>
                    <a:pt x="0" y="2957"/>
                  </a:cubicBezTo>
                  <a:lnTo>
                    <a:pt x="0" y="3254"/>
                  </a:lnTo>
                  <a:cubicBezTo>
                    <a:pt x="0" y="3551"/>
                    <a:pt x="239" y="3800"/>
                    <a:pt x="546" y="3800"/>
                  </a:cubicBezTo>
                  <a:lnTo>
                    <a:pt x="890" y="3800"/>
                  </a:lnTo>
                  <a:cubicBezTo>
                    <a:pt x="584" y="3800"/>
                    <a:pt x="345" y="3551"/>
                    <a:pt x="345" y="3254"/>
                  </a:cubicBezTo>
                  <a:lnTo>
                    <a:pt x="345" y="2957"/>
                  </a:lnTo>
                  <a:cubicBezTo>
                    <a:pt x="345" y="2661"/>
                    <a:pt x="584" y="2421"/>
                    <a:pt x="890" y="2421"/>
                  </a:cubicBezTo>
                  <a:lnTo>
                    <a:pt x="909" y="2421"/>
                  </a:lnTo>
                  <a:cubicBezTo>
                    <a:pt x="718" y="1991"/>
                    <a:pt x="708" y="1512"/>
                    <a:pt x="871" y="1082"/>
                  </a:cubicBezTo>
                  <a:cubicBezTo>
                    <a:pt x="1005" y="689"/>
                    <a:pt x="1302" y="287"/>
                    <a:pt x="189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006" name="Google Shape;1006;p43"/>
            <p:cNvSpPr/>
            <p:nvPr/>
          </p:nvSpPr>
          <p:spPr>
            <a:xfrm>
              <a:off x="4822715" y="3491448"/>
              <a:ext cx="89794" cy="20441"/>
            </a:xfrm>
            <a:custGeom>
              <a:avLst/>
              <a:gdLst/>
              <a:ahLst/>
              <a:cxnLst/>
              <a:rect l="l" t="t" r="r" b="b"/>
              <a:pathLst>
                <a:path w="2719" h="619" extrusionOk="0">
                  <a:moveTo>
                    <a:pt x="431" y="1"/>
                  </a:moveTo>
                  <a:cubicBezTo>
                    <a:pt x="364" y="1"/>
                    <a:pt x="316" y="30"/>
                    <a:pt x="287" y="87"/>
                  </a:cubicBezTo>
                  <a:lnTo>
                    <a:pt x="144" y="116"/>
                  </a:lnTo>
                  <a:cubicBezTo>
                    <a:pt x="67" y="135"/>
                    <a:pt x="0" y="307"/>
                    <a:pt x="0" y="326"/>
                  </a:cubicBezTo>
                  <a:cubicBezTo>
                    <a:pt x="0" y="349"/>
                    <a:pt x="94" y="618"/>
                    <a:pt x="153" y="618"/>
                  </a:cubicBezTo>
                  <a:cubicBezTo>
                    <a:pt x="170" y="618"/>
                    <a:pt x="183" y="598"/>
                    <a:pt x="192" y="546"/>
                  </a:cubicBezTo>
                  <a:cubicBezTo>
                    <a:pt x="201" y="422"/>
                    <a:pt x="306" y="326"/>
                    <a:pt x="440" y="326"/>
                  </a:cubicBezTo>
                  <a:lnTo>
                    <a:pt x="2498" y="326"/>
                  </a:lnTo>
                  <a:cubicBezTo>
                    <a:pt x="2718" y="326"/>
                    <a:pt x="2718" y="1"/>
                    <a:pt x="249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007" name="Google Shape;1007;p43"/>
            <p:cNvSpPr/>
            <p:nvPr/>
          </p:nvSpPr>
          <p:spPr>
            <a:xfrm>
              <a:off x="5092625" y="3521795"/>
              <a:ext cx="128664" cy="130866"/>
            </a:xfrm>
            <a:custGeom>
              <a:avLst/>
              <a:gdLst/>
              <a:ahLst/>
              <a:cxnLst/>
              <a:rect l="l" t="t" r="r" b="b"/>
              <a:pathLst>
                <a:path w="3896" h="3963" extrusionOk="0">
                  <a:moveTo>
                    <a:pt x="632" y="1"/>
                  </a:moveTo>
                  <a:lnTo>
                    <a:pt x="670" y="508"/>
                  </a:lnTo>
                  <a:cubicBezTo>
                    <a:pt x="708" y="958"/>
                    <a:pt x="689" y="1924"/>
                    <a:pt x="211" y="3341"/>
                  </a:cubicBezTo>
                  <a:lnTo>
                    <a:pt x="0" y="3963"/>
                  </a:lnTo>
                  <a:lnTo>
                    <a:pt x="3895" y="3963"/>
                  </a:lnTo>
                  <a:lnTo>
                    <a:pt x="3685" y="3341"/>
                  </a:lnTo>
                  <a:cubicBezTo>
                    <a:pt x="3206" y="1924"/>
                    <a:pt x="3187" y="958"/>
                    <a:pt x="3225" y="508"/>
                  </a:cubicBezTo>
                  <a:lnTo>
                    <a:pt x="3264"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008" name="Google Shape;1008;p43"/>
            <p:cNvSpPr/>
            <p:nvPr/>
          </p:nvSpPr>
          <p:spPr>
            <a:xfrm>
              <a:off x="5092625" y="3521795"/>
              <a:ext cx="34478" cy="130866"/>
            </a:xfrm>
            <a:custGeom>
              <a:avLst/>
              <a:gdLst/>
              <a:ahLst/>
              <a:cxnLst/>
              <a:rect l="l" t="t" r="r" b="b"/>
              <a:pathLst>
                <a:path w="1044" h="3963" extrusionOk="0">
                  <a:moveTo>
                    <a:pt x="632" y="1"/>
                  </a:moveTo>
                  <a:lnTo>
                    <a:pt x="670" y="508"/>
                  </a:lnTo>
                  <a:cubicBezTo>
                    <a:pt x="708" y="958"/>
                    <a:pt x="689" y="1924"/>
                    <a:pt x="211" y="3341"/>
                  </a:cubicBezTo>
                  <a:lnTo>
                    <a:pt x="0" y="3963"/>
                  </a:lnTo>
                  <a:lnTo>
                    <a:pt x="345" y="3963"/>
                  </a:lnTo>
                  <a:lnTo>
                    <a:pt x="555" y="3341"/>
                  </a:lnTo>
                  <a:cubicBezTo>
                    <a:pt x="1034" y="1924"/>
                    <a:pt x="1043" y="958"/>
                    <a:pt x="1005" y="508"/>
                  </a:cubicBezTo>
                  <a:lnTo>
                    <a:pt x="967"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009" name="Google Shape;1009;p43"/>
            <p:cNvSpPr/>
            <p:nvPr/>
          </p:nvSpPr>
          <p:spPr>
            <a:xfrm>
              <a:off x="5085359" y="3635556"/>
              <a:ext cx="143195" cy="48080"/>
            </a:xfrm>
            <a:custGeom>
              <a:avLst/>
              <a:gdLst/>
              <a:ahLst/>
              <a:cxnLst/>
              <a:rect l="l" t="t" r="r" b="b"/>
              <a:pathLst>
                <a:path w="4336" h="1456" extrusionOk="0">
                  <a:moveTo>
                    <a:pt x="287" y="1"/>
                  </a:moveTo>
                  <a:cubicBezTo>
                    <a:pt x="268" y="1"/>
                    <a:pt x="249" y="11"/>
                    <a:pt x="249" y="39"/>
                  </a:cubicBezTo>
                  <a:lnTo>
                    <a:pt x="10" y="1398"/>
                  </a:lnTo>
                  <a:cubicBezTo>
                    <a:pt x="0" y="1427"/>
                    <a:pt x="19" y="1456"/>
                    <a:pt x="48" y="1456"/>
                  </a:cubicBezTo>
                  <a:lnTo>
                    <a:pt x="4278" y="1456"/>
                  </a:lnTo>
                  <a:cubicBezTo>
                    <a:pt x="4307" y="1456"/>
                    <a:pt x="4335" y="1427"/>
                    <a:pt x="4326" y="1398"/>
                  </a:cubicBezTo>
                  <a:lnTo>
                    <a:pt x="4087" y="39"/>
                  </a:lnTo>
                  <a:cubicBezTo>
                    <a:pt x="4077" y="11"/>
                    <a:pt x="4058" y="1"/>
                    <a:pt x="4039"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010" name="Google Shape;1010;p43"/>
            <p:cNvSpPr/>
            <p:nvPr/>
          </p:nvSpPr>
          <p:spPr>
            <a:xfrm>
              <a:off x="5081859" y="3738915"/>
              <a:ext cx="186193" cy="33220"/>
            </a:xfrm>
            <a:custGeom>
              <a:avLst/>
              <a:gdLst/>
              <a:ahLst/>
              <a:cxnLst/>
              <a:rect l="l" t="t" r="r" b="b"/>
              <a:pathLst>
                <a:path w="5638" h="1006" extrusionOk="0">
                  <a:moveTo>
                    <a:pt x="58" y="0"/>
                  </a:moveTo>
                  <a:cubicBezTo>
                    <a:pt x="20" y="0"/>
                    <a:pt x="1" y="29"/>
                    <a:pt x="10" y="67"/>
                  </a:cubicBezTo>
                  <a:lnTo>
                    <a:pt x="384" y="977"/>
                  </a:lnTo>
                  <a:cubicBezTo>
                    <a:pt x="393" y="996"/>
                    <a:pt x="412" y="1005"/>
                    <a:pt x="432" y="1005"/>
                  </a:cubicBezTo>
                  <a:lnTo>
                    <a:pt x="5590" y="1005"/>
                  </a:lnTo>
                  <a:cubicBezTo>
                    <a:pt x="5609" y="1005"/>
                    <a:pt x="5638" y="986"/>
                    <a:pt x="5638" y="957"/>
                  </a:cubicBezTo>
                  <a:lnTo>
                    <a:pt x="5638" y="48"/>
                  </a:lnTo>
                  <a:cubicBezTo>
                    <a:pt x="5638" y="20"/>
                    <a:pt x="5609" y="0"/>
                    <a:pt x="5590"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011" name="Google Shape;1011;p43"/>
            <p:cNvSpPr/>
            <p:nvPr/>
          </p:nvSpPr>
          <p:spPr>
            <a:xfrm>
              <a:off x="5065115" y="3666530"/>
              <a:ext cx="191245" cy="73672"/>
            </a:xfrm>
            <a:custGeom>
              <a:avLst/>
              <a:gdLst/>
              <a:ahLst/>
              <a:cxnLst/>
              <a:rect l="l" t="t" r="r" b="b"/>
              <a:pathLst>
                <a:path w="5791" h="2231" extrusionOk="0">
                  <a:moveTo>
                    <a:pt x="374" y="1"/>
                  </a:moveTo>
                  <a:lnTo>
                    <a:pt x="96" y="1015"/>
                  </a:lnTo>
                  <a:lnTo>
                    <a:pt x="1" y="1302"/>
                  </a:lnTo>
                  <a:lnTo>
                    <a:pt x="163" y="1456"/>
                  </a:lnTo>
                  <a:lnTo>
                    <a:pt x="307" y="2231"/>
                  </a:lnTo>
                  <a:lnTo>
                    <a:pt x="5791" y="2231"/>
                  </a:lnTo>
                  <a:lnTo>
                    <a:pt x="5188"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012" name="Google Shape;1012;p43"/>
            <p:cNvSpPr/>
            <p:nvPr/>
          </p:nvSpPr>
          <p:spPr>
            <a:xfrm>
              <a:off x="5065115" y="3666530"/>
              <a:ext cx="24702" cy="73672"/>
            </a:xfrm>
            <a:custGeom>
              <a:avLst/>
              <a:gdLst/>
              <a:ahLst/>
              <a:cxnLst/>
              <a:rect l="l" t="t" r="r" b="b"/>
              <a:pathLst>
                <a:path w="748" h="2231" extrusionOk="0">
                  <a:moveTo>
                    <a:pt x="374" y="1"/>
                  </a:moveTo>
                  <a:lnTo>
                    <a:pt x="96" y="1015"/>
                  </a:lnTo>
                  <a:lnTo>
                    <a:pt x="1" y="1302"/>
                  </a:lnTo>
                  <a:lnTo>
                    <a:pt x="163" y="1456"/>
                  </a:lnTo>
                  <a:lnTo>
                    <a:pt x="307" y="2231"/>
                  </a:lnTo>
                  <a:lnTo>
                    <a:pt x="680" y="2231"/>
                  </a:lnTo>
                  <a:lnTo>
                    <a:pt x="546" y="1456"/>
                  </a:lnTo>
                  <a:lnTo>
                    <a:pt x="374" y="1302"/>
                  </a:lnTo>
                  <a:lnTo>
                    <a:pt x="470" y="1015"/>
                  </a:lnTo>
                  <a:lnTo>
                    <a:pt x="747"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013" name="Google Shape;1013;p43"/>
            <p:cNvSpPr/>
            <p:nvPr/>
          </p:nvSpPr>
          <p:spPr>
            <a:xfrm>
              <a:off x="4957983" y="3587542"/>
              <a:ext cx="34808" cy="130866"/>
            </a:xfrm>
            <a:custGeom>
              <a:avLst/>
              <a:gdLst/>
              <a:ahLst/>
              <a:cxnLst/>
              <a:rect l="l" t="t" r="r" b="b"/>
              <a:pathLst>
                <a:path w="1054" h="3963" extrusionOk="0">
                  <a:moveTo>
                    <a:pt x="632" y="0"/>
                  </a:moveTo>
                  <a:lnTo>
                    <a:pt x="670" y="507"/>
                  </a:lnTo>
                  <a:cubicBezTo>
                    <a:pt x="708" y="957"/>
                    <a:pt x="699" y="1924"/>
                    <a:pt x="211" y="3340"/>
                  </a:cubicBezTo>
                  <a:lnTo>
                    <a:pt x="0" y="3962"/>
                  </a:lnTo>
                  <a:lnTo>
                    <a:pt x="345" y="3962"/>
                  </a:lnTo>
                  <a:lnTo>
                    <a:pt x="555" y="3340"/>
                  </a:lnTo>
                  <a:cubicBezTo>
                    <a:pt x="1043" y="1924"/>
                    <a:pt x="1053" y="957"/>
                    <a:pt x="1015" y="507"/>
                  </a:cubicBezTo>
                  <a:lnTo>
                    <a:pt x="976" y="0"/>
                  </a:lnTo>
                  <a:close/>
                </a:path>
              </a:pathLst>
            </a:custGeom>
            <a:solidFill>
              <a:srgbClr val="8297A8"/>
            </a:solidFill>
            <a:ln>
              <a:noFill/>
            </a:ln>
          </p:spPr>
          <p:txBody>
            <a:bodyPr spcFirstLastPara="1" wrap="square" lIns="121900" tIns="121900" rIns="121900" bIns="121900" anchor="ctr" anchorCtr="0">
              <a:noAutofit/>
            </a:bodyPr>
            <a:lstStyle/>
            <a:p>
              <a:endParaRPr sz="2400"/>
            </a:p>
          </p:txBody>
        </p:sp>
        <p:sp>
          <p:nvSpPr>
            <p:cNvPr id="1014" name="Google Shape;1014;p43"/>
            <p:cNvSpPr/>
            <p:nvPr/>
          </p:nvSpPr>
          <p:spPr>
            <a:xfrm>
              <a:off x="4926379" y="3734787"/>
              <a:ext cx="31010" cy="68620"/>
            </a:xfrm>
            <a:custGeom>
              <a:avLst/>
              <a:gdLst/>
              <a:ahLst/>
              <a:cxnLst/>
              <a:rect l="l" t="t" r="r" b="b"/>
              <a:pathLst>
                <a:path w="939" h="2078" extrusionOk="0">
                  <a:moveTo>
                    <a:pt x="565" y="1"/>
                  </a:moveTo>
                  <a:lnTo>
                    <a:pt x="0" y="2078"/>
                  </a:lnTo>
                  <a:lnTo>
                    <a:pt x="373" y="2078"/>
                  </a:lnTo>
                  <a:lnTo>
                    <a:pt x="938" y="1"/>
                  </a:lnTo>
                  <a:close/>
                </a:path>
              </a:pathLst>
            </a:custGeom>
            <a:solidFill>
              <a:srgbClr val="8297A8"/>
            </a:solidFill>
            <a:ln>
              <a:noFill/>
            </a:ln>
          </p:spPr>
          <p:txBody>
            <a:bodyPr spcFirstLastPara="1" wrap="square" lIns="121900" tIns="121900" rIns="121900" bIns="121900" anchor="ctr" anchorCtr="0">
              <a:noAutofit/>
            </a:bodyPr>
            <a:lstStyle/>
            <a:p>
              <a:endParaRPr sz="2400"/>
            </a:p>
          </p:txBody>
        </p:sp>
        <p:sp>
          <p:nvSpPr>
            <p:cNvPr id="1015" name="Google Shape;1015;p43"/>
            <p:cNvSpPr/>
            <p:nvPr/>
          </p:nvSpPr>
          <p:spPr>
            <a:xfrm>
              <a:off x="5086614" y="3385679"/>
              <a:ext cx="140685" cy="151637"/>
            </a:xfrm>
            <a:custGeom>
              <a:avLst/>
              <a:gdLst/>
              <a:ahLst/>
              <a:cxnLst/>
              <a:rect l="l" t="t" r="r" b="b"/>
              <a:pathLst>
                <a:path w="4260" h="4592" extrusionOk="0">
                  <a:moveTo>
                    <a:pt x="2126" y="0"/>
                  </a:moveTo>
                  <a:cubicBezTo>
                    <a:pt x="1996" y="0"/>
                    <a:pt x="1867" y="70"/>
                    <a:pt x="1895" y="208"/>
                  </a:cubicBezTo>
                  <a:lnTo>
                    <a:pt x="1895" y="792"/>
                  </a:lnTo>
                  <a:cubicBezTo>
                    <a:pt x="756" y="945"/>
                    <a:pt x="87" y="2161"/>
                    <a:pt x="565" y="3204"/>
                  </a:cubicBezTo>
                  <a:lnTo>
                    <a:pt x="536" y="3204"/>
                  </a:lnTo>
                  <a:cubicBezTo>
                    <a:pt x="240" y="3204"/>
                    <a:pt x="0" y="3453"/>
                    <a:pt x="0" y="3749"/>
                  </a:cubicBezTo>
                  <a:lnTo>
                    <a:pt x="0" y="4046"/>
                  </a:lnTo>
                  <a:cubicBezTo>
                    <a:pt x="0" y="4343"/>
                    <a:pt x="240" y="4592"/>
                    <a:pt x="536" y="4592"/>
                  </a:cubicBezTo>
                  <a:lnTo>
                    <a:pt x="3723" y="4592"/>
                  </a:lnTo>
                  <a:cubicBezTo>
                    <a:pt x="4020" y="4592"/>
                    <a:pt x="4259" y="4343"/>
                    <a:pt x="4259" y="4046"/>
                  </a:cubicBezTo>
                  <a:lnTo>
                    <a:pt x="4259" y="3749"/>
                  </a:lnTo>
                  <a:cubicBezTo>
                    <a:pt x="4259" y="3453"/>
                    <a:pt x="4020" y="3204"/>
                    <a:pt x="3714" y="3204"/>
                  </a:cubicBezTo>
                  <a:lnTo>
                    <a:pt x="3695" y="3204"/>
                  </a:lnTo>
                  <a:cubicBezTo>
                    <a:pt x="4173" y="2161"/>
                    <a:pt x="3503" y="945"/>
                    <a:pt x="2364" y="792"/>
                  </a:cubicBezTo>
                  <a:lnTo>
                    <a:pt x="2364" y="208"/>
                  </a:lnTo>
                  <a:cubicBezTo>
                    <a:pt x="2388" y="70"/>
                    <a:pt x="2257" y="0"/>
                    <a:pt x="2126"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016" name="Google Shape;1016;p43"/>
            <p:cNvSpPr/>
            <p:nvPr/>
          </p:nvSpPr>
          <p:spPr>
            <a:xfrm>
              <a:off x="5086284" y="3411832"/>
              <a:ext cx="62945" cy="125483"/>
            </a:xfrm>
            <a:custGeom>
              <a:avLst/>
              <a:gdLst/>
              <a:ahLst/>
              <a:cxnLst/>
              <a:rect l="l" t="t" r="r" b="b"/>
              <a:pathLst>
                <a:path w="1906" h="3800" extrusionOk="0">
                  <a:moveTo>
                    <a:pt x="1905" y="0"/>
                  </a:moveTo>
                  <a:lnTo>
                    <a:pt x="1905" y="0"/>
                  </a:lnTo>
                  <a:cubicBezTo>
                    <a:pt x="757" y="163"/>
                    <a:pt x="97" y="1369"/>
                    <a:pt x="565" y="2421"/>
                  </a:cubicBezTo>
                  <a:lnTo>
                    <a:pt x="546" y="2421"/>
                  </a:lnTo>
                  <a:cubicBezTo>
                    <a:pt x="250" y="2421"/>
                    <a:pt x="1" y="2661"/>
                    <a:pt x="1" y="2957"/>
                  </a:cubicBezTo>
                  <a:lnTo>
                    <a:pt x="1" y="3254"/>
                  </a:lnTo>
                  <a:cubicBezTo>
                    <a:pt x="1" y="3551"/>
                    <a:pt x="250" y="3800"/>
                    <a:pt x="546" y="3800"/>
                  </a:cubicBezTo>
                  <a:lnTo>
                    <a:pt x="891" y="3800"/>
                  </a:lnTo>
                  <a:cubicBezTo>
                    <a:pt x="594" y="3800"/>
                    <a:pt x="345" y="3551"/>
                    <a:pt x="345" y="3254"/>
                  </a:cubicBezTo>
                  <a:lnTo>
                    <a:pt x="345" y="2957"/>
                  </a:lnTo>
                  <a:cubicBezTo>
                    <a:pt x="345" y="2661"/>
                    <a:pt x="594" y="2421"/>
                    <a:pt x="891" y="2421"/>
                  </a:cubicBezTo>
                  <a:lnTo>
                    <a:pt x="910" y="2421"/>
                  </a:lnTo>
                  <a:cubicBezTo>
                    <a:pt x="719" y="1991"/>
                    <a:pt x="709" y="1512"/>
                    <a:pt x="881" y="1082"/>
                  </a:cubicBezTo>
                  <a:cubicBezTo>
                    <a:pt x="1006" y="689"/>
                    <a:pt x="1302" y="287"/>
                    <a:pt x="1905"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017" name="Google Shape;1017;p43"/>
            <p:cNvSpPr/>
            <p:nvPr/>
          </p:nvSpPr>
          <p:spPr>
            <a:xfrm>
              <a:off x="5065118" y="3666233"/>
              <a:ext cx="49009" cy="73673"/>
            </a:xfrm>
            <a:custGeom>
              <a:avLst/>
              <a:gdLst/>
              <a:ahLst/>
              <a:cxnLst/>
              <a:rect l="l" t="t" r="r" b="b"/>
              <a:pathLst>
                <a:path w="1484" h="2231" extrusionOk="0">
                  <a:moveTo>
                    <a:pt x="383" y="0"/>
                  </a:moveTo>
                  <a:lnTo>
                    <a:pt x="105" y="1015"/>
                  </a:lnTo>
                  <a:lnTo>
                    <a:pt x="0" y="1302"/>
                  </a:lnTo>
                  <a:lnTo>
                    <a:pt x="172" y="1455"/>
                  </a:lnTo>
                  <a:lnTo>
                    <a:pt x="316" y="2230"/>
                  </a:lnTo>
                  <a:lnTo>
                    <a:pt x="1483" y="2230"/>
                  </a:lnTo>
                  <a:lnTo>
                    <a:pt x="1436" y="2077"/>
                  </a:lnTo>
                  <a:lnTo>
                    <a:pt x="1139" y="2077"/>
                  </a:lnTo>
                  <a:lnTo>
                    <a:pt x="967" y="1110"/>
                  </a:lnTo>
                  <a:lnTo>
                    <a:pt x="881" y="1110"/>
                  </a:lnTo>
                  <a:lnTo>
                    <a:pt x="833" y="957"/>
                  </a:lnTo>
                  <a:cubicBezTo>
                    <a:pt x="708" y="613"/>
                    <a:pt x="622" y="297"/>
                    <a:pt x="555"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018" name="Google Shape;1018;p43"/>
            <p:cNvSpPr/>
            <p:nvPr/>
          </p:nvSpPr>
          <p:spPr>
            <a:xfrm>
              <a:off x="5091337" y="3491448"/>
              <a:ext cx="88869" cy="20441"/>
            </a:xfrm>
            <a:custGeom>
              <a:avLst/>
              <a:gdLst/>
              <a:ahLst/>
              <a:cxnLst/>
              <a:rect l="l" t="t" r="r" b="b"/>
              <a:pathLst>
                <a:path w="2691" h="619" extrusionOk="0">
                  <a:moveTo>
                    <a:pt x="432" y="1"/>
                  </a:moveTo>
                  <a:cubicBezTo>
                    <a:pt x="365" y="1"/>
                    <a:pt x="317" y="30"/>
                    <a:pt x="288" y="87"/>
                  </a:cubicBezTo>
                  <a:lnTo>
                    <a:pt x="145" y="116"/>
                  </a:lnTo>
                  <a:cubicBezTo>
                    <a:pt x="68" y="135"/>
                    <a:pt x="1" y="307"/>
                    <a:pt x="1" y="326"/>
                  </a:cubicBezTo>
                  <a:cubicBezTo>
                    <a:pt x="1" y="349"/>
                    <a:pt x="95" y="618"/>
                    <a:pt x="154" y="618"/>
                  </a:cubicBezTo>
                  <a:cubicBezTo>
                    <a:pt x="170" y="618"/>
                    <a:pt x="184" y="598"/>
                    <a:pt x="192" y="546"/>
                  </a:cubicBezTo>
                  <a:cubicBezTo>
                    <a:pt x="202" y="422"/>
                    <a:pt x="307" y="326"/>
                    <a:pt x="441" y="326"/>
                  </a:cubicBezTo>
                  <a:lnTo>
                    <a:pt x="2470" y="326"/>
                  </a:lnTo>
                  <a:cubicBezTo>
                    <a:pt x="2690" y="326"/>
                    <a:pt x="2690" y="1"/>
                    <a:pt x="2470"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019" name="Google Shape;1019;p43"/>
            <p:cNvSpPr/>
            <p:nvPr/>
          </p:nvSpPr>
          <p:spPr>
            <a:xfrm>
              <a:off x="4957983" y="3587542"/>
              <a:ext cx="128961" cy="130866"/>
            </a:xfrm>
            <a:custGeom>
              <a:avLst/>
              <a:gdLst/>
              <a:ahLst/>
              <a:cxnLst/>
              <a:rect l="l" t="t" r="r" b="b"/>
              <a:pathLst>
                <a:path w="3905" h="3963" extrusionOk="0">
                  <a:moveTo>
                    <a:pt x="632" y="0"/>
                  </a:moveTo>
                  <a:lnTo>
                    <a:pt x="670" y="507"/>
                  </a:lnTo>
                  <a:cubicBezTo>
                    <a:pt x="708" y="957"/>
                    <a:pt x="699" y="1924"/>
                    <a:pt x="211" y="3340"/>
                  </a:cubicBezTo>
                  <a:lnTo>
                    <a:pt x="0" y="3962"/>
                  </a:lnTo>
                  <a:lnTo>
                    <a:pt x="3905" y="3962"/>
                  </a:lnTo>
                  <a:lnTo>
                    <a:pt x="3694" y="3340"/>
                  </a:lnTo>
                  <a:cubicBezTo>
                    <a:pt x="3216" y="1924"/>
                    <a:pt x="3197" y="957"/>
                    <a:pt x="3235" y="507"/>
                  </a:cubicBezTo>
                  <a:lnTo>
                    <a:pt x="3273"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020" name="Google Shape;1020;p43"/>
            <p:cNvSpPr/>
            <p:nvPr/>
          </p:nvSpPr>
          <p:spPr>
            <a:xfrm>
              <a:off x="4957983" y="3587542"/>
              <a:ext cx="35733" cy="130866"/>
            </a:xfrm>
            <a:custGeom>
              <a:avLst/>
              <a:gdLst/>
              <a:ahLst/>
              <a:cxnLst/>
              <a:rect l="l" t="t" r="r" b="b"/>
              <a:pathLst>
                <a:path w="1082" h="3963" extrusionOk="0">
                  <a:moveTo>
                    <a:pt x="632" y="0"/>
                  </a:moveTo>
                  <a:lnTo>
                    <a:pt x="670" y="507"/>
                  </a:lnTo>
                  <a:cubicBezTo>
                    <a:pt x="708" y="957"/>
                    <a:pt x="699" y="1924"/>
                    <a:pt x="211" y="3340"/>
                  </a:cubicBezTo>
                  <a:lnTo>
                    <a:pt x="0" y="3962"/>
                  </a:lnTo>
                  <a:lnTo>
                    <a:pt x="383" y="3962"/>
                  </a:lnTo>
                  <a:lnTo>
                    <a:pt x="594" y="3340"/>
                  </a:lnTo>
                  <a:cubicBezTo>
                    <a:pt x="1072" y="1924"/>
                    <a:pt x="1082" y="957"/>
                    <a:pt x="1043" y="507"/>
                  </a:cubicBezTo>
                  <a:lnTo>
                    <a:pt x="1005"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021" name="Google Shape;1021;p43"/>
            <p:cNvSpPr/>
            <p:nvPr/>
          </p:nvSpPr>
          <p:spPr>
            <a:xfrm>
              <a:off x="4951015" y="3700972"/>
              <a:ext cx="143228" cy="48410"/>
            </a:xfrm>
            <a:custGeom>
              <a:avLst/>
              <a:gdLst/>
              <a:ahLst/>
              <a:cxnLst/>
              <a:rect l="l" t="t" r="r" b="b"/>
              <a:pathLst>
                <a:path w="4337" h="1466" extrusionOk="0">
                  <a:moveTo>
                    <a:pt x="288" y="1"/>
                  </a:moveTo>
                  <a:cubicBezTo>
                    <a:pt x="269" y="1"/>
                    <a:pt x="250" y="20"/>
                    <a:pt x="240" y="49"/>
                  </a:cubicBezTo>
                  <a:lnTo>
                    <a:pt x="1" y="1408"/>
                  </a:lnTo>
                  <a:cubicBezTo>
                    <a:pt x="1" y="1437"/>
                    <a:pt x="20" y="1465"/>
                    <a:pt x="49" y="1465"/>
                  </a:cubicBezTo>
                  <a:lnTo>
                    <a:pt x="4279" y="1465"/>
                  </a:lnTo>
                  <a:cubicBezTo>
                    <a:pt x="4307" y="1465"/>
                    <a:pt x="4336" y="1437"/>
                    <a:pt x="4327" y="1408"/>
                  </a:cubicBezTo>
                  <a:lnTo>
                    <a:pt x="4078" y="49"/>
                  </a:lnTo>
                  <a:cubicBezTo>
                    <a:pt x="4078" y="20"/>
                    <a:pt x="4059" y="1"/>
                    <a:pt x="4030"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022" name="Google Shape;1022;p43"/>
            <p:cNvSpPr/>
            <p:nvPr/>
          </p:nvSpPr>
          <p:spPr>
            <a:xfrm>
              <a:off x="4911187" y="3802746"/>
              <a:ext cx="222222" cy="35102"/>
            </a:xfrm>
            <a:custGeom>
              <a:avLst/>
              <a:gdLst/>
              <a:ahLst/>
              <a:cxnLst/>
              <a:rect l="l" t="t" r="r" b="b"/>
              <a:pathLst>
                <a:path w="6729" h="1063" extrusionOk="0">
                  <a:moveTo>
                    <a:pt x="49" y="1"/>
                  </a:moveTo>
                  <a:cubicBezTo>
                    <a:pt x="30" y="1"/>
                    <a:pt x="1" y="20"/>
                    <a:pt x="1" y="48"/>
                  </a:cubicBezTo>
                  <a:lnTo>
                    <a:pt x="1" y="1015"/>
                  </a:lnTo>
                  <a:cubicBezTo>
                    <a:pt x="1" y="1044"/>
                    <a:pt x="30" y="1063"/>
                    <a:pt x="49" y="1063"/>
                  </a:cubicBezTo>
                  <a:lnTo>
                    <a:pt x="6691" y="1063"/>
                  </a:lnTo>
                  <a:cubicBezTo>
                    <a:pt x="6710" y="1063"/>
                    <a:pt x="6729" y="1044"/>
                    <a:pt x="6729" y="1015"/>
                  </a:cubicBezTo>
                  <a:lnTo>
                    <a:pt x="6729" y="48"/>
                  </a:lnTo>
                  <a:cubicBezTo>
                    <a:pt x="6729" y="20"/>
                    <a:pt x="6710" y="1"/>
                    <a:pt x="6691"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023" name="Google Shape;1023;p43"/>
            <p:cNvSpPr/>
            <p:nvPr/>
          </p:nvSpPr>
          <p:spPr>
            <a:xfrm>
              <a:off x="4926379" y="3734787"/>
              <a:ext cx="192170" cy="68620"/>
            </a:xfrm>
            <a:custGeom>
              <a:avLst/>
              <a:gdLst/>
              <a:ahLst/>
              <a:cxnLst/>
              <a:rect l="l" t="t" r="r" b="b"/>
              <a:pathLst>
                <a:path w="5819" h="2078" extrusionOk="0">
                  <a:moveTo>
                    <a:pt x="565" y="1"/>
                  </a:moveTo>
                  <a:lnTo>
                    <a:pt x="0" y="2078"/>
                  </a:lnTo>
                  <a:lnTo>
                    <a:pt x="5819" y="2078"/>
                  </a:lnTo>
                  <a:lnTo>
                    <a:pt x="5254"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024" name="Google Shape;1024;p43"/>
            <p:cNvSpPr/>
            <p:nvPr/>
          </p:nvSpPr>
          <p:spPr>
            <a:xfrm>
              <a:off x="4788567" y="3666530"/>
              <a:ext cx="32595" cy="73672"/>
            </a:xfrm>
            <a:custGeom>
              <a:avLst/>
              <a:gdLst/>
              <a:ahLst/>
              <a:cxnLst/>
              <a:rect l="l" t="t" r="r" b="b"/>
              <a:pathLst>
                <a:path w="987" h="2231" extrusionOk="0">
                  <a:moveTo>
                    <a:pt x="604" y="1"/>
                  </a:moveTo>
                  <a:lnTo>
                    <a:pt x="1" y="2231"/>
                  </a:lnTo>
                  <a:lnTo>
                    <a:pt x="374" y="2231"/>
                  </a:lnTo>
                  <a:lnTo>
                    <a:pt x="986"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025" name="Google Shape;1025;p43"/>
            <p:cNvSpPr/>
            <p:nvPr/>
          </p:nvSpPr>
          <p:spPr>
            <a:xfrm>
              <a:off x="4926379" y="3734787"/>
              <a:ext cx="31010" cy="68620"/>
            </a:xfrm>
            <a:custGeom>
              <a:avLst/>
              <a:gdLst/>
              <a:ahLst/>
              <a:cxnLst/>
              <a:rect l="l" t="t" r="r" b="b"/>
              <a:pathLst>
                <a:path w="939" h="2078" extrusionOk="0">
                  <a:moveTo>
                    <a:pt x="565" y="1"/>
                  </a:moveTo>
                  <a:lnTo>
                    <a:pt x="0" y="2078"/>
                  </a:lnTo>
                  <a:lnTo>
                    <a:pt x="373" y="2078"/>
                  </a:lnTo>
                  <a:lnTo>
                    <a:pt x="938"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026" name="Google Shape;1026;p43"/>
            <p:cNvSpPr/>
            <p:nvPr/>
          </p:nvSpPr>
          <p:spPr>
            <a:xfrm>
              <a:off x="4952303" y="3451888"/>
              <a:ext cx="140652" cy="151174"/>
            </a:xfrm>
            <a:custGeom>
              <a:avLst/>
              <a:gdLst/>
              <a:ahLst/>
              <a:cxnLst/>
              <a:rect l="l" t="t" r="r" b="b"/>
              <a:pathLst>
                <a:path w="4259" h="4578" extrusionOk="0">
                  <a:moveTo>
                    <a:pt x="2129" y="0"/>
                  </a:moveTo>
                  <a:cubicBezTo>
                    <a:pt x="2024" y="0"/>
                    <a:pt x="1919" y="65"/>
                    <a:pt x="1895" y="194"/>
                  </a:cubicBezTo>
                  <a:lnTo>
                    <a:pt x="1895" y="778"/>
                  </a:lnTo>
                  <a:cubicBezTo>
                    <a:pt x="756" y="941"/>
                    <a:pt x="86" y="2146"/>
                    <a:pt x="565" y="3199"/>
                  </a:cubicBezTo>
                  <a:lnTo>
                    <a:pt x="536" y="3199"/>
                  </a:lnTo>
                  <a:cubicBezTo>
                    <a:pt x="239" y="3199"/>
                    <a:pt x="0" y="3438"/>
                    <a:pt x="0" y="3735"/>
                  </a:cubicBezTo>
                  <a:lnTo>
                    <a:pt x="0" y="4032"/>
                  </a:lnTo>
                  <a:cubicBezTo>
                    <a:pt x="0" y="4328"/>
                    <a:pt x="239" y="4577"/>
                    <a:pt x="536" y="4577"/>
                  </a:cubicBezTo>
                  <a:lnTo>
                    <a:pt x="3723" y="4577"/>
                  </a:lnTo>
                  <a:cubicBezTo>
                    <a:pt x="4020" y="4577"/>
                    <a:pt x="4259" y="4328"/>
                    <a:pt x="4259" y="4032"/>
                  </a:cubicBezTo>
                  <a:lnTo>
                    <a:pt x="4259" y="3735"/>
                  </a:lnTo>
                  <a:cubicBezTo>
                    <a:pt x="4259" y="3444"/>
                    <a:pt x="4028" y="3199"/>
                    <a:pt x="3730" y="3199"/>
                  </a:cubicBezTo>
                  <a:cubicBezTo>
                    <a:pt x="3725" y="3199"/>
                    <a:pt x="3719" y="3199"/>
                    <a:pt x="3713" y="3199"/>
                  </a:cubicBezTo>
                  <a:lnTo>
                    <a:pt x="3694" y="3199"/>
                  </a:lnTo>
                  <a:cubicBezTo>
                    <a:pt x="4163" y="2146"/>
                    <a:pt x="3503" y="941"/>
                    <a:pt x="2364" y="778"/>
                  </a:cubicBezTo>
                  <a:lnTo>
                    <a:pt x="2364" y="194"/>
                  </a:lnTo>
                  <a:cubicBezTo>
                    <a:pt x="2340" y="65"/>
                    <a:pt x="2235" y="0"/>
                    <a:pt x="2129"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027" name="Google Shape;1027;p43"/>
            <p:cNvSpPr/>
            <p:nvPr/>
          </p:nvSpPr>
          <p:spPr>
            <a:xfrm>
              <a:off x="4951973" y="3477546"/>
              <a:ext cx="62615" cy="125516"/>
            </a:xfrm>
            <a:custGeom>
              <a:avLst/>
              <a:gdLst/>
              <a:ahLst/>
              <a:cxnLst/>
              <a:rect l="l" t="t" r="r" b="b"/>
              <a:pathLst>
                <a:path w="1896" h="3801" extrusionOk="0">
                  <a:moveTo>
                    <a:pt x="1895" y="1"/>
                  </a:moveTo>
                  <a:cubicBezTo>
                    <a:pt x="756" y="164"/>
                    <a:pt x="96" y="1369"/>
                    <a:pt x="565" y="2422"/>
                  </a:cubicBezTo>
                  <a:lnTo>
                    <a:pt x="546" y="2422"/>
                  </a:lnTo>
                  <a:cubicBezTo>
                    <a:pt x="249" y="2422"/>
                    <a:pt x="0" y="2661"/>
                    <a:pt x="0" y="2968"/>
                  </a:cubicBezTo>
                  <a:lnTo>
                    <a:pt x="0" y="3255"/>
                  </a:lnTo>
                  <a:cubicBezTo>
                    <a:pt x="0" y="3561"/>
                    <a:pt x="249" y="3800"/>
                    <a:pt x="546" y="3800"/>
                  </a:cubicBezTo>
                  <a:lnTo>
                    <a:pt x="890" y="3800"/>
                  </a:lnTo>
                  <a:cubicBezTo>
                    <a:pt x="594" y="3800"/>
                    <a:pt x="345" y="3561"/>
                    <a:pt x="345" y="3255"/>
                  </a:cubicBezTo>
                  <a:lnTo>
                    <a:pt x="345" y="2968"/>
                  </a:lnTo>
                  <a:cubicBezTo>
                    <a:pt x="345" y="2661"/>
                    <a:pt x="594" y="2422"/>
                    <a:pt x="890" y="2422"/>
                  </a:cubicBezTo>
                  <a:lnTo>
                    <a:pt x="910" y="2422"/>
                  </a:lnTo>
                  <a:cubicBezTo>
                    <a:pt x="718" y="2001"/>
                    <a:pt x="709" y="1513"/>
                    <a:pt x="871" y="1082"/>
                  </a:cubicBezTo>
                  <a:cubicBezTo>
                    <a:pt x="1005" y="690"/>
                    <a:pt x="1302" y="288"/>
                    <a:pt x="1895"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028" name="Google Shape;1028;p43"/>
            <p:cNvSpPr/>
            <p:nvPr/>
          </p:nvSpPr>
          <p:spPr>
            <a:xfrm>
              <a:off x="4957026" y="3557195"/>
              <a:ext cx="89794" cy="20441"/>
            </a:xfrm>
            <a:custGeom>
              <a:avLst/>
              <a:gdLst/>
              <a:ahLst/>
              <a:cxnLst/>
              <a:rect l="l" t="t" r="r" b="b"/>
              <a:pathLst>
                <a:path w="2719" h="619" extrusionOk="0">
                  <a:moveTo>
                    <a:pt x="2498" y="1"/>
                  </a:moveTo>
                  <a:lnTo>
                    <a:pt x="2498" y="10"/>
                  </a:lnTo>
                  <a:lnTo>
                    <a:pt x="431" y="10"/>
                  </a:lnTo>
                  <a:cubicBezTo>
                    <a:pt x="364" y="10"/>
                    <a:pt x="316" y="39"/>
                    <a:pt x="288" y="87"/>
                  </a:cubicBezTo>
                  <a:lnTo>
                    <a:pt x="144" y="115"/>
                  </a:lnTo>
                  <a:cubicBezTo>
                    <a:pt x="68" y="144"/>
                    <a:pt x="1" y="307"/>
                    <a:pt x="1" y="335"/>
                  </a:cubicBezTo>
                  <a:cubicBezTo>
                    <a:pt x="1" y="350"/>
                    <a:pt x="95" y="618"/>
                    <a:pt x="154" y="618"/>
                  </a:cubicBezTo>
                  <a:cubicBezTo>
                    <a:pt x="170" y="618"/>
                    <a:pt x="184" y="598"/>
                    <a:pt x="192" y="546"/>
                  </a:cubicBezTo>
                  <a:cubicBezTo>
                    <a:pt x="201" y="427"/>
                    <a:pt x="297" y="335"/>
                    <a:pt x="422" y="335"/>
                  </a:cubicBezTo>
                  <a:cubicBezTo>
                    <a:pt x="428" y="335"/>
                    <a:pt x="435" y="335"/>
                    <a:pt x="441" y="335"/>
                  </a:cubicBezTo>
                  <a:lnTo>
                    <a:pt x="2498" y="335"/>
                  </a:lnTo>
                  <a:cubicBezTo>
                    <a:pt x="2719" y="335"/>
                    <a:pt x="2719" y="1"/>
                    <a:pt x="2498"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029" name="Google Shape;1029;p43"/>
            <p:cNvSpPr/>
            <p:nvPr/>
          </p:nvSpPr>
          <p:spPr>
            <a:xfrm>
              <a:off x="5189849" y="3491448"/>
              <a:ext cx="35534" cy="10171"/>
            </a:xfrm>
            <a:custGeom>
              <a:avLst/>
              <a:gdLst/>
              <a:ahLst/>
              <a:cxnLst/>
              <a:rect l="l" t="t" r="r" b="b"/>
              <a:pathLst>
                <a:path w="1076" h="308" extrusionOk="0">
                  <a:moveTo>
                    <a:pt x="206" y="0"/>
                  </a:moveTo>
                  <a:cubicBezTo>
                    <a:pt x="0" y="0"/>
                    <a:pt x="0" y="308"/>
                    <a:pt x="206" y="308"/>
                  </a:cubicBezTo>
                  <a:cubicBezTo>
                    <a:pt x="212" y="308"/>
                    <a:pt x="218" y="308"/>
                    <a:pt x="224" y="307"/>
                  </a:cubicBezTo>
                  <a:lnTo>
                    <a:pt x="1076" y="307"/>
                  </a:lnTo>
                  <a:cubicBezTo>
                    <a:pt x="990" y="125"/>
                    <a:pt x="798" y="1"/>
                    <a:pt x="588" y="1"/>
                  </a:cubicBezTo>
                  <a:lnTo>
                    <a:pt x="224" y="1"/>
                  </a:lnTo>
                  <a:cubicBezTo>
                    <a:pt x="218" y="0"/>
                    <a:pt x="212" y="0"/>
                    <a:pt x="206"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030" name="Google Shape;1030;p43"/>
            <p:cNvSpPr/>
            <p:nvPr/>
          </p:nvSpPr>
          <p:spPr>
            <a:xfrm>
              <a:off x="5055505" y="3557459"/>
              <a:ext cx="35567" cy="10237"/>
            </a:xfrm>
            <a:custGeom>
              <a:avLst/>
              <a:gdLst/>
              <a:ahLst/>
              <a:cxnLst/>
              <a:rect l="l" t="t" r="r" b="b"/>
              <a:pathLst>
                <a:path w="1077" h="310" extrusionOk="0">
                  <a:moveTo>
                    <a:pt x="190" y="0"/>
                  </a:moveTo>
                  <a:cubicBezTo>
                    <a:pt x="1" y="0"/>
                    <a:pt x="3" y="309"/>
                    <a:pt x="198" y="309"/>
                  </a:cubicBezTo>
                  <a:cubicBezTo>
                    <a:pt x="204" y="309"/>
                    <a:pt x="209" y="309"/>
                    <a:pt x="215" y="308"/>
                  </a:cubicBezTo>
                  <a:lnTo>
                    <a:pt x="1076" y="308"/>
                  </a:lnTo>
                  <a:cubicBezTo>
                    <a:pt x="981" y="117"/>
                    <a:pt x="789" y="2"/>
                    <a:pt x="588" y="2"/>
                  </a:cubicBezTo>
                  <a:lnTo>
                    <a:pt x="215" y="2"/>
                  </a:lnTo>
                  <a:cubicBezTo>
                    <a:pt x="206" y="1"/>
                    <a:pt x="198" y="0"/>
                    <a:pt x="190"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031" name="Google Shape;1031;p43"/>
            <p:cNvSpPr/>
            <p:nvPr/>
          </p:nvSpPr>
          <p:spPr>
            <a:xfrm>
              <a:off x="4921194" y="3491448"/>
              <a:ext cx="35534" cy="10171"/>
            </a:xfrm>
            <a:custGeom>
              <a:avLst/>
              <a:gdLst/>
              <a:ahLst/>
              <a:cxnLst/>
              <a:rect l="l" t="t" r="r" b="b"/>
              <a:pathLst>
                <a:path w="1076" h="308" extrusionOk="0">
                  <a:moveTo>
                    <a:pt x="206" y="0"/>
                  </a:moveTo>
                  <a:cubicBezTo>
                    <a:pt x="1" y="0"/>
                    <a:pt x="1" y="308"/>
                    <a:pt x="206" y="308"/>
                  </a:cubicBezTo>
                  <a:cubicBezTo>
                    <a:pt x="212" y="308"/>
                    <a:pt x="218" y="308"/>
                    <a:pt x="224" y="307"/>
                  </a:cubicBezTo>
                  <a:lnTo>
                    <a:pt x="1076" y="307"/>
                  </a:lnTo>
                  <a:cubicBezTo>
                    <a:pt x="990" y="125"/>
                    <a:pt x="798" y="1"/>
                    <a:pt x="588" y="1"/>
                  </a:cubicBezTo>
                  <a:lnTo>
                    <a:pt x="224" y="1"/>
                  </a:lnTo>
                  <a:cubicBezTo>
                    <a:pt x="218" y="0"/>
                    <a:pt x="212" y="0"/>
                    <a:pt x="20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nvGrpSpPr>
          <p:cNvPr id="1032" name="Google Shape;1032;p43"/>
          <p:cNvGrpSpPr/>
          <p:nvPr/>
        </p:nvGrpSpPr>
        <p:grpSpPr>
          <a:xfrm>
            <a:off x="285228" y="214967"/>
            <a:ext cx="1183200" cy="1142000"/>
            <a:chOff x="213921" y="161225"/>
            <a:chExt cx="887400" cy="856500"/>
          </a:xfrm>
        </p:grpSpPr>
        <p:sp>
          <p:nvSpPr>
            <p:cNvPr id="1033" name="Google Shape;1033;p43"/>
            <p:cNvSpPr/>
            <p:nvPr/>
          </p:nvSpPr>
          <p:spPr>
            <a:xfrm rot="1645945">
              <a:off x="316402" y="284014"/>
              <a:ext cx="682437" cy="610923"/>
            </a:xfrm>
            <a:prstGeom prst="wedgeEllipseCallout">
              <a:avLst>
                <a:gd name="adj1" fmla="val -20833"/>
                <a:gd name="adj2" fmla="val 62500"/>
              </a:avLst>
            </a:prstGeom>
            <a:solidFill>
              <a:schemeClr val="dk2"/>
            </a:solidFill>
            <a:ln>
              <a:noFill/>
            </a:ln>
          </p:spPr>
          <p:txBody>
            <a:bodyPr spcFirstLastPara="1" wrap="square" lIns="121900" tIns="121900" rIns="121900" bIns="121900" anchor="ctr" anchorCtr="0">
              <a:noAutofit/>
            </a:bodyPr>
            <a:lstStyle/>
            <a:p>
              <a:endParaRPr sz="2400"/>
            </a:p>
          </p:txBody>
        </p:sp>
        <p:grpSp>
          <p:nvGrpSpPr>
            <p:cNvPr id="1034" name="Google Shape;1034;p43"/>
            <p:cNvGrpSpPr/>
            <p:nvPr/>
          </p:nvGrpSpPr>
          <p:grpSpPr>
            <a:xfrm>
              <a:off x="451226" y="421855"/>
              <a:ext cx="470598" cy="335235"/>
              <a:chOff x="393289" y="3285780"/>
              <a:chExt cx="470598" cy="335235"/>
            </a:xfrm>
          </p:grpSpPr>
          <p:sp>
            <p:nvSpPr>
              <p:cNvPr id="1035" name="Google Shape;1035;p43"/>
              <p:cNvSpPr/>
              <p:nvPr/>
            </p:nvSpPr>
            <p:spPr>
              <a:xfrm rot="1746505">
                <a:off x="435455" y="3304770"/>
                <a:ext cx="76936" cy="193330"/>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036" name="Google Shape;1036;p43"/>
              <p:cNvSpPr/>
              <p:nvPr/>
            </p:nvSpPr>
            <p:spPr>
              <a:xfrm rot="1746505">
                <a:off x="541561" y="3308645"/>
                <a:ext cx="97802" cy="237049"/>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037" name="Google Shape;1037;p43"/>
              <p:cNvSpPr/>
              <p:nvPr/>
            </p:nvSpPr>
            <p:spPr>
              <a:xfrm rot="1746505">
                <a:off x="667150" y="3297470"/>
                <a:ext cx="129031" cy="311855"/>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grpSp>
      <p:sp>
        <p:nvSpPr>
          <p:cNvPr id="1038" name="Google Shape;1038;p43"/>
          <p:cNvSpPr/>
          <p:nvPr/>
        </p:nvSpPr>
        <p:spPr>
          <a:xfrm rot="-1456987">
            <a:off x="11149105" y="5929397"/>
            <a:ext cx="471737" cy="422512"/>
          </a:xfrm>
          <a:prstGeom prst="wedgeEllipseCallout">
            <a:avLst>
              <a:gd name="adj1" fmla="val -20833"/>
              <a:gd name="adj2" fmla="val 62500"/>
            </a:avLst>
          </a:prstGeom>
          <a:solidFill>
            <a:schemeClr val="dk2"/>
          </a:solidFill>
          <a:ln>
            <a:noFill/>
          </a:ln>
        </p:spPr>
        <p:txBody>
          <a:bodyPr spcFirstLastPara="1" wrap="square" lIns="121900" tIns="121900" rIns="121900" bIns="121900" anchor="ctr" anchorCtr="0">
            <a:noAutofit/>
          </a:bodyPr>
          <a:lstStyle/>
          <a:p>
            <a:endParaRPr sz="2400"/>
          </a:p>
        </p:txBody>
      </p:sp>
      <p:sp>
        <p:nvSpPr>
          <p:cNvPr id="82" name="Google Shape;962;p43"/>
          <p:cNvSpPr txBox="1">
            <a:spLocks/>
          </p:cNvSpPr>
          <p:nvPr/>
        </p:nvSpPr>
        <p:spPr>
          <a:xfrm flipH="1">
            <a:off x="3979540" y="5764770"/>
            <a:ext cx="3864297" cy="665448"/>
          </a:xfrm>
          <a:prstGeom prst="rect">
            <a:avLst/>
          </a:prstGeom>
          <a:ln>
            <a:solidFill>
              <a:schemeClr val="accent6">
                <a:lumMod val="50000"/>
              </a:schemeClr>
            </a:solidFill>
          </a:ln>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1700"/>
              <a:buNone/>
              <a:defRPr sz="2667" kern="1200">
                <a:solidFill>
                  <a:schemeClr val="tx1"/>
                </a:solidFill>
                <a:latin typeface="+mj-lt"/>
                <a:ea typeface="+mj-ea"/>
                <a:cs typeface="+mj-cs"/>
              </a:defRPr>
            </a:lvl1pPr>
            <a:lvl2pPr lvl="1"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2pPr>
            <a:lvl3pPr lvl="2"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3pPr>
            <a:lvl4pPr lvl="3"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4pPr>
            <a:lvl5pPr lvl="4"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5pPr>
            <a:lvl6pPr lvl="5"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6pPr>
            <a:lvl7pPr lvl="6"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7pPr>
            <a:lvl8pPr lvl="7"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8pPr>
            <a:lvl9pPr lvl="8" algn="ctr" rtl="0">
              <a:spcBef>
                <a:spcPts val="0"/>
              </a:spcBef>
              <a:spcAft>
                <a:spcPts val="0"/>
              </a:spcAft>
              <a:buClr>
                <a:schemeClr val="dk2"/>
              </a:buClr>
              <a:buSzPts val="1800"/>
              <a:buFont typeface="Gaegu"/>
              <a:buNone/>
              <a:defRPr sz="2400" b="1">
                <a:solidFill>
                  <a:schemeClr val="dk2"/>
                </a:solidFill>
                <a:latin typeface="Gaegu"/>
                <a:ea typeface="Gaegu"/>
                <a:cs typeface="Gaegu"/>
                <a:sym typeface="Gaegu"/>
              </a:defRPr>
            </a:lvl9pPr>
          </a:lstStyle>
          <a:p>
            <a:pPr algn="ctr"/>
            <a:r>
              <a:rPr lang="en-US" sz="2000" b="1" dirty="0" err="1"/>
              <a:t>waktu</a:t>
            </a:r>
            <a:r>
              <a:rPr lang="en-US" sz="2000" b="1" dirty="0"/>
              <a:t> </a:t>
            </a:r>
            <a:r>
              <a:rPr lang="en-US" sz="2000" b="1" dirty="0" err="1"/>
              <a:t>bertemunya</a:t>
            </a:r>
            <a:r>
              <a:rPr lang="en-US" sz="2000" b="1" dirty="0"/>
              <a:t> </a:t>
            </a:r>
            <a:r>
              <a:rPr lang="en-US" sz="2000" b="1" dirty="0" err="1"/>
              <a:t>penjual</a:t>
            </a:r>
            <a:r>
              <a:rPr lang="en-US" sz="2000" b="1" dirty="0"/>
              <a:t> </a:t>
            </a:r>
            <a:r>
              <a:rPr lang="en-US" sz="2000" b="1" dirty="0" err="1"/>
              <a:t>dan</a:t>
            </a:r>
            <a:r>
              <a:rPr lang="en-US" sz="2000" b="1" dirty="0"/>
              <a:t> </a:t>
            </a:r>
            <a:r>
              <a:rPr lang="en-US" sz="2000" b="1" dirty="0" err="1"/>
              <a:t>pembeli</a:t>
            </a:r>
            <a:r>
              <a:rPr lang="en-US" sz="2000" b="1" dirty="0"/>
              <a:t>.</a:t>
            </a:r>
          </a:p>
        </p:txBody>
      </p:sp>
      <p:grpSp>
        <p:nvGrpSpPr>
          <p:cNvPr id="83" name="Google Shape;1179;p45"/>
          <p:cNvGrpSpPr/>
          <p:nvPr/>
        </p:nvGrpSpPr>
        <p:grpSpPr>
          <a:xfrm>
            <a:off x="3042450" y="5669694"/>
            <a:ext cx="672300" cy="698521"/>
            <a:chOff x="1652959" y="3049601"/>
            <a:chExt cx="560568" cy="523891"/>
          </a:xfrm>
        </p:grpSpPr>
        <p:sp>
          <p:nvSpPr>
            <p:cNvPr id="84" name="Google Shape;1180;p45"/>
            <p:cNvSpPr/>
            <p:nvPr/>
          </p:nvSpPr>
          <p:spPr>
            <a:xfrm>
              <a:off x="1652959" y="3159039"/>
              <a:ext cx="560568" cy="414453"/>
            </a:xfrm>
            <a:custGeom>
              <a:avLst/>
              <a:gdLst/>
              <a:ahLst/>
              <a:cxnLst/>
              <a:rect l="l" t="t" r="r" b="b"/>
              <a:pathLst>
                <a:path w="13476" h="9964" extrusionOk="0">
                  <a:moveTo>
                    <a:pt x="1024" y="1"/>
                  </a:moveTo>
                  <a:cubicBezTo>
                    <a:pt x="459" y="1"/>
                    <a:pt x="0" y="451"/>
                    <a:pt x="0" y="1015"/>
                  </a:cubicBezTo>
                  <a:lnTo>
                    <a:pt x="0" y="8949"/>
                  </a:lnTo>
                  <a:cubicBezTo>
                    <a:pt x="0" y="9514"/>
                    <a:pt x="459" y="9964"/>
                    <a:pt x="1024" y="9964"/>
                  </a:cubicBezTo>
                  <a:lnTo>
                    <a:pt x="12461" y="9964"/>
                  </a:lnTo>
                  <a:cubicBezTo>
                    <a:pt x="13025" y="9964"/>
                    <a:pt x="13475" y="9514"/>
                    <a:pt x="13475" y="8949"/>
                  </a:cubicBezTo>
                  <a:lnTo>
                    <a:pt x="13475" y="1015"/>
                  </a:lnTo>
                  <a:cubicBezTo>
                    <a:pt x="13475" y="451"/>
                    <a:pt x="13025" y="1"/>
                    <a:pt x="12461"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5" name="Google Shape;1181;p45"/>
            <p:cNvSpPr/>
            <p:nvPr/>
          </p:nvSpPr>
          <p:spPr>
            <a:xfrm>
              <a:off x="1652959" y="3159039"/>
              <a:ext cx="280284" cy="414453"/>
            </a:xfrm>
            <a:custGeom>
              <a:avLst/>
              <a:gdLst/>
              <a:ahLst/>
              <a:cxnLst/>
              <a:rect l="l" t="t" r="r" b="b"/>
              <a:pathLst>
                <a:path w="6738" h="9964" extrusionOk="0">
                  <a:moveTo>
                    <a:pt x="995" y="1"/>
                  </a:moveTo>
                  <a:cubicBezTo>
                    <a:pt x="440" y="1"/>
                    <a:pt x="0" y="460"/>
                    <a:pt x="0" y="1015"/>
                  </a:cubicBezTo>
                  <a:lnTo>
                    <a:pt x="0" y="8949"/>
                  </a:lnTo>
                  <a:cubicBezTo>
                    <a:pt x="0" y="9504"/>
                    <a:pt x="440" y="9964"/>
                    <a:pt x="995" y="9964"/>
                  </a:cubicBezTo>
                  <a:lnTo>
                    <a:pt x="6738" y="9964"/>
                  </a:lnTo>
                  <a:lnTo>
                    <a:pt x="6738" y="1"/>
                  </a:ln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86" name="Google Shape;1182;p45"/>
            <p:cNvSpPr/>
            <p:nvPr/>
          </p:nvSpPr>
          <p:spPr>
            <a:xfrm>
              <a:off x="1701504" y="3207623"/>
              <a:ext cx="463854" cy="317703"/>
            </a:xfrm>
            <a:custGeom>
              <a:avLst/>
              <a:gdLst/>
              <a:ahLst/>
              <a:cxnLst/>
              <a:rect l="l" t="t" r="r" b="b"/>
              <a:pathLst>
                <a:path w="11151" h="7638" extrusionOk="0">
                  <a:moveTo>
                    <a:pt x="278" y="1"/>
                  </a:moveTo>
                  <a:cubicBezTo>
                    <a:pt x="125" y="1"/>
                    <a:pt x="10" y="115"/>
                    <a:pt x="10" y="269"/>
                  </a:cubicBezTo>
                  <a:lnTo>
                    <a:pt x="10" y="7360"/>
                  </a:lnTo>
                  <a:cubicBezTo>
                    <a:pt x="1" y="7513"/>
                    <a:pt x="125" y="7628"/>
                    <a:pt x="278" y="7638"/>
                  </a:cubicBezTo>
                  <a:lnTo>
                    <a:pt x="10873" y="7638"/>
                  </a:lnTo>
                  <a:cubicBezTo>
                    <a:pt x="11026" y="7638"/>
                    <a:pt x="11150" y="7513"/>
                    <a:pt x="11141" y="7360"/>
                  </a:cubicBezTo>
                  <a:lnTo>
                    <a:pt x="11141" y="269"/>
                  </a:lnTo>
                  <a:cubicBezTo>
                    <a:pt x="11141" y="115"/>
                    <a:pt x="11026" y="1"/>
                    <a:pt x="1087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87" name="Google Shape;1183;p45"/>
            <p:cNvSpPr/>
            <p:nvPr/>
          </p:nvSpPr>
          <p:spPr>
            <a:xfrm>
              <a:off x="1701504" y="3207623"/>
              <a:ext cx="231740" cy="317328"/>
            </a:xfrm>
            <a:custGeom>
              <a:avLst/>
              <a:gdLst/>
              <a:ahLst/>
              <a:cxnLst/>
              <a:rect l="l" t="t" r="r" b="b"/>
              <a:pathLst>
                <a:path w="5571" h="7629" extrusionOk="0">
                  <a:moveTo>
                    <a:pt x="269" y="1"/>
                  </a:moveTo>
                  <a:cubicBezTo>
                    <a:pt x="125" y="1"/>
                    <a:pt x="1" y="125"/>
                    <a:pt x="10" y="269"/>
                  </a:cubicBezTo>
                  <a:lnTo>
                    <a:pt x="10" y="7360"/>
                  </a:lnTo>
                  <a:cubicBezTo>
                    <a:pt x="1" y="7504"/>
                    <a:pt x="125" y="7628"/>
                    <a:pt x="269" y="7628"/>
                  </a:cubicBezTo>
                  <a:lnTo>
                    <a:pt x="5571" y="7628"/>
                  </a:lnTo>
                  <a:lnTo>
                    <a:pt x="5571" y="1"/>
                  </a:lnTo>
                  <a:close/>
                </a:path>
              </a:pathLst>
            </a:custGeom>
            <a:solidFill>
              <a:srgbClr val="151F29">
                <a:alpha val="12440"/>
              </a:srgbClr>
            </a:solidFill>
            <a:ln>
              <a:noFill/>
            </a:ln>
          </p:spPr>
          <p:txBody>
            <a:bodyPr spcFirstLastPara="1" wrap="square" lIns="121900" tIns="121900" rIns="121900" bIns="121900" anchor="ctr" anchorCtr="0">
              <a:noAutofit/>
            </a:bodyPr>
            <a:lstStyle/>
            <a:p>
              <a:endParaRPr sz="2400"/>
            </a:p>
          </p:txBody>
        </p:sp>
        <p:sp>
          <p:nvSpPr>
            <p:cNvPr id="88" name="Google Shape;1184;p45"/>
            <p:cNvSpPr/>
            <p:nvPr/>
          </p:nvSpPr>
          <p:spPr>
            <a:xfrm>
              <a:off x="1823346" y="3049601"/>
              <a:ext cx="220176" cy="183559"/>
            </a:xfrm>
            <a:custGeom>
              <a:avLst/>
              <a:gdLst/>
              <a:ahLst/>
              <a:cxnLst/>
              <a:rect l="l" t="t" r="r" b="b"/>
              <a:pathLst>
                <a:path w="5293" h="4413" extrusionOk="0">
                  <a:moveTo>
                    <a:pt x="2249" y="0"/>
                  </a:moveTo>
                  <a:cubicBezTo>
                    <a:pt x="1646" y="0"/>
                    <a:pt x="1168" y="479"/>
                    <a:pt x="1168" y="1072"/>
                  </a:cubicBezTo>
                  <a:lnTo>
                    <a:pt x="1168" y="1579"/>
                  </a:lnTo>
                  <a:cubicBezTo>
                    <a:pt x="1168" y="1838"/>
                    <a:pt x="957" y="2048"/>
                    <a:pt x="699" y="2048"/>
                  </a:cubicBezTo>
                  <a:lnTo>
                    <a:pt x="498" y="2048"/>
                  </a:lnTo>
                  <a:cubicBezTo>
                    <a:pt x="220" y="2048"/>
                    <a:pt x="0" y="2268"/>
                    <a:pt x="0" y="2536"/>
                  </a:cubicBezTo>
                  <a:lnTo>
                    <a:pt x="0" y="3914"/>
                  </a:lnTo>
                  <a:cubicBezTo>
                    <a:pt x="0" y="4192"/>
                    <a:pt x="220" y="4412"/>
                    <a:pt x="498" y="4412"/>
                  </a:cubicBezTo>
                  <a:lnTo>
                    <a:pt x="4795" y="4412"/>
                  </a:lnTo>
                  <a:cubicBezTo>
                    <a:pt x="5072" y="4412"/>
                    <a:pt x="5293" y="4192"/>
                    <a:pt x="5293" y="3914"/>
                  </a:cubicBezTo>
                  <a:lnTo>
                    <a:pt x="5293" y="2536"/>
                  </a:lnTo>
                  <a:cubicBezTo>
                    <a:pt x="5293" y="2268"/>
                    <a:pt x="5072" y="2048"/>
                    <a:pt x="4795" y="2048"/>
                  </a:cubicBezTo>
                  <a:lnTo>
                    <a:pt x="4594" y="2048"/>
                  </a:lnTo>
                  <a:cubicBezTo>
                    <a:pt x="4336" y="2048"/>
                    <a:pt x="4125" y="1838"/>
                    <a:pt x="4125" y="1579"/>
                  </a:cubicBezTo>
                  <a:lnTo>
                    <a:pt x="4125" y="1072"/>
                  </a:lnTo>
                  <a:cubicBezTo>
                    <a:pt x="4125" y="479"/>
                    <a:pt x="3637" y="0"/>
                    <a:pt x="3044"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89" name="Google Shape;1185;p45"/>
            <p:cNvSpPr/>
            <p:nvPr/>
          </p:nvSpPr>
          <p:spPr>
            <a:xfrm>
              <a:off x="1872682" y="3285241"/>
              <a:ext cx="217430" cy="154900"/>
            </a:xfrm>
            <a:custGeom>
              <a:avLst/>
              <a:gdLst/>
              <a:ahLst/>
              <a:cxnLst/>
              <a:rect l="l" t="t" r="r" b="b"/>
              <a:pathLst>
                <a:path w="5227" h="3724" extrusionOk="0">
                  <a:moveTo>
                    <a:pt x="4623" y="1"/>
                  </a:moveTo>
                  <a:lnTo>
                    <a:pt x="4604" y="10"/>
                  </a:lnTo>
                  <a:lnTo>
                    <a:pt x="4020" y="297"/>
                  </a:lnTo>
                  <a:cubicBezTo>
                    <a:pt x="3915" y="355"/>
                    <a:pt x="3867" y="479"/>
                    <a:pt x="3915" y="594"/>
                  </a:cubicBezTo>
                  <a:cubicBezTo>
                    <a:pt x="3950" y="672"/>
                    <a:pt x="4032" y="718"/>
                    <a:pt x="4119" y="718"/>
                  </a:cubicBezTo>
                  <a:cubicBezTo>
                    <a:pt x="4150" y="718"/>
                    <a:pt x="4182" y="712"/>
                    <a:pt x="4212" y="699"/>
                  </a:cubicBezTo>
                  <a:lnTo>
                    <a:pt x="4365" y="623"/>
                  </a:lnTo>
                  <a:lnTo>
                    <a:pt x="4365" y="623"/>
                  </a:lnTo>
                  <a:cubicBezTo>
                    <a:pt x="4078" y="1580"/>
                    <a:pt x="3580" y="2298"/>
                    <a:pt x="2882" y="2738"/>
                  </a:cubicBezTo>
                  <a:cubicBezTo>
                    <a:pt x="2181" y="3183"/>
                    <a:pt x="1189" y="3280"/>
                    <a:pt x="523" y="3280"/>
                  </a:cubicBezTo>
                  <a:cubicBezTo>
                    <a:pt x="416" y="3280"/>
                    <a:pt x="318" y="3278"/>
                    <a:pt x="231" y="3274"/>
                  </a:cubicBezTo>
                  <a:cubicBezTo>
                    <a:pt x="225" y="3273"/>
                    <a:pt x="220" y="3273"/>
                    <a:pt x="215" y="3273"/>
                  </a:cubicBezTo>
                  <a:cubicBezTo>
                    <a:pt x="97" y="3273"/>
                    <a:pt x="1" y="3375"/>
                    <a:pt x="1" y="3494"/>
                  </a:cubicBezTo>
                  <a:cubicBezTo>
                    <a:pt x="1" y="3609"/>
                    <a:pt x="97" y="3704"/>
                    <a:pt x="211" y="3714"/>
                  </a:cubicBezTo>
                  <a:cubicBezTo>
                    <a:pt x="432" y="3714"/>
                    <a:pt x="738" y="3724"/>
                    <a:pt x="872" y="3724"/>
                  </a:cubicBezTo>
                  <a:cubicBezTo>
                    <a:pt x="889" y="3724"/>
                    <a:pt x="906" y="3724"/>
                    <a:pt x="923" y="3724"/>
                  </a:cubicBezTo>
                  <a:cubicBezTo>
                    <a:pt x="1691" y="3724"/>
                    <a:pt x="2456" y="3514"/>
                    <a:pt x="3111" y="3111"/>
                  </a:cubicBezTo>
                  <a:cubicBezTo>
                    <a:pt x="3886" y="2623"/>
                    <a:pt x="4442" y="1848"/>
                    <a:pt x="4767" y="824"/>
                  </a:cubicBezTo>
                  <a:lnTo>
                    <a:pt x="4796" y="891"/>
                  </a:lnTo>
                  <a:cubicBezTo>
                    <a:pt x="4834" y="967"/>
                    <a:pt x="4910" y="1010"/>
                    <a:pt x="4988" y="1010"/>
                  </a:cubicBezTo>
                  <a:cubicBezTo>
                    <a:pt x="5027" y="1010"/>
                    <a:pt x="5067" y="999"/>
                    <a:pt x="5102" y="977"/>
                  </a:cubicBezTo>
                  <a:cubicBezTo>
                    <a:pt x="5198" y="910"/>
                    <a:pt x="5226" y="776"/>
                    <a:pt x="5159" y="671"/>
                  </a:cubicBezTo>
                  <a:lnTo>
                    <a:pt x="4872" y="96"/>
                  </a:lnTo>
                  <a:lnTo>
                    <a:pt x="4863" y="77"/>
                  </a:lnTo>
                  <a:cubicBezTo>
                    <a:pt x="4843" y="58"/>
                    <a:pt x="4834" y="49"/>
                    <a:pt x="4824" y="39"/>
                  </a:cubicBezTo>
                  <a:lnTo>
                    <a:pt x="4796" y="20"/>
                  </a:lnTo>
                  <a:lnTo>
                    <a:pt x="4767" y="10"/>
                  </a:lnTo>
                  <a:lnTo>
                    <a:pt x="4748"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90" name="Google Shape;1186;p45"/>
            <p:cNvSpPr/>
            <p:nvPr/>
          </p:nvSpPr>
          <p:spPr>
            <a:xfrm>
              <a:off x="1808620" y="3399879"/>
              <a:ext cx="64102" cy="54697"/>
            </a:xfrm>
            <a:custGeom>
              <a:avLst/>
              <a:gdLst/>
              <a:ahLst/>
              <a:cxnLst/>
              <a:rect l="l" t="t" r="r" b="b"/>
              <a:pathLst>
                <a:path w="1541" h="1315" extrusionOk="0">
                  <a:moveTo>
                    <a:pt x="660" y="1"/>
                  </a:moveTo>
                  <a:cubicBezTo>
                    <a:pt x="297" y="1"/>
                    <a:pt x="0" y="288"/>
                    <a:pt x="0" y="652"/>
                  </a:cubicBezTo>
                  <a:cubicBezTo>
                    <a:pt x="0" y="1053"/>
                    <a:pt x="324" y="1314"/>
                    <a:pt x="664" y="1314"/>
                  </a:cubicBezTo>
                  <a:cubicBezTo>
                    <a:pt x="826" y="1314"/>
                    <a:pt x="993" y="1254"/>
                    <a:pt x="1129" y="1121"/>
                  </a:cubicBezTo>
                  <a:cubicBezTo>
                    <a:pt x="1541" y="709"/>
                    <a:pt x="1244" y="1"/>
                    <a:pt x="660"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91" name="Google Shape;1187;p45"/>
            <p:cNvSpPr/>
            <p:nvPr/>
          </p:nvSpPr>
          <p:spPr>
            <a:xfrm>
              <a:off x="1750133" y="3271598"/>
              <a:ext cx="62563" cy="55446"/>
            </a:xfrm>
            <a:custGeom>
              <a:avLst/>
              <a:gdLst/>
              <a:ahLst/>
              <a:cxnLst/>
              <a:rect l="l" t="t" r="r" b="b"/>
              <a:pathLst>
                <a:path w="1504" h="1333" extrusionOk="0">
                  <a:moveTo>
                    <a:pt x="313" y="1"/>
                  </a:moveTo>
                  <a:cubicBezTo>
                    <a:pt x="143" y="1"/>
                    <a:pt x="0" y="222"/>
                    <a:pt x="162" y="377"/>
                  </a:cubicBezTo>
                  <a:lnTo>
                    <a:pt x="439" y="664"/>
                  </a:lnTo>
                  <a:lnTo>
                    <a:pt x="162" y="951"/>
                  </a:lnTo>
                  <a:cubicBezTo>
                    <a:pt x="66" y="1037"/>
                    <a:pt x="66" y="1181"/>
                    <a:pt x="162" y="1267"/>
                  </a:cubicBezTo>
                  <a:cubicBezTo>
                    <a:pt x="200" y="1305"/>
                    <a:pt x="255" y="1324"/>
                    <a:pt x="311" y="1324"/>
                  </a:cubicBezTo>
                  <a:cubicBezTo>
                    <a:pt x="368" y="1324"/>
                    <a:pt x="425" y="1305"/>
                    <a:pt x="468" y="1267"/>
                  </a:cubicBezTo>
                  <a:lnTo>
                    <a:pt x="755" y="980"/>
                  </a:lnTo>
                  <a:lnTo>
                    <a:pt x="1033" y="1267"/>
                  </a:lnTo>
                  <a:cubicBezTo>
                    <a:pt x="1081" y="1313"/>
                    <a:pt x="1134" y="1332"/>
                    <a:pt x="1186" y="1332"/>
                  </a:cubicBezTo>
                  <a:cubicBezTo>
                    <a:pt x="1357" y="1332"/>
                    <a:pt x="1504" y="1113"/>
                    <a:pt x="1349" y="951"/>
                  </a:cubicBezTo>
                  <a:lnTo>
                    <a:pt x="1062" y="673"/>
                  </a:lnTo>
                  <a:lnTo>
                    <a:pt x="1349" y="386"/>
                  </a:lnTo>
                  <a:cubicBezTo>
                    <a:pt x="1504" y="224"/>
                    <a:pt x="1357" y="5"/>
                    <a:pt x="1186" y="5"/>
                  </a:cubicBezTo>
                  <a:cubicBezTo>
                    <a:pt x="1134" y="5"/>
                    <a:pt x="1081" y="24"/>
                    <a:pt x="1033" y="70"/>
                  </a:cubicBezTo>
                  <a:lnTo>
                    <a:pt x="755" y="357"/>
                  </a:lnTo>
                  <a:lnTo>
                    <a:pt x="468" y="70"/>
                  </a:lnTo>
                  <a:cubicBezTo>
                    <a:pt x="419" y="21"/>
                    <a:pt x="365" y="1"/>
                    <a:pt x="313"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92" name="Google Shape;1188;p45"/>
            <p:cNvSpPr/>
            <p:nvPr/>
          </p:nvSpPr>
          <p:spPr>
            <a:xfrm>
              <a:off x="2066198" y="3417724"/>
              <a:ext cx="62604" cy="55405"/>
            </a:xfrm>
            <a:custGeom>
              <a:avLst/>
              <a:gdLst/>
              <a:ahLst/>
              <a:cxnLst/>
              <a:rect l="l" t="t" r="r" b="b"/>
              <a:pathLst>
                <a:path w="1505" h="1332" extrusionOk="0">
                  <a:moveTo>
                    <a:pt x="318" y="0"/>
                  </a:moveTo>
                  <a:cubicBezTo>
                    <a:pt x="149" y="0"/>
                    <a:pt x="1" y="222"/>
                    <a:pt x="163" y="376"/>
                  </a:cubicBezTo>
                  <a:lnTo>
                    <a:pt x="440" y="673"/>
                  </a:lnTo>
                  <a:lnTo>
                    <a:pt x="163" y="950"/>
                  </a:lnTo>
                  <a:cubicBezTo>
                    <a:pt x="1" y="1112"/>
                    <a:pt x="145" y="1331"/>
                    <a:pt x="316" y="1331"/>
                  </a:cubicBezTo>
                  <a:cubicBezTo>
                    <a:pt x="367" y="1331"/>
                    <a:pt x="421" y="1312"/>
                    <a:pt x="469" y="1266"/>
                  </a:cubicBezTo>
                  <a:lnTo>
                    <a:pt x="756" y="979"/>
                  </a:lnTo>
                  <a:lnTo>
                    <a:pt x="1034" y="1266"/>
                  </a:lnTo>
                  <a:cubicBezTo>
                    <a:pt x="1082" y="1312"/>
                    <a:pt x="1135" y="1331"/>
                    <a:pt x="1186" y="1331"/>
                  </a:cubicBezTo>
                  <a:cubicBezTo>
                    <a:pt x="1358" y="1331"/>
                    <a:pt x="1504" y="1112"/>
                    <a:pt x="1349" y="950"/>
                  </a:cubicBezTo>
                  <a:lnTo>
                    <a:pt x="1062" y="673"/>
                  </a:lnTo>
                  <a:lnTo>
                    <a:pt x="1349" y="385"/>
                  </a:lnTo>
                  <a:cubicBezTo>
                    <a:pt x="1503" y="225"/>
                    <a:pt x="1361" y="8"/>
                    <a:pt x="1191" y="8"/>
                  </a:cubicBezTo>
                  <a:cubicBezTo>
                    <a:pt x="1139" y="8"/>
                    <a:pt x="1084" y="29"/>
                    <a:pt x="1034" y="79"/>
                  </a:cubicBezTo>
                  <a:lnTo>
                    <a:pt x="756" y="357"/>
                  </a:lnTo>
                  <a:lnTo>
                    <a:pt x="469" y="70"/>
                  </a:lnTo>
                  <a:cubicBezTo>
                    <a:pt x="422" y="21"/>
                    <a:pt x="369" y="0"/>
                    <a:pt x="318"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93" name="Google Shape;1189;p45"/>
            <p:cNvSpPr/>
            <p:nvPr/>
          </p:nvSpPr>
          <p:spPr>
            <a:xfrm>
              <a:off x="1908165" y="3296056"/>
              <a:ext cx="62895" cy="55238"/>
            </a:xfrm>
            <a:custGeom>
              <a:avLst/>
              <a:gdLst/>
              <a:ahLst/>
              <a:cxnLst/>
              <a:rect l="l" t="t" r="r" b="b"/>
              <a:pathLst>
                <a:path w="1512" h="1328" extrusionOk="0">
                  <a:moveTo>
                    <a:pt x="320" y="1"/>
                  </a:moveTo>
                  <a:cubicBezTo>
                    <a:pt x="150" y="1"/>
                    <a:pt x="0" y="220"/>
                    <a:pt x="162" y="382"/>
                  </a:cubicBezTo>
                  <a:lnTo>
                    <a:pt x="449" y="669"/>
                  </a:lnTo>
                  <a:lnTo>
                    <a:pt x="162" y="947"/>
                  </a:lnTo>
                  <a:cubicBezTo>
                    <a:pt x="76" y="1033"/>
                    <a:pt x="76" y="1176"/>
                    <a:pt x="162" y="1262"/>
                  </a:cubicBezTo>
                  <a:cubicBezTo>
                    <a:pt x="205" y="1301"/>
                    <a:pt x="260" y="1320"/>
                    <a:pt x="315" y="1320"/>
                  </a:cubicBezTo>
                  <a:cubicBezTo>
                    <a:pt x="371" y="1320"/>
                    <a:pt x="426" y="1301"/>
                    <a:pt x="469" y="1262"/>
                  </a:cubicBezTo>
                  <a:lnTo>
                    <a:pt x="756" y="975"/>
                  </a:lnTo>
                  <a:lnTo>
                    <a:pt x="1043" y="1262"/>
                  </a:lnTo>
                  <a:cubicBezTo>
                    <a:pt x="1089" y="1309"/>
                    <a:pt x="1141" y="1328"/>
                    <a:pt x="1192" y="1328"/>
                  </a:cubicBezTo>
                  <a:cubicBezTo>
                    <a:pt x="1361" y="1328"/>
                    <a:pt x="1511" y="1109"/>
                    <a:pt x="1349" y="947"/>
                  </a:cubicBezTo>
                  <a:lnTo>
                    <a:pt x="1062" y="669"/>
                  </a:lnTo>
                  <a:lnTo>
                    <a:pt x="1349" y="382"/>
                  </a:lnTo>
                  <a:cubicBezTo>
                    <a:pt x="1511" y="220"/>
                    <a:pt x="1361" y="1"/>
                    <a:pt x="1192" y="1"/>
                  </a:cubicBezTo>
                  <a:cubicBezTo>
                    <a:pt x="1141" y="1"/>
                    <a:pt x="1089" y="20"/>
                    <a:pt x="1043" y="66"/>
                  </a:cubicBezTo>
                  <a:lnTo>
                    <a:pt x="756" y="353"/>
                  </a:lnTo>
                  <a:lnTo>
                    <a:pt x="469" y="66"/>
                  </a:lnTo>
                  <a:cubicBezTo>
                    <a:pt x="423" y="20"/>
                    <a:pt x="370" y="1"/>
                    <a:pt x="320"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94" name="Google Shape;1190;p45"/>
            <p:cNvSpPr/>
            <p:nvPr/>
          </p:nvSpPr>
          <p:spPr>
            <a:xfrm>
              <a:off x="1823346" y="3049601"/>
              <a:ext cx="110317" cy="183559"/>
            </a:xfrm>
            <a:custGeom>
              <a:avLst/>
              <a:gdLst/>
              <a:ahLst/>
              <a:cxnLst/>
              <a:rect l="l" t="t" r="r" b="b"/>
              <a:pathLst>
                <a:path w="2652" h="4413" extrusionOk="0">
                  <a:moveTo>
                    <a:pt x="2249" y="0"/>
                  </a:moveTo>
                  <a:cubicBezTo>
                    <a:pt x="1646" y="0"/>
                    <a:pt x="1168" y="479"/>
                    <a:pt x="1168" y="1072"/>
                  </a:cubicBezTo>
                  <a:lnTo>
                    <a:pt x="1168" y="1579"/>
                  </a:lnTo>
                  <a:cubicBezTo>
                    <a:pt x="1168" y="1838"/>
                    <a:pt x="957" y="2048"/>
                    <a:pt x="699" y="2048"/>
                  </a:cubicBezTo>
                  <a:lnTo>
                    <a:pt x="498" y="2048"/>
                  </a:lnTo>
                  <a:cubicBezTo>
                    <a:pt x="220" y="2048"/>
                    <a:pt x="0" y="2268"/>
                    <a:pt x="0" y="2536"/>
                  </a:cubicBezTo>
                  <a:lnTo>
                    <a:pt x="0" y="3914"/>
                  </a:lnTo>
                  <a:cubicBezTo>
                    <a:pt x="0" y="4192"/>
                    <a:pt x="220" y="4412"/>
                    <a:pt x="498" y="4412"/>
                  </a:cubicBezTo>
                  <a:lnTo>
                    <a:pt x="2651" y="4412"/>
                  </a:lnTo>
                  <a:lnTo>
                    <a:pt x="2642" y="0"/>
                  </a:ln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95" name="Google Shape;1191;p45"/>
            <p:cNvSpPr/>
            <p:nvPr/>
          </p:nvSpPr>
          <p:spPr>
            <a:xfrm>
              <a:off x="1900179" y="3146768"/>
              <a:ext cx="58153" cy="50164"/>
            </a:xfrm>
            <a:custGeom>
              <a:avLst/>
              <a:gdLst/>
              <a:ahLst/>
              <a:cxnLst/>
              <a:rect l="l" t="t" r="r" b="b"/>
              <a:pathLst>
                <a:path w="1398" h="1206" extrusionOk="0">
                  <a:moveTo>
                    <a:pt x="798" y="1"/>
                  </a:moveTo>
                  <a:cubicBezTo>
                    <a:pt x="650" y="1"/>
                    <a:pt x="498" y="57"/>
                    <a:pt x="374" y="181"/>
                  </a:cubicBezTo>
                  <a:cubicBezTo>
                    <a:pt x="0" y="554"/>
                    <a:pt x="268" y="1205"/>
                    <a:pt x="795" y="1205"/>
                  </a:cubicBezTo>
                  <a:cubicBezTo>
                    <a:pt x="1130" y="1205"/>
                    <a:pt x="1398" y="937"/>
                    <a:pt x="1398" y="602"/>
                  </a:cubicBezTo>
                  <a:cubicBezTo>
                    <a:pt x="1398" y="241"/>
                    <a:pt x="1106" y="1"/>
                    <a:pt x="798"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sp>
        <p:nvSpPr>
          <p:cNvPr id="96" name="Oval 95"/>
          <p:cNvSpPr/>
          <p:nvPr/>
        </p:nvSpPr>
        <p:spPr>
          <a:xfrm>
            <a:off x="11466095" y="228600"/>
            <a:ext cx="493294" cy="553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ES</a:t>
            </a:r>
            <a:endParaRPr lang="en-US" sz="1200" dirty="0">
              <a:solidFill>
                <a:schemeClr val="tx1"/>
              </a:solidFill>
            </a:endParaRPr>
          </a:p>
        </p:txBody>
      </p:sp>
    </p:spTree>
    <p:extLst>
      <p:ext uri="{BB962C8B-B14F-4D97-AF65-F5344CB8AC3E}">
        <p14:creationId xmlns:p14="http://schemas.microsoft.com/office/powerpoint/2010/main" val="5432776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grpSp>
        <p:nvGrpSpPr>
          <p:cNvPr id="935" name="Google Shape;935;p42"/>
          <p:cNvGrpSpPr/>
          <p:nvPr/>
        </p:nvGrpSpPr>
        <p:grpSpPr>
          <a:xfrm rot="1448532">
            <a:off x="744462" y="5198157"/>
            <a:ext cx="1387092" cy="1371608"/>
            <a:chOff x="8333200" y="4311242"/>
            <a:chExt cx="772500" cy="741000"/>
          </a:xfrm>
        </p:grpSpPr>
        <p:sp>
          <p:nvSpPr>
            <p:cNvPr id="936" name="Google Shape;936;p42"/>
            <p:cNvSpPr/>
            <p:nvPr/>
          </p:nvSpPr>
          <p:spPr>
            <a:xfrm rot="-1469185">
              <a:off x="8417986" y="4411897"/>
              <a:ext cx="602928" cy="539690"/>
            </a:xfrm>
            <a:prstGeom prst="wedgeEllipseCallout">
              <a:avLst>
                <a:gd name="adj1" fmla="val -20833"/>
                <a:gd name="adj2" fmla="val 62500"/>
              </a:avLst>
            </a:prstGeom>
            <a:solidFill>
              <a:schemeClr val="dk2"/>
            </a:solidFill>
            <a:ln>
              <a:noFill/>
            </a:ln>
          </p:spPr>
          <p:txBody>
            <a:bodyPr spcFirstLastPara="1" wrap="square" lIns="121900" tIns="121900" rIns="121900" bIns="121900" anchor="ctr" anchorCtr="0">
              <a:noAutofit/>
            </a:bodyPr>
            <a:lstStyle/>
            <a:p>
              <a:endParaRPr sz="2400"/>
            </a:p>
          </p:txBody>
        </p:sp>
        <p:grpSp>
          <p:nvGrpSpPr>
            <p:cNvPr id="937" name="Google Shape;937;p42"/>
            <p:cNvGrpSpPr/>
            <p:nvPr/>
          </p:nvGrpSpPr>
          <p:grpSpPr>
            <a:xfrm rot="-2700000">
              <a:off x="8493571" y="4517877"/>
              <a:ext cx="470593" cy="335232"/>
              <a:chOff x="393289" y="3285780"/>
              <a:chExt cx="470598" cy="335235"/>
            </a:xfrm>
          </p:grpSpPr>
          <p:sp>
            <p:nvSpPr>
              <p:cNvPr id="938" name="Google Shape;938;p42"/>
              <p:cNvSpPr/>
              <p:nvPr/>
            </p:nvSpPr>
            <p:spPr>
              <a:xfrm rot="1746505">
                <a:off x="435455" y="3304770"/>
                <a:ext cx="76936" cy="193330"/>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939" name="Google Shape;939;p42"/>
              <p:cNvSpPr/>
              <p:nvPr/>
            </p:nvSpPr>
            <p:spPr>
              <a:xfrm rot="1746505">
                <a:off x="541561" y="3308645"/>
                <a:ext cx="97802" cy="237049"/>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940" name="Google Shape;940;p42"/>
              <p:cNvSpPr/>
              <p:nvPr/>
            </p:nvSpPr>
            <p:spPr>
              <a:xfrm rot="1746505">
                <a:off x="667150" y="3297470"/>
                <a:ext cx="129031" cy="311855"/>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grpSp>
      <p:sp>
        <p:nvSpPr>
          <p:cNvPr id="2" name="Rectangle 1"/>
          <p:cNvSpPr/>
          <p:nvPr/>
        </p:nvSpPr>
        <p:spPr>
          <a:xfrm>
            <a:off x="2826038" y="395981"/>
            <a:ext cx="8275350" cy="369332"/>
          </a:xfrm>
          <a:prstGeom prst="rect">
            <a:avLst/>
          </a:prstGeom>
        </p:spPr>
        <p:txBody>
          <a:bodyPr wrap="square">
            <a:spAutoFit/>
          </a:bodyPr>
          <a:lstStyle/>
          <a:p>
            <a:r>
              <a:rPr lang="en-US" dirty="0" err="1">
                <a:solidFill>
                  <a:srgbClr val="000000"/>
                </a:solidFill>
                <a:latin typeface="Arial" panose="020B0604020202020204" pitchFamily="34" charset="0"/>
                <a:ea typeface="Calibri" panose="020F0502020204030204" pitchFamily="34" charset="0"/>
              </a:rPr>
              <a:t>Jenis</a:t>
            </a:r>
            <a:r>
              <a:rPr lang="en-US" dirty="0">
                <a:solidFill>
                  <a:srgbClr val="000000"/>
                </a:solidFill>
                <a:latin typeface="Arial" panose="020B0604020202020204" pitchFamily="34" charset="0"/>
                <a:ea typeface="Calibri" panose="020F0502020204030204" pitchFamily="34" charset="0"/>
              </a:rPr>
              <a:t> </a:t>
            </a:r>
            <a:r>
              <a:rPr lang="en-US" dirty="0" err="1">
                <a:solidFill>
                  <a:srgbClr val="000000"/>
                </a:solidFill>
                <a:latin typeface="Arial" panose="020B0604020202020204" pitchFamily="34" charset="0"/>
                <a:ea typeface="Calibri" panose="020F0502020204030204" pitchFamily="34" charset="0"/>
              </a:rPr>
              <a:t>pasar</a:t>
            </a:r>
            <a:r>
              <a:rPr lang="en-US" dirty="0">
                <a:solidFill>
                  <a:srgbClr val="000000"/>
                </a:solidFill>
                <a:latin typeface="Arial" panose="020B0604020202020204" pitchFamily="34" charset="0"/>
                <a:ea typeface="Calibri" panose="020F0502020204030204" pitchFamily="34" charset="0"/>
              </a:rPr>
              <a:t> </a:t>
            </a:r>
            <a:r>
              <a:rPr lang="en-US" dirty="0" err="1">
                <a:solidFill>
                  <a:srgbClr val="000000"/>
                </a:solidFill>
                <a:latin typeface="Arial" panose="020B0604020202020204" pitchFamily="34" charset="0"/>
                <a:ea typeface="Calibri" panose="020F0502020204030204" pitchFamily="34" charset="0"/>
              </a:rPr>
              <a:t>juga</a:t>
            </a:r>
            <a:r>
              <a:rPr lang="en-US" dirty="0">
                <a:solidFill>
                  <a:srgbClr val="000000"/>
                </a:solidFill>
                <a:latin typeface="Arial" panose="020B0604020202020204" pitchFamily="34" charset="0"/>
                <a:ea typeface="Calibri" panose="020F0502020204030204" pitchFamily="34" charset="0"/>
              </a:rPr>
              <a:t> </a:t>
            </a:r>
            <a:r>
              <a:rPr lang="en-US" dirty="0" err="1">
                <a:solidFill>
                  <a:srgbClr val="000000"/>
                </a:solidFill>
                <a:latin typeface="Arial" panose="020B0604020202020204" pitchFamily="34" charset="0"/>
                <a:ea typeface="Calibri" panose="020F0502020204030204" pitchFamily="34" charset="0"/>
              </a:rPr>
              <a:t>dapat</a:t>
            </a:r>
            <a:r>
              <a:rPr lang="en-US" dirty="0">
                <a:solidFill>
                  <a:srgbClr val="000000"/>
                </a:solidFill>
                <a:latin typeface="Arial" panose="020B0604020202020204" pitchFamily="34" charset="0"/>
                <a:ea typeface="Calibri" panose="020F0502020204030204" pitchFamily="34" charset="0"/>
              </a:rPr>
              <a:t> </a:t>
            </a:r>
            <a:r>
              <a:rPr lang="en-US" dirty="0" err="1">
                <a:solidFill>
                  <a:srgbClr val="000000"/>
                </a:solidFill>
                <a:latin typeface="Arial" panose="020B0604020202020204" pitchFamily="34" charset="0"/>
                <a:ea typeface="Calibri" panose="020F0502020204030204" pitchFamily="34" charset="0"/>
              </a:rPr>
              <a:t>dibedakan</a:t>
            </a:r>
            <a:r>
              <a:rPr lang="en-US" dirty="0">
                <a:solidFill>
                  <a:srgbClr val="000000"/>
                </a:solidFill>
                <a:latin typeface="Arial" panose="020B0604020202020204" pitchFamily="34" charset="0"/>
                <a:ea typeface="Calibri" panose="020F0502020204030204" pitchFamily="34" charset="0"/>
              </a:rPr>
              <a:t> </a:t>
            </a:r>
            <a:r>
              <a:rPr lang="en-US" dirty="0" err="1">
                <a:solidFill>
                  <a:srgbClr val="000000"/>
                </a:solidFill>
                <a:latin typeface="Arial" panose="020B0604020202020204" pitchFamily="34" charset="0"/>
                <a:ea typeface="Calibri" panose="020F0502020204030204" pitchFamily="34" charset="0"/>
              </a:rPr>
              <a:t>menurut</a:t>
            </a:r>
            <a:r>
              <a:rPr lang="en-US" dirty="0">
                <a:solidFill>
                  <a:srgbClr val="000000"/>
                </a:solidFill>
                <a:latin typeface="Arial" panose="020B0604020202020204" pitchFamily="34" charset="0"/>
                <a:ea typeface="Calibri" panose="020F0502020204030204" pitchFamily="34" charset="0"/>
              </a:rPr>
              <a:t> </a:t>
            </a:r>
            <a:r>
              <a:rPr lang="en-US" dirty="0" err="1">
                <a:solidFill>
                  <a:srgbClr val="000000"/>
                </a:solidFill>
                <a:latin typeface="Arial" panose="020B0604020202020204" pitchFamily="34" charset="0"/>
                <a:ea typeface="Calibri" panose="020F0502020204030204" pitchFamily="34" charset="0"/>
              </a:rPr>
              <a:t>barang</a:t>
            </a:r>
            <a:r>
              <a:rPr lang="en-US" dirty="0">
                <a:solidFill>
                  <a:srgbClr val="000000"/>
                </a:solidFill>
                <a:latin typeface="Arial" panose="020B0604020202020204" pitchFamily="34" charset="0"/>
                <a:ea typeface="Calibri" panose="020F0502020204030204" pitchFamily="34" charset="0"/>
              </a:rPr>
              <a:t> yang </a:t>
            </a:r>
            <a:r>
              <a:rPr lang="en-US" dirty="0" err="1">
                <a:solidFill>
                  <a:srgbClr val="000000"/>
                </a:solidFill>
                <a:latin typeface="Arial" panose="020B0604020202020204" pitchFamily="34" charset="0"/>
                <a:ea typeface="Calibri" panose="020F0502020204030204" pitchFamily="34" charset="0"/>
              </a:rPr>
              <a:t>diperjualbelikan</a:t>
            </a:r>
            <a:r>
              <a:rPr lang="en-US" dirty="0">
                <a:solidFill>
                  <a:srgbClr val="000000"/>
                </a:solidFill>
                <a:latin typeface="Arial" panose="020B0604020202020204" pitchFamily="34" charset="0"/>
                <a:ea typeface="Calibri" panose="020F0502020204030204" pitchFamily="34" charset="0"/>
              </a:rPr>
              <a:t>,</a:t>
            </a:r>
            <a:endParaRPr lang="en-US" dirty="0"/>
          </a:p>
        </p:txBody>
      </p:sp>
      <p:sp>
        <p:nvSpPr>
          <p:cNvPr id="24" name="Rectangle 23"/>
          <p:cNvSpPr/>
          <p:nvPr/>
        </p:nvSpPr>
        <p:spPr>
          <a:xfrm>
            <a:off x="1196815" y="1122996"/>
            <a:ext cx="7943849" cy="1754326"/>
          </a:xfrm>
          <a:prstGeom prst="rect">
            <a:avLst/>
          </a:prstGeom>
        </p:spPr>
        <p:txBody>
          <a:bodyPr wrap="square">
            <a:spAutoFit/>
          </a:bodyPr>
          <a:lstStyle/>
          <a:p>
            <a:r>
              <a:rPr lang="en-US" b="1" dirty="0" smtClean="0">
                <a:solidFill>
                  <a:srgbClr val="7030A0"/>
                </a:solidFill>
                <a:latin typeface="+mj-lt"/>
                <a:ea typeface="Calibri" panose="020F0502020204030204" pitchFamily="34" charset="0"/>
              </a:rPr>
              <a:t>1. </a:t>
            </a:r>
            <a:r>
              <a:rPr lang="en-US" b="1" dirty="0" err="1" smtClean="0">
                <a:solidFill>
                  <a:srgbClr val="7030A0"/>
                </a:solidFill>
                <a:latin typeface="+mj-lt"/>
                <a:ea typeface="Calibri" panose="020F0502020204030204" pitchFamily="34" charset="0"/>
              </a:rPr>
              <a:t>Barang</a:t>
            </a:r>
            <a:r>
              <a:rPr lang="en-US" b="1" dirty="0" smtClean="0">
                <a:solidFill>
                  <a:srgbClr val="7030A0"/>
                </a:solidFill>
                <a:latin typeface="+mj-lt"/>
                <a:ea typeface="Calibri" panose="020F0502020204030204" pitchFamily="34" charset="0"/>
              </a:rPr>
              <a:t> Primer</a:t>
            </a:r>
            <a:r>
              <a:rPr lang="en-US" dirty="0" smtClean="0">
                <a:solidFill>
                  <a:srgbClr val="000000"/>
                </a:solidFill>
                <a:latin typeface="+mj-lt"/>
                <a:ea typeface="Calibri" panose="020F0502020204030204" pitchFamily="34" charset="0"/>
              </a:rPr>
              <a:t> </a:t>
            </a:r>
            <a:r>
              <a:rPr lang="en-US" dirty="0" err="1" smtClean="0">
                <a:solidFill>
                  <a:srgbClr val="000000"/>
                </a:solidFill>
                <a:latin typeface="+mj-lt"/>
                <a:ea typeface="Calibri" panose="020F0502020204030204" pitchFamily="34" charset="0"/>
              </a:rPr>
              <a:t>untuk</a:t>
            </a:r>
            <a:r>
              <a:rPr lang="en-US" dirty="0" smtClean="0">
                <a:solidFill>
                  <a:srgbClr val="000000"/>
                </a:solidFill>
                <a:latin typeface="+mj-lt"/>
                <a:ea typeface="Calibri" panose="020F0502020204030204" pitchFamily="34" charset="0"/>
              </a:rPr>
              <a:t> </a:t>
            </a:r>
            <a:r>
              <a:rPr lang="en-US" dirty="0" err="1" smtClean="0">
                <a:solidFill>
                  <a:srgbClr val="000000"/>
                </a:solidFill>
                <a:latin typeface="+mj-lt"/>
                <a:ea typeface="Calibri" panose="020F0502020204030204" pitchFamily="34" charset="0"/>
              </a:rPr>
              <a:t>kebutuhan</a:t>
            </a:r>
            <a:r>
              <a:rPr lang="en-US" dirty="0" smtClean="0">
                <a:solidFill>
                  <a:srgbClr val="000000"/>
                </a:solidFill>
                <a:latin typeface="+mj-lt"/>
                <a:ea typeface="Calibri" panose="020F0502020204030204" pitchFamily="34" charset="0"/>
              </a:rPr>
              <a:t> Primer</a:t>
            </a:r>
          </a:p>
          <a:p>
            <a:r>
              <a:rPr lang="en-US" dirty="0" err="1">
                <a:latin typeface="+mj-lt"/>
              </a:rPr>
              <a:t>Kebutuhan</a:t>
            </a:r>
            <a:r>
              <a:rPr lang="en-US" dirty="0">
                <a:latin typeface="+mj-lt"/>
              </a:rPr>
              <a:t> primer </a:t>
            </a:r>
            <a:r>
              <a:rPr lang="en-US" dirty="0" err="1">
                <a:latin typeface="+mj-lt"/>
              </a:rPr>
              <a:t>yaitu</a:t>
            </a:r>
            <a:r>
              <a:rPr lang="en-US" dirty="0">
                <a:latin typeface="+mj-lt"/>
              </a:rPr>
              <a:t> </a:t>
            </a:r>
            <a:r>
              <a:rPr lang="en-US" b="1" dirty="0" err="1">
                <a:latin typeface="+mj-lt"/>
              </a:rPr>
              <a:t>kebutuhan</a:t>
            </a:r>
            <a:r>
              <a:rPr lang="en-US" b="1" dirty="0">
                <a:latin typeface="+mj-lt"/>
              </a:rPr>
              <a:t> </a:t>
            </a:r>
            <a:r>
              <a:rPr lang="en-US" b="1" dirty="0" err="1">
                <a:latin typeface="+mj-lt"/>
              </a:rPr>
              <a:t>pokok</a:t>
            </a:r>
            <a:r>
              <a:rPr lang="en-US" dirty="0">
                <a:latin typeface="+mj-lt"/>
              </a:rPr>
              <a:t> yang </a:t>
            </a:r>
            <a:r>
              <a:rPr lang="en-US" dirty="0" err="1">
                <a:latin typeface="+mj-lt"/>
              </a:rPr>
              <a:t>mutlak</a:t>
            </a:r>
            <a:r>
              <a:rPr lang="en-US" dirty="0">
                <a:latin typeface="+mj-lt"/>
              </a:rPr>
              <a:t> </a:t>
            </a:r>
            <a:r>
              <a:rPr lang="en-US" dirty="0" err="1">
                <a:latin typeface="+mj-lt"/>
              </a:rPr>
              <a:t>dipenuhi</a:t>
            </a:r>
            <a:r>
              <a:rPr lang="en-US" dirty="0">
                <a:latin typeface="+mj-lt"/>
              </a:rPr>
              <a:t> </a:t>
            </a:r>
            <a:r>
              <a:rPr lang="en-US" dirty="0" err="1">
                <a:latin typeface="+mj-lt"/>
              </a:rPr>
              <a:t>oleh</a:t>
            </a:r>
            <a:r>
              <a:rPr lang="en-US" dirty="0">
                <a:latin typeface="+mj-lt"/>
              </a:rPr>
              <a:t> </a:t>
            </a:r>
            <a:r>
              <a:rPr lang="en-US" dirty="0" err="1">
                <a:latin typeface="+mj-lt"/>
              </a:rPr>
              <a:t>semua</a:t>
            </a:r>
            <a:r>
              <a:rPr lang="en-US" dirty="0">
                <a:latin typeface="+mj-lt"/>
              </a:rPr>
              <a:t> </a:t>
            </a:r>
            <a:r>
              <a:rPr lang="en-US" dirty="0" err="1">
                <a:latin typeface="+mj-lt"/>
              </a:rPr>
              <a:t>manusia</a:t>
            </a:r>
            <a:r>
              <a:rPr lang="en-US" dirty="0">
                <a:latin typeface="+mj-lt"/>
              </a:rPr>
              <a:t> </a:t>
            </a:r>
            <a:r>
              <a:rPr lang="en-US" dirty="0" err="1" smtClean="0">
                <a:latin typeface="+mj-lt"/>
              </a:rPr>
              <a:t>yaitu</a:t>
            </a:r>
            <a:r>
              <a:rPr lang="en-US" dirty="0" smtClean="0">
                <a:latin typeface="+mj-lt"/>
              </a:rPr>
              <a:t> </a:t>
            </a:r>
            <a:r>
              <a:rPr lang="en-US" dirty="0" err="1" smtClean="0">
                <a:latin typeface="+mj-lt"/>
              </a:rPr>
              <a:t>Makanan</a:t>
            </a:r>
            <a:r>
              <a:rPr lang="en-US" dirty="0" smtClean="0">
                <a:latin typeface="+mj-lt"/>
              </a:rPr>
              <a:t>, </a:t>
            </a:r>
            <a:r>
              <a:rPr lang="en-US" dirty="0" err="1" smtClean="0">
                <a:latin typeface="+mj-lt"/>
              </a:rPr>
              <a:t>Pakaian</a:t>
            </a:r>
            <a:r>
              <a:rPr lang="en-US" dirty="0" smtClean="0">
                <a:latin typeface="+mj-lt"/>
              </a:rPr>
              <a:t>, </a:t>
            </a:r>
            <a:r>
              <a:rPr lang="en-US" dirty="0" err="1">
                <a:latin typeface="+mj-lt"/>
              </a:rPr>
              <a:t>dan</a:t>
            </a:r>
            <a:r>
              <a:rPr lang="en-US" dirty="0">
                <a:latin typeface="+mj-lt"/>
              </a:rPr>
              <a:t> </a:t>
            </a:r>
            <a:r>
              <a:rPr lang="en-US" dirty="0" err="1">
                <a:latin typeface="+mj-lt"/>
              </a:rPr>
              <a:t>T</a:t>
            </a:r>
            <a:r>
              <a:rPr lang="en-US" dirty="0" err="1" smtClean="0">
                <a:latin typeface="+mj-lt"/>
              </a:rPr>
              <a:t>empat</a:t>
            </a:r>
            <a:r>
              <a:rPr lang="en-US" dirty="0" smtClean="0">
                <a:latin typeface="+mj-lt"/>
              </a:rPr>
              <a:t> </a:t>
            </a:r>
            <a:r>
              <a:rPr lang="en-US" dirty="0" err="1">
                <a:latin typeface="+mj-lt"/>
              </a:rPr>
              <a:t>tinggal</a:t>
            </a:r>
            <a:r>
              <a:rPr lang="en-US" dirty="0">
                <a:latin typeface="+mj-lt"/>
              </a:rPr>
              <a:t>.</a:t>
            </a:r>
            <a:endParaRPr lang="en-US" dirty="0" smtClean="0">
              <a:solidFill>
                <a:srgbClr val="000000"/>
              </a:solidFill>
              <a:latin typeface="+mj-lt"/>
              <a:ea typeface="Calibri" panose="020F0502020204030204" pitchFamily="34" charset="0"/>
            </a:endParaRPr>
          </a:p>
          <a:p>
            <a:endParaRPr lang="en-US" dirty="0" smtClean="0">
              <a:solidFill>
                <a:srgbClr val="000000"/>
              </a:solidFill>
              <a:ea typeface="Calibri" panose="020F0502020204030204" pitchFamily="34" charset="0"/>
            </a:endParaRPr>
          </a:p>
          <a:p>
            <a:endParaRPr lang="en-US" dirty="0" smtClean="0">
              <a:solidFill>
                <a:srgbClr val="000000"/>
              </a:solidFill>
              <a:ea typeface="Calibri" panose="020F0502020204030204" pitchFamily="34" charset="0"/>
            </a:endParaRPr>
          </a:p>
          <a:p>
            <a:endParaRPr lang="en-US" dirty="0" smtClean="0">
              <a:solidFill>
                <a:srgbClr val="000000"/>
              </a:solidFill>
              <a:ea typeface="Calibri" panose="020F0502020204030204" pitchFamily="34" charset="0"/>
            </a:endParaRPr>
          </a:p>
        </p:txBody>
      </p:sp>
      <p:sp>
        <p:nvSpPr>
          <p:cNvPr id="10" name="Rectangle 9"/>
          <p:cNvSpPr/>
          <p:nvPr/>
        </p:nvSpPr>
        <p:spPr>
          <a:xfrm>
            <a:off x="1982305" y="2392057"/>
            <a:ext cx="8310563" cy="1754326"/>
          </a:xfrm>
          <a:prstGeom prst="rect">
            <a:avLst/>
          </a:prstGeom>
          <a:ln>
            <a:solidFill>
              <a:schemeClr val="accent6">
                <a:lumMod val="50000"/>
              </a:schemeClr>
            </a:solidFill>
          </a:ln>
        </p:spPr>
        <p:txBody>
          <a:bodyPr wrap="square">
            <a:spAutoFit/>
          </a:bodyPr>
          <a:lstStyle/>
          <a:p>
            <a:r>
              <a:rPr lang="en-US" b="1" dirty="0" smtClean="0">
                <a:solidFill>
                  <a:srgbClr val="7030A0"/>
                </a:solidFill>
                <a:latin typeface="+mj-lt"/>
                <a:ea typeface="Calibri" panose="020F0502020204030204" pitchFamily="34" charset="0"/>
              </a:rPr>
              <a:t>2. </a:t>
            </a:r>
            <a:r>
              <a:rPr lang="en-US" b="1" dirty="0" err="1" smtClean="0">
                <a:solidFill>
                  <a:srgbClr val="7030A0"/>
                </a:solidFill>
                <a:latin typeface="+mj-lt"/>
                <a:ea typeface="Calibri" panose="020F0502020204030204" pitchFamily="34" charset="0"/>
              </a:rPr>
              <a:t>Barang</a:t>
            </a:r>
            <a:r>
              <a:rPr lang="en-US" b="1" dirty="0" smtClean="0">
                <a:solidFill>
                  <a:srgbClr val="7030A0"/>
                </a:solidFill>
                <a:latin typeface="+mj-lt"/>
                <a:ea typeface="Calibri" panose="020F0502020204030204" pitchFamily="34" charset="0"/>
              </a:rPr>
              <a:t> </a:t>
            </a:r>
            <a:r>
              <a:rPr lang="en-US" b="1" dirty="0" err="1" smtClean="0">
                <a:solidFill>
                  <a:srgbClr val="7030A0"/>
                </a:solidFill>
                <a:latin typeface="+mj-lt"/>
                <a:ea typeface="Calibri" panose="020F0502020204030204" pitchFamily="34" charset="0"/>
              </a:rPr>
              <a:t>Sekunder</a:t>
            </a:r>
            <a:r>
              <a:rPr lang="en-US" dirty="0" smtClean="0">
                <a:solidFill>
                  <a:srgbClr val="000000"/>
                </a:solidFill>
                <a:latin typeface="+mj-lt"/>
                <a:ea typeface="Calibri" panose="020F0502020204030204" pitchFamily="34" charset="0"/>
              </a:rPr>
              <a:t> , </a:t>
            </a:r>
            <a:r>
              <a:rPr lang="en-US" dirty="0" err="1" smtClean="0">
                <a:solidFill>
                  <a:srgbClr val="000000"/>
                </a:solidFill>
                <a:latin typeface="+mj-lt"/>
                <a:ea typeface="Calibri" panose="020F0502020204030204" pitchFamily="34" charset="0"/>
              </a:rPr>
              <a:t>untuk</a:t>
            </a:r>
            <a:r>
              <a:rPr lang="en-US" dirty="0" smtClean="0">
                <a:solidFill>
                  <a:srgbClr val="000000"/>
                </a:solidFill>
                <a:latin typeface="+mj-lt"/>
                <a:ea typeface="Calibri" panose="020F0502020204030204" pitchFamily="34" charset="0"/>
              </a:rPr>
              <a:t> </a:t>
            </a:r>
            <a:r>
              <a:rPr lang="en-US" dirty="0" err="1" smtClean="0">
                <a:solidFill>
                  <a:srgbClr val="000000"/>
                </a:solidFill>
                <a:latin typeface="+mj-lt"/>
                <a:ea typeface="Calibri" panose="020F0502020204030204" pitchFamily="34" charset="0"/>
              </a:rPr>
              <a:t>kebutuhan</a:t>
            </a:r>
            <a:r>
              <a:rPr lang="en-US" dirty="0" smtClean="0">
                <a:solidFill>
                  <a:srgbClr val="000000"/>
                </a:solidFill>
                <a:latin typeface="+mj-lt"/>
                <a:ea typeface="Calibri" panose="020F0502020204030204" pitchFamily="34" charset="0"/>
              </a:rPr>
              <a:t> </a:t>
            </a:r>
            <a:r>
              <a:rPr lang="en-US" dirty="0" err="1" smtClean="0">
                <a:solidFill>
                  <a:srgbClr val="000000"/>
                </a:solidFill>
                <a:latin typeface="+mj-lt"/>
                <a:ea typeface="Calibri" panose="020F0502020204030204" pitchFamily="34" charset="0"/>
              </a:rPr>
              <a:t>sekunder</a:t>
            </a:r>
            <a:endParaRPr lang="en-US" dirty="0" smtClean="0">
              <a:solidFill>
                <a:srgbClr val="000000"/>
              </a:solidFill>
              <a:latin typeface="+mj-lt"/>
              <a:ea typeface="Calibri" panose="020F0502020204030204" pitchFamily="34" charset="0"/>
            </a:endParaRPr>
          </a:p>
          <a:p>
            <a:r>
              <a:rPr lang="en-US" dirty="0" err="1">
                <a:latin typeface="+mj-lt"/>
              </a:rPr>
              <a:t>Kebutuhan</a:t>
            </a:r>
            <a:r>
              <a:rPr lang="en-US" dirty="0">
                <a:latin typeface="+mj-lt"/>
              </a:rPr>
              <a:t> </a:t>
            </a:r>
            <a:r>
              <a:rPr lang="en-US" dirty="0" err="1">
                <a:latin typeface="+mj-lt"/>
              </a:rPr>
              <a:t>sekunder</a:t>
            </a:r>
            <a:r>
              <a:rPr lang="en-US" dirty="0">
                <a:latin typeface="+mj-lt"/>
              </a:rPr>
              <a:t> </a:t>
            </a:r>
            <a:r>
              <a:rPr lang="en-US" dirty="0" err="1">
                <a:latin typeface="+mj-lt"/>
              </a:rPr>
              <a:t>merupakan</a:t>
            </a:r>
            <a:r>
              <a:rPr lang="en-US" dirty="0">
                <a:latin typeface="+mj-lt"/>
              </a:rPr>
              <a:t> </a:t>
            </a:r>
            <a:r>
              <a:rPr lang="en-US" dirty="0" err="1">
                <a:latin typeface="+mj-lt"/>
              </a:rPr>
              <a:t>kebutuhan</a:t>
            </a:r>
            <a:r>
              <a:rPr lang="en-US" dirty="0">
                <a:latin typeface="+mj-lt"/>
              </a:rPr>
              <a:t> </a:t>
            </a:r>
            <a:r>
              <a:rPr lang="en-US" dirty="0" err="1">
                <a:latin typeface="+mj-lt"/>
              </a:rPr>
              <a:t>selanjutnya</a:t>
            </a:r>
            <a:r>
              <a:rPr lang="en-US" dirty="0">
                <a:latin typeface="+mj-lt"/>
              </a:rPr>
              <a:t> </a:t>
            </a:r>
            <a:r>
              <a:rPr lang="en-US" dirty="0" err="1">
                <a:latin typeface="+mj-lt"/>
              </a:rPr>
              <a:t>setelah</a:t>
            </a:r>
            <a:r>
              <a:rPr lang="en-US" dirty="0">
                <a:latin typeface="+mj-lt"/>
              </a:rPr>
              <a:t> </a:t>
            </a:r>
            <a:r>
              <a:rPr lang="en-US" dirty="0" err="1">
                <a:latin typeface="+mj-lt"/>
              </a:rPr>
              <a:t>kebutuhan</a:t>
            </a:r>
            <a:r>
              <a:rPr lang="en-US" dirty="0">
                <a:latin typeface="+mj-lt"/>
              </a:rPr>
              <a:t> primer </a:t>
            </a:r>
            <a:r>
              <a:rPr lang="en-US" b="1" dirty="0" err="1">
                <a:latin typeface="+mj-lt"/>
              </a:rPr>
              <a:t>sebagai</a:t>
            </a:r>
            <a:r>
              <a:rPr lang="en-US" b="1" dirty="0">
                <a:latin typeface="+mj-lt"/>
              </a:rPr>
              <a:t> </a:t>
            </a:r>
            <a:r>
              <a:rPr lang="en-US" b="1" dirty="0" err="1">
                <a:latin typeface="+mj-lt"/>
              </a:rPr>
              <a:t>pelengkap</a:t>
            </a:r>
            <a:r>
              <a:rPr lang="en-US" b="1" dirty="0">
                <a:latin typeface="+mj-lt"/>
              </a:rPr>
              <a:t> </a:t>
            </a:r>
            <a:r>
              <a:rPr lang="en-US" dirty="0" err="1">
                <a:latin typeface="+mj-lt"/>
              </a:rPr>
              <a:t>atau</a:t>
            </a:r>
            <a:r>
              <a:rPr lang="en-US" dirty="0">
                <a:latin typeface="+mj-lt"/>
              </a:rPr>
              <a:t> </a:t>
            </a:r>
            <a:r>
              <a:rPr lang="en-US" dirty="0" err="1">
                <a:latin typeface="+mj-lt"/>
              </a:rPr>
              <a:t>tambahan</a:t>
            </a:r>
            <a:r>
              <a:rPr lang="en-US" dirty="0">
                <a:latin typeface="+mj-lt"/>
              </a:rPr>
              <a:t> yang </a:t>
            </a:r>
            <a:r>
              <a:rPr lang="en-US" dirty="0" err="1">
                <a:latin typeface="+mj-lt"/>
              </a:rPr>
              <a:t>dipenuhi</a:t>
            </a:r>
            <a:r>
              <a:rPr lang="en-US" dirty="0">
                <a:latin typeface="+mj-lt"/>
              </a:rPr>
              <a:t>. </a:t>
            </a:r>
            <a:r>
              <a:rPr lang="en-US" dirty="0" err="1">
                <a:latin typeface="+mj-lt"/>
              </a:rPr>
              <a:t>Kebutuhan</a:t>
            </a:r>
            <a:r>
              <a:rPr lang="en-US" dirty="0">
                <a:latin typeface="+mj-lt"/>
              </a:rPr>
              <a:t> </a:t>
            </a:r>
            <a:r>
              <a:rPr lang="en-US" dirty="0" err="1">
                <a:latin typeface="+mj-lt"/>
              </a:rPr>
              <a:t>sekunder</a:t>
            </a:r>
            <a:r>
              <a:rPr lang="en-US" dirty="0">
                <a:latin typeface="+mj-lt"/>
              </a:rPr>
              <a:t> </a:t>
            </a:r>
            <a:r>
              <a:rPr lang="en-US" dirty="0" err="1">
                <a:latin typeface="+mj-lt"/>
              </a:rPr>
              <a:t>ini</a:t>
            </a:r>
            <a:r>
              <a:rPr lang="en-US" dirty="0">
                <a:latin typeface="+mj-lt"/>
              </a:rPr>
              <a:t> </a:t>
            </a:r>
            <a:r>
              <a:rPr lang="en-US" dirty="0" err="1">
                <a:latin typeface="+mj-lt"/>
              </a:rPr>
              <a:t>sebagai</a:t>
            </a:r>
            <a:r>
              <a:rPr lang="en-US" dirty="0">
                <a:latin typeface="+mj-lt"/>
              </a:rPr>
              <a:t> </a:t>
            </a:r>
            <a:r>
              <a:rPr lang="en-US" dirty="0" err="1">
                <a:latin typeface="+mj-lt"/>
              </a:rPr>
              <a:t>tambahan</a:t>
            </a:r>
            <a:r>
              <a:rPr lang="en-US" dirty="0">
                <a:latin typeface="+mj-lt"/>
              </a:rPr>
              <a:t> </a:t>
            </a:r>
            <a:r>
              <a:rPr lang="en-US" dirty="0" err="1">
                <a:latin typeface="+mj-lt"/>
              </a:rPr>
              <a:t>atau</a:t>
            </a:r>
            <a:r>
              <a:rPr lang="en-US" dirty="0">
                <a:latin typeface="+mj-lt"/>
              </a:rPr>
              <a:t> </a:t>
            </a:r>
            <a:r>
              <a:rPr lang="en-US" dirty="0" err="1">
                <a:latin typeface="+mj-lt"/>
              </a:rPr>
              <a:t>pelengkap</a:t>
            </a:r>
            <a:r>
              <a:rPr lang="en-US" dirty="0">
                <a:latin typeface="+mj-lt"/>
              </a:rPr>
              <a:t> agar </a:t>
            </a:r>
            <a:r>
              <a:rPr lang="en-US" dirty="0" err="1">
                <a:latin typeface="+mj-lt"/>
              </a:rPr>
              <a:t>dapat</a:t>
            </a:r>
            <a:r>
              <a:rPr lang="en-US" dirty="0">
                <a:latin typeface="+mj-lt"/>
              </a:rPr>
              <a:t> </a:t>
            </a:r>
            <a:r>
              <a:rPr lang="en-US" dirty="0" err="1">
                <a:latin typeface="+mj-lt"/>
              </a:rPr>
              <a:t>menjalankan</a:t>
            </a:r>
            <a:r>
              <a:rPr lang="en-US" dirty="0">
                <a:latin typeface="+mj-lt"/>
              </a:rPr>
              <a:t> </a:t>
            </a:r>
            <a:r>
              <a:rPr lang="en-US" dirty="0" err="1">
                <a:latin typeface="+mj-lt"/>
              </a:rPr>
              <a:t>kehidupan</a:t>
            </a:r>
            <a:r>
              <a:rPr lang="en-US" dirty="0">
                <a:latin typeface="+mj-lt"/>
              </a:rPr>
              <a:t> yang </a:t>
            </a:r>
            <a:r>
              <a:rPr lang="en-US" dirty="0" err="1">
                <a:latin typeface="+mj-lt"/>
              </a:rPr>
              <a:t>lebih</a:t>
            </a:r>
            <a:r>
              <a:rPr lang="en-US" dirty="0">
                <a:latin typeface="+mj-lt"/>
              </a:rPr>
              <a:t> </a:t>
            </a:r>
            <a:r>
              <a:rPr lang="en-US" dirty="0" err="1">
                <a:latin typeface="+mj-lt"/>
              </a:rPr>
              <a:t>baik</a:t>
            </a:r>
            <a:r>
              <a:rPr lang="en-US" dirty="0">
                <a:latin typeface="+mj-lt"/>
              </a:rPr>
              <a:t>. </a:t>
            </a:r>
            <a:r>
              <a:rPr lang="en-US" dirty="0" err="1">
                <a:latin typeface="+mj-lt"/>
              </a:rPr>
              <a:t>Tempat</a:t>
            </a:r>
            <a:r>
              <a:rPr lang="en-US" dirty="0">
                <a:latin typeface="+mj-lt"/>
              </a:rPr>
              <a:t> </a:t>
            </a:r>
            <a:r>
              <a:rPr lang="en-US" dirty="0" err="1">
                <a:latin typeface="+mj-lt"/>
              </a:rPr>
              <a:t>tinggal</a:t>
            </a:r>
            <a:r>
              <a:rPr lang="en-US" dirty="0">
                <a:latin typeface="+mj-lt"/>
              </a:rPr>
              <a:t> </a:t>
            </a:r>
            <a:r>
              <a:rPr lang="en-US" dirty="0" err="1">
                <a:latin typeface="+mj-lt"/>
              </a:rPr>
              <a:t>atau</a:t>
            </a:r>
            <a:r>
              <a:rPr lang="en-US" dirty="0">
                <a:latin typeface="+mj-lt"/>
              </a:rPr>
              <a:t> </a:t>
            </a:r>
            <a:r>
              <a:rPr lang="en-US" dirty="0" err="1">
                <a:latin typeface="+mj-lt"/>
              </a:rPr>
              <a:t>rumah</a:t>
            </a:r>
            <a:r>
              <a:rPr lang="en-US" dirty="0">
                <a:latin typeface="+mj-lt"/>
              </a:rPr>
              <a:t> </a:t>
            </a:r>
            <a:r>
              <a:rPr lang="en-US" dirty="0" err="1">
                <a:latin typeface="+mj-lt"/>
              </a:rPr>
              <a:t>adalah</a:t>
            </a:r>
            <a:r>
              <a:rPr lang="en-US" dirty="0">
                <a:latin typeface="+mj-lt"/>
              </a:rPr>
              <a:t> </a:t>
            </a:r>
            <a:r>
              <a:rPr lang="en-US" dirty="0" err="1">
                <a:latin typeface="+mj-lt"/>
              </a:rPr>
              <a:t>kebutuhan</a:t>
            </a:r>
            <a:r>
              <a:rPr lang="en-US" dirty="0">
                <a:latin typeface="+mj-lt"/>
              </a:rPr>
              <a:t> primer </a:t>
            </a:r>
            <a:r>
              <a:rPr lang="en-US" dirty="0" err="1">
                <a:latin typeface="+mj-lt"/>
              </a:rPr>
              <a:t>tetapi</a:t>
            </a:r>
            <a:r>
              <a:rPr lang="en-US" dirty="0">
                <a:latin typeface="+mj-lt"/>
              </a:rPr>
              <a:t> </a:t>
            </a:r>
            <a:r>
              <a:rPr lang="en-US" dirty="0" err="1">
                <a:latin typeface="+mj-lt"/>
              </a:rPr>
              <a:t>lokasi</a:t>
            </a:r>
            <a:r>
              <a:rPr lang="en-US" dirty="0">
                <a:latin typeface="+mj-lt"/>
              </a:rPr>
              <a:t> </a:t>
            </a:r>
            <a:r>
              <a:rPr lang="en-US" dirty="0" err="1">
                <a:latin typeface="+mj-lt"/>
              </a:rPr>
              <a:t>dan</a:t>
            </a:r>
            <a:r>
              <a:rPr lang="en-US" dirty="0">
                <a:latin typeface="+mj-lt"/>
              </a:rPr>
              <a:t> </a:t>
            </a:r>
            <a:r>
              <a:rPr lang="en-US" dirty="0" err="1">
                <a:latin typeface="+mj-lt"/>
              </a:rPr>
              <a:t>desain</a:t>
            </a:r>
            <a:r>
              <a:rPr lang="en-US" dirty="0">
                <a:latin typeface="+mj-lt"/>
              </a:rPr>
              <a:t> </a:t>
            </a:r>
            <a:r>
              <a:rPr lang="en-US" dirty="0" err="1">
                <a:latin typeface="+mj-lt"/>
              </a:rPr>
              <a:t>rumah</a:t>
            </a:r>
            <a:r>
              <a:rPr lang="en-US" dirty="0">
                <a:latin typeface="+mj-lt"/>
              </a:rPr>
              <a:t> </a:t>
            </a:r>
            <a:r>
              <a:rPr lang="en-US" dirty="0" err="1">
                <a:latin typeface="+mj-lt"/>
              </a:rPr>
              <a:t>adalah</a:t>
            </a:r>
            <a:r>
              <a:rPr lang="en-US" dirty="0">
                <a:latin typeface="+mj-lt"/>
              </a:rPr>
              <a:t> </a:t>
            </a:r>
            <a:r>
              <a:rPr lang="en-US" dirty="0" err="1">
                <a:latin typeface="+mj-lt"/>
              </a:rPr>
              <a:t>kebutuhan</a:t>
            </a:r>
            <a:r>
              <a:rPr lang="en-US" dirty="0">
                <a:latin typeface="+mj-lt"/>
              </a:rPr>
              <a:t> </a:t>
            </a:r>
            <a:r>
              <a:rPr lang="en-US" dirty="0" err="1" smtClean="0">
                <a:latin typeface="+mj-lt"/>
              </a:rPr>
              <a:t>sekundernya</a:t>
            </a:r>
            <a:r>
              <a:rPr lang="en-US" dirty="0" smtClean="0">
                <a:latin typeface="+mj-lt"/>
              </a:rPr>
              <a:t>. </a:t>
            </a:r>
            <a:endParaRPr lang="en-US" dirty="0">
              <a:latin typeface="+mj-lt"/>
            </a:endParaRPr>
          </a:p>
        </p:txBody>
      </p:sp>
      <p:sp>
        <p:nvSpPr>
          <p:cNvPr id="11" name="Rectangle 10"/>
          <p:cNvSpPr/>
          <p:nvPr/>
        </p:nvSpPr>
        <p:spPr>
          <a:xfrm>
            <a:off x="4281488" y="4000369"/>
            <a:ext cx="8310563" cy="646331"/>
          </a:xfrm>
          <a:prstGeom prst="rect">
            <a:avLst/>
          </a:prstGeom>
        </p:spPr>
        <p:txBody>
          <a:bodyPr wrap="square">
            <a:spAutoFit/>
          </a:bodyPr>
          <a:lstStyle/>
          <a:p>
            <a:endParaRPr lang="en-US" dirty="0" smtClean="0">
              <a:solidFill>
                <a:srgbClr val="000000"/>
              </a:solidFill>
              <a:latin typeface="Arial" panose="020B0604020202020204" pitchFamily="34" charset="0"/>
              <a:ea typeface="Calibri" panose="020F0502020204030204" pitchFamily="34" charset="0"/>
            </a:endParaRPr>
          </a:p>
          <a:p>
            <a:endParaRPr lang="en-US" dirty="0"/>
          </a:p>
        </p:txBody>
      </p:sp>
      <p:sp>
        <p:nvSpPr>
          <p:cNvPr id="12" name="Rectangle 11"/>
          <p:cNvSpPr/>
          <p:nvPr/>
        </p:nvSpPr>
        <p:spPr>
          <a:xfrm>
            <a:off x="2826038" y="4646700"/>
            <a:ext cx="8509989" cy="2031325"/>
          </a:xfrm>
          <a:prstGeom prst="rect">
            <a:avLst/>
          </a:prstGeom>
          <a:ln>
            <a:solidFill>
              <a:schemeClr val="accent5">
                <a:lumMod val="50000"/>
              </a:schemeClr>
            </a:solidFill>
          </a:ln>
        </p:spPr>
        <p:txBody>
          <a:bodyPr wrap="square">
            <a:spAutoFit/>
          </a:bodyPr>
          <a:lstStyle/>
          <a:p>
            <a:r>
              <a:rPr lang="en-US" b="1" dirty="0" smtClean="0">
                <a:solidFill>
                  <a:srgbClr val="7030A0"/>
                </a:solidFill>
                <a:ea typeface="Calibri" panose="020F0502020204030204" pitchFamily="34" charset="0"/>
              </a:rPr>
              <a:t>3. </a:t>
            </a:r>
            <a:r>
              <a:rPr lang="en-US" b="1" dirty="0" err="1" smtClean="0">
                <a:solidFill>
                  <a:srgbClr val="7030A0"/>
                </a:solidFill>
                <a:ea typeface="Calibri" panose="020F0502020204030204" pitchFamily="34" charset="0"/>
              </a:rPr>
              <a:t>Barang</a:t>
            </a:r>
            <a:r>
              <a:rPr lang="en-US" b="1" dirty="0" smtClean="0">
                <a:solidFill>
                  <a:srgbClr val="7030A0"/>
                </a:solidFill>
                <a:ea typeface="Calibri" panose="020F0502020204030204" pitchFamily="34" charset="0"/>
              </a:rPr>
              <a:t> </a:t>
            </a:r>
            <a:r>
              <a:rPr lang="en-US" b="1" dirty="0" err="1" smtClean="0">
                <a:solidFill>
                  <a:srgbClr val="7030A0"/>
                </a:solidFill>
                <a:ea typeface="Calibri" panose="020F0502020204030204" pitchFamily="34" charset="0"/>
              </a:rPr>
              <a:t>Tersier</a:t>
            </a:r>
            <a:r>
              <a:rPr lang="en-US" b="1" dirty="0" smtClean="0">
                <a:solidFill>
                  <a:srgbClr val="000000"/>
                </a:solidFill>
                <a:ea typeface="Calibri" panose="020F0502020204030204" pitchFamily="34" charset="0"/>
              </a:rPr>
              <a:t> </a:t>
            </a:r>
            <a:r>
              <a:rPr lang="en-US" dirty="0" smtClean="0">
                <a:solidFill>
                  <a:srgbClr val="000000"/>
                </a:solidFill>
                <a:ea typeface="Calibri" panose="020F0502020204030204" pitchFamily="34" charset="0"/>
              </a:rPr>
              <a:t>, </a:t>
            </a:r>
            <a:r>
              <a:rPr lang="en-US" dirty="0" err="1" smtClean="0">
                <a:solidFill>
                  <a:srgbClr val="000000"/>
                </a:solidFill>
                <a:ea typeface="Calibri" panose="020F0502020204030204" pitchFamily="34" charset="0"/>
              </a:rPr>
              <a:t>untuk</a:t>
            </a:r>
            <a:r>
              <a:rPr lang="en-US" dirty="0" smtClean="0">
                <a:solidFill>
                  <a:srgbClr val="000000"/>
                </a:solidFill>
                <a:ea typeface="Calibri" panose="020F0502020204030204" pitchFamily="34" charset="0"/>
              </a:rPr>
              <a:t> </a:t>
            </a:r>
            <a:r>
              <a:rPr lang="en-US" dirty="0" err="1" smtClean="0">
                <a:solidFill>
                  <a:srgbClr val="000000"/>
                </a:solidFill>
                <a:ea typeface="Calibri" panose="020F0502020204030204" pitchFamily="34" charset="0"/>
              </a:rPr>
              <a:t>kebutuhan</a:t>
            </a:r>
            <a:r>
              <a:rPr lang="en-US" dirty="0" smtClean="0">
                <a:solidFill>
                  <a:srgbClr val="000000"/>
                </a:solidFill>
                <a:ea typeface="Calibri" panose="020F0502020204030204" pitchFamily="34" charset="0"/>
              </a:rPr>
              <a:t> </a:t>
            </a:r>
            <a:r>
              <a:rPr lang="en-US" dirty="0" err="1" smtClean="0">
                <a:solidFill>
                  <a:srgbClr val="000000"/>
                </a:solidFill>
                <a:ea typeface="Calibri" panose="020F0502020204030204" pitchFamily="34" charset="0"/>
              </a:rPr>
              <a:t>tersier</a:t>
            </a:r>
            <a:endParaRPr lang="en-US" dirty="0" smtClean="0">
              <a:solidFill>
                <a:srgbClr val="000000"/>
              </a:solidFill>
              <a:ea typeface="Calibri" panose="020F0502020204030204" pitchFamily="34" charset="0"/>
            </a:endParaRPr>
          </a:p>
          <a:p>
            <a:r>
              <a:rPr lang="en-US" dirty="0" err="1"/>
              <a:t>Kebutuhan</a:t>
            </a:r>
            <a:r>
              <a:rPr lang="en-US" dirty="0"/>
              <a:t> </a:t>
            </a:r>
            <a:r>
              <a:rPr lang="en-US" dirty="0" err="1"/>
              <a:t>tersier</a:t>
            </a:r>
            <a:r>
              <a:rPr lang="en-US" dirty="0"/>
              <a:t> </a:t>
            </a:r>
            <a:r>
              <a:rPr lang="en-US" dirty="0" err="1"/>
              <a:t>merupakan</a:t>
            </a:r>
            <a:r>
              <a:rPr lang="en-US" dirty="0"/>
              <a:t> </a:t>
            </a:r>
            <a:r>
              <a:rPr lang="en-US" dirty="0" err="1"/>
              <a:t>kebutuhan</a:t>
            </a:r>
            <a:r>
              <a:rPr lang="en-US" dirty="0"/>
              <a:t> yang </a:t>
            </a:r>
            <a:r>
              <a:rPr lang="en-US" dirty="0" err="1"/>
              <a:t>sering</a:t>
            </a:r>
            <a:r>
              <a:rPr lang="en-US" dirty="0"/>
              <a:t> </a:t>
            </a:r>
            <a:r>
              <a:rPr lang="en-US" dirty="0" err="1"/>
              <a:t>sebagian</a:t>
            </a:r>
            <a:r>
              <a:rPr lang="en-US" dirty="0"/>
              <a:t> orang </a:t>
            </a:r>
            <a:r>
              <a:rPr lang="en-US" dirty="0" err="1"/>
              <a:t>disebut</a:t>
            </a:r>
            <a:r>
              <a:rPr lang="en-US" dirty="0"/>
              <a:t> </a:t>
            </a:r>
            <a:r>
              <a:rPr lang="en-US" dirty="0" err="1"/>
              <a:t>kebutuhan</a:t>
            </a:r>
            <a:r>
              <a:rPr lang="en-US" dirty="0"/>
              <a:t> </a:t>
            </a:r>
            <a:r>
              <a:rPr lang="en-US" dirty="0" err="1"/>
              <a:t>akan</a:t>
            </a:r>
            <a:r>
              <a:rPr lang="en-US" dirty="0"/>
              <a:t> </a:t>
            </a:r>
            <a:r>
              <a:rPr lang="en-US" dirty="0" err="1"/>
              <a:t>sesuatu</a:t>
            </a:r>
            <a:r>
              <a:rPr lang="en-US" dirty="0"/>
              <a:t> yang </a:t>
            </a:r>
            <a:r>
              <a:rPr lang="en-US" b="1" dirty="0" err="1"/>
              <a:t>bersifat</a:t>
            </a:r>
            <a:r>
              <a:rPr lang="en-US" b="1" dirty="0"/>
              <a:t> </a:t>
            </a:r>
            <a:r>
              <a:rPr lang="en-US" b="1" dirty="0" err="1"/>
              <a:t>mewah</a:t>
            </a:r>
            <a:r>
              <a:rPr lang="en-US" b="1" dirty="0" smtClean="0"/>
              <a:t>.</a:t>
            </a:r>
            <a:r>
              <a:rPr lang="en-US" dirty="0"/>
              <a:t> </a:t>
            </a:r>
            <a:r>
              <a:rPr lang="en-US" dirty="0" err="1"/>
              <a:t>Kebutuhan</a:t>
            </a:r>
            <a:r>
              <a:rPr lang="en-US" dirty="0"/>
              <a:t> </a:t>
            </a:r>
            <a:r>
              <a:rPr lang="en-US" dirty="0" err="1"/>
              <a:t>tersier</a:t>
            </a:r>
            <a:r>
              <a:rPr lang="en-US" dirty="0"/>
              <a:t> </a:t>
            </a:r>
            <a:r>
              <a:rPr lang="en-US" dirty="0" err="1"/>
              <a:t>bersifat</a:t>
            </a:r>
            <a:r>
              <a:rPr lang="en-US" dirty="0"/>
              <a:t> </a:t>
            </a:r>
            <a:r>
              <a:rPr lang="en-US" dirty="0" err="1"/>
              <a:t>prestise</a:t>
            </a:r>
            <a:r>
              <a:rPr lang="en-US" dirty="0"/>
              <a:t>, </a:t>
            </a:r>
            <a:r>
              <a:rPr lang="en-US" dirty="0" err="1"/>
              <a:t>artinya</a:t>
            </a:r>
            <a:r>
              <a:rPr lang="en-US" dirty="0"/>
              <a:t> orang-orang yang </a:t>
            </a:r>
            <a:r>
              <a:rPr lang="en-US" dirty="0" err="1"/>
              <a:t>dapat</a:t>
            </a:r>
            <a:r>
              <a:rPr lang="en-US" dirty="0"/>
              <a:t> </a:t>
            </a:r>
            <a:r>
              <a:rPr lang="en-US" dirty="0" err="1"/>
              <a:t>memenuhi</a:t>
            </a:r>
            <a:r>
              <a:rPr lang="en-US" dirty="0"/>
              <a:t> </a:t>
            </a:r>
            <a:r>
              <a:rPr lang="en-US" dirty="0" err="1"/>
              <a:t>kebutuhan</a:t>
            </a:r>
            <a:r>
              <a:rPr lang="en-US" dirty="0"/>
              <a:t> </a:t>
            </a:r>
            <a:r>
              <a:rPr lang="en-US" dirty="0" err="1"/>
              <a:t>ini</a:t>
            </a:r>
            <a:r>
              <a:rPr lang="en-US" dirty="0"/>
              <a:t> </a:t>
            </a:r>
            <a:r>
              <a:rPr lang="en-US" dirty="0" err="1"/>
              <a:t>akan</a:t>
            </a:r>
            <a:r>
              <a:rPr lang="en-US" dirty="0"/>
              <a:t> </a:t>
            </a:r>
            <a:r>
              <a:rPr lang="en-US" dirty="0" err="1"/>
              <a:t>terangkat</a:t>
            </a:r>
            <a:r>
              <a:rPr lang="en-US" dirty="0"/>
              <a:t> </a:t>
            </a:r>
            <a:r>
              <a:rPr lang="en-US" dirty="0" err="1"/>
              <a:t>derajat</a:t>
            </a:r>
            <a:r>
              <a:rPr lang="en-US" dirty="0"/>
              <a:t> </a:t>
            </a:r>
            <a:r>
              <a:rPr lang="en-US" dirty="0" err="1"/>
              <a:t>atau</a:t>
            </a:r>
            <a:r>
              <a:rPr lang="en-US" dirty="0"/>
              <a:t> </a:t>
            </a:r>
            <a:r>
              <a:rPr lang="en-US" dirty="0" err="1"/>
              <a:t>martabatnya</a:t>
            </a:r>
            <a:r>
              <a:rPr lang="en-US" dirty="0"/>
              <a:t> (</a:t>
            </a:r>
            <a:r>
              <a:rPr lang="en-US" dirty="0" err="1"/>
              <a:t>lebih</a:t>
            </a:r>
            <a:r>
              <a:rPr lang="en-US" dirty="0"/>
              <a:t> </a:t>
            </a:r>
            <a:r>
              <a:rPr lang="en-US" dirty="0" err="1"/>
              <a:t>terpandang</a:t>
            </a:r>
            <a:r>
              <a:rPr lang="en-US" dirty="0"/>
              <a:t>). </a:t>
            </a:r>
            <a:r>
              <a:rPr lang="en-US" dirty="0" err="1"/>
              <a:t>Contoh</a:t>
            </a:r>
            <a:r>
              <a:rPr lang="en-US" dirty="0"/>
              <a:t> </a:t>
            </a:r>
            <a:r>
              <a:rPr lang="en-US" dirty="0" err="1" smtClean="0"/>
              <a:t>antara</a:t>
            </a:r>
            <a:r>
              <a:rPr lang="en-US" dirty="0" smtClean="0"/>
              <a:t> </a:t>
            </a:r>
            <a:r>
              <a:rPr lang="en-US" dirty="0"/>
              <a:t>lain</a:t>
            </a:r>
            <a:r>
              <a:rPr lang="en-US" dirty="0" smtClean="0"/>
              <a:t>, </a:t>
            </a:r>
            <a:r>
              <a:rPr lang="en-US" dirty="0" err="1" smtClean="0"/>
              <a:t>mobil</a:t>
            </a:r>
            <a:r>
              <a:rPr lang="en-US" dirty="0" smtClean="0"/>
              <a:t> </a:t>
            </a:r>
            <a:r>
              <a:rPr lang="en-US" dirty="0" err="1" smtClean="0"/>
              <a:t>mewah</a:t>
            </a:r>
            <a:r>
              <a:rPr lang="en-US" dirty="0" smtClean="0"/>
              <a:t>, </a:t>
            </a:r>
            <a:r>
              <a:rPr lang="en-US" dirty="0" err="1" smtClean="0"/>
              <a:t>dan</a:t>
            </a:r>
            <a:r>
              <a:rPr lang="en-US" dirty="0" smtClean="0"/>
              <a:t> </a:t>
            </a:r>
            <a:r>
              <a:rPr lang="en-US" dirty="0"/>
              <a:t>lain-lain.</a:t>
            </a:r>
          </a:p>
          <a:p>
            <a:endParaRPr lang="en-US" dirty="0" smtClean="0"/>
          </a:p>
          <a:p>
            <a:endParaRPr lang="en-US" dirty="0" smtClean="0">
              <a:solidFill>
                <a:srgbClr val="000000"/>
              </a:solidFill>
              <a:latin typeface="Arial" panose="020B0604020202020204" pitchFamily="34" charset="0"/>
              <a:ea typeface="Calibri" panose="020F0502020204030204" pitchFamily="34" charset="0"/>
            </a:endParaRPr>
          </a:p>
        </p:txBody>
      </p:sp>
      <p:sp>
        <p:nvSpPr>
          <p:cNvPr id="13" name="Oval 12"/>
          <p:cNvSpPr/>
          <p:nvPr/>
        </p:nvSpPr>
        <p:spPr>
          <a:xfrm>
            <a:off x="11466095" y="228600"/>
            <a:ext cx="493294" cy="553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ES</a:t>
            </a:r>
            <a:endParaRPr lang="en-US" sz="1200" dirty="0">
              <a:solidFill>
                <a:schemeClr val="tx1"/>
              </a:solidFill>
            </a:endParaRPr>
          </a:p>
        </p:txBody>
      </p:sp>
    </p:spTree>
    <p:extLst>
      <p:ext uri="{BB962C8B-B14F-4D97-AF65-F5344CB8AC3E}">
        <p14:creationId xmlns:p14="http://schemas.microsoft.com/office/powerpoint/2010/main" val="41859922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45"/>
          <p:cNvSpPr txBox="1">
            <a:spLocks noGrp="1"/>
          </p:cNvSpPr>
          <p:nvPr>
            <p:ph type="title"/>
          </p:nvPr>
        </p:nvSpPr>
        <p:spPr>
          <a:xfrm>
            <a:off x="960000" y="593367"/>
            <a:ext cx="10262000" cy="763600"/>
          </a:xfrm>
          <a:prstGeom prst="rect">
            <a:avLst/>
          </a:prstGeom>
        </p:spPr>
        <p:txBody>
          <a:bodyPr spcFirstLastPara="1" vert="horz" wrap="square" lIns="121900" tIns="121900" rIns="121900" bIns="121900" rtlCol="0" anchor="t" anchorCtr="0">
            <a:noAutofit/>
          </a:bodyPr>
          <a:lstStyle/>
          <a:p>
            <a:pPr lvl="0"/>
            <a:r>
              <a:rPr lang="en-US" sz="3200" b="1" dirty="0" err="1"/>
              <a:t>Pasar</a:t>
            </a:r>
            <a:r>
              <a:rPr lang="en-US" sz="3200" b="1" dirty="0"/>
              <a:t> </a:t>
            </a:r>
            <a:r>
              <a:rPr lang="en-US" sz="3200" b="1" dirty="0" err="1"/>
              <a:t>Berdasarkan</a:t>
            </a:r>
            <a:r>
              <a:rPr lang="en-US" sz="3200" b="1" dirty="0"/>
              <a:t> </a:t>
            </a:r>
            <a:r>
              <a:rPr lang="en-US" sz="3200" b="1" dirty="0" err="1"/>
              <a:t>Luas</a:t>
            </a:r>
            <a:r>
              <a:rPr lang="en-US" sz="3200" b="1" dirty="0"/>
              <a:t> </a:t>
            </a:r>
            <a:r>
              <a:rPr lang="en-US" sz="3200" b="1" dirty="0" err="1"/>
              <a:t>Jangkauannya</a:t>
            </a:r>
            <a:r>
              <a:rPr lang="en-US" sz="3200" dirty="0"/>
              <a:t/>
            </a:r>
            <a:br>
              <a:rPr lang="en-US" sz="3200" dirty="0"/>
            </a:br>
            <a:endParaRPr sz="3200" dirty="0"/>
          </a:p>
        </p:txBody>
      </p:sp>
      <p:sp>
        <p:nvSpPr>
          <p:cNvPr id="1107" name="Google Shape;1107;p45"/>
          <p:cNvSpPr txBox="1">
            <a:spLocks noGrp="1"/>
          </p:cNvSpPr>
          <p:nvPr>
            <p:ph type="title" idx="7"/>
          </p:nvPr>
        </p:nvSpPr>
        <p:spPr>
          <a:xfrm>
            <a:off x="125589" y="1914759"/>
            <a:ext cx="2595200" cy="625200"/>
          </a:xfrm>
          <a:prstGeom prst="rect">
            <a:avLst/>
          </a:prstGeom>
          <a:ln>
            <a:solidFill>
              <a:srgbClr val="00B050"/>
            </a:solidFill>
          </a:ln>
        </p:spPr>
        <p:txBody>
          <a:bodyPr spcFirstLastPara="1" vert="horz" wrap="square" lIns="121900" tIns="121900" rIns="121900" bIns="121900" rtlCol="0" anchor="t" anchorCtr="0">
            <a:noAutofit/>
          </a:bodyPr>
          <a:lstStyle/>
          <a:p>
            <a:r>
              <a:rPr lang="en" b="1" dirty="0" smtClean="0"/>
              <a:t>Pasar lokal </a:t>
            </a:r>
            <a:endParaRPr b="1" dirty="0"/>
          </a:p>
        </p:txBody>
      </p:sp>
      <p:sp>
        <p:nvSpPr>
          <p:cNvPr id="1108" name="Google Shape;1108;p45"/>
          <p:cNvSpPr txBox="1">
            <a:spLocks noGrp="1"/>
          </p:cNvSpPr>
          <p:nvPr>
            <p:ph type="subTitle" idx="8"/>
          </p:nvPr>
        </p:nvSpPr>
        <p:spPr>
          <a:xfrm>
            <a:off x="126891" y="2734341"/>
            <a:ext cx="2504244" cy="3435871"/>
          </a:xfrm>
          <a:prstGeom prst="rect">
            <a:avLst/>
          </a:prstGeom>
          <a:ln>
            <a:solidFill>
              <a:schemeClr val="accent4">
                <a:lumMod val="90000"/>
                <a:lumOff val="10000"/>
              </a:schemeClr>
            </a:solidFill>
          </a:ln>
        </p:spPr>
        <p:txBody>
          <a:bodyPr spcFirstLastPara="1" vert="horz" wrap="square" lIns="121900" tIns="121900" rIns="121900" bIns="121900" rtlCol="0" anchor="t" anchorCtr="0">
            <a:noAutofit/>
          </a:bodyPr>
          <a:lstStyle/>
          <a:p>
            <a:pPr marL="0" indent="0" algn="l"/>
            <a:r>
              <a:rPr lang="en-US" sz="2000" dirty="0"/>
              <a:t>1. </a:t>
            </a:r>
            <a:r>
              <a:rPr lang="en-US" sz="2000" dirty="0" err="1"/>
              <a:t>Pasar</a:t>
            </a:r>
            <a:r>
              <a:rPr lang="en-US" sz="2000" dirty="0"/>
              <a:t> </a:t>
            </a:r>
            <a:r>
              <a:rPr lang="en-US" sz="2000" dirty="0" err="1"/>
              <a:t>lokal</a:t>
            </a:r>
            <a:r>
              <a:rPr lang="en-US" sz="2000" dirty="0"/>
              <a:t>, </a:t>
            </a:r>
            <a:r>
              <a:rPr lang="en-US" sz="2000" dirty="0" err="1"/>
              <a:t>artinya</a:t>
            </a:r>
            <a:r>
              <a:rPr lang="en-US" sz="2000" dirty="0"/>
              <a:t> </a:t>
            </a:r>
            <a:r>
              <a:rPr lang="en-US" sz="2000" dirty="0" err="1"/>
              <a:t>pasar</a:t>
            </a:r>
            <a:r>
              <a:rPr lang="en-US" sz="2000" dirty="0"/>
              <a:t> yang </a:t>
            </a:r>
            <a:r>
              <a:rPr lang="en-US" sz="2000" dirty="0" err="1"/>
              <a:t>mempertemukan</a:t>
            </a:r>
            <a:r>
              <a:rPr lang="en-US" sz="2000" dirty="0"/>
              <a:t> </a:t>
            </a:r>
            <a:r>
              <a:rPr lang="en-US" sz="2000" dirty="0" err="1"/>
              <a:t>penjual</a:t>
            </a:r>
            <a:r>
              <a:rPr lang="en-US" sz="2000" dirty="0"/>
              <a:t> </a:t>
            </a:r>
            <a:r>
              <a:rPr lang="en-US" sz="2000" dirty="0" err="1"/>
              <a:t>dan</a:t>
            </a:r>
            <a:r>
              <a:rPr lang="en-US" sz="2000" dirty="0"/>
              <a:t> </a:t>
            </a:r>
            <a:r>
              <a:rPr lang="en-US" sz="2000" dirty="0" err="1"/>
              <a:t>pembeli</a:t>
            </a:r>
            <a:r>
              <a:rPr lang="en-US" sz="2000" dirty="0"/>
              <a:t> </a:t>
            </a:r>
            <a:r>
              <a:rPr lang="en-US" sz="2000" b="1" dirty="0"/>
              <a:t>di </a:t>
            </a:r>
            <a:r>
              <a:rPr lang="en-US" sz="2000" b="1" dirty="0" err="1"/>
              <a:t>suatu</a:t>
            </a:r>
            <a:r>
              <a:rPr lang="en-US" sz="2000" b="1" dirty="0"/>
              <a:t> </a:t>
            </a:r>
            <a:r>
              <a:rPr lang="en-US" sz="2000" b="1" dirty="0" err="1"/>
              <a:t>daerah</a:t>
            </a:r>
            <a:r>
              <a:rPr lang="en-US" sz="2000" b="1" dirty="0"/>
              <a:t> </a:t>
            </a:r>
            <a:r>
              <a:rPr lang="en-US" sz="2000" b="1" dirty="0" err="1"/>
              <a:t>setempat</a:t>
            </a:r>
            <a:r>
              <a:rPr lang="en-US" sz="2000" b="1" dirty="0"/>
              <a:t> </a:t>
            </a:r>
            <a:r>
              <a:rPr lang="en-US" sz="2000" b="1" dirty="0" err="1"/>
              <a:t>saja</a:t>
            </a:r>
            <a:r>
              <a:rPr lang="en-US" sz="2000" b="1" dirty="0"/>
              <a:t>. </a:t>
            </a:r>
            <a:r>
              <a:rPr lang="en-US" sz="2000" b="1" dirty="0" err="1"/>
              <a:t>Misalnya</a:t>
            </a:r>
            <a:r>
              <a:rPr lang="en-US" sz="2000" b="1" dirty="0"/>
              <a:t> </a:t>
            </a:r>
            <a:r>
              <a:rPr lang="en-US" sz="2000" b="1" dirty="0" err="1"/>
              <a:t>adalah</a:t>
            </a:r>
            <a:r>
              <a:rPr lang="en-US" sz="2000" b="1" dirty="0"/>
              <a:t> </a:t>
            </a:r>
            <a:r>
              <a:rPr lang="en-US" sz="2000" b="1" dirty="0" err="1"/>
              <a:t>pasar</a:t>
            </a:r>
            <a:r>
              <a:rPr lang="en-US" sz="2000" b="1" dirty="0"/>
              <a:t> </a:t>
            </a:r>
            <a:r>
              <a:rPr lang="en-US" sz="2000" b="1" dirty="0" err="1"/>
              <a:t>tradisional</a:t>
            </a:r>
            <a:r>
              <a:rPr lang="en-US" sz="2000" b="1" dirty="0"/>
              <a:t> </a:t>
            </a:r>
            <a:r>
              <a:rPr lang="en-US" sz="2000" dirty="0"/>
              <a:t>di </a:t>
            </a:r>
            <a:r>
              <a:rPr lang="en-US" sz="2000" dirty="0" err="1"/>
              <a:t>suatu</a:t>
            </a:r>
            <a:r>
              <a:rPr lang="en-US" sz="2000" dirty="0"/>
              <a:t> </a:t>
            </a:r>
            <a:r>
              <a:rPr lang="en-US" sz="2000" dirty="0" err="1" smtClean="0"/>
              <a:t>daerah</a:t>
            </a:r>
            <a:r>
              <a:rPr lang="en-US" sz="2000" dirty="0" smtClean="0"/>
              <a:t>, </a:t>
            </a:r>
            <a:r>
              <a:rPr lang="en-US" sz="2000" dirty="0" err="1" smtClean="0"/>
              <a:t>contoh</a:t>
            </a:r>
            <a:r>
              <a:rPr lang="en-US" sz="2000" dirty="0" smtClean="0"/>
              <a:t> </a:t>
            </a:r>
            <a:r>
              <a:rPr lang="en-US" sz="2000" dirty="0" err="1" smtClean="0"/>
              <a:t>pasar</a:t>
            </a:r>
            <a:r>
              <a:rPr lang="en-US" sz="2000" dirty="0" smtClean="0"/>
              <a:t> </a:t>
            </a:r>
            <a:r>
              <a:rPr lang="en-US" sz="2000" dirty="0" err="1" smtClean="0"/>
              <a:t>Surapati</a:t>
            </a:r>
            <a:r>
              <a:rPr lang="en-US" sz="2000" dirty="0" smtClean="0"/>
              <a:t> </a:t>
            </a:r>
            <a:r>
              <a:rPr lang="en-US" sz="2000" dirty="0" err="1" smtClean="0"/>
              <a:t>Bdg</a:t>
            </a:r>
            <a:r>
              <a:rPr lang="en-US" sz="2000" dirty="0"/>
              <a:t/>
            </a:r>
            <a:br>
              <a:rPr lang="en-US" sz="2000" dirty="0"/>
            </a:br>
            <a:endParaRPr sz="2000" dirty="0"/>
          </a:p>
        </p:txBody>
      </p:sp>
      <p:sp>
        <p:nvSpPr>
          <p:cNvPr id="1109" name="Google Shape;1109;p45"/>
          <p:cNvSpPr txBox="1">
            <a:spLocks noGrp="1"/>
          </p:cNvSpPr>
          <p:nvPr>
            <p:ph type="title" idx="9"/>
          </p:nvPr>
        </p:nvSpPr>
        <p:spPr>
          <a:xfrm>
            <a:off x="2867509" y="1866452"/>
            <a:ext cx="2588814" cy="673508"/>
          </a:xfrm>
          <a:prstGeom prst="rect">
            <a:avLst/>
          </a:prstGeom>
          <a:ln>
            <a:solidFill>
              <a:srgbClr val="00B050"/>
            </a:solidFill>
          </a:ln>
        </p:spPr>
        <p:txBody>
          <a:bodyPr spcFirstLastPara="1" vert="horz" wrap="square" lIns="121900" tIns="121900" rIns="121900" bIns="121900" rtlCol="0" anchor="t" anchorCtr="0">
            <a:noAutofit/>
          </a:bodyPr>
          <a:lstStyle/>
          <a:p>
            <a:r>
              <a:rPr lang="en" b="1" dirty="0" smtClean="0"/>
              <a:t>Pasar Regional</a:t>
            </a:r>
            <a:endParaRPr b="1" dirty="0"/>
          </a:p>
        </p:txBody>
      </p:sp>
      <p:sp>
        <p:nvSpPr>
          <p:cNvPr id="1110" name="Google Shape;1110;p45"/>
          <p:cNvSpPr txBox="1">
            <a:spLocks noGrp="1"/>
          </p:cNvSpPr>
          <p:nvPr>
            <p:ph type="subTitle" idx="13"/>
          </p:nvPr>
        </p:nvSpPr>
        <p:spPr>
          <a:xfrm>
            <a:off x="2947427" y="2734342"/>
            <a:ext cx="2529639" cy="3435870"/>
          </a:xfrm>
          <a:prstGeom prst="rect">
            <a:avLst/>
          </a:prstGeom>
          <a:ln>
            <a:solidFill>
              <a:srgbClr val="00B050"/>
            </a:solidFill>
          </a:ln>
        </p:spPr>
        <p:txBody>
          <a:bodyPr spcFirstLastPara="1" vert="horz" wrap="square" lIns="121900" tIns="121900" rIns="121900" bIns="121900" rtlCol="0" anchor="t" anchorCtr="0">
            <a:noAutofit/>
          </a:bodyPr>
          <a:lstStyle/>
          <a:p>
            <a:pPr marL="0" indent="0" algn="l"/>
            <a:r>
              <a:rPr lang="en-US" sz="2000" dirty="0"/>
              <a:t>2. </a:t>
            </a:r>
            <a:r>
              <a:rPr lang="en-US" sz="2000" dirty="0" err="1"/>
              <a:t>Pasar</a:t>
            </a:r>
            <a:r>
              <a:rPr lang="en-US" sz="2000" dirty="0"/>
              <a:t> regional, </a:t>
            </a:r>
            <a:r>
              <a:rPr lang="en-US" sz="2000" dirty="0" err="1"/>
              <a:t>adalah</a:t>
            </a:r>
            <a:r>
              <a:rPr lang="en-US" sz="2000" dirty="0"/>
              <a:t> </a:t>
            </a:r>
            <a:r>
              <a:rPr lang="en-US" sz="2000" dirty="0" err="1"/>
              <a:t>pasar</a:t>
            </a:r>
            <a:r>
              <a:rPr lang="en-US" sz="2000" dirty="0"/>
              <a:t> yang </a:t>
            </a:r>
            <a:r>
              <a:rPr lang="en-US" sz="2000" dirty="0" err="1"/>
              <a:t>transaksinya</a:t>
            </a:r>
            <a:r>
              <a:rPr lang="en-US" sz="2000" dirty="0"/>
              <a:t> </a:t>
            </a:r>
            <a:r>
              <a:rPr lang="en-US" sz="2000" dirty="0" err="1"/>
              <a:t>meliputi</a:t>
            </a:r>
            <a:r>
              <a:rPr lang="en-US" sz="2000" dirty="0"/>
              <a:t> </a:t>
            </a:r>
            <a:r>
              <a:rPr lang="en-US" sz="2000" dirty="0" err="1"/>
              <a:t>suatu</a:t>
            </a:r>
            <a:r>
              <a:rPr lang="en-US" sz="2000" dirty="0"/>
              <a:t> </a:t>
            </a:r>
            <a:r>
              <a:rPr lang="en-US" sz="2000" dirty="0" err="1"/>
              <a:t>daerah</a:t>
            </a:r>
            <a:r>
              <a:rPr lang="en-US" sz="2000" dirty="0"/>
              <a:t> </a:t>
            </a:r>
            <a:r>
              <a:rPr lang="en-US" sz="2000" dirty="0" err="1"/>
              <a:t>atau</a:t>
            </a:r>
            <a:r>
              <a:rPr lang="en-US" sz="2000" dirty="0"/>
              <a:t> </a:t>
            </a:r>
            <a:r>
              <a:rPr lang="en-US" sz="2000" b="1" dirty="0" err="1"/>
              <a:t>wilayah</a:t>
            </a:r>
            <a:r>
              <a:rPr lang="en-US" sz="2000" b="1" dirty="0"/>
              <a:t> yang </a:t>
            </a:r>
            <a:r>
              <a:rPr lang="en-US" sz="2000" b="1" dirty="0" err="1"/>
              <a:t>lebih</a:t>
            </a:r>
            <a:r>
              <a:rPr lang="en-US" sz="2000" b="1" dirty="0"/>
              <a:t> </a:t>
            </a:r>
            <a:r>
              <a:rPr lang="en-US" sz="2000" b="1" dirty="0" err="1"/>
              <a:t>luas</a:t>
            </a:r>
            <a:r>
              <a:rPr lang="en-US" sz="2000" b="1" dirty="0"/>
              <a:t>. </a:t>
            </a:r>
            <a:r>
              <a:rPr lang="en-US" sz="2000" b="1" dirty="0" err="1"/>
              <a:t>Contohnya</a:t>
            </a:r>
            <a:r>
              <a:rPr lang="en-US" sz="2000" b="1" dirty="0"/>
              <a:t> </a:t>
            </a:r>
            <a:r>
              <a:rPr lang="en-US" sz="2000" b="1" dirty="0" err="1"/>
              <a:t>adalah</a:t>
            </a:r>
            <a:r>
              <a:rPr lang="en-US" sz="2000" b="1" dirty="0"/>
              <a:t> </a:t>
            </a:r>
            <a:r>
              <a:rPr lang="en-US" sz="2000" b="1" dirty="0" err="1"/>
              <a:t>Pasar</a:t>
            </a:r>
            <a:r>
              <a:rPr lang="en-US" sz="2000" b="1" dirty="0"/>
              <a:t> </a:t>
            </a:r>
            <a:r>
              <a:rPr lang="en-US" sz="2000" b="1" dirty="0" err="1"/>
              <a:t>Caringin</a:t>
            </a:r>
            <a:r>
              <a:rPr lang="en-US" sz="2000" b="1" dirty="0"/>
              <a:t> di </a:t>
            </a:r>
            <a:r>
              <a:rPr lang="en-US" sz="2000" b="1" dirty="0" err="1"/>
              <a:t>Bdg</a:t>
            </a:r>
            <a:r>
              <a:rPr lang="en-US" sz="2000" dirty="0"/>
              <a:t/>
            </a:r>
            <a:br>
              <a:rPr lang="en-US" sz="2000" dirty="0"/>
            </a:br>
            <a:r>
              <a:rPr lang="en-US" sz="1600" dirty="0"/>
              <a:t/>
            </a:r>
            <a:br>
              <a:rPr lang="en-US" sz="1600" dirty="0"/>
            </a:br>
            <a:endParaRPr sz="1600" dirty="0"/>
          </a:p>
        </p:txBody>
      </p:sp>
      <p:sp>
        <p:nvSpPr>
          <p:cNvPr id="1111" name="Google Shape;1111;p45"/>
          <p:cNvSpPr txBox="1">
            <a:spLocks noGrp="1"/>
          </p:cNvSpPr>
          <p:nvPr>
            <p:ph type="title" idx="14"/>
          </p:nvPr>
        </p:nvSpPr>
        <p:spPr>
          <a:xfrm>
            <a:off x="5948287" y="1866453"/>
            <a:ext cx="2409902" cy="669210"/>
          </a:xfrm>
          <a:prstGeom prst="rect">
            <a:avLst/>
          </a:prstGeom>
          <a:ln>
            <a:solidFill>
              <a:srgbClr val="00B050"/>
            </a:solidFill>
          </a:ln>
        </p:spPr>
        <p:txBody>
          <a:bodyPr spcFirstLastPara="1" vert="horz" wrap="square" lIns="121900" tIns="121900" rIns="121900" bIns="121900" rtlCol="0" anchor="t" anchorCtr="0">
            <a:noAutofit/>
          </a:bodyPr>
          <a:lstStyle/>
          <a:p>
            <a:r>
              <a:rPr lang="en" b="1" dirty="0" smtClean="0"/>
              <a:t>Pasar Nasional</a:t>
            </a:r>
            <a:endParaRPr b="1" dirty="0"/>
          </a:p>
        </p:txBody>
      </p:sp>
      <p:sp>
        <p:nvSpPr>
          <p:cNvPr id="1112" name="Google Shape;1112;p45"/>
          <p:cNvSpPr txBox="1">
            <a:spLocks noGrp="1"/>
          </p:cNvSpPr>
          <p:nvPr>
            <p:ph type="subTitle" idx="15"/>
          </p:nvPr>
        </p:nvSpPr>
        <p:spPr>
          <a:xfrm>
            <a:off x="5900150" y="2734341"/>
            <a:ext cx="2591126" cy="3435870"/>
          </a:xfrm>
          <a:prstGeom prst="rect">
            <a:avLst/>
          </a:prstGeom>
          <a:ln>
            <a:solidFill>
              <a:srgbClr val="00B050"/>
            </a:solidFill>
          </a:ln>
        </p:spPr>
        <p:txBody>
          <a:bodyPr spcFirstLastPara="1" vert="horz" wrap="square" lIns="121900" tIns="121900" rIns="121900" bIns="121900" rtlCol="0" anchor="t" anchorCtr="0">
            <a:noAutofit/>
          </a:bodyPr>
          <a:lstStyle/>
          <a:p>
            <a:pPr marL="0" indent="0" algn="l"/>
            <a:r>
              <a:rPr lang="en-US" sz="2000" dirty="0"/>
              <a:t>3. </a:t>
            </a:r>
            <a:r>
              <a:rPr lang="en-US" sz="2000" dirty="0" err="1"/>
              <a:t>Pasar</a:t>
            </a:r>
            <a:r>
              <a:rPr lang="en-US" sz="2000" dirty="0"/>
              <a:t> </a:t>
            </a:r>
            <a:r>
              <a:rPr lang="en-US" sz="2000" dirty="0" err="1"/>
              <a:t>nasional</a:t>
            </a:r>
            <a:r>
              <a:rPr lang="en-US" sz="2000" dirty="0"/>
              <a:t>, </a:t>
            </a:r>
            <a:r>
              <a:rPr lang="en-US" sz="2000" dirty="0" err="1"/>
              <a:t>yaitu</a:t>
            </a:r>
            <a:r>
              <a:rPr lang="en-US" sz="2000" dirty="0"/>
              <a:t> </a:t>
            </a:r>
            <a:r>
              <a:rPr lang="en-US" sz="2000" dirty="0" err="1"/>
              <a:t>pasar</a:t>
            </a:r>
            <a:r>
              <a:rPr lang="en-US" sz="2000" dirty="0"/>
              <a:t> yang </a:t>
            </a:r>
            <a:r>
              <a:rPr lang="en-US" sz="2000" dirty="0" err="1"/>
              <a:t>barang-barang</a:t>
            </a:r>
            <a:r>
              <a:rPr lang="en-US" sz="2000" dirty="0"/>
              <a:t> </a:t>
            </a:r>
            <a:r>
              <a:rPr lang="en-US" sz="2000" dirty="0" err="1"/>
              <a:t>dagangannya</a:t>
            </a:r>
            <a:r>
              <a:rPr lang="en-US" sz="2000" dirty="0"/>
              <a:t> </a:t>
            </a:r>
            <a:r>
              <a:rPr lang="en-US" sz="2000" dirty="0" err="1"/>
              <a:t>dapat</a:t>
            </a:r>
            <a:r>
              <a:rPr lang="en-US" sz="2000" dirty="0"/>
              <a:t> </a:t>
            </a:r>
            <a:r>
              <a:rPr lang="en-US" sz="2000" b="1" dirty="0" err="1"/>
              <a:t>memenuhi</a:t>
            </a:r>
            <a:r>
              <a:rPr lang="en-US" sz="2000" b="1" dirty="0"/>
              <a:t> </a:t>
            </a:r>
            <a:r>
              <a:rPr lang="en-US" sz="2000" b="1" dirty="0" err="1"/>
              <a:t>kebutuhan</a:t>
            </a:r>
            <a:r>
              <a:rPr lang="en-US" sz="2000" b="1" dirty="0"/>
              <a:t> </a:t>
            </a:r>
            <a:r>
              <a:rPr lang="en-US" sz="2000" b="1" dirty="0" err="1"/>
              <a:t>masyarakat</a:t>
            </a:r>
            <a:r>
              <a:rPr lang="en-US" sz="2000" b="1" dirty="0"/>
              <a:t> di </a:t>
            </a:r>
            <a:r>
              <a:rPr lang="en-US" sz="2000" b="1" dirty="0" err="1"/>
              <a:t>suatu</a:t>
            </a:r>
            <a:r>
              <a:rPr lang="en-US" sz="2000" b="1" dirty="0"/>
              <a:t> </a:t>
            </a:r>
            <a:r>
              <a:rPr lang="en-US" sz="2000" b="1" dirty="0" err="1"/>
              <a:t>negara</a:t>
            </a:r>
            <a:r>
              <a:rPr lang="en-US" sz="2000" b="1" dirty="0"/>
              <a:t>. </a:t>
            </a:r>
            <a:r>
              <a:rPr lang="en-US" sz="2000" b="1" dirty="0" err="1"/>
              <a:t>Misalnya</a:t>
            </a:r>
            <a:r>
              <a:rPr lang="en-US" sz="2000" b="1" dirty="0"/>
              <a:t> </a:t>
            </a:r>
            <a:r>
              <a:rPr lang="en-US" sz="2000" b="1" dirty="0" err="1"/>
              <a:t>Pasar</a:t>
            </a:r>
            <a:r>
              <a:rPr lang="en-US" sz="2000" b="1" dirty="0"/>
              <a:t> Tanah </a:t>
            </a:r>
            <a:r>
              <a:rPr lang="en-US" sz="2000" b="1" dirty="0" err="1"/>
              <a:t>Abang</a:t>
            </a:r>
            <a:r>
              <a:rPr lang="en-US" sz="2000" b="1" dirty="0"/>
              <a:t> di Jakarta.</a:t>
            </a:r>
            <a:br>
              <a:rPr lang="en-US" sz="2000" b="1" dirty="0"/>
            </a:br>
            <a:endParaRPr sz="2000" b="1" dirty="0"/>
          </a:p>
        </p:txBody>
      </p:sp>
      <p:grpSp>
        <p:nvGrpSpPr>
          <p:cNvPr id="1113" name="Google Shape;1113;p45"/>
          <p:cNvGrpSpPr/>
          <p:nvPr/>
        </p:nvGrpSpPr>
        <p:grpSpPr>
          <a:xfrm>
            <a:off x="467922" y="581712"/>
            <a:ext cx="786181" cy="716211"/>
            <a:chOff x="1638406" y="1272281"/>
            <a:chExt cx="589636" cy="537158"/>
          </a:xfrm>
        </p:grpSpPr>
        <p:sp>
          <p:nvSpPr>
            <p:cNvPr id="1114" name="Google Shape;1114;p45"/>
            <p:cNvSpPr/>
            <p:nvPr/>
          </p:nvSpPr>
          <p:spPr>
            <a:xfrm>
              <a:off x="1653909" y="1382644"/>
              <a:ext cx="87423" cy="197566"/>
            </a:xfrm>
            <a:custGeom>
              <a:avLst/>
              <a:gdLst/>
              <a:ahLst/>
              <a:cxnLst/>
              <a:rect l="l" t="t" r="r" b="b"/>
              <a:pathLst>
                <a:path w="2374" h="5365" extrusionOk="0">
                  <a:moveTo>
                    <a:pt x="2068" y="1"/>
                  </a:moveTo>
                  <a:cubicBezTo>
                    <a:pt x="1979" y="1"/>
                    <a:pt x="1890" y="49"/>
                    <a:pt x="1848" y="162"/>
                  </a:cubicBezTo>
                  <a:lnTo>
                    <a:pt x="49" y="5043"/>
                  </a:lnTo>
                  <a:cubicBezTo>
                    <a:pt x="1" y="5167"/>
                    <a:pt x="58" y="5301"/>
                    <a:pt x="192" y="5349"/>
                  </a:cubicBezTo>
                  <a:cubicBezTo>
                    <a:pt x="220" y="5360"/>
                    <a:pt x="247" y="5365"/>
                    <a:pt x="275" y="5365"/>
                  </a:cubicBezTo>
                  <a:cubicBezTo>
                    <a:pt x="371" y="5365"/>
                    <a:pt x="461" y="5303"/>
                    <a:pt x="498" y="5206"/>
                  </a:cubicBezTo>
                  <a:lnTo>
                    <a:pt x="2307" y="325"/>
                  </a:lnTo>
                  <a:cubicBezTo>
                    <a:pt x="2373" y="138"/>
                    <a:pt x="2220" y="1"/>
                    <a:pt x="2068"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15" name="Google Shape;1115;p45"/>
            <p:cNvSpPr/>
            <p:nvPr/>
          </p:nvSpPr>
          <p:spPr>
            <a:xfrm>
              <a:off x="1660611" y="1589119"/>
              <a:ext cx="152640" cy="66653"/>
            </a:xfrm>
            <a:custGeom>
              <a:avLst/>
              <a:gdLst/>
              <a:ahLst/>
              <a:cxnLst/>
              <a:rect l="l" t="t" r="r" b="b"/>
              <a:pathLst>
                <a:path w="4145" h="1810" extrusionOk="0">
                  <a:moveTo>
                    <a:pt x="1" y="1"/>
                  </a:moveTo>
                  <a:cubicBezTo>
                    <a:pt x="144" y="1034"/>
                    <a:pt x="1025" y="1809"/>
                    <a:pt x="2077" y="1809"/>
                  </a:cubicBezTo>
                  <a:cubicBezTo>
                    <a:pt x="3120" y="1809"/>
                    <a:pt x="4011" y="1034"/>
                    <a:pt x="4145"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16" name="Google Shape;1116;p45"/>
            <p:cNvSpPr/>
            <p:nvPr/>
          </p:nvSpPr>
          <p:spPr>
            <a:xfrm>
              <a:off x="1739710" y="1382644"/>
              <a:ext cx="88527" cy="197492"/>
            </a:xfrm>
            <a:custGeom>
              <a:avLst/>
              <a:gdLst/>
              <a:ahLst/>
              <a:cxnLst/>
              <a:rect l="l" t="t" r="r" b="b"/>
              <a:pathLst>
                <a:path w="2404" h="5363" extrusionOk="0">
                  <a:moveTo>
                    <a:pt x="307" y="1"/>
                  </a:moveTo>
                  <a:cubicBezTo>
                    <a:pt x="156" y="1"/>
                    <a:pt x="1" y="138"/>
                    <a:pt x="73" y="325"/>
                  </a:cubicBezTo>
                  <a:lnTo>
                    <a:pt x="1882" y="5206"/>
                  </a:lnTo>
                  <a:cubicBezTo>
                    <a:pt x="1921" y="5315"/>
                    <a:pt x="2008" y="5362"/>
                    <a:pt x="2097" y="5362"/>
                  </a:cubicBezTo>
                  <a:cubicBezTo>
                    <a:pt x="2248" y="5362"/>
                    <a:pt x="2404" y="5226"/>
                    <a:pt x="2331" y="5033"/>
                  </a:cubicBezTo>
                  <a:lnTo>
                    <a:pt x="523" y="162"/>
                  </a:lnTo>
                  <a:cubicBezTo>
                    <a:pt x="484" y="49"/>
                    <a:pt x="396" y="1"/>
                    <a:pt x="307"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17" name="Google Shape;1117;p45"/>
            <p:cNvSpPr/>
            <p:nvPr/>
          </p:nvSpPr>
          <p:spPr>
            <a:xfrm>
              <a:off x="2038761" y="1384670"/>
              <a:ext cx="87644" cy="195541"/>
            </a:xfrm>
            <a:custGeom>
              <a:avLst/>
              <a:gdLst/>
              <a:ahLst/>
              <a:cxnLst/>
              <a:rect l="l" t="t" r="r" b="b"/>
              <a:pathLst>
                <a:path w="2380" h="5310" extrusionOk="0">
                  <a:moveTo>
                    <a:pt x="2073" y="1"/>
                  </a:moveTo>
                  <a:cubicBezTo>
                    <a:pt x="1986" y="1"/>
                    <a:pt x="1899" y="47"/>
                    <a:pt x="1857" y="155"/>
                  </a:cubicBezTo>
                  <a:lnTo>
                    <a:pt x="48" y="4978"/>
                  </a:lnTo>
                  <a:cubicBezTo>
                    <a:pt x="1" y="5103"/>
                    <a:pt x="68" y="5246"/>
                    <a:pt x="192" y="5294"/>
                  </a:cubicBezTo>
                  <a:cubicBezTo>
                    <a:pt x="219" y="5305"/>
                    <a:pt x="248" y="5310"/>
                    <a:pt x="276" y="5310"/>
                  </a:cubicBezTo>
                  <a:cubicBezTo>
                    <a:pt x="375" y="5310"/>
                    <a:pt x="468" y="5248"/>
                    <a:pt x="498" y="5151"/>
                  </a:cubicBezTo>
                  <a:lnTo>
                    <a:pt x="2307" y="327"/>
                  </a:lnTo>
                  <a:cubicBezTo>
                    <a:pt x="2380" y="139"/>
                    <a:pt x="2225" y="1"/>
                    <a:pt x="2073"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18" name="Google Shape;1118;p45"/>
            <p:cNvSpPr/>
            <p:nvPr/>
          </p:nvSpPr>
          <p:spPr>
            <a:xfrm>
              <a:off x="2124893" y="1384670"/>
              <a:ext cx="88233" cy="195357"/>
            </a:xfrm>
            <a:custGeom>
              <a:avLst/>
              <a:gdLst/>
              <a:ahLst/>
              <a:cxnLst/>
              <a:rect l="l" t="t" r="r" b="b"/>
              <a:pathLst>
                <a:path w="2396" h="5305" extrusionOk="0">
                  <a:moveTo>
                    <a:pt x="307" y="1"/>
                  </a:moveTo>
                  <a:cubicBezTo>
                    <a:pt x="155" y="1"/>
                    <a:pt x="0" y="139"/>
                    <a:pt x="73" y="327"/>
                  </a:cubicBezTo>
                  <a:lnTo>
                    <a:pt x="1872" y="5151"/>
                  </a:lnTo>
                  <a:cubicBezTo>
                    <a:pt x="1914" y="5259"/>
                    <a:pt x="2001" y="5305"/>
                    <a:pt x="2089" y="5305"/>
                  </a:cubicBezTo>
                  <a:cubicBezTo>
                    <a:pt x="2241" y="5305"/>
                    <a:pt x="2395" y="5167"/>
                    <a:pt x="2322" y="4978"/>
                  </a:cubicBezTo>
                  <a:lnTo>
                    <a:pt x="523" y="155"/>
                  </a:lnTo>
                  <a:cubicBezTo>
                    <a:pt x="481" y="47"/>
                    <a:pt x="394" y="1"/>
                    <a:pt x="307"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19" name="Google Shape;1119;p45"/>
            <p:cNvSpPr/>
            <p:nvPr/>
          </p:nvSpPr>
          <p:spPr>
            <a:xfrm>
              <a:off x="1742619" y="1344862"/>
              <a:ext cx="181400" cy="56453"/>
            </a:xfrm>
            <a:custGeom>
              <a:avLst/>
              <a:gdLst/>
              <a:ahLst/>
              <a:cxnLst/>
              <a:rect l="l" t="t" r="r" b="b"/>
              <a:pathLst>
                <a:path w="4926" h="1533" extrusionOk="0">
                  <a:moveTo>
                    <a:pt x="4587" y="0"/>
                  </a:moveTo>
                  <a:cubicBezTo>
                    <a:pt x="4563" y="0"/>
                    <a:pt x="4538" y="4"/>
                    <a:pt x="4511" y="11"/>
                  </a:cubicBezTo>
                  <a:cubicBezTo>
                    <a:pt x="1334" y="882"/>
                    <a:pt x="1114" y="968"/>
                    <a:pt x="310" y="1045"/>
                  </a:cubicBezTo>
                  <a:cubicBezTo>
                    <a:pt x="0" y="1063"/>
                    <a:pt x="12" y="1524"/>
                    <a:pt x="320" y="1524"/>
                  </a:cubicBezTo>
                  <a:cubicBezTo>
                    <a:pt x="326" y="1524"/>
                    <a:pt x="332" y="1524"/>
                    <a:pt x="338" y="1523"/>
                  </a:cubicBezTo>
                  <a:lnTo>
                    <a:pt x="358" y="1533"/>
                  </a:lnTo>
                  <a:cubicBezTo>
                    <a:pt x="1200" y="1447"/>
                    <a:pt x="1439" y="1351"/>
                    <a:pt x="4645" y="470"/>
                  </a:cubicBezTo>
                  <a:cubicBezTo>
                    <a:pt x="4925" y="392"/>
                    <a:pt x="4845" y="0"/>
                    <a:pt x="4587"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120" name="Google Shape;1120;p45"/>
            <p:cNvSpPr/>
            <p:nvPr/>
          </p:nvSpPr>
          <p:spPr>
            <a:xfrm>
              <a:off x="1938193" y="1343794"/>
              <a:ext cx="187771" cy="57889"/>
            </a:xfrm>
            <a:custGeom>
              <a:avLst/>
              <a:gdLst/>
              <a:ahLst/>
              <a:cxnLst/>
              <a:rect l="l" t="t" r="r" b="b"/>
              <a:pathLst>
                <a:path w="5099" h="1572" extrusionOk="0">
                  <a:moveTo>
                    <a:pt x="341" y="1"/>
                  </a:moveTo>
                  <a:cubicBezTo>
                    <a:pt x="82" y="1"/>
                    <a:pt x="1" y="401"/>
                    <a:pt x="282" y="480"/>
                  </a:cubicBezTo>
                  <a:cubicBezTo>
                    <a:pt x="3631" y="1389"/>
                    <a:pt x="3861" y="1495"/>
                    <a:pt x="4741" y="1571"/>
                  </a:cubicBezTo>
                  <a:lnTo>
                    <a:pt x="4760" y="1571"/>
                  </a:lnTo>
                  <a:lnTo>
                    <a:pt x="4760" y="1562"/>
                  </a:lnTo>
                  <a:cubicBezTo>
                    <a:pt x="4767" y="1562"/>
                    <a:pt x="4773" y="1562"/>
                    <a:pt x="4779" y="1562"/>
                  </a:cubicBezTo>
                  <a:cubicBezTo>
                    <a:pt x="5077" y="1562"/>
                    <a:pt x="5099" y="1102"/>
                    <a:pt x="4780" y="1083"/>
                  </a:cubicBezTo>
                  <a:cubicBezTo>
                    <a:pt x="3957" y="1016"/>
                    <a:pt x="3765" y="930"/>
                    <a:pt x="415" y="11"/>
                  </a:cubicBezTo>
                  <a:cubicBezTo>
                    <a:pt x="389" y="4"/>
                    <a:pt x="364" y="1"/>
                    <a:pt x="341"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121" name="Google Shape;1121;p45"/>
            <p:cNvSpPr/>
            <p:nvPr/>
          </p:nvSpPr>
          <p:spPr>
            <a:xfrm>
              <a:off x="1915068" y="1272281"/>
              <a:ext cx="35278" cy="45147"/>
            </a:xfrm>
            <a:custGeom>
              <a:avLst/>
              <a:gdLst/>
              <a:ahLst/>
              <a:cxnLst/>
              <a:rect l="l" t="t" r="r" b="b"/>
              <a:pathLst>
                <a:path w="958" h="1226" extrusionOk="0">
                  <a:moveTo>
                    <a:pt x="335" y="1"/>
                  </a:moveTo>
                  <a:cubicBezTo>
                    <a:pt x="153" y="1"/>
                    <a:pt x="0" y="154"/>
                    <a:pt x="0" y="336"/>
                  </a:cubicBezTo>
                  <a:lnTo>
                    <a:pt x="0" y="1226"/>
                  </a:lnTo>
                  <a:cubicBezTo>
                    <a:pt x="144" y="1149"/>
                    <a:pt x="307" y="1102"/>
                    <a:pt x="479" y="1102"/>
                  </a:cubicBezTo>
                  <a:cubicBezTo>
                    <a:pt x="642" y="1102"/>
                    <a:pt x="804" y="1140"/>
                    <a:pt x="957" y="1226"/>
                  </a:cubicBezTo>
                  <a:lnTo>
                    <a:pt x="957" y="336"/>
                  </a:lnTo>
                  <a:cubicBezTo>
                    <a:pt x="957" y="154"/>
                    <a:pt x="804" y="1"/>
                    <a:pt x="622"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122" name="Google Shape;1122;p45"/>
            <p:cNvSpPr/>
            <p:nvPr/>
          </p:nvSpPr>
          <p:spPr>
            <a:xfrm>
              <a:off x="1915068" y="1377673"/>
              <a:ext cx="34910" cy="364089"/>
            </a:xfrm>
            <a:custGeom>
              <a:avLst/>
              <a:gdLst/>
              <a:ahLst/>
              <a:cxnLst/>
              <a:rect l="l" t="t" r="r" b="b"/>
              <a:pathLst>
                <a:path w="948" h="9887" extrusionOk="0">
                  <a:moveTo>
                    <a:pt x="0" y="0"/>
                  </a:moveTo>
                  <a:lnTo>
                    <a:pt x="0" y="9887"/>
                  </a:lnTo>
                  <a:lnTo>
                    <a:pt x="948" y="9887"/>
                  </a:lnTo>
                  <a:lnTo>
                    <a:pt x="948" y="0"/>
                  </a:lnTo>
                  <a:cubicBezTo>
                    <a:pt x="799" y="82"/>
                    <a:pt x="637" y="123"/>
                    <a:pt x="474" y="123"/>
                  </a:cubicBezTo>
                  <a:cubicBezTo>
                    <a:pt x="311" y="123"/>
                    <a:pt x="149" y="82"/>
                    <a:pt x="0"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123" name="Google Shape;1123;p45"/>
            <p:cNvSpPr/>
            <p:nvPr/>
          </p:nvSpPr>
          <p:spPr>
            <a:xfrm>
              <a:off x="1915068" y="1272281"/>
              <a:ext cx="29276" cy="45147"/>
            </a:xfrm>
            <a:custGeom>
              <a:avLst/>
              <a:gdLst/>
              <a:ahLst/>
              <a:cxnLst/>
              <a:rect l="l" t="t" r="r" b="b"/>
              <a:pathLst>
                <a:path w="795" h="1226" extrusionOk="0">
                  <a:moveTo>
                    <a:pt x="326" y="1"/>
                  </a:moveTo>
                  <a:cubicBezTo>
                    <a:pt x="144" y="1"/>
                    <a:pt x="0" y="154"/>
                    <a:pt x="0" y="336"/>
                  </a:cubicBezTo>
                  <a:lnTo>
                    <a:pt x="0" y="1226"/>
                  </a:lnTo>
                  <a:cubicBezTo>
                    <a:pt x="144" y="1140"/>
                    <a:pt x="309" y="1097"/>
                    <a:pt x="475" y="1097"/>
                  </a:cubicBezTo>
                  <a:cubicBezTo>
                    <a:pt x="531" y="1097"/>
                    <a:pt x="587" y="1102"/>
                    <a:pt x="642" y="1111"/>
                  </a:cubicBezTo>
                  <a:lnTo>
                    <a:pt x="642" y="326"/>
                  </a:lnTo>
                  <a:cubicBezTo>
                    <a:pt x="642" y="221"/>
                    <a:pt x="699" y="116"/>
                    <a:pt x="795" y="58"/>
                  </a:cubicBezTo>
                  <a:cubicBezTo>
                    <a:pt x="737" y="20"/>
                    <a:pt x="680" y="1"/>
                    <a:pt x="622" y="1"/>
                  </a:cubicBez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1124" name="Google Shape;1124;p45"/>
            <p:cNvSpPr/>
            <p:nvPr/>
          </p:nvSpPr>
          <p:spPr>
            <a:xfrm>
              <a:off x="1915068" y="1377673"/>
              <a:ext cx="23273" cy="364089"/>
            </a:xfrm>
            <a:custGeom>
              <a:avLst/>
              <a:gdLst/>
              <a:ahLst/>
              <a:cxnLst/>
              <a:rect l="l" t="t" r="r" b="b"/>
              <a:pathLst>
                <a:path w="632" h="9887" extrusionOk="0">
                  <a:moveTo>
                    <a:pt x="0" y="0"/>
                  </a:moveTo>
                  <a:lnTo>
                    <a:pt x="0" y="9887"/>
                  </a:lnTo>
                  <a:lnTo>
                    <a:pt x="632" y="9887"/>
                  </a:lnTo>
                  <a:lnTo>
                    <a:pt x="632" y="115"/>
                  </a:lnTo>
                  <a:cubicBezTo>
                    <a:pt x="584" y="115"/>
                    <a:pt x="527" y="125"/>
                    <a:pt x="479" y="125"/>
                  </a:cubicBezTo>
                  <a:cubicBezTo>
                    <a:pt x="307" y="125"/>
                    <a:pt x="144" y="77"/>
                    <a:pt x="0" y="0"/>
                  </a:cubicBez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1125" name="Google Shape;1125;p45"/>
            <p:cNvSpPr/>
            <p:nvPr/>
          </p:nvSpPr>
          <p:spPr>
            <a:xfrm>
              <a:off x="2023258" y="1553546"/>
              <a:ext cx="204452" cy="35610"/>
            </a:xfrm>
            <a:custGeom>
              <a:avLst/>
              <a:gdLst/>
              <a:ahLst/>
              <a:cxnLst/>
              <a:rect l="l" t="t" r="r" b="b"/>
              <a:pathLst>
                <a:path w="5552" h="967" extrusionOk="0">
                  <a:moveTo>
                    <a:pt x="412" y="0"/>
                  </a:moveTo>
                  <a:cubicBezTo>
                    <a:pt x="182" y="0"/>
                    <a:pt x="0" y="182"/>
                    <a:pt x="0" y="402"/>
                  </a:cubicBezTo>
                  <a:lnTo>
                    <a:pt x="0" y="565"/>
                  </a:lnTo>
                  <a:cubicBezTo>
                    <a:pt x="0" y="785"/>
                    <a:pt x="182" y="967"/>
                    <a:pt x="412" y="967"/>
                  </a:cubicBezTo>
                  <a:lnTo>
                    <a:pt x="5149" y="967"/>
                  </a:lnTo>
                  <a:cubicBezTo>
                    <a:pt x="5369" y="967"/>
                    <a:pt x="5551" y="785"/>
                    <a:pt x="5551" y="565"/>
                  </a:cubicBezTo>
                  <a:lnTo>
                    <a:pt x="5551" y="402"/>
                  </a:lnTo>
                  <a:cubicBezTo>
                    <a:pt x="5551" y="182"/>
                    <a:pt x="5369" y="0"/>
                    <a:pt x="5149"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126" name="Google Shape;1126;p45"/>
            <p:cNvSpPr/>
            <p:nvPr/>
          </p:nvSpPr>
          <p:spPr>
            <a:xfrm>
              <a:off x="2023258" y="1559512"/>
              <a:ext cx="204784" cy="29644"/>
            </a:xfrm>
            <a:custGeom>
              <a:avLst/>
              <a:gdLst/>
              <a:ahLst/>
              <a:cxnLst/>
              <a:rect l="l" t="t" r="r" b="b"/>
              <a:pathLst>
                <a:path w="5561" h="805" extrusionOk="0">
                  <a:moveTo>
                    <a:pt x="87" y="1"/>
                  </a:moveTo>
                  <a:cubicBezTo>
                    <a:pt x="29" y="68"/>
                    <a:pt x="0" y="154"/>
                    <a:pt x="0" y="240"/>
                  </a:cubicBezTo>
                  <a:lnTo>
                    <a:pt x="0" y="393"/>
                  </a:lnTo>
                  <a:cubicBezTo>
                    <a:pt x="0" y="623"/>
                    <a:pt x="182" y="805"/>
                    <a:pt x="412" y="805"/>
                  </a:cubicBezTo>
                  <a:lnTo>
                    <a:pt x="5149" y="805"/>
                  </a:lnTo>
                  <a:cubicBezTo>
                    <a:pt x="5379" y="805"/>
                    <a:pt x="5561" y="623"/>
                    <a:pt x="5561" y="393"/>
                  </a:cubicBezTo>
                  <a:lnTo>
                    <a:pt x="5561" y="240"/>
                  </a:lnTo>
                  <a:cubicBezTo>
                    <a:pt x="5561" y="154"/>
                    <a:pt x="5532" y="68"/>
                    <a:pt x="5475" y="1"/>
                  </a:cubicBezTo>
                  <a:cubicBezTo>
                    <a:pt x="5398" y="96"/>
                    <a:pt x="5283" y="163"/>
                    <a:pt x="5149" y="163"/>
                  </a:cubicBezTo>
                  <a:lnTo>
                    <a:pt x="412" y="163"/>
                  </a:lnTo>
                  <a:cubicBezTo>
                    <a:pt x="278" y="163"/>
                    <a:pt x="163" y="96"/>
                    <a:pt x="87" y="1"/>
                  </a:cubicBez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1127" name="Google Shape;1127;p45"/>
            <p:cNvSpPr/>
            <p:nvPr/>
          </p:nvSpPr>
          <p:spPr>
            <a:xfrm>
              <a:off x="2052865" y="1589119"/>
              <a:ext cx="152640" cy="66653"/>
            </a:xfrm>
            <a:custGeom>
              <a:avLst/>
              <a:gdLst/>
              <a:ahLst/>
              <a:cxnLst/>
              <a:rect l="l" t="t" r="r" b="b"/>
              <a:pathLst>
                <a:path w="4145" h="1810" extrusionOk="0">
                  <a:moveTo>
                    <a:pt x="0" y="1"/>
                  </a:moveTo>
                  <a:cubicBezTo>
                    <a:pt x="144" y="1034"/>
                    <a:pt x="1024" y="1809"/>
                    <a:pt x="2077" y="1809"/>
                  </a:cubicBezTo>
                  <a:cubicBezTo>
                    <a:pt x="3120" y="1809"/>
                    <a:pt x="4010" y="1034"/>
                    <a:pt x="4144"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28" name="Google Shape;1128;p45"/>
            <p:cNvSpPr/>
            <p:nvPr/>
          </p:nvSpPr>
          <p:spPr>
            <a:xfrm>
              <a:off x="1660611" y="1589119"/>
              <a:ext cx="94125" cy="66653"/>
            </a:xfrm>
            <a:custGeom>
              <a:avLst/>
              <a:gdLst/>
              <a:ahLst/>
              <a:cxnLst/>
              <a:rect l="l" t="t" r="r" b="b"/>
              <a:pathLst>
                <a:path w="2556" h="1810" extrusionOk="0">
                  <a:moveTo>
                    <a:pt x="1" y="1"/>
                  </a:moveTo>
                  <a:cubicBezTo>
                    <a:pt x="149" y="1059"/>
                    <a:pt x="1048" y="1810"/>
                    <a:pt x="2067" y="1810"/>
                  </a:cubicBezTo>
                  <a:cubicBezTo>
                    <a:pt x="2228" y="1810"/>
                    <a:pt x="2392" y="1791"/>
                    <a:pt x="2556" y="1752"/>
                  </a:cubicBezTo>
                  <a:cubicBezTo>
                    <a:pt x="1714" y="1551"/>
                    <a:pt x="1082" y="862"/>
                    <a:pt x="967" y="1"/>
                  </a:cubicBez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1129" name="Google Shape;1129;p45"/>
            <p:cNvSpPr/>
            <p:nvPr/>
          </p:nvSpPr>
          <p:spPr>
            <a:xfrm>
              <a:off x="2052865" y="1589119"/>
              <a:ext cx="94125" cy="66653"/>
            </a:xfrm>
            <a:custGeom>
              <a:avLst/>
              <a:gdLst/>
              <a:ahLst/>
              <a:cxnLst/>
              <a:rect l="l" t="t" r="r" b="b"/>
              <a:pathLst>
                <a:path w="2556" h="1810" extrusionOk="0">
                  <a:moveTo>
                    <a:pt x="0" y="1"/>
                  </a:moveTo>
                  <a:cubicBezTo>
                    <a:pt x="141" y="1059"/>
                    <a:pt x="1045" y="1810"/>
                    <a:pt x="2066" y="1810"/>
                  </a:cubicBezTo>
                  <a:cubicBezTo>
                    <a:pt x="2227" y="1810"/>
                    <a:pt x="2391" y="1791"/>
                    <a:pt x="2556" y="1752"/>
                  </a:cubicBezTo>
                  <a:cubicBezTo>
                    <a:pt x="1713" y="1551"/>
                    <a:pt x="1082" y="862"/>
                    <a:pt x="967" y="1"/>
                  </a:cubicBez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1130" name="Google Shape;1130;p45"/>
            <p:cNvSpPr/>
            <p:nvPr/>
          </p:nvSpPr>
          <p:spPr>
            <a:xfrm>
              <a:off x="1716658" y="1367804"/>
              <a:ext cx="47946" cy="47615"/>
            </a:xfrm>
            <a:custGeom>
              <a:avLst/>
              <a:gdLst/>
              <a:ahLst/>
              <a:cxnLst/>
              <a:rect l="l" t="t" r="r" b="b"/>
              <a:pathLst>
                <a:path w="1302" h="1293" extrusionOk="0">
                  <a:moveTo>
                    <a:pt x="651" y="1"/>
                  </a:moveTo>
                  <a:cubicBezTo>
                    <a:pt x="297" y="1"/>
                    <a:pt x="0" y="288"/>
                    <a:pt x="0" y="651"/>
                  </a:cubicBezTo>
                  <a:cubicBezTo>
                    <a:pt x="0" y="1005"/>
                    <a:pt x="297" y="1293"/>
                    <a:pt x="651" y="1293"/>
                  </a:cubicBezTo>
                  <a:cubicBezTo>
                    <a:pt x="1005" y="1293"/>
                    <a:pt x="1302" y="1005"/>
                    <a:pt x="1302" y="651"/>
                  </a:cubicBezTo>
                  <a:cubicBezTo>
                    <a:pt x="1302" y="288"/>
                    <a:pt x="1005" y="1"/>
                    <a:pt x="651"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31" name="Google Shape;1131;p45"/>
            <p:cNvSpPr/>
            <p:nvPr/>
          </p:nvSpPr>
          <p:spPr>
            <a:xfrm>
              <a:off x="2101841" y="1367804"/>
              <a:ext cx="47615" cy="47615"/>
            </a:xfrm>
            <a:custGeom>
              <a:avLst/>
              <a:gdLst/>
              <a:ahLst/>
              <a:cxnLst/>
              <a:rect l="l" t="t" r="r" b="b"/>
              <a:pathLst>
                <a:path w="1293" h="1293" extrusionOk="0">
                  <a:moveTo>
                    <a:pt x="642" y="1"/>
                  </a:moveTo>
                  <a:cubicBezTo>
                    <a:pt x="288" y="1"/>
                    <a:pt x="1" y="288"/>
                    <a:pt x="1" y="651"/>
                  </a:cubicBezTo>
                  <a:cubicBezTo>
                    <a:pt x="1" y="1005"/>
                    <a:pt x="288" y="1293"/>
                    <a:pt x="642" y="1293"/>
                  </a:cubicBezTo>
                  <a:cubicBezTo>
                    <a:pt x="1005" y="1293"/>
                    <a:pt x="1293" y="1005"/>
                    <a:pt x="1293" y="651"/>
                  </a:cubicBezTo>
                  <a:cubicBezTo>
                    <a:pt x="1293" y="288"/>
                    <a:pt x="1005" y="1"/>
                    <a:pt x="642"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32" name="Google Shape;1132;p45"/>
            <p:cNvSpPr/>
            <p:nvPr/>
          </p:nvSpPr>
          <p:spPr>
            <a:xfrm>
              <a:off x="1850220" y="1738184"/>
              <a:ext cx="164608" cy="39182"/>
            </a:xfrm>
            <a:custGeom>
              <a:avLst/>
              <a:gdLst/>
              <a:ahLst/>
              <a:cxnLst/>
              <a:rect l="l" t="t" r="r" b="b"/>
              <a:pathLst>
                <a:path w="4470" h="1064" extrusionOk="0">
                  <a:moveTo>
                    <a:pt x="402" y="1"/>
                  </a:moveTo>
                  <a:cubicBezTo>
                    <a:pt x="182" y="1"/>
                    <a:pt x="0" y="183"/>
                    <a:pt x="0" y="403"/>
                  </a:cubicBezTo>
                  <a:lnTo>
                    <a:pt x="0" y="1063"/>
                  </a:lnTo>
                  <a:lnTo>
                    <a:pt x="4470" y="1063"/>
                  </a:lnTo>
                  <a:lnTo>
                    <a:pt x="4470" y="403"/>
                  </a:lnTo>
                  <a:cubicBezTo>
                    <a:pt x="4470" y="183"/>
                    <a:pt x="4288" y="1"/>
                    <a:pt x="4068"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133" name="Google Shape;1133;p45"/>
            <p:cNvSpPr/>
            <p:nvPr/>
          </p:nvSpPr>
          <p:spPr>
            <a:xfrm>
              <a:off x="1850220" y="1750188"/>
              <a:ext cx="164608" cy="27177"/>
            </a:xfrm>
            <a:custGeom>
              <a:avLst/>
              <a:gdLst/>
              <a:ahLst/>
              <a:cxnLst/>
              <a:rect l="l" t="t" r="r" b="b"/>
              <a:pathLst>
                <a:path w="4470" h="738" extrusionOk="0">
                  <a:moveTo>
                    <a:pt x="10" y="0"/>
                  </a:moveTo>
                  <a:cubicBezTo>
                    <a:pt x="0" y="19"/>
                    <a:pt x="0" y="48"/>
                    <a:pt x="0" y="77"/>
                  </a:cubicBezTo>
                  <a:lnTo>
                    <a:pt x="0" y="737"/>
                  </a:lnTo>
                  <a:lnTo>
                    <a:pt x="4470" y="737"/>
                  </a:lnTo>
                  <a:lnTo>
                    <a:pt x="4470" y="77"/>
                  </a:lnTo>
                  <a:cubicBezTo>
                    <a:pt x="4470" y="48"/>
                    <a:pt x="4470" y="19"/>
                    <a:pt x="4460" y="0"/>
                  </a:cubicBez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1134" name="Google Shape;1134;p45"/>
            <p:cNvSpPr/>
            <p:nvPr/>
          </p:nvSpPr>
          <p:spPr>
            <a:xfrm>
              <a:off x="1830482" y="1773793"/>
              <a:ext cx="204784" cy="35647"/>
            </a:xfrm>
            <a:custGeom>
              <a:avLst/>
              <a:gdLst/>
              <a:ahLst/>
              <a:cxnLst/>
              <a:rect l="l" t="t" r="r" b="b"/>
              <a:pathLst>
                <a:path w="5561" h="968" extrusionOk="0">
                  <a:moveTo>
                    <a:pt x="412" y="0"/>
                  </a:moveTo>
                  <a:cubicBezTo>
                    <a:pt x="182" y="0"/>
                    <a:pt x="0" y="182"/>
                    <a:pt x="0" y="402"/>
                  </a:cubicBezTo>
                  <a:lnTo>
                    <a:pt x="0" y="565"/>
                  </a:lnTo>
                  <a:cubicBezTo>
                    <a:pt x="0" y="785"/>
                    <a:pt x="182" y="967"/>
                    <a:pt x="412" y="967"/>
                  </a:cubicBezTo>
                  <a:lnTo>
                    <a:pt x="5149" y="967"/>
                  </a:lnTo>
                  <a:cubicBezTo>
                    <a:pt x="5369" y="967"/>
                    <a:pt x="5551" y="785"/>
                    <a:pt x="5561" y="565"/>
                  </a:cubicBezTo>
                  <a:lnTo>
                    <a:pt x="5561" y="402"/>
                  </a:lnTo>
                  <a:cubicBezTo>
                    <a:pt x="5551" y="182"/>
                    <a:pt x="5369" y="0"/>
                    <a:pt x="5149"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135" name="Google Shape;1135;p45"/>
            <p:cNvSpPr/>
            <p:nvPr/>
          </p:nvSpPr>
          <p:spPr>
            <a:xfrm>
              <a:off x="1830482" y="1779795"/>
              <a:ext cx="204784" cy="29644"/>
            </a:xfrm>
            <a:custGeom>
              <a:avLst/>
              <a:gdLst/>
              <a:ahLst/>
              <a:cxnLst/>
              <a:rect l="l" t="t" r="r" b="b"/>
              <a:pathLst>
                <a:path w="5561" h="805" extrusionOk="0">
                  <a:moveTo>
                    <a:pt x="87" y="0"/>
                  </a:moveTo>
                  <a:cubicBezTo>
                    <a:pt x="29" y="67"/>
                    <a:pt x="0" y="153"/>
                    <a:pt x="0" y="239"/>
                  </a:cubicBezTo>
                  <a:lnTo>
                    <a:pt x="0" y="393"/>
                  </a:lnTo>
                  <a:cubicBezTo>
                    <a:pt x="0" y="622"/>
                    <a:pt x="182" y="804"/>
                    <a:pt x="412" y="804"/>
                  </a:cubicBezTo>
                  <a:lnTo>
                    <a:pt x="5149" y="804"/>
                  </a:lnTo>
                  <a:cubicBezTo>
                    <a:pt x="5379" y="804"/>
                    <a:pt x="5561" y="622"/>
                    <a:pt x="5561" y="393"/>
                  </a:cubicBezTo>
                  <a:lnTo>
                    <a:pt x="5561" y="239"/>
                  </a:lnTo>
                  <a:cubicBezTo>
                    <a:pt x="5561" y="153"/>
                    <a:pt x="5532" y="67"/>
                    <a:pt x="5475" y="0"/>
                  </a:cubicBezTo>
                  <a:cubicBezTo>
                    <a:pt x="5398" y="105"/>
                    <a:pt x="5274" y="163"/>
                    <a:pt x="5149" y="163"/>
                  </a:cubicBezTo>
                  <a:lnTo>
                    <a:pt x="412" y="163"/>
                  </a:lnTo>
                  <a:cubicBezTo>
                    <a:pt x="278" y="163"/>
                    <a:pt x="163" y="105"/>
                    <a:pt x="87" y="0"/>
                  </a:cubicBez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1136" name="Google Shape;1136;p45"/>
            <p:cNvSpPr/>
            <p:nvPr/>
          </p:nvSpPr>
          <p:spPr>
            <a:xfrm>
              <a:off x="1897797" y="1312825"/>
              <a:ext cx="69452" cy="69452"/>
            </a:xfrm>
            <a:custGeom>
              <a:avLst/>
              <a:gdLst/>
              <a:ahLst/>
              <a:cxnLst/>
              <a:rect l="l" t="t" r="r" b="b"/>
              <a:pathLst>
                <a:path w="1886" h="1886" extrusionOk="0">
                  <a:moveTo>
                    <a:pt x="938" y="1"/>
                  </a:moveTo>
                  <a:cubicBezTo>
                    <a:pt x="421" y="1"/>
                    <a:pt x="0" y="422"/>
                    <a:pt x="0" y="938"/>
                  </a:cubicBezTo>
                  <a:cubicBezTo>
                    <a:pt x="0" y="1465"/>
                    <a:pt x="421" y="1886"/>
                    <a:pt x="938" y="1886"/>
                  </a:cubicBezTo>
                  <a:cubicBezTo>
                    <a:pt x="1465" y="1886"/>
                    <a:pt x="1886" y="1465"/>
                    <a:pt x="1886" y="938"/>
                  </a:cubicBezTo>
                  <a:cubicBezTo>
                    <a:pt x="1886" y="422"/>
                    <a:pt x="1465" y="1"/>
                    <a:pt x="938"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37" name="Google Shape;1137;p45"/>
            <p:cNvSpPr/>
            <p:nvPr/>
          </p:nvSpPr>
          <p:spPr>
            <a:xfrm>
              <a:off x="1716658" y="1367951"/>
              <a:ext cx="41612" cy="47652"/>
            </a:xfrm>
            <a:custGeom>
              <a:avLst/>
              <a:gdLst/>
              <a:ahLst/>
              <a:cxnLst/>
              <a:rect l="l" t="t" r="r" b="b"/>
              <a:pathLst>
                <a:path w="1130" h="1294" extrusionOk="0">
                  <a:moveTo>
                    <a:pt x="654" y="1"/>
                  </a:moveTo>
                  <a:cubicBezTo>
                    <a:pt x="322" y="1"/>
                    <a:pt x="0" y="255"/>
                    <a:pt x="0" y="647"/>
                  </a:cubicBezTo>
                  <a:cubicBezTo>
                    <a:pt x="0" y="1040"/>
                    <a:pt x="322" y="1294"/>
                    <a:pt x="654" y="1294"/>
                  </a:cubicBezTo>
                  <a:cubicBezTo>
                    <a:pt x="824" y="1294"/>
                    <a:pt x="997" y="1227"/>
                    <a:pt x="1130" y="1078"/>
                  </a:cubicBezTo>
                  <a:cubicBezTo>
                    <a:pt x="1024" y="963"/>
                    <a:pt x="967" y="810"/>
                    <a:pt x="967" y="647"/>
                  </a:cubicBezTo>
                  <a:cubicBezTo>
                    <a:pt x="967" y="485"/>
                    <a:pt x="1024" y="331"/>
                    <a:pt x="1130" y="217"/>
                  </a:cubicBezTo>
                  <a:cubicBezTo>
                    <a:pt x="997" y="67"/>
                    <a:pt x="824" y="1"/>
                    <a:pt x="654" y="1"/>
                  </a:cubicBez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1138" name="Google Shape;1138;p45"/>
            <p:cNvSpPr/>
            <p:nvPr/>
          </p:nvSpPr>
          <p:spPr>
            <a:xfrm>
              <a:off x="2101841" y="1367951"/>
              <a:ext cx="41612" cy="47652"/>
            </a:xfrm>
            <a:custGeom>
              <a:avLst/>
              <a:gdLst/>
              <a:ahLst/>
              <a:cxnLst/>
              <a:rect l="l" t="t" r="r" b="b"/>
              <a:pathLst>
                <a:path w="1130" h="1294" extrusionOk="0">
                  <a:moveTo>
                    <a:pt x="650" y="1"/>
                  </a:moveTo>
                  <a:cubicBezTo>
                    <a:pt x="319" y="1"/>
                    <a:pt x="1" y="255"/>
                    <a:pt x="1" y="647"/>
                  </a:cubicBezTo>
                  <a:cubicBezTo>
                    <a:pt x="1" y="1040"/>
                    <a:pt x="319" y="1294"/>
                    <a:pt x="650" y="1294"/>
                  </a:cubicBezTo>
                  <a:cubicBezTo>
                    <a:pt x="820" y="1294"/>
                    <a:pt x="994" y="1227"/>
                    <a:pt x="1130" y="1078"/>
                  </a:cubicBezTo>
                  <a:cubicBezTo>
                    <a:pt x="1025" y="963"/>
                    <a:pt x="967" y="810"/>
                    <a:pt x="967" y="647"/>
                  </a:cubicBezTo>
                  <a:cubicBezTo>
                    <a:pt x="967" y="485"/>
                    <a:pt x="1025" y="331"/>
                    <a:pt x="1130" y="217"/>
                  </a:cubicBezTo>
                  <a:cubicBezTo>
                    <a:pt x="994" y="67"/>
                    <a:pt x="820" y="1"/>
                    <a:pt x="650" y="1"/>
                  </a:cubicBez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1139" name="Google Shape;1139;p45"/>
            <p:cNvSpPr/>
            <p:nvPr/>
          </p:nvSpPr>
          <p:spPr>
            <a:xfrm>
              <a:off x="1897797" y="1312862"/>
              <a:ext cx="52549" cy="69783"/>
            </a:xfrm>
            <a:custGeom>
              <a:avLst/>
              <a:gdLst/>
              <a:ahLst/>
              <a:cxnLst/>
              <a:rect l="l" t="t" r="r" b="b"/>
              <a:pathLst>
                <a:path w="1427" h="1895" extrusionOk="0">
                  <a:moveTo>
                    <a:pt x="948" y="1"/>
                  </a:moveTo>
                  <a:cubicBezTo>
                    <a:pt x="454" y="1"/>
                    <a:pt x="0" y="397"/>
                    <a:pt x="0" y="947"/>
                  </a:cubicBezTo>
                  <a:cubicBezTo>
                    <a:pt x="0" y="1502"/>
                    <a:pt x="451" y="1895"/>
                    <a:pt x="944" y="1895"/>
                  </a:cubicBezTo>
                  <a:cubicBezTo>
                    <a:pt x="1105" y="1895"/>
                    <a:pt x="1271" y="1853"/>
                    <a:pt x="1426" y="1760"/>
                  </a:cubicBezTo>
                  <a:cubicBezTo>
                    <a:pt x="1139" y="1588"/>
                    <a:pt x="967" y="1282"/>
                    <a:pt x="967" y="947"/>
                  </a:cubicBezTo>
                  <a:cubicBezTo>
                    <a:pt x="967" y="612"/>
                    <a:pt x="1139" y="306"/>
                    <a:pt x="1426" y="134"/>
                  </a:cubicBezTo>
                  <a:cubicBezTo>
                    <a:pt x="1272" y="42"/>
                    <a:pt x="1108" y="1"/>
                    <a:pt x="948" y="1"/>
                  </a:cubicBez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1140" name="Google Shape;1140;p45"/>
            <p:cNvSpPr/>
            <p:nvPr/>
          </p:nvSpPr>
          <p:spPr>
            <a:xfrm>
              <a:off x="1638406" y="1553546"/>
              <a:ext cx="204452" cy="35610"/>
            </a:xfrm>
            <a:custGeom>
              <a:avLst/>
              <a:gdLst/>
              <a:ahLst/>
              <a:cxnLst/>
              <a:rect l="l" t="t" r="r" b="b"/>
              <a:pathLst>
                <a:path w="5552" h="967" extrusionOk="0">
                  <a:moveTo>
                    <a:pt x="403" y="0"/>
                  </a:moveTo>
                  <a:cubicBezTo>
                    <a:pt x="182" y="0"/>
                    <a:pt x="1" y="182"/>
                    <a:pt x="1" y="402"/>
                  </a:cubicBezTo>
                  <a:lnTo>
                    <a:pt x="1" y="565"/>
                  </a:lnTo>
                  <a:cubicBezTo>
                    <a:pt x="1" y="785"/>
                    <a:pt x="182" y="967"/>
                    <a:pt x="403" y="967"/>
                  </a:cubicBezTo>
                  <a:lnTo>
                    <a:pt x="5149" y="967"/>
                  </a:lnTo>
                  <a:cubicBezTo>
                    <a:pt x="5370" y="967"/>
                    <a:pt x="5551" y="785"/>
                    <a:pt x="5551" y="565"/>
                  </a:cubicBezTo>
                  <a:lnTo>
                    <a:pt x="5551" y="402"/>
                  </a:lnTo>
                  <a:cubicBezTo>
                    <a:pt x="5551" y="182"/>
                    <a:pt x="5370" y="0"/>
                    <a:pt x="5149"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141" name="Google Shape;1141;p45"/>
            <p:cNvSpPr/>
            <p:nvPr/>
          </p:nvSpPr>
          <p:spPr>
            <a:xfrm>
              <a:off x="1638406" y="1559512"/>
              <a:ext cx="204452" cy="29644"/>
            </a:xfrm>
            <a:custGeom>
              <a:avLst/>
              <a:gdLst/>
              <a:ahLst/>
              <a:cxnLst/>
              <a:rect l="l" t="t" r="r" b="b"/>
              <a:pathLst>
                <a:path w="5552" h="805" extrusionOk="0">
                  <a:moveTo>
                    <a:pt x="77" y="1"/>
                  </a:moveTo>
                  <a:cubicBezTo>
                    <a:pt x="29" y="68"/>
                    <a:pt x="1" y="154"/>
                    <a:pt x="1" y="240"/>
                  </a:cubicBezTo>
                  <a:lnTo>
                    <a:pt x="1" y="393"/>
                  </a:lnTo>
                  <a:cubicBezTo>
                    <a:pt x="1" y="623"/>
                    <a:pt x="182" y="805"/>
                    <a:pt x="403" y="805"/>
                  </a:cubicBezTo>
                  <a:lnTo>
                    <a:pt x="5149" y="805"/>
                  </a:lnTo>
                  <a:cubicBezTo>
                    <a:pt x="5370" y="805"/>
                    <a:pt x="5551" y="623"/>
                    <a:pt x="5551" y="393"/>
                  </a:cubicBezTo>
                  <a:lnTo>
                    <a:pt x="5551" y="240"/>
                  </a:lnTo>
                  <a:cubicBezTo>
                    <a:pt x="5551" y="154"/>
                    <a:pt x="5523" y="68"/>
                    <a:pt x="5475" y="1"/>
                  </a:cubicBezTo>
                  <a:cubicBezTo>
                    <a:pt x="5398" y="96"/>
                    <a:pt x="5274" y="163"/>
                    <a:pt x="5149" y="163"/>
                  </a:cubicBezTo>
                  <a:lnTo>
                    <a:pt x="403" y="163"/>
                  </a:lnTo>
                  <a:cubicBezTo>
                    <a:pt x="278" y="163"/>
                    <a:pt x="154" y="96"/>
                    <a:pt x="77" y="1"/>
                  </a:cubicBez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grpSp>
      <p:grpSp>
        <p:nvGrpSpPr>
          <p:cNvPr id="1142" name="Google Shape;1142;p45"/>
          <p:cNvGrpSpPr/>
          <p:nvPr/>
        </p:nvGrpSpPr>
        <p:grpSpPr>
          <a:xfrm>
            <a:off x="1756764" y="558407"/>
            <a:ext cx="683460" cy="716232"/>
            <a:chOff x="4315705" y="1272266"/>
            <a:chExt cx="512595" cy="537174"/>
          </a:xfrm>
        </p:grpSpPr>
        <p:sp>
          <p:nvSpPr>
            <p:cNvPr id="1143" name="Google Shape;1143;p45"/>
            <p:cNvSpPr/>
            <p:nvPr/>
          </p:nvSpPr>
          <p:spPr>
            <a:xfrm>
              <a:off x="4563342" y="1272266"/>
              <a:ext cx="264958" cy="223361"/>
            </a:xfrm>
            <a:custGeom>
              <a:avLst/>
              <a:gdLst/>
              <a:ahLst/>
              <a:cxnLst/>
              <a:rect l="l" t="t" r="r" b="b"/>
              <a:pathLst>
                <a:path w="6134" h="5171" extrusionOk="0">
                  <a:moveTo>
                    <a:pt x="3098" y="1"/>
                  </a:moveTo>
                  <a:cubicBezTo>
                    <a:pt x="3061" y="1"/>
                    <a:pt x="3024" y="2"/>
                    <a:pt x="2986" y="3"/>
                  </a:cubicBezTo>
                  <a:cubicBezTo>
                    <a:pt x="1043" y="80"/>
                    <a:pt x="0" y="2338"/>
                    <a:pt x="1216" y="3860"/>
                  </a:cubicBezTo>
                  <a:lnTo>
                    <a:pt x="1168" y="4989"/>
                  </a:lnTo>
                  <a:cubicBezTo>
                    <a:pt x="1160" y="5095"/>
                    <a:pt x="1241" y="5170"/>
                    <a:pt x="1332" y="5170"/>
                  </a:cubicBezTo>
                  <a:cubicBezTo>
                    <a:pt x="1357" y="5170"/>
                    <a:pt x="1382" y="5165"/>
                    <a:pt x="1407" y="5152"/>
                  </a:cubicBezTo>
                  <a:lnTo>
                    <a:pt x="2431" y="4674"/>
                  </a:lnTo>
                  <a:cubicBezTo>
                    <a:pt x="2649" y="4736"/>
                    <a:pt x="2870" y="4767"/>
                    <a:pt x="3088" y="4767"/>
                  </a:cubicBezTo>
                  <a:cubicBezTo>
                    <a:pt x="3868" y="4767"/>
                    <a:pt x="4616" y="4380"/>
                    <a:pt x="5073" y="3707"/>
                  </a:cubicBezTo>
                  <a:cubicBezTo>
                    <a:pt x="6133" y="2121"/>
                    <a:pt x="4985" y="1"/>
                    <a:pt x="3098"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44" name="Google Shape;1144;p45"/>
            <p:cNvSpPr/>
            <p:nvPr/>
          </p:nvSpPr>
          <p:spPr>
            <a:xfrm>
              <a:off x="4630727" y="1322286"/>
              <a:ext cx="123235" cy="107469"/>
            </a:xfrm>
            <a:custGeom>
              <a:avLst/>
              <a:gdLst/>
              <a:ahLst/>
              <a:cxnLst/>
              <a:rect l="l" t="t" r="r" b="b"/>
              <a:pathLst>
                <a:path w="2853" h="2488" extrusionOk="0">
                  <a:moveTo>
                    <a:pt x="1391" y="1"/>
                  </a:moveTo>
                  <a:cubicBezTo>
                    <a:pt x="1381" y="1"/>
                    <a:pt x="1370" y="2"/>
                    <a:pt x="1359" y="3"/>
                  </a:cubicBezTo>
                  <a:cubicBezTo>
                    <a:pt x="373" y="204"/>
                    <a:pt x="0" y="1410"/>
                    <a:pt x="708" y="2118"/>
                  </a:cubicBezTo>
                  <a:cubicBezTo>
                    <a:pt x="961" y="2371"/>
                    <a:pt x="1279" y="2487"/>
                    <a:pt x="1591" y="2487"/>
                  </a:cubicBezTo>
                  <a:cubicBezTo>
                    <a:pt x="2154" y="2487"/>
                    <a:pt x="2700" y="2111"/>
                    <a:pt x="2823" y="1477"/>
                  </a:cubicBezTo>
                  <a:cubicBezTo>
                    <a:pt x="2852" y="1353"/>
                    <a:pt x="2756" y="1238"/>
                    <a:pt x="2632" y="1238"/>
                  </a:cubicBezTo>
                  <a:lnTo>
                    <a:pt x="1799" y="1238"/>
                  </a:lnTo>
                  <a:cubicBezTo>
                    <a:pt x="1685" y="1238"/>
                    <a:pt x="1598" y="1152"/>
                    <a:pt x="1598" y="1046"/>
                  </a:cubicBezTo>
                  <a:lnTo>
                    <a:pt x="1598" y="204"/>
                  </a:lnTo>
                  <a:cubicBezTo>
                    <a:pt x="1598" y="91"/>
                    <a:pt x="1503" y="1"/>
                    <a:pt x="139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145" name="Google Shape;1145;p45"/>
            <p:cNvSpPr/>
            <p:nvPr/>
          </p:nvSpPr>
          <p:spPr>
            <a:xfrm>
              <a:off x="4342572" y="1345957"/>
              <a:ext cx="437825" cy="437825"/>
            </a:xfrm>
            <a:custGeom>
              <a:avLst/>
              <a:gdLst/>
              <a:ahLst/>
              <a:cxnLst/>
              <a:rect l="l" t="t" r="r" b="b"/>
              <a:pathLst>
                <a:path w="10136" h="10136" extrusionOk="0">
                  <a:moveTo>
                    <a:pt x="3283" y="1"/>
                  </a:moveTo>
                  <a:lnTo>
                    <a:pt x="1" y="3283"/>
                  </a:lnTo>
                  <a:lnTo>
                    <a:pt x="1637" y="4920"/>
                  </a:lnTo>
                  <a:cubicBezTo>
                    <a:pt x="2085" y="5368"/>
                    <a:pt x="2678" y="5601"/>
                    <a:pt x="3277" y="5601"/>
                  </a:cubicBezTo>
                  <a:cubicBezTo>
                    <a:pt x="3690" y="5601"/>
                    <a:pt x="4105" y="5491"/>
                    <a:pt x="4480" y="5264"/>
                  </a:cubicBezTo>
                  <a:lnTo>
                    <a:pt x="4862" y="5647"/>
                  </a:lnTo>
                  <a:cubicBezTo>
                    <a:pt x="4307" y="6566"/>
                    <a:pt x="4451" y="7734"/>
                    <a:pt x="5207" y="8490"/>
                  </a:cubicBezTo>
                  <a:lnTo>
                    <a:pt x="6853" y="10136"/>
                  </a:lnTo>
                  <a:lnTo>
                    <a:pt x="10136" y="6853"/>
                  </a:lnTo>
                  <a:lnTo>
                    <a:pt x="8490" y="5207"/>
                  </a:lnTo>
                  <a:cubicBezTo>
                    <a:pt x="8042" y="4760"/>
                    <a:pt x="7451" y="4530"/>
                    <a:pt x="6853" y="4530"/>
                  </a:cubicBezTo>
                  <a:cubicBezTo>
                    <a:pt x="6439" y="4530"/>
                    <a:pt x="6022" y="4640"/>
                    <a:pt x="5647" y="4863"/>
                  </a:cubicBezTo>
                  <a:lnTo>
                    <a:pt x="5264" y="4480"/>
                  </a:lnTo>
                  <a:cubicBezTo>
                    <a:pt x="5819" y="3571"/>
                    <a:pt x="5676" y="2393"/>
                    <a:pt x="4920" y="1637"/>
                  </a:cubicBezTo>
                  <a:lnTo>
                    <a:pt x="3283"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146" name="Google Shape;1146;p45"/>
            <p:cNvSpPr/>
            <p:nvPr/>
          </p:nvSpPr>
          <p:spPr>
            <a:xfrm>
              <a:off x="4462871" y="1345957"/>
              <a:ext cx="317138" cy="317138"/>
            </a:xfrm>
            <a:custGeom>
              <a:avLst/>
              <a:gdLst/>
              <a:ahLst/>
              <a:cxnLst/>
              <a:rect l="l" t="t" r="r" b="b"/>
              <a:pathLst>
                <a:path w="7342" h="7342" extrusionOk="0">
                  <a:moveTo>
                    <a:pt x="498" y="1"/>
                  </a:moveTo>
                  <a:lnTo>
                    <a:pt x="1" y="498"/>
                  </a:lnTo>
                  <a:lnTo>
                    <a:pt x="1647" y="2135"/>
                  </a:lnTo>
                  <a:cubicBezTo>
                    <a:pt x="2336" y="2824"/>
                    <a:pt x="2518" y="3867"/>
                    <a:pt x="2106" y="4748"/>
                  </a:cubicBezTo>
                  <a:cubicBezTo>
                    <a:pt x="2049" y="4891"/>
                    <a:pt x="2077" y="5054"/>
                    <a:pt x="2183" y="5159"/>
                  </a:cubicBezTo>
                  <a:cubicBezTo>
                    <a:pt x="2252" y="5229"/>
                    <a:pt x="2347" y="5265"/>
                    <a:pt x="2444" y="5265"/>
                  </a:cubicBezTo>
                  <a:cubicBezTo>
                    <a:pt x="2494" y="5265"/>
                    <a:pt x="2545" y="5255"/>
                    <a:pt x="2594" y="5236"/>
                  </a:cubicBezTo>
                  <a:cubicBezTo>
                    <a:pt x="2904" y="5091"/>
                    <a:pt x="3234" y="5021"/>
                    <a:pt x="3562" y="5021"/>
                  </a:cubicBezTo>
                  <a:cubicBezTo>
                    <a:pt x="4165" y="5021"/>
                    <a:pt x="4760" y="5258"/>
                    <a:pt x="5207" y="5705"/>
                  </a:cubicBezTo>
                  <a:lnTo>
                    <a:pt x="6853" y="7341"/>
                  </a:lnTo>
                  <a:lnTo>
                    <a:pt x="7341" y="6853"/>
                  </a:lnTo>
                  <a:lnTo>
                    <a:pt x="5705" y="5207"/>
                  </a:lnTo>
                  <a:cubicBezTo>
                    <a:pt x="5257" y="4760"/>
                    <a:pt x="4666" y="4530"/>
                    <a:pt x="4068" y="4530"/>
                  </a:cubicBezTo>
                  <a:cubicBezTo>
                    <a:pt x="3654" y="4530"/>
                    <a:pt x="3237" y="4640"/>
                    <a:pt x="2862" y="4863"/>
                  </a:cubicBezTo>
                  <a:lnTo>
                    <a:pt x="2479" y="4480"/>
                  </a:lnTo>
                  <a:cubicBezTo>
                    <a:pt x="3034" y="3571"/>
                    <a:pt x="2891" y="2393"/>
                    <a:pt x="2135" y="1637"/>
                  </a:cubicBezTo>
                  <a:lnTo>
                    <a:pt x="498" y="1"/>
                  </a:ln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1147" name="Google Shape;1147;p45"/>
            <p:cNvSpPr/>
            <p:nvPr/>
          </p:nvSpPr>
          <p:spPr>
            <a:xfrm>
              <a:off x="4315705" y="1319997"/>
              <a:ext cx="195155" cy="193427"/>
            </a:xfrm>
            <a:custGeom>
              <a:avLst/>
              <a:gdLst/>
              <a:ahLst/>
              <a:cxnLst/>
              <a:rect l="l" t="t" r="r" b="b"/>
              <a:pathLst>
                <a:path w="4518" h="4478" extrusionOk="0">
                  <a:moveTo>
                    <a:pt x="3906" y="0"/>
                  </a:moveTo>
                  <a:cubicBezTo>
                    <a:pt x="3857" y="0"/>
                    <a:pt x="3809" y="19"/>
                    <a:pt x="3771" y="56"/>
                  </a:cubicBezTo>
                  <a:lnTo>
                    <a:pt x="87" y="3750"/>
                  </a:lnTo>
                  <a:cubicBezTo>
                    <a:pt x="1" y="3827"/>
                    <a:pt x="1" y="3951"/>
                    <a:pt x="87" y="4028"/>
                  </a:cubicBezTo>
                  <a:lnTo>
                    <a:pt x="470" y="4420"/>
                  </a:lnTo>
                  <a:cubicBezTo>
                    <a:pt x="508" y="4459"/>
                    <a:pt x="561" y="4478"/>
                    <a:pt x="613" y="4478"/>
                  </a:cubicBezTo>
                  <a:cubicBezTo>
                    <a:pt x="666" y="4478"/>
                    <a:pt x="718" y="4459"/>
                    <a:pt x="757" y="4420"/>
                  </a:cubicBezTo>
                  <a:lnTo>
                    <a:pt x="4441" y="736"/>
                  </a:lnTo>
                  <a:cubicBezTo>
                    <a:pt x="4518" y="659"/>
                    <a:pt x="4518" y="525"/>
                    <a:pt x="4441" y="449"/>
                  </a:cubicBezTo>
                  <a:lnTo>
                    <a:pt x="4049" y="66"/>
                  </a:lnTo>
                  <a:cubicBezTo>
                    <a:pt x="4009" y="22"/>
                    <a:pt x="3957" y="0"/>
                    <a:pt x="3906"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148" name="Google Shape;1148;p45"/>
            <p:cNvSpPr/>
            <p:nvPr/>
          </p:nvSpPr>
          <p:spPr>
            <a:xfrm>
              <a:off x="4327713" y="1331098"/>
              <a:ext cx="183147" cy="182326"/>
            </a:xfrm>
            <a:custGeom>
              <a:avLst/>
              <a:gdLst/>
              <a:ahLst/>
              <a:cxnLst/>
              <a:rect l="l" t="t" r="r" b="b"/>
              <a:pathLst>
                <a:path w="4240" h="4221" extrusionOk="0">
                  <a:moveTo>
                    <a:pt x="3972" y="0"/>
                  </a:moveTo>
                  <a:lnTo>
                    <a:pt x="0" y="3972"/>
                  </a:lnTo>
                  <a:lnTo>
                    <a:pt x="192" y="4163"/>
                  </a:lnTo>
                  <a:cubicBezTo>
                    <a:pt x="230" y="4202"/>
                    <a:pt x="283" y="4221"/>
                    <a:pt x="335" y="4221"/>
                  </a:cubicBezTo>
                  <a:cubicBezTo>
                    <a:pt x="388" y="4221"/>
                    <a:pt x="440" y="4202"/>
                    <a:pt x="479" y="4163"/>
                  </a:cubicBezTo>
                  <a:lnTo>
                    <a:pt x="4163" y="469"/>
                  </a:lnTo>
                  <a:cubicBezTo>
                    <a:pt x="4240" y="393"/>
                    <a:pt x="4240" y="268"/>
                    <a:pt x="4163" y="192"/>
                  </a:cubicBezTo>
                  <a:lnTo>
                    <a:pt x="3972" y="0"/>
                  </a:ln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1149" name="Google Shape;1149;p45"/>
            <p:cNvSpPr/>
            <p:nvPr/>
          </p:nvSpPr>
          <p:spPr>
            <a:xfrm>
              <a:off x="4612110" y="1616315"/>
              <a:ext cx="194766" cy="193125"/>
            </a:xfrm>
            <a:custGeom>
              <a:avLst/>
              <a:gdLst/>
              <a:ahLst/>
              <a:cxnLst/>
              <a:rect l="l" t="t" r="r" b="b"/>
              <a:pathLst>
                <a:path w="4509" h="4471" extrusionOk="0">
                  <a:moveTo>
                    <a:pt x="3900" y="1"/>
                  </a:moveTo>
                  <a:cubicBezTo>
                    <a:pt x="3850" y="1"/>
                    <a:pt x="3800" y="20"/>
                    <a:pt x="3762" y="58"/>
                  </a:cubicBezTo>
                  <a:lnTo>
                    <a:pt x="77" y="3743"/>
                  </a:lnTo>
                  <a:cubicBezTo>
                    <a:pt x="1" y="3819"/>
                    <a:pt x="1" y="3944"/>
                    <a:pt x="77" y="4030"/>
                  </a:cubicBezTo>
                  <a:lnTo>
                    <a:pt x="460" y="4413"/>
                  </a:lnTo>
                  <a:cubicBezTo>
                    <a:pt x="498" y="4451"/>
                    <a:pt x="551" y="4470"/>
                    <a:pt x="603" y="4470"/>
                  </a:cubicBezTo>
                  <a:cubicBezTo>
                    <a:pt x="656" y="4470"/>
                    <a:pt x="709" y="4451"/>
                    <a:pt x="747" y="4413"/>
                  </a:cubicBezTo>
                  <a:lnTo>
                    <a:pt x="4432" y="728"/>
                  </a:lnTo>
                  <a:cubicBezTo>
                    <a:pt x="4508" y="652"/>
                    <a:pt x="4508" y="518"/>
                    <a:pt x="4432" y="441"/>
                  </a:cubicBezTo>
                  <a:lnTo>
                    <a:pt x="4039" y="58"/>
                  </a:lnTo>
                  <a:cubicBezTo>
                    <a:pt x="4001" y="20"/>
                    <a:pt x="3951" y="1"/>
                    <a:pt x="3900"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150" name="Google Shape;1150;p45"/>
            <p:cNvSpPr/>
            <p:nvPr/>
          </p:nvSpPr>
          <p:spPr>
            <a:xfrm>
              <a:off x="4623686" y="1627071"/>
              <a:ext cx="183190" cy="182369"/>
            </a:xfrm>
            <a:custGeom>
              <a:avLst/>
              <a:gdLst/>
              <a:ahLst/>
              <a:cxnLst/>
              <a:rect l="l" t="t" r="r" b="b"/>
              <a:pathLst>
                <a:path w="4241" h="4222" extrusionOk="0">
                  <a:moveTo>
                    <a:pt x="3972" y="1"/>
                  </a:moveTo>
                  <a:lnTo>
                    <a:pt x="1" y="3972"/>
                  </a:lnTo>
                  <a:lnTo>
                    <a:pt x="192" y="4164"/>
                  </a:lnTo>
                  <a:cubicBezTo>
                    <a:pt x="230" y="4202"/>
                    <a:pt x="283" y="4221"/>
                    <a:pt x="335" y="4221"/>
                  </a:cubicBezTo>
                  <a:cubicBezTo>
                    <a:pt x="388" y="4221"/>
                    <a:pt x="441" y="4202"/>
                    <a:pt x="479" y="4164"/>
                  </a:cubicBezTo>
                  <a:lnTo>
                    <a:pt x="4164" y="479"/>
                  </a:lnTo>
                  <a:cubicBezTo>
                    <a:pt x="4240" y="403"/>
                    <a:pt x="4240" y="269"/>
                    <a:pt x="4164" y="192"/>
                  </a:cubicBezTo>
                  <a:lnTo>
                    <a:pt x="3972" y="1"/>
                  </a:ln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1151" name="Google Shape;1151;p45"/>
            <p:cNvSpPr/>
            <p:nvPr/>
          </p:nvSpPr>
          <p:spPr>
            <a:xfrm>
              <a:off x="4414492" y="1517096"/>
              <a:ext cx="129455" cy="47990"/>
            </a:xfrm>
            <a:custGeom>
              <a:avLst/>
              <a:gdLst/>
              <a:ahLst/>
              <a:cxnLst/>
              <a:rect l="l" t="t" r="r" b="b"/>
              <a:pathLst>
                <a:path w="2997" h="1111" extrusionOk="0">
                  <a:moveTo>
                    <a:pt x="259" y="1"/>
                  </a:moveTo>
                  <a:cubicBezTo>
                    <a:pt x="97" y="1"/>
                    <a:pt x="1" y="192"/>
                    <a:pt x="106" y="326"/>
                  </a:cubicBezTo>
                  <a:lnTo>
                    <a:pt x="250" y="499"/>
                  </a:lnTo>
                  <a:cubicBezTo>
                    <a:pt x="596" y="909"/>
                    <a:pt x="1044" y="1111"/>
                    <a:pt x="1494" y="1111"/>
                  </a:cubicBezTo>
                  <a:cubicBezTo>
                    <a:pt x="1977" y="1111"/>
                    <a:pt x="2462" y="878"/>
                    <a:pt x="2824" y="422"/>
                  </a:cubicBezTo>
                  <a:lnTo>
                    <a:pt x="2901" y="326"/>
                  </a:lnTo>
                  <a:cubicBezTo>
                    <a:pt x="2996" y="192"/>
                    <a:pt x="2910" y="1"/>
                    <a:pt x="2738"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52" name="Google Shape;1152;p45"/>
            <p:cNvSpPr/>
            <p:nvPr/>
          </p:nvSpPr>
          <p:spPr>
            <a:xfrm>
              <a:off x="4562090" y="1651044"/>
              <a:ext cx="135632" cy="76930"/>
            </a:xfrm>
            <a:custGeom>
              <a:avLst/>
              <a:gdLst/>
              <a:ahLst/>
              <a:cxnLst/>
              <a:rect l="l" t="t" r="r" b="b"/>
              <a:pathLst>
                <a:path w="3140" h="1781" extrusionOk="0">
                  <a:moveTo>
                    <a:pt x="1" y="1"/>
                  </a:moveTo>
                  <a:cubicBezTo>
                    <a:pt x="10" y="240"/>
                    <a:pt x="106" y="479"/>
                    <a:pt x="278" y="661"/>
                  </a:cubicBezTo>
                  <a:lnTo>
                    <a:pt x="1350" y="1723"/>
                  </a:lnTo>
                  <a:cubicBezTo>
                    <a:pt x="1388" y="1762"/>
                    <a:pt x="1438" y="1781"/>
                    <a:pt x="1489" y="1781"/>
                  </a:cubicBezTo>
                  <a:cubicBezTo>
                    <a:pt x="1539" y="1781"/>
                    <a:pt x="1589" y="1762"/>
                    <a:pt x="1628" y="1723"/>
                  </a:cubicBezTo>
                  <a:lnTo>
                    <a:pt x="3015" y="345"/>
                  </a:lnTo>
                  <a:cubicBezTo>
                    <a:pt x="3140" y="211"/>
                    <a:pt x="3053" y="1"/>
                    <a:pt x="2872"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1153" name="Google Shape;1153;p45"/>
          <p:cNvGrpSpPr/>
          <p:nvPr/>
        </p:nvGrpSpPr>
        <p:grpSpPr>
          <a:xfrm>
            <a:off x="10819569" y="633784"/>
            <a:ext cx="683464" cy="666312"/>
            <a:chOff x="6954454" y="1309709"/>
            <a:chExt cx="512598" cy="499734"/>
          </a:xfrm>
        </p:grpSpPr>
        <p:sp>
          <p:nvSpPr>
            <p:cNvPr id="1154" name="Google Shape;1154;p45"/>
            <p:cNvSpPr/>
            <p:nvPr/>
          </p:nvSpPr>
          <p:spPr>
            <a:xfrm>
              <a:off x="7052233" y="1404877"/>
              <a:ext cx="316997" cy="317327"/>
            </a:xfrm>
            <a:custGeom>
              <a:avLst/>
              <a:gdLst/>
              <a:ahLst/>
              <a:cxnLst/>
              <a:rect l="l" t="t" r="r" b="b"/>
              <a:pathLst>
                <a:path w="8624" h="8633" extrusionOk="0">
                  <a:moveTo>
                    <a:pt x="4317" y="0"/>
                  </a:moveTo>
                  <a:cubicBezTo>
                    <a:pt x="1924" y="0"/>
                    <a:pt x="1" y="1933"/>
                    <a:pt x="1" y="4316"/>
                  </a:cubicBezTo>
                  <a:cubicBezTo>
                    <a:pt x="1" y="6699"/>
                    <a:pt x="1924" y="8632"/>
                    <a:pt x="4317" y="8632"/>
                  </a:cubicBezTo>
                  <a:cubicBezTo>
                    <a:pt x="6700" y="8632"/>
                    <a:pt x="8624" y="6699"/>
                    <a:pt x="8624" y="4316"/>
                  </a:cubicBezTo>
                  <a:cubicBezTo>
                    <a:pt x="8624" y="1933"/>
                    <a:pt x="6700" y="0"/>
                    <a:pt x="4317"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55" name="Google Shape;1155;p45"/>
            <p:cNvSpPr/>
            <p:nvPr/>
          </p:nvSpPr>
          <p:spPr>
            <a:xfrm>
              <a:off x="7115568" y="1515668"/>
              <a:ext cx="190330" cy="190367"/>
            </a:xfrm>
            <a:custGeom>
              <a:avLst/>
              <a:gdLst/>
              <a:ahLst/>
              <a:cxnLst/>
              <a:rect l="l" t="t" r="r" b="b"/>
              <a:pathLst>
                <a:path w="5178" h="5179" extrusionOk="0">
                  <a:moveTo>
                    <a:pt x="2594" y="1"/>
                  </a:moveTo>
                  <a:cubicBezTo>
                    <a:pt x="1158" y="1"/>
                    <a:pt x="0" y="1159"/>
                    <a:pt x="0" y="2594"/>
                  </a:cubicBezTo>
                  <a:cubicBezTo>
                    <a:pt x="0" y="4020"/>
                    <a:pt x="1158" y="5178"/>
                    <a:pt x="2594" y="5178"/>
                  </a:cubicBezTo>
                  <a:cubicBezTo>
                    <a:pt x="4020" y="5178"/>
                    <a:pt x="5178" y="4020"/>
                    <a:pt x="5178" y="2594"/>
                  </a:cubicBezTo>
                  <a:cubicBezTo>
                    <a:pt x="5178" y="1159"/>
                    <a:pt x="4020" y="1"/>
                    <a:pt x="2594" y="1"/>
                  </a:cubicBezTo>
                  <a:close/>
                </a:path>
              </a:pathLst>
            </a:custGeom>
            <a:solidFill>
              <a:srgbClr val="FFFFFF">
                <a:alpha val="18220"/>
              </a:srgbClr>
            </a:solidFill>
            <a:ln>
              <a:noFill/>
            </a:ln>
          </p:spPr>
          <p:txBody>
            <a:bodyPr spcFirstLastPara="1" wrap="square" lIns="121900" tIns="121900" rIns="121900" bIns="121900" anchor="ctr" anchorCtr="0">
              <a:noAutofit/>
            </a:bodyPr>
            <a:lstStyle/>
            <a:p>
              <a:endParaRPr sz="2400"/>
            </a:p>
          </p:txBody>
        </p:sp>
        <p:sp>
          <p:nvSpPr>
            <p:cNvPr id="1156" name="Google Shape;1156;p45"/>
            <p:cNvSpPr/>
            <p:nvPr/>
          </p:nvSpPr>
          <p:spPr>
            <a:xfrm>
              <a:off x="6954454" y="1555441"/>
              <a:ext cx="76713" cy="15842"/>
            </a:xfrm>
            <a:custGeom>
              <a:avLst/>
              <a:gdLst/>
              <a:ahLst/>
              <a:cxnLst/>
              <a:rect l="l" t="t" r="r" b="b"/>
              <a:pathLst>
                <a:path w="2087" h="431" extrusionOk="0">
                  <a:moveTo>
                    <a:pt x="287" y="0"/>
                  </a:moveTo>
                  <a:cubicBezTo>
                    <a:pt x="0" y="0"/>
                    <a:pt x="0" y="431"/>
                    <a:pt x="287" y="431"/>
                  </a:cubicBezTo>
                  <a:lnTo>
                    <a:pt x="1799" y="431"/>
                  </a:lnTo>
                  <a:cubicBezTo>
                    <a:pt x="2087" y="431"/>
                    <a:pt x="2087" y="0"/>
                    <a:pt x="1799"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57" name="Google Shape;1157;p45"/>
            <p:cNvSpPr/>
            <p:nvPr/>
          </p:nvSpPr>
          <p:spPr>
            <a:xfrm>
              <a:off x="7390671" y="1555441"/>
              <a:ext cx="76382" cy="15842"/>
            </a:xfrm>
            <a:custGeom>
              <a:avLst/>
              <a:gdLst/>
              <a:ahLst/>
              <a:cxnLst/>
              <a:rect l="l" t="t" r="r" b="b"/>
              <a:pathLst>
                <a:path w="2078" h="431" extrusionOk="0">
                  <a:moveTo>
                    <a:pt x="287" y="0"/>
                  </a:moveTo>
                  <a:cubicBezTo>
                    <a:pt x="0" y="0"/>
                    <a:pt x="0" y="431"/>
                    <a:pt x="287" y="431"/>
                  </a:cubicBezTo>
                  <a:lnTo>
                    <a:pt x="1790" y="431"/>
                  </a:lnTo>
                  <a:cubicBezTo>
                    <a:pt x="2077" y="431"/>
                    <a:pt x="2077" y="0"/>
                    <a:pt x="1790"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58" name="Google Shape;1158;p45"/>
            <p:cNvSpPr/>
            <p:nvPr/>
          </p:nvSpPr>
          <p:spPr>
            <a:xfrm>
              <a:off x="7202797" y="1309709"/>
              <a:ext cx="15879" cy="71273"/>
            </a:xfrm>
            <a:custGeom>
              <a:avLst/>
              <a:gdLst/>
              <a:ahLst/>
              <a:cxnLst/>
              <a:rect l="l" t="t" r="r" b="b"/>
              <a:pathLst>
                <a:path w="432" h="1939" extrusionOk="0">
                  <a:moveTo>
                    <a:pt x="216" y="0"/>
                  </a:moveTo>
                  <a:cubicBezTo>
                    <a:pt x="108" y="0"/>
                    <a:pt x="1" y="72"/>
                    <a:pt x="1" y="216"/>
                  </a:cubicBezTo>
                  <a:lnTo>
                    <a:pt x="1" y="1728"/>
                  </a:lnTo>
                  <a:cubicBezTo>
                    <a:pt x="1" y="1843"/>
                    <a:pt x="97" y="1938"/>
                    <a:pt x="221" y="1938"/>
                  </a:cubicBezTo>
                  <a:cubicBezTo>
                    <a:pt x="336" y="1938"/>
                    <a:pt x="431" y="1843"/>
                    <a:pt x="431" y="1728"/>
                  </a:cubicBezTo>
                  <a:lnTo>
                    <a:pt x="431" y="216"/>
                  </a:lnTo>
                  <a:cubicBezTo>
                    <a:pt x="431" y="72"/>
                    <a:pt x="324" y="0"/>
                    <a:pt x="216"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59" name="Google Shape;1159;p45"/>
            <p:cNvSpPr/>
            <p:nvPr/>
          </p:nvSpPr>
          <p:spPr>
            <a:xfrm>
              <a:off x="7089874" y="1720194"/>
              <a:ext cx="36133" cy="43521"/>
            </a:xfrm>
            <a:custGeom>
              <a:avLst/>
              <a:gdLst/>
              <a:ahLst/>
              <a:cxnLst/>
              <a:rect l="l" t="t" r="r" b="b"/>
              <a:pathLst>
                <a:path w="983" h="1184" extrusionOk="0">
                  <a:moveTo>
                    <a:pt x="693" y="0"/>
                  </a:moveTo>
                  <a:cubicBezTo>
                    <a:pt x="626" y="0"/>
                    <a:pt x="560" y="33"/>
                    <a:pt x="518" y="112"/>
                  </a:cubicBezTo>
                  <a:lnTo>
                    <a:pt x="77" y="858"/>
                  </a:lnTo>
                  <a:cubicBezTo>
                    <a:pt x="1" y="1002"/>
                    <a:pt x="96" y="1184"/>
                    <a:pt x="269" y="1184"/>
                  </a:cubicBezTo>
                  <a:cubicBezTo>
                    <a:pt x="345" y="1174"/>
                    <a:pt x="412" y="1136"/>
                    <a:pt x="451" y="1069"/>
                  </a:cubicBezTo>
                  <a:lnTo>
                    <a:pt x="891" y="322"/>
                  </a:lnTo>
                  <a:cubicBezTo>
                    <a:pt x="982" y="152"/>
                    <a:pt x="837" y="0"/>
                    <a:pt x="693"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160" name="Google Shape;1160;p45"/>
            <p:cNvSpPr/>
            <p:nvPr/>
          </p:nvSpPr>
          <p:spPr>
            <a:xfrm>
              <a:off x="7295686" y="1363119"/>
              <a:ext cx="36353" cy="43521"/>
            </a:xfrm>
            <a:custGeom>
              <a:avLst/>
              <a:gdLst/>
              <a:ahLst/>
              <a:cxnLst/>
              <a:rect l="l" t="t" r="r" b="b"/>
              <a:pathLst>
                <a:path w="989" h="1184" extrusionOk="0">
                  <a:moveTo>
                    <a:pt x="699" y="1"/>
                  </a:moveTo>
                  <a:cubicBezTo>
                    <a:pt x="631" y="1"/>
                    <a:pt x="563" y="33"/>
                    <a:pt x="517" y="112"/>
                  </a:cubicBezTo>
                  <a:lnTo>
                    <a:pt x="87" y="859"/>
                  </a:lnTo>
                  <a:cubicBezTo>
                    <a:pt x="0" y="1002"/>
                    <a:pt x="106" y="1184"/>
                    <a:pt x="278" y="1184"/>
                  </a:cubicBezTo>
                  <a:cubicBezTo>
                    <a:pt x="354" y="1184"/>
                    <a:pt x="421" y="1136"/>
                    <a:pt x="460" y="1069"/>
                  </a:cubicBezTo>
                  <a:lnTo>
                    <a:pt x="890" y="323"/>
                  </a:lnTo>
                  <a:cubicBezTo>
                    <a:pt x="988" y="153"/>
                    <a:pt x="845" y="1"/>
                    <a:pt x="699"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161" name="Google Shape;1161;p45"/>
            <p:cNvSpPr/>
            <p:nvPr/>
          </p:nvSpPr>
          <p:spPr>
            <a:xfrm>
              <a:off x="7006872" y="1444466"/>
              <a:ext cx="50321" cy="31832"/>
            </a:xfrm>
            <a:custGeom>
              <a:avLst/>
              <a:gdLst/>
              <a:ahLst/>
              <a:cxnLst/>
              <a:rect l="l" t="t" r="r" b="b"/>
              <a:pathLst>
                <a:path w="1369" h="866" extrusionOk="0">
                  <a:moveTo>
                    <a:pt x="309" y="1"/>
                  </a:moveTo>
                  <a:cubicBezTo>
                    <a:pt x="118" y="1"/>
                    <a:pt x="1" y="284"/>
                    <a:pt x="211" y="397"/>
                  </a:cubicBezTo>
                  <a:lnTo>
                    <a:pt x="957" y="837"/>
                  </a:lnTo>
                  <a:cubicBezTo>
                    <a:pt x="986" y="856"/>
                    <a:pt x="1024" y="866"/>
                    <a:pt x="1062" y="866"/>
                  </a:cubicBezTo>
                  <a:cubicBezTo>
                    <a:pt x="1283" y="866"/>
                    <a:pt x="1369" y="569"/>
                    <a:pt x="1168" y="464"/>
                  </a:cubicBezTo>
                  <a:lnTo>
                    <a:pt x="421" y="33"/>
                  </a:lnTo>
                  <a:cubicBezTo>
                    <a:pt x="382" y="11"/>
                    <a:pt x="344" y="1"/>
                    <a:pt x="309"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162" name="Google Shape;1162;p45"/>
            <p:cNvSpPr/>
            <p:nvPr/>
          </p:nvSpPr>
          <p:spPr>
            <a:xfrm>
              <a:off x="7363947" y="1650646"/>
              <a:ext cx="49953" cy="31832"/>
            </a:xfrm>
            <a:custGeom>
              <a:avLst/>
              <a:gdLst/>
              <a:ahLst/>
              <a:cxnLst/>
              <a:rect l="l" t="t" r="r" b="b"/>
              <a:pathLst>
                <a:path w="1359" h="866" extrusionOk="0">
                  <a:moveTo>
                    <a:pt x="318" y="0"/>
                  </a:moveTo>
                  <a:cubicBezTo>
                    <a:pt x="124" y="0"/>
                    <a:pt x="1" y="285"/>
                    <a:pt x="211" y="406"/>
                  </a:cubicBezTo>
                  <a:lnTo>
                    <a:pt x="957" y="836"/>
                  </a:lnTo>
                  <a:cubicBezTo>
                    <a:pt x="986" y="855"/>
                    <a:pt x="1024" y="865"/>
                    <a:pt x="1062" y="865"/>
                  </a:cubicBezTo>
                  <a:cubicBezTo>
                    <a:pt x="1282" y="865"/>
                    <a:pt x="1359" y="568"/>
                    <a:pt x="1168" y="463"/>
                  </a:cubicBezTo>
                  <a:lnTo>
                    <a:pt x="431" y="32"/>
                  </a:lnTo>
                  <a:cubicBezTo>
                    <a:pt x="392" y="10"/>
                    <a:pt x="353" y="0"/>
                    <a:pt x="318"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163" name="Google Shape;1163;p45"/>
            <p:cNvSpPr/>
            <p:nvPr/>
          </p:nvSpPr>
          <p:spPr>
            <a:xfrm>
              <a:off x="7295612" y="1720194"/>
              <a:ext cx="35986" cy="43521"/>
            </a:xfrm>
            <a:custGeom>
              <a:avLst/>
              <a:gdLst/>
              <a:ahLst/>
              <a:cxnLst/>
              <a:rect l="l" t="t" r="r" b="b"/>
              <a:pathLst>
                <a:path w="979" h="1184" extrusionOk="0">
                  <a:moveTo>
                    <a:pt x="289" y="0"/>
                  </a:moveTo>
                  <a:cubicBezTo>
                    <a:pt x="143" y="0"/>
                    <a:pt x="0" y="152"/>
                    <a:pt x="98" y="322"/>
                  </a:cubicBezTo>
                  <a:lnTo>
                    <a:pt x="529" y="1069"/>
                  </a:lnTo>
                  <a:cubicBezTo>
                    <a:pt x="567" y="1136"/>
                    <a:pt x="634" y="1174"/>
                    <a:pt x="711" y="1184"/>
                  </a:cubicBezTo>
                  <a:cubicBezTo>
                    <a:pt x="883" y="1184"/>
                    <a:pt x="979" y="1002"/>
                    <a:pt x="902" y="858"/>
                  </a:cubicBezTo>
                  <a:lnTo>
                    <a:pt x="471" y="112"/>
                  </a:lnTo>
                  <a:cubicBezTo>
                    <a:pt x="426" y="33"/>
                    <a:pt x="357" y="0"/>
                    <a:pt x="289"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164" name="Google Shape;1164;p45"/>
            <p:cNvSpPr/>
            <p:nvPr/>
          </p:nvSpPr>
          <p:spPr>
            <a:xfrm>
              <a:off x="7089102" y="1363119"/>
              <a:ext cx="36353" cy="43521"/>
            </a:xfrm>
            <a:custGeom>
              <a:avLst/>
              <a:gdLst/>
              <a:ahLst/>
              <a:cxnLst/>
              <a:rect l="l" t="t" r="r" b="b"/>
              <a:pathLst>
                <a:path w="989" h="1184" extrusionOk="0">
                  <a:moveTo>
                    <a:pt x="290" y="1"/>
                  </a:moveTo>
                  <a:cubicBezTo>
                    <a:pt x="143" y="1"/>
                    <a:pt x="0" y="153"/>
                    <a:pt x="98" y="323"/>
                  </a:cubicBezTo>
                  <a:lnTo>
                    <a:pt x="539" y="1069"/>
                  </a:lnTo>
                  <a:cubicBezTo>
                    <a:pt x="577" y="1136"/>
                    <a:pt x="644" y="1184"/>
                    <a:pt x="720" y="1184"/>
                  </a:cubicBezTo>
                  <a:cubicBezTo>
                    <a:pt x="883" y="1184"/>
                    <a:pt x="988" y="1002"/>
                    <a:pt x="912" y="859"/>
                  </a:cubicBezTo>
                  <a:lnTo>
                    <a:pt x="472" y="112"/>
                  </a:lnTo>
                  <a:cubicBezTo>
                    <a:pt x="426" y="33"/>
                    <a:pt x="358" y="1"/>
                    <a:pt x="290"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165" name="Google Shape;1165;p45"/>
            <p:cNvSpPr/>
            <p:nvPr/>
          </p:nvSpPr>
          <p:spPr>
            <a:xfrm>
              <a:off x="7364645" y="1443952"/>
              <a:ext cx="50799" cy="32347"/>
            </a:xfrm>
            <a:custGeom>
              <a:avLst/>
              <a:gdLst/>
              <a:ahLst/>
              <a:cxnLst/>
              <a:rect l="l" t="t" r="r" b="b"/>
              <a:pathLst>
                <a:path w="1382" h="880" extrusionOk="0">
                  <a:moveTo>
                    <a:pt x="1059" y="0"/>
                  </a:moveTo>
                  <a:cubicBezTo>
                    <a:pt x="1021" y="0"/>
                    <a:pt x="980" y="11"/>
                    <a:pt x="938" y="38"/>
                  </a:cubicBezTo>
                  <a:lnTo>
                    <a:pt x="192" y="478"/>
                  </a:lnTo>
                  <a:cubicBezTo>
                    <a:pt x="0" y="583"/>
                    <a:pt x="77" y="880"/>
                    <a:pt x="297" y="880"/>
                  </a:cubicBezTo>
                  <a:cubicBezTo>
                    <a:pt x="335" y="880"/>
                    <a:pt x="373" y="870"/>
                    <a:pt x="402" y="851"/>
                  </a:cubicBezTo>
                  <a:lnTo>
                    <a:pt x="1149" y="411"/>
                  </a:lnTo>
                  <a:cubicBezTo>
                    <a:pt x="1381" y="307"/>
                    <a:pt x="1257" y="0"/>
                    <a:pt x="1059"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166" name="Google Shape;1166;p45"/>
            <p:cNvSpPr/>
            <p:nvPr/>
          </p:nvSpPr>
          <p:spPr>
            <a:xfrm>
              <a:off x="7007203" y="1650646"/>
              <a:ext cx="50321" cy="31832"/>
            </a:xfrm>
            <a:custGeom>
              <a:avLst/>
              <a:gdLst/>
              <a:ahLst/>
              <a:cxnLst/>
              <a:rect l="l" t="t" r="r" b="b"/>
              <a:pathLst>
                <a:path w="1369" h="866" extrusionOk="0">
                  <a:moveTo>
                    <a:pt x="1057" y="0"/>
                  </a:moveTo>
                  <a:cubicBezTo>
                    <a:pt x="1023" y="0"/>
                    <a:pt x="986" y="10"/>
                    <a:pt x="948" y="32"/>
                  </a:cubicBezTo>
                  <a:lnTo>
                    <a:pt x="202" y="463"/>
                  </a:lnTo>
                  <a:cubicBezTo>
                    <a:pt x="1" y="568"/>
                    <a:pt x="87" y="865"/>
                    <a:pt x="307" y="865"/>
                  </a:cubicBezTo>
                  <a:cubicBezTo>
                    <a:pt x="345" y="865"/>
                    <a:pt x="384" y="855"/>
                    <a:pt x="412" y="836"/>
                  </a:cubicBezTo>
                  <a:lnTo>
                    <a:pt x="1159" y="406"/>
                  </a:lnTo>
                  <a:cubicBezTo>
                    <a:pt x="1369" y="285"/>
                    <a:pt x="1245" y="0"/>
                    <a:pt x="1057"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167" name="Google Shape;1167;p45"/>
            <p:cNvSpPr/>
            <p:nvPr/>
          </p:nvSpPr>
          <p:spPr>
            <a:xfrm>
              <a:off x="7227315" y="1430314"/>
              <a:ext cx="113066" cy="95606"/>
            </a:xfrm>
            <a:custGeom>
              <a:avLst/>
              <a:gdLst/>
              <a:ahLst/>
              <a:cxnLst/>
              <a:rect l="l" t="t" r="r" b="b"/>
              <a:pathLst>
                <a:path w="3076" h="2601" extrusionOk="0">
                  <a:moveTo>
                    <a:pt x="388" y="1"/>
                  </a:moveTo>
                  <a:cubicBezTo>
                    <a:pt x="95" y="1"/>
                    <a:pt x="1" y="473"/>
                    <a:pt x="348" y="543"/>
                  </a:cubicBezTo>
                  <a:cubicBezTo>
                    <a:pt x="1324" y="791"/>
                    <a:pt x="2119" y="1490"/>
                    <a:pt x="2502" y="2428"/>
                  </a:cubicBezTo>
                  <a:cubicBezTo>
                    <a:pt x="2540" y="2533"/>
                    <a:pt x="2645" y="2600"/>
                    <a:pt x="2750" y="2600"/>
                  </a:cubicBezTo>
                  <a:cubicBezTo>
                    <a:pt x="2942" y="2600"/>
                    <a:pt x="3076" y="2399"/>
                    <a:pt x="2999" y="2227"/>
                  </a:cubicBezTo>
                  <a:cubicBezTo>
                    <a:pt x="2559" y="1136"/>
                    <a:pt x="1621" y="313"/>
                    <a:pt x="482" y="16"/>
                  </a:cubicBezTo>
                  <a:cubicBezTo>
                    <a:pt x="449" y="6"/>
                    <a:pt x="417" y="1"/>
                    <a:pt x="388"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168" name="Google Shape;1168;p45"/>
            <p:cNvSpPr/>
            <p:nvPr/>
          </p:nvSpPr>
          <p:spPr>
            <a:xfrm>
              <a:off x="7163060" y="1626826"/>
              <a:ext cx="95349" cy="142876"/>
            </a:xfrm>
            <a:custGeom>
              <a:avLst/>
              <a:gdLst/>
              <a:ahLst/>
              <a:cxnLst/>
              <a:rect l="l" t="t" r="r" b="b"/>
              <a:pathLst>
                <a:path w="2594" h="3887" extrusionOk="0">
                  <a:moveTo>
                    <a:pt x="871" y="1"/>
                  </a:moveTo>
                  <a:lnTo>
                    <a:pt x="871" y="412"/>
                  </a:lnTo>
                  <a:cubicBezTo>
                    <a:pt x="862" y="499"/>
                    <a:pt x="823" y="566"/>
                    <a:pt x="747" y="604"/>
                  </a:cubicBezTo>
                  <a:lnTo>
                    <a:pt x="230" y="872"/>
                  </a:lnTo>
                  <a:cubicBezTo>
                    <a:pt x="87" y="948"/>
                    <a:pt x="0" y="1101"/>
                    <a:pt x="0" y="1264"/>
                  </a:cubicBezTo>
                  <a:lnTo>
                    <a:pt x="0" y="2527"/>
                  </a:lnTo>
                  <a:cubicBezTo>
                    <a:pt x="0" y="2987"/>
                    <a:pt x="134" y="3446"/>
                    <a:pt x="402" y="3839"/>
                  </a:cubicBezTo>
                  <a:lnTo>
                    <a:pt x="431" y="3886"/>
                  </a:lnTo>
                  <a:lnTo>
                    <a:pt x="2154" y="3886"/>
                  </a:lnTo>
                  <a:lnTo>
                    <a:pt x="2192" y="3839"/>
                  </a:lnTo>
                  <a:cubicBezTo>
                    <a:pt x="2450" y="3446"/>
                    <a:pt x="2584" y="2987"/>
                    <a:pt x="2594" y="2527"/>
                  </a:cubicBezTo>
                  <a:lnTo>
                    <a:pt x="2594" y="1255"/>
                  </a:lnTo>
                  <a:cubicBezTo>
                    <a:pt x="2594" y="1101"/>
                    <a:pt x="2498" y="948"/>
                    <a:pt x="2364" y="872"/>
                  </a:cubicBezTo>
                  <a:lnTo>
                    <a:pt x="1847" y="613"/>
                  </a:lnTo>
                  <a:cubicBezTo>
                    <a:pt x="1771" y="575"/>
                    <a:pt x="1733" y="499"/>
                    <a:pt x="1733" y="422"/>
                  </a:cubicBezTo>
                  <a:lnTo>
                    <a:pt x="1733"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169" name="Google Shape;1169;p45"/>
            <p:cNvSpPr/>
            <p:nvPr/>
          </p:nvSpPr>
          <p:spPr>
            <a:xfrm>
              <a:off x="7163060" y="1653587"/>
              <a:ext cx="95349" cy="116117"/>
            </a:xfrm>
            <a:custGeom>
              <a:avLst/>
              <a:gdLst/>
              <a:ahLst/>
              <a:cxnLst/>
              <a:rect l="l" t="t" r="r" b="b"/>
              <a:pathLst>
                <a:path w="2594" h="3159" extrusionOk="0">
                  <a:moveTo>
                    <a:pt x="508" y="0"/>
                  </a:moveTo>
                  <a:lnTo>
                    <a:pt x="240" y="144"/>
                  </a:lnTo>
                  <a:cubicBezTo>
                    <a:pt x="96" y="220"/>
                    <a:pt x="0" y="364"/>
                    <a:pt x="10" y="527"/>
                  </a:cubicBezTo>
                  <a:lnTo>
                    <a:pt x="10" y="1799"/>
                  </a:lnTo>
                  <a:cubicBezTo>
                    <a:pt x="10" y="2259"/>
                    <a:pt x="144" y="2718"/>
                    <a:pt x="402" y="3111"/>
                  </a:cubicBezTo>
                  <a:lnTo>
                    <a:pt x="441" y="3158"/>
                  </a:lnTo>
                  <a:lnTo>
                    <a:pt x="2163" y="3158"/>
                  </a:lnTo>
                  <a:lnTo>
                    <a:pt x="2202" y="3111"/>
                  </a:lnTo>
                  <a:cubicBezTo>
                    <a:pt x="2460" y="2718"/>
                    <a:pt x="2594" y="2259"/>
                    <a:pt x="2594" y="1799"/>
                  </a:cubicBezTo>
                  <a:lnTo>
                    <a:pt x="2594" y="527"/>
                  </a:lnTo>
                  <a:cubicBezTo>
                    <a:pt x="2594" y="373"/>
                    <a:pt x="2508" y="220"/>
                    <a:pt x="2364" y="144"/>
                  </a:cubicBezTo>
                  <a:lnTo>
                    <a:pt x="2087" y="0"/>
                  </a:lnTo>
                  <a:cubicBezTo>
                    <a:pt x="1876" y="230"/>
                    <a:pt x="1589" y="345"/>
                    <a:pt x="1301" y="345"/>
                  </a:cubicBezTo>
                  <a:cubicBezTo>
                    <a:pt x="1012" y="345"/>
                    <a:pt x="723" y="230"/>
                    <a:pt x="508"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170" name="Google Shape;1170;p45"/>
            <p:cNvSpPr/>
            <p:nvPr/>
          </p:nvSpPr>
          <p:spPr>
            <a:xfrm>
              <a:off x="7192945" y="1626826"/>
              <a:ext cx="35581" cy="23966"/>
            </a:xfrm>
            <a:custGeom>
              <a:avLst/>
              <a:gdLst/>
              <a:ahLst/>
              <a:cxnLst/>
              <a:rect l="l" t="t" r="r" b="b"/>
              <a:pathLst>
                <a:path w="968" h="652" extrusionOk="0">
                  <a:moveTo>
                    <a:pt x="58" y="1"/>
                  </a:moveTo>
                  <a:lnTo>
                    <a:pt x="58" y="412"/>
                  </a:lnTo>
                  <a:cubicBezTo>
                    <a:pt x="49" y="470"/>
                    <a:pt x="39" y="518"/>
                    <a:pt x="1" y="556"/>
                  </a:cubicBezTo>
                  <a:cubicBezTo>
                    <a:pt x="154" y="613"/>
                    <a:pt x="317" y="652"/>
                    <a:pt x="489" y="652"/>
                  </a:cubicBezTo>
                  <a:cubicBezTo>
                    <a:pt x="652" y="652"/>
                    <a:pt x="814" y="613"/>
                    <a:pt x="967" y="556"/>
                  </a:cubicBezTo>
                  <a:cubicBezTo>
                    <a:pt x="929" y="518"/>
                    <a:pt x="910" y="470"/>
                    <a:pt x="910" y="412"/>
                  </a:cubicBezTo>
                  <a:lnTo>
                    <a:pt x="910" y="1"/>
                  </a:ln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1171" name="Google Shape;1171;p45"/>
            <p:cNvSpPr/>
            <p:nvPr/>
          </p:nvSpPr>
          <p:spPr>
            <a:xfrm>
              <a:off x="7178903" y="1563528"/>
              <a:ext cx="63701" cy="71457"/>
            </a:xfrm>
            <a:custGeom>
              <a:avLst/>
              <a:gdLst/>
              <a:ahLst/>
              <a:cxnLst/>
              <a:rect l="l" t="t" r="r" b="b"/>
              <a:pathLst>
                <a:path w="1733" h="1944" extrusionOk="0">
                  <a:moveTo>
                    <a:pt x="651" y="0"/>
                  </a:moveTo>
                  <a:cubicBezTo>
                    <a:pt x="297" y="0"/>
                    <a:pt x="0" y="287"/>
                    <a:pt x="0" y="641"/>
                  </a:cubicBezTo>
                  <a:lnTo>
                    <a:pt x="0" y="1072"/>
                  </a:lnTo>
                  <a:cubicBezTo>
                    <a:pt x="0" y="1551"/>
                    <a:pt x="392" y="1943"/>
                    <a:pt x="871" y="1943"/>
                  </a:cubicBezTo>
                  <a:cubicBezTo>
                    <a:pt x="1340" y="1943"/>
                    <a:pt x="1732" y="1551"/>
                    <a:pt x="1732" y="1072"/>
                  </a:cubicBezTo>
                  <a:lnTo>
                    <a:pt x="1732" y="641"/>
                  </a:lnTo>
                  <a:cubicBezTo>
                    <a:pt x="1732" y="287"/>
                    <a:pt x="1436" y="0"/>
                    <a:pt x="1081"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172" name="Google Shape;1172;p45"/>
            <p:cNvSpPr/>
            <p:nvPr/>
          </p:nvSpPr>
          <p:spPr>
            <a:xfrm>
              <a:off x="7178903" y="1563528"/>
              <a:ext cx="43631" cy="71310"/>
            </a:xfrm>
            <a:custGeom>
              <a:avLst/>
              <a:gdLst/>
              <a:ahLst/>
              <a:cxnLst/>
              <a:rect l="l" t="t" r="r" b="b"/>
              <a:pathLst>
                <a:path w="1187" h="1940" extrusionOk="0">
                  <a:moveTo>
                    <a:pt x="651" y="0"/>
                  </a:moveTo>
                  <a:cubicBezTo>
                    <a:pt x="297" y="0"/>
                    <a:pt x="0" y="287"/>
                    <a:pt x="0" y="641"/>
                  </a:cubicBezTo>
                  <a:lnTo>
                    <a:pt x="0" y="1072"/>
                  </a:lnTo>
                  <a:cubicBezTo>
                    <a:pt x="0" y="1569"/>
                    <a:pt x="409" y="1940"/>
                    <a:pt x="865" y="1940"/>
                  </a:cubicBezTo>
                  <a:cubicBezTo>
                    <a:pt x="971" y="1940"/>
                    <a:pt x="1080" y="1919"/>
                    <a:pt x="1187" y="1876"/>
                  </a:cubicBezTo>
                  <a:cubicBezTo>
                    <a:pt x="861" y="1742"/>
                    <a:pt x="651" y="1426"/>
                    <a:pt x="651" y="1072"/>
                  </a:cubicBezTo>
                  <a:lnTo>
                    <a:pt x="651" y="641"/>
                  </a:lnTo>
                  <a:cubicBezTo>
                    <a:pt x="651" y="326"/>
                    <a:pt x="881" y="58"/>
                    <a:pt x="1187" y="10"/>
                  </a:cubicBezTo>
                  <a:cubicBezTo>
                    <a:pt x="1158" y="0"/>
                    <a:pt x="1120" y="0"/>
                    <a:pt x="1081" y="0"/>
                  </a:cubicBezTo>
                  <a:close/>
                </a:path>
              </a:pathLst>
            </a:custGeom>
            <a:solidFill>
              <a:srgbClr val="151F29">
                <a:alpha val="12440"/>
              </a:srgbClr>
            </a:solidFill>
            <a:ln>
              <a:noFill/>
            </a:ln>
          </p:spPr>
          <p:txBody>
            <a:bodyPr spcFirstLastPara="1" wrap="square" lIns="121900" tIns="121900" rIns="121900" bIns="121900" anchor="ctr" anchorCtr="0">
              <a:noAutofit/>
            </a:bodyPr>
            <a:lstStyle/>
            <a:p>
              <a:endParaRPr sz="2400"/>
            </a:p>
          </p:txBody>
        </p:sp>
        <p:sp>
          <p:nvSpPr>
            <p:cNvPr id="1173" name="Google Shape;1173;p45"/>
            <p:cNvSpPr/>
            <p:nvPr/>
          </p:nvSpPr>
          <p:spPr>
            <a:xfrm>
              <a:off x="7178903" y="1769671"/>
              <a:ext cx="63701" cy="39441"/>
            </a:xfrm>
            <a:custGeom>
              <a:avLst/>
              <a:gdLst/>
              <a:ahLst/>
              <a:cxnLst/>
              <a:rect l="l" t="t" r="r" b="b"/>
              <a:pathLst>
                <a:path w="1733" h="1073" extrusionOk="0">
                  <a:moveTo>
                    <a:pt x="0" y="0"/>
                  </a:moveTo>
                  <a:lnTo>
                    <a:pt x="0" y="862"/>
                  </a:lnTo>
                  <a:cubicBezTo>
                    <a:pt x="0" y="977"/>
                    <a:pt x="96" y="1072"/>
                    <a:pt x="220" y="1072"/>
                  </a:cubicBezTo>
                  <a:lnTo>
                    <a:pt x="1512" y="1072"/>
                  </a:lnTo>
                  <a:cubicBezTo>
                    <a:pt x="1637" y="1072"/>
                    <a:pt x="1732" y="977"/>
                    <a:pt x="1732" y="862"/>
                  </a:cubicBezTo>
                  <a:lnTo>
                    <a:pt x="1732"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174" name="Google Shape;1174;p45"/>
            <p:cNvSpPr/>
            <p:nvPr/>
          </p:nvSpPr>
          <p:spPr>
            <a:xfrm>
              <a:off x="7163060" y="1664835"/>
              <a:ext cx="15879" cy="104869"/>
            </a:xfrm>
            <a:custGeom>
              <a:avLst/>
              <a:gdLst/>
              <a:ahLst/>
              <a:cxnLst/>
              <a:rect l="l" t="t" r="r" b="b"/>
              <a:pathLst>
                <a:path w="432" h="2853" extrusionOk="0">
                  <a:moveTo>
                    <a:pt x="67" y="1"/>
                  </a:moveTo>
                  <a:cubicBezTo>
                    <a:pt x="29" y="67"/>
                    <a:pt x="0" y="154"/>
                    <a:pt x="0" y="230"/>
                  </a:cubicBezTo>
                  <a:lnTo>
                    <a:pt x="0" y="1493"/>
                  </a:lnTo>
                  <a:cubicBezTo>
                    <a:pt x="0" y="1953"/>
                    <a:pt x="144" y="2412"/>
                    <a:pt x="402" y="2805"/>
                  </a:cubicBezTo>
                  <a:lnTo>
                    <a:pt x="431" y="2852"/>
                  </a:lnTo>
                  <a:lnTo>
                    <a:pt x="431" y="489"/>
                  </a:lnTo>
                  <a:cubicBezTo>
                    <a:pt x="431" y="355"/>
                    <a:pt x="374" y="230"/>
                    <a:pt x="259" y="144"/>
                  </a:cubicBezTo>
                  <a:lnTo>
                    <a:pt x="67"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175" name="Google Shape;1175;p45"/>
            <p:cNvSpPr/>
            <p:nvPr/>
          </p:nvSpPr>
          <p:spPr>
            <a:xfrm>
              <a:off x="7242570" y="1664835"/>
              <a:ext cx="15842" cy="104869"/>
            </a:xfrm>
            <a:custGeom>
              <a:avLst/>
              <a:gdLst/>
              <a:ahLst/>
              <a:cxnLst/>
              <a:rect l="l" t="t" r="r" b="b"/>
              <a:pathLst>
                <a:path w="431" h="2853" extrusionOk="0">
                  <a:moveTo>
                    <a:pt x="364" y="1"/>
                  </a:moveTo>
                  <a:lnTo>
                    <a:pt x="173" y="144"/>
                  </a:lnTo>
                  <a:cubicBezTo>
                    <a:pt x="58" y="230"/>
                    <a:pt x="0" y="355"/>
                    <a:pt x="0" y="489"/>
                  </a:cubicBezTo>
                  <a:lnTo>
                    <a:pt x="0" y="2852"/>
                  </a:lnTo>
                  <a:lnTo>
                    <a:pt x="29" y="2805"/>
                  </a:lnTo>
                  <a:cubicBezTo>
                    <a:pt x="287" y="2412"/>
                    <a:pt x="431" y="1953"/>
                    <a:pt x="431" y="1493"/>
                  </a:cubicBezTo>
                  <a:lnTo>
                    <a:pt x="431" y="230"/>
                  </a:lnTo>
                  <a:cubicBezTo>
                    <a:pt x="431" y="154"/>
                    <a:pt x="402" y="67"/>
                    <a:pt x="364"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176" name="Google Shape;1176;p45"/>
            <p:cNvSpPr/>
            <p:nvPr/>
          </p:nvSpPr>
          <p:spPr>
            <a:xfrm>
              <a:off x="7206693" y="1785514"/>
              <a:ext cx="8123" cy="23929"/>
            </a:xfrm>
            <a:custGeom>
              <a:avLst/>
              <a:gdLst/>
              <a:ahLst/>
              <a:cxnLst/>
              <a:rect l="l" t="t" r="r" b="b"/>
              <a:pathLst>
                <a:path w="221" h="651" extrusionOk="0">
                  <a:moveTo>
                    <a:pt x="115" y="0"/>
                  </a:moveTo>
                  <a:cubicBezTo>
                    <a:pt x="48" y="0"/>
                    <a:pt x="0" y="48"/>
                    <a:pt x="0" y="105"/>
                  </a:cubicBezTo>
                  <a:lnTo>
                    <a:pt x="0" y="651"/>
                  </a:lnTo>
                  <a:lnTo>
                    <a:pt x="220" y="651"/>
                  </a:lnTo>
                  <a:lnTo>
                    <a:pt x="220" y="105"/>
                  </a:lnTo>
                  <a:cubicBezTo>
                    <a:pt x="220" y="48"/>
                    <a:pt x="172" y="0"/>
                    <a:pt x="115" y="0"/>
                  </a:cubicBez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1177" name="Google Shape;1177;p45"/>
            <p:cNvSpPr/>
            <p:nvPr/>
          </p:nvSpPr>
          <p:spPr>
            <a:xfrm>
              <a:off x="7178903" y="1563528"/>
              <a:ext cx="63701" cy="31722"/>
            </a:xfrm>
            <a:custGeom>
              <a:avLst/>
              <a:gdLst/>
              <a:ahLst/>
              <a:cxnLst/>
              <a:rect l="l" t="t" r="r" b="b"/>
              <a:pathLst>
                <a:path w="1733" h="863" extrusionOk="0">
                  <a:moveTo>
                    <a:pt x="651" y="0"/>
                  </a:moveTo>
                  <a:cubicBezTo>
                    <a:pt x="297" y="0"/>
                    <a:pt x="0" y="287"/>
                    <a:pt x="0" y="641"/>
                  </a:cubicBezTo>
                  <a:cubicBezTo>
                    <a:pt x="530" y="794"/>
                    <a:pt x="1076" y="862"/>
                    <a:pt x="1624" y="862"/>
                  </a:cubicBezTo>
                  <a:cubicBezTo>
                    <a:pt x="1660" y="862"/>
                    <a:pt x="1696" y="862"/>
                    <a:pt x="1732" y="862"/>
                  </a:cubicBezTo>
                  <a:lnTo>
                    <a:pt x="1732" y="641"/>
                  </a:lnTo>
                  <a:cubicBezTo>
                    <a:pt x="1732" y="287"/>
                    <a:pt x="1436" y="0"/>
                    <a:pt x="108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178" name="Google Shape;1178;p45"/>
            <p:cNvSpPr/>
            <p:nvPr/>
          </p:nvSpPr>
          <p:spPr>
            <a:xfrm>
              <a:off x="7178903" y="1563528"/>
              <a:ext cx="43631" cy="28891"/>
            </a:xfrm>
            <a:custGeom>
              <a:avLst/>
              <a:gdLst/>
              <a:ahLst/>
              <a:cxnLst/>
              <a:rect l="l" t="t" r="r" b="b"/>
              <a:pathLst>
                <a:path w="1187" h="786" extrusionOk="0">
                  <a:moveTo>
                    <a:pt x="651" y="0"/>
                  </a:moveTo>
                  <a:cubicBezTo>
                    <a:pt x="297" y="0"/>
                    <a:pt x="0" y="287"/>
                    <a:pt x="0" y="641"/>
                  </a:cubicBezTo>
                  <a:cubicBezTo>
                    <a:pt x="220" y="708"/>
                    <a:pt x="431" y="756"/>
                    <a:pt x="651" y="785"/>
                  </a:cubicBezTo>
                  <a:lnTo>
                    <a:pt x="651" y="641"/>
                  </a:lnTo>
                  <a:cubicBezTo>
                    <a:pt x="651" y="326"/>
                    <a:pt x="881" y="58"/>
                    <a:pt x="1187" y="10"/>
                  </a:cubicBezTo>
                  <a:cubicBezTo>
                    <a:pt x="1158" y="0"/>
                    <a:pt x="1120" y="0"/>
                    <a:pt x="1081" y="0"/>
                  </a:cubicBezTo>
                  <a:close/>
                </a:path>
              </a:pathLst>
            </a:custGeom>
            <a:solidFill>
              <a:srgbClr val="FFFFFF">
                <a:alpha val="18220"/>
              </a:srgbClr>
            </a:solidFill>
            <a:ln>
              <a:noFill/>
            </a:ln>
          </p:spPr>
          <p:txBody>
            <a:bodyPr spcFirstLastPara="1" wrap="square" lIns="121900" tIns="121900" rIns="121900" bIns="121900" anchor="ctr" anchorCtr="0">
              <a:noAutofit/>
            </a:bodyPr>
            <a:lstStyle/>
            <a:p>
              <a:endParaRPr sz="2400"/>
            </a:p>
          </p:txBody>
        </p:sp>
      </p:grpSp>
      <p:grpSp>
        <p:nvGrpSpPr>
          <p:cNvPr id="1179" name="Google Shape;1179;p45"/>
          <p:cNvGrpSpPr/>
          <p:nvPr/>
        </p:nvGrpSpPr>
        <p:grpSpPr>
          <a:xfrm>
            <a:off x="1313663" y="6152716"/>
            <a:ext cx="747424" cy="698521"/>
            <a:chOff x="1652959" y="3049601"/>
            <a:chExt cx="560568" cy="523891"/>
          </a:xfrm>
        </p:grpSpPr>
        <p:sp>
          <p:nvSpPr>
            <p:cNvPr id="1180" name="Google Shape;1180;p45"/>
            <p:cNvSpPr/>
            <p:nvPr/>
          </p:nvSpPr>
          <p:spPr>
            <a:xfrm>
              <a:off x="1652959" y="3159039"/>
              <a:ext cx="560568" cy="414453"/>
            </a:xfrm>
            <a:custGeom>
              <a:avLst/>
              <a:gdLst/>
              <a:ahLst/>
              <a:cxnLst/>
              <a:rect l="l" t="t" r="r" b="b"/>
              <a:pathLst>
                <a:path w="13476" h="9964" extrusionOk="0">
                  <a:moveTo>
                    <a:pt x="1024" y="1"/>
                  </a:moveTo>
                  <a:cubicBezTo>
                    <a:pt x="459" y="1"/>
                    <a:pt x="0" y="451"/>
                    <a:pt x="0" y="1015"/>
                  </a:cubicBezTo>
                  <a:lnTo>
                    <a:pt x="0" y="8949"/>
                  </a:lnTo>
                  <a:cubicBezTo>
                    <a:pt x="0" y="9514"/>
                    <a:pt x="459" y="9964"/>
                    <a:pt x="1024" y="9964"/>
                  </a:cubicBezTo>
                  <a:lnTo>
                    <a:pt x="12461" y="9964"/>
                  </a:lnTo>
                  <a:cubicBezTo>
                    <a:pt x="13025" y="9964"/>
                    <a:pt x="13475" y="9514"/>
                    <a:pt x="13475" y="8949"/>
                  </a:cubicBezTo>
                  <a:lnTo>
                    <a:pt x="13475" y="1015"/>
                  </a:lnTo>
                  <a:cubicBezTo>
                    <a:pt x="13475" y="451"/>
                    <a:pt x="13025" y="1"/>
                    <a:pt x="12461"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181" name="Google Shape;1181;p45"/>
            <p:cNvSpPr/>
            <p:nvPr/>
          </p:nvSpPr>
          <p:spPr>
            <a:xfrm>
              <a:off x="1652959" y="3159039"/>
              <a:ext cx="280284" cy="414453"/>
            </a:xfrm>
            <a:custGeom>
              <a:avLst/>
              <a:gdLst/>
              <a:ahLst/>
              <a:cxnLst/>
              <a:rect l="l" t="t" r="r" b="b"/>
              <a:pathLst>
                <a:path w="6738" h="9964" extrusionOk="0">
                  <a:moveTo>
                    <a:pt x="995" y="1"/>
                  </a:moveTo>
                  <a:cubicBezTo>
                    <a:pt x="440" y="1"/>
                    <a:pt x="0" y="460"/>
                    <a:pt x="0" y="1015"/>
                  </a:cubicBezTo>
                  <a:lnTo>
                    <a:pt x="0" y="8949"/>
                  </a:lnTo>
                  <a:cubicBezTo>
                    <a:pt x="0" y="9504"/>
                    <a:pt x="440" y="9964"/>
                    <a:pt x="995" y="9964"/>
                  </a:cubicBezTo>
                  <a:lnTo>
                    <a:pt x="6738" y="9964"/>
                  </a:lnTo>
                  <a:lnTo>
                    <a:pt x="6738" y="1"/>
                  </a:ln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1182" name="Google Shape;1182;p45"/>
            <p:cNvSpPr/>
            <p:nvPr/>
          </p:nvSpPr>
          <p:spPr>
            <a:xfrm>
              <a:off x="1701504" y="3207623"/>
              <a:ext cx="463854" cy="317703"/>
            </a:xfrm>
            <a:custGeom>
              <a:avLst/>
              <a:gdLst/>
              <a:ahLst/>
              <a:cxnLst/>
              <a:rect l="l" t="t" r="r" b="b"/>
              <a:pathLst>
                <a:path w="11151" h="7638" extrusionOk="0">
                  <a:moveTo>
                    <a:pt x="278" y="1"/>
                  </a:moveTo>
                  <a:cubicBezTo>
                    <a:pt x="125" y="1"/>
                    <a:pt x="10" y="115"/>
                    <a:pt x="10" y="269"/>
                  </a:cubicBezTo>
                  <a:lnTo>
                    <a:pt x="10" y="7360"/>
                  </a:lnTo>
                  <a:cubicBezTo>
                    <a:pt x="1" y="7513"/>
                    <a:pt x="125" y="7628"/>
                    <a:pt x="278" y="7638"/>
                  </a:cubicBezTo>
                  <a:lnTo>
                    <a:pt x="10873" y="7638"/>
                  </a:lnTo>
                  <a:cubicBezTo>
                    <a:pt x="11026" y="7638"/>
                    <a:pt x="11150" y="7513"/>
                    <a:pt x="11141" y="7360"/>
                  </a:cubicBezTo>
                  <a:lnTo>
                    <a:pt x="11141" y="269"/>
                  </a:lnTo>
                  <a:cubicBezTo>
                    <a:pt x="11141" y="115"/>
                    <a:pt x="11026" y="1"/>
                    <a:pt x="1087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183" name="Google Shape;1183;p45"/>
            <p:cNvSpPr/>
            <p:nvPr/>
          </p:nvSpPr>
          <p:spPr>
            <a:xfrm>
              <a:off x="1701504" y="3207623"/>
              <a:ext cx="231740" cy="317328"/>
            </a:xfrm>
            <a:custGeom>
              <a:avLst/>
              <a:gdLst/>
              <a:ahLst/>
              <a:cxnLst/>
              <a:rect l="l" t="t" r="r" b="b"/>
              <a:pathLst>
                <a:path w="5571" h="7629" extrusionOk="0">
                  <a:moveTo>
                    <a:pt x="269" y="1"/>
                  </a:moveTo>
                  <a:cubicBezTo>
                    <a:pt x="125" y="1"/>
                    <a:pt x="1" y="125"/>
                    <a:pt x="10" y="269"/>
                  </a:cubicBezTo>
                  <a:lnTo>
                    <a:pt x="10" y="7360"/>
                  </a:lnTo>
                  <a:cubicBezTo>
                    <a:pt x="1" y="7504"/>
                    <a:pt x="125" y="7628"/>
                    <a:pt x="269" y="7628"/>
                  </a:cubicBezTo>
                  <a:lnTo>
                    <a:pt x="5571" y="7628"/>
                  </a:lnTo>
                  <a:lnTo>
                    <a:pt x="5571" y="1"/>
                  </a:lnTo>
                  <a:close/>
                </a:path>
              </a:pathLst>
            </a:custGeom>
            <a:solidFill>
              <a:srgbClr val="151F29">
                <a:alpha val="12440"/>
              </a:srgbClr>
            </a:solidFill>
            <a:ln>
              <a:noFill/>
            </a:ln>
          </p:spPr>
          <p:txBody>
            <a:bodyPr spcFirstLastPara="1" wrap="square" lIns="121900" tIns="121900" rIns="121900" bIns="121900" anchor="ctr" anchorCtr="0">
              <a:noAutofit/>
            </a:bodyPr>
            <a:lstStyle/>
            <a:p>
              <a:endParaRPr sz="2400"/>
            </a:p>
          </p:txBody>
        </p:sp>
        <p:sp>
          <p:nvSpPr>
            <p:cNvPr id="1184" name="Google Shape;1184;p45"/>
            <p:cNvSpPr/>
            <p:nvPr/>
          </p:nvSpPr>
          <p:spPr>
            <a:xfrm>
              <a:off x="1823346" y="3049601"/>
              <a:ext cx="220176" cy="183559"/>
            </a:xfrm>
            <a:custGeom>
              <a:avLst/>
              <a:gdLst/>
              <a:ahLst/>
              <a:cxnLst/>
              <a:rect l="l" t="t" r="r" b="b"/>
              <a:pathLst>
                <a:path w="5293" h="4413" extrusionOk="0">
                  <a:moveTo>
                    <a:pt x="2249" y="0"/>
                  </a:moveTo>
                  <a:cubicBezTo>
                    <a:pt x="1646" y="0"/>
                    <a:pt x="1168" y="479"/>
                    <a:pt x="1168" y="1072"/>
                  </a:cubicBezTo>
                  <a:lnTo>
                    <a:pt x="1168" y="1579"/>
                  </a:lnTo>
                  <a:cubicBezTo>
                    <a:pt x="1168" y="1838"/>
                    <a:pt x="957" y="2048"/>
                    <a:pt x="699" y="2048"/>
                  </a:cubicBezTo>
                  <a:lnTo>
                    <a:pt x="498" y="2048"/>
                  </a:lnTo>
                  <a:cubicBezTo>
                    <a:pt x="220" y="2048"/>
                    <a:pt x="0" y="2268"/>
                    <a:pt x="0" y="2536"/>
                  </a:cubicBezTo>
                  <a:lnTo>
                    <a:pt x="0" y="3914"/>
                  </a:lnTo>
                  <a:cubicBezTo>
                    <a:pt x="0" y="4192"/>
                    <a:pt x="220" y="4412"/>
                    <a:pt x="498" y="4412"/>
                  </a:cubicBezTo>
                  <a:lnTo>
                    <a:pt x="4795" y="4412"/>
                  </a:lnTo>
                  <a:cubicBezTo>
                    <a:pt x="5072" y="4412"/>
                    <a:pt x="5293" y="4192"/>
                    <a:pt x="5293" y="3914"/>
                  </a:cubicBezTo>
                  <a:lnTo>
                    <a:pt x="5293" y="2536"/>
                  </a:lnTo>
                  <a:cubicBezTo>
                    <a:pt x="5293" y="2268"/>
                    <a:pt x="5072" y="2048"/>
                    <a:pt x="4795" y="2048"/>
                  </a:cubicBezTo>
                  <a:lnTo>
                    <a:pt x="4594" y="2048"/>
                  </a:lnTo>
                  <a:cubicBezTo>
                    <a:pt x="4336" y="2048"/>
                    <a:pt x="4125" y="1838"/>
                    <a:pt x="4125" y="1579"/>
                  </a:cubicBezTo>
                  <a:lnTo>
                    <a:pt x="4125" y="1072"/>
                  </a:lnTo>
                  <a:cubicBezTo>
                    <a:pt x="4125" y="479"/>
                    <a:pt x="3637" y="0"/>
                    <a:pt x="3044"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185" name="Google Shape;1185;p45"/>
            <p:cNvSpPr/>
            <p:nvPr/>
          </p:nvSpPr>
          <p:spPr>
            <a:xfrm>
              <a:off x="1872682" y="3285241"/>
              <a:ext cx="217430" cy="154900"/>
            </a:xfrm>
            <a:custGeom>
              <a:avLst/>
              <a:gdLst/>
              <a:ahLst/>
              <a:cxnLst/>
              <a:rect l="l" t="t" r="r" b="b"/>
              <a:pathLst>
                <a:path w="5227" h="3724" extrusionOk="0">
                  <a:moveTo>
                    <a:pt x="4623" y="1"/>
                  </a:moveTo>
                  <a:lnTo>
                    <a:pt x="4604" y="10"/>
                  </a:lnTo>
                  <a:lnTo>
                    <a:pt x="4020" y="297"/>
                  </a:lnTo>
                  <a:cubicBezTo>
                    <a:pt x="3915" y="355"/>
                    <a:pt x="3867" y="479"/>
                    <a:pt x="3915" y="594"/>
                  </a:cubicBezTo>
                  <a:cubicBezTo>
                    <a:pt x="3950" y="672"/>
                    <a:pt x="4032" y="718"/>
                    <a:pt x="4119" y="718"/>
                  </a:cubicBezTo>
                  <a:cubicBezTo>
                    <a:pt x="4150" y="718"/>
                    <a:pt x="4182" y="712"/>
                    <a:pt x="4212" y="699"/>
                  </a:cubicBezTo>
                  <a:lnTo>
                    <a:pt x="4365" y="623"/>
                  </a:lnTo>
                  <a:lnTo>
                    <a:pt x="4365" y="623"/>
                  </a:lnTo>
                  <a:cubicBezTo>
                    <a:pt x="4078" y="1580"/>
                    <a:pt x="3580" y="2298"/>
                    <a:pt x="2882" y="2738"/>
                  </a:cubicBezTo>
                  <a:cubicBezTo>
                    <a:pt x="2181" y="3183"/>
                    <a:pt x="1189" y="3280"/>
                    <a:pt x="523" y="3280"/>
                  </a:cubicBezTo>
                  <a:cubicBezTo>
                    <a:pt x="416" y="3280"/>
                    <a:pt x="318" y="3278"/>
                    <a:pt x="231" y="3274"/>
                  </a:cubicBezTo>
                  <a:cubicBezTo>
                    <a:pt x="225" y="3273"/>
                    <a:pt x="220" y="3273"/>
                    <a:pt x="215" y="3273"/>
                  </a:cubicBezTo>
                  <a:cubicBezTo>
                    <a:pt x="97" y="3273"/>
                    <a:pt x="1" y="3375"/>
                    <a:pt x="1" y="3494"/>
                  </a:cubicBezTo>
                  <a:cubicBezTo>
                    <a:pt x="1" y="3609"/>
                    <a:pt x="97" y="3704"/>
                    <a:pt x="211" y="3714"/>
                  </a:cubicBezTo>
                  <a:cubicBezTo>
                    <a:pt x="432" y="3714"/>
                    <a:pt x="738" y="3724"/>
                    <a:pt x="872" y="3724"/>
                  </a:cubicBezTo>
                  <a:cubicBezTo>
                    <a:pt x="889" y="3724"/>
                    <a:pt x="906" y="3724"/>
                    <a:pt x="923" y="3724"/>
                  </a:cubicBezTo>
                  <a:cubicBezTo>
                    <a:pt x="1691" y="3724"/>
                    <a:pt x="2456" y="3514"/>
                    <a:pt x="3111" y="3111"/>
                  </a:cubicBezTo>
                  <a:cubicBezTo>
                    <a:pt x="3886" y="2623"/>
                    <a:pt x="4442" y="1848"/>
                    <a:pt x="4767" y="824"/>
                  </a:cubicBezTo>
                  <a:lnTo>
                    <a:pt x="4796" y="891"/>
                  </a:lnTo>
                  <a:cubicBezTo>
                    <a:pt x="4834" y="967"/>
                    <a:pt x="4910" y="1010"/>
                    <a:pt x="4988" y="1010"/>
                  </a:cubicBezTo>
                  <a:cubicBezTo>
                    <a:pt x="5027" y="1010"/>
                    <a:pt x="5067" y="999"/>
                    <a:pt x="5102" y="977"/>
                  </a:cubicBezTo>
                  <a:cubicBezTo>
                    <a:pt x="5198" y="910"/>
                    <a:pt x="5226" y="776"/>
                    <a:pt x="5159" y="671"/>
                  </a:cubicBezTo>
                  <a:lnTo>
                    <a:pt x="4872" y="96"/>
                  </a:lnTo>
                  <a:lnTo>
                    <a:pt x="4863" y="77"/>
                  </a:lnTo>
                  <a:cubicBezTo>
                    <a:pt x="4843" y="58"/>
                    <a:pt x="4834" y="49"/>
                    <a:pt x="4824" y="39"/>
                  </a:cubicBezTo>
                  <a:lnTo>
                    <a:pt x="4796" y="20"/>
                  </a:lnTo>
                  <a:lnTo>
                    <a:pt x="4767" y="10"/>
                  </a:lnTo>
                  <a:lnTo>
                    <a:pt x="4748"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186" name="Google Shape;1186;p45"/>
            <p:cNvSpPr/>
            <p:nvPr/>
          </p:nvSpPr>
          <p:spPr>
            <a:xfrm>
              <a:off x="1808620" y="3399879"/>
              <a:ext cx="64102" cy="54697"/>
            </a:xfrm>
            <a:custGeom>
              <a:avLst/>
              <a:gdLst/>
              <a:ahLst/>
              <a:cxnLst/>
              <a:rect l="l" t="t" r="r" b="b"/>
              <a:pathLst>
                <a:path w="1541" h="1315" extrusionOk="0">
                  <a:moveTo>
                    <a:pt x="660" y="1"/>
                  </a:moveTo>
                  <a:cubicBezTo>
                    <a:pt x="297" y="1"/>
                    <a:pt x="0" y="288"/>
                    <a:pt x="0" y="652"/>
                  </a:cubicBezTo>
                  <a:cubicBezTo>
                    <a:pt x="0" y="1053"/>
                    <a:pt x="324" y="1314"/>
                    <a:pt x="664" y="1314"/>
                  </a:cubicBezTo>
                  <a:cubicBezTo>
                    <a:pt x="826" y="1314"/>
                    <a:pt x="993" y="1254"/>
                    <a:pt x="1129" y="1121"/>
                  </a:cubicBezTo>
                  <a:cubicBezTo>
                    <a:pt x="1541" y="709"/>
                    <a:pt x="1244" y="1"/>
                    <a:pt x="660"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187" name="Google Shape;1187;p45"/>
            <p:cNvSpPr/>
            <p:nvPr/>
          </p:nvSpPr>
          <p:spPr>
            <a:xfrm>
              <a:off x="1750133" y="3271598"/>
              <a:ext cx="62563" cy="55446"/>
            </a:xfrm>
            <a:custGeom>
              <a:avLst/>
              <a:gdLst/>
              <a:ahLst/>
              <a:cxnLst/>
              <a:rect l="l" t="t" r="r" b="b"/>
              <a:pathLst>
                <a:path w="1504" h="1333" extrusionOk="0">
                  <a:moveTo>
                    <a:pt x="313" y="1"/>
                  </a:moveTo>
                  <a:cubicBezTo>
                    <a:pt x="143" y="1"/>
                    <a:pt x="0" y="222"/>
                    <a:pt x="162" y="377"/>
                  </a:cubicBezTo>
                  <a:lnTo>
                    <a:pt x="439" y="664"/>
                  </a:lnTo>
                  <a:lnTo>
                    <a:pt x="162" y="951"/>
                  </a:lnTo>
                  <a:cubicBezTo>
                    <a:pt x="66" y="1037"/>
                    <a:pt x="66" y="1181"/>
                    <a:pt x="162" y="1267"/>
                  </a:cubicBezTo>
                  <a:cubicBezTo>
                    <a:pt x="200" y="1305"/>
                    <a:pt x="255" y="1324"/>
                    <a:pt x="311" y="1324"/>
                  </a:cubicBezTo>
                  <a:cubicBezTo>
                    <a:pt x="368" y="1324"/>
                    <a:pt x="425" y="1305"/>
                    <a:pt x="468" y="1267"/>
                  </a:cubicBezTo>
                  <a:lnTo>
                    <a:pt x="755" y="980"/>
                  </a:lnTo>
                  <a:lnTo>
                    <a:pt x="1033" y="1267"/>
                  </a:lnTo>
                  <a:cubicBezTo>
                    <a:pt x="1081" y="1313"/>
                    <a:pt x="1134" y="1332"/>
                    <a:pt x="1186" y="1332"/>
                  </a:cubicBezTo>
                  <a:cubicBezTo>
                    <a:pt x="1357" y="1332"/>
                    <a:pt x="1504" y="1113"/>
                    <a:pt x="1349" y="951"/>
                  </a:cubicBezTo>
                  <a:lnTo>
                    <a:pt x="1062" y="673"/>
                  </a:lnTo>
                  <a:lnTo>
                    <a:pt x="1349" y="386"/>
                  </a:lnTo>
                  <a:cubicBezTo>
                    <a:pt x="1504" y="224"/>
                    <a:pt x="1357" y="5"/>
                    <a:pt x="1186" y="5"/>
                  </a:cubicBezTo>
                  <a:cubicBezTo>
                    <a:pt x="1134" y="5"/>
                    <a:pt x="1081" y="24"/>
                    <a:pt x="1033" y="70"/>
                  </a:cubicBezTo>
                  <a:lnTo>
                    <a:pt x="755" y="357"/>
                  </a:lnTo>
                  <a:lnTo>
                    <a:pt x="468" y="70"/>
                  </a:lnTo>
                  <a:cubicBezTo>
                    <a:pt x="419" y="21"/>
                    <a:pt x="365" y="1"/>
                    <a:pt x="313"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188" name="Google Shape;1188;p45"/>
            <p:cNvSpPr/>
            <p:nvPr/>
          </p:nvSpPr>
          <p:spPr>
            <a:xfrm>
              <a:off x="2066198" y="3417724"/>
              <a:ext cx="62604" cy="55405"/>
            </a:xfrm>
            <a:custGeom>
              <a:avLst/>
              <a:gdLst/>
              <a:ahLst/>
              <a:cxnLst/>
              <a:rect l="l" t="t" r="r" b="b"/>
              <a:pathLst>
                <a:path w="1505" h="1332" extrusionOk="0">
                  <a:moveTo>
                    <a:pt x="318" y="0"/>
                  </a:moveTo>
                  <a:cubicBezTo>
                    <a:pt x="149" y="0"/>
                    <a:pt x="1" y="222"/>
                    <a:pt x="163" y="376"/>
                  </a:cubicBezTo>
                  <a:lnTo>
                    <a:pt x="440" y="673"/>
                  </a:lnTo>
                  <a:lnTo>
                    <a:pt x="163" y="950"/>
                  </a:lnTo>
                  <a:cubicBezTo>
                    <a:pt x="1" y="1112"/>
                    <a:pt x="145" y="1331"/>
                    <a:pt x="316" y="1331"/>
                  </a:cubicBezTo>
                  <a:cubicBezTo>
                    <a:pt x="367" y="1331"/>
                    <a:pt x="421" y="1312"/>
                    <a:pt x="469" y="1266"/>
                  </a:cubicBezTo>
                  <a:lnTo>
                    <a:pt x="756" y="979"/>
                  </a:lnTo>
                  <a:lnTo>
                    <a:pt x="1034" y="1266"/>
                  </a:lnTo>
                  <a:cubicBezTo>
                    <a:pt x="1082" y="1312"/>
                    <a:pt x="1135" y="1331"/>
                    <a:pt x="1186" y="1331"/>
                  </a:cubicBezTo>
                  <a:cubicBezTo>
                    <a:pt x="1358" y="1331"/>
                    <a:pt x="1504" y="1112"/>
                    <a:pt x="1349" y="950"/>
                  </a:cubicBezTo>
                  <a:lnTo>
                    <a:pt x="1062" y="673"/>
                  </a:lnTo>
                  <a:lnTo>
                    <a:pt x="1349" y="385"/>
                  </a:lnTo>
                  <a:cubicBezTo>
                    <a:pt x="1503" y="225"/>
                    <a:pt x="1361" y="8"/>
                    <a:pt x="1191" y="8"/>
                  </a:cubicBezTo>
                  <a:cubicBezTo>
                    <a:pt x="1139" y="8"/>
                    <a:pt x="1084" y="29"/>
                    <a:pt x="1034" y="79"/>
                  </a:cubicBezTo>
                  <a:lnTo>
                    <a:pt x="756" y="357"/>
                  </a:lnTo>
                  <a:lnTo>
                    <a:pt x="469" y="70"/>
                  </a:lnTo>
                  <a:cubicBezTo>
                    <a:pt x="422" y="21"/>
                    <a:pt x="369" y="0"/>
                    <a:pt x="318"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189" name="Google Shape;1189;p45"/>
            <p:cNvSpPr/>
            <p:nvPr/>
          </p:nvSpPr>
          <p:spPr>
            <a:xfrm>
              <a:off x="1908165" y="3296056"/>
              <a:ext cx="62895" cy="55238"/>
            </a:xfrm>
            <a:custGeom>
              <a:avLst/>
              <a:gdLst/>
              <a:ahLst/>
              <a:cxnLst/>
              <a:rect l="l" t="t" r="r" b="b"/>
              <a:pathLst>
                <a:path w="1512" h="1328" extrusionOk="0">
                  <a:moveTo>
                    <a:pt x="320" y="1"/>
                  </a:moveTo>
                  <a:cubicBezTo>
                    <a:pt x="150" y="1"/>
                    <a:pt x="0" y="220"/>
                    <a:pt x="162" y="382"/>
                  </a:cubicBezTo>
                  <a:lnTo>
                    <a:pt x="449" y="669"/>
                  </a:lnTo>
                  <a:lnTo>
                    <a:pt x="162" y="947"/>
                  </a:lnTo>
                  <a:cubicBezTo>
                    <a:pt x="76" y="1033"/>
                    <a:pt x="76" y="1176"/>
                    <a:pt x="162" y="1262"/>
                  </a:cubicBezTo>
                  <a:cubicBezTo>
                    <a:pt x="205" y="1301"/>
                    <a:pt x="260" y="1320"/>
                    <a:pt x="315" y="1320"/>
                  </a:cubicBezTo>
                  <a:cubicBezTo>
                    <a:pt x="371" y="1320"/>
                    <a:pt x="426" y="1301"/>
                    <a:pt x="469" y="1262"/>
                  </a:cubicBezTo>
                  <a:lnTo>
                    <a:pt x="756" y="975"/>
                  </a:lnTo>
                  <a:lnTo>
                    <a:pt x="1043" y="1262"/>
                  </a:lnTo>
                  <a:cubicBezTo>
                    <a:pt x="1089" y="1309"/>
                    <a:pt x="1141" y="1328"/>
                    <a:pt x="1192" y="1328"/>
                  </a:cubicBezTo>
                  <a:cubicBezTo>
                    <a:pt x="1361" y="1328"/>
                    <a:pt x="1511" y="1109"/>
                    <a:pt x="1349" y="947"/>
                  </a:cubicBezTo>
                  <a:lnTo>
                    <a:pt x="1062" y="669"/>
                  </a:lnTo>
                  <a:lnTo>
                    <a:pt x="1349" y="382"/>
                  </a:lnTo>
                  <a:cubicBezTo>
                    <a:pt x="1511" y="220"/>
                    <a:pt x="1361" y="1"/>
                    <a:pt x="1192" y="1"/>
                  </a:cubicBezTo>
                  <a:cubicBezTo>
                    <a:pt x="1141" y="1"/>
                    <a:pt x="1089" y="20"/>
                    <a:pt x="1043" y="66"/>
                  </a:cubicBezTo>
                  <a:lnTo>
                    <a:pt x="756" y="353"/>
                  </a:lnTo>
                  <a:lnTo>
                    <a:pt x="469" y="66"/>
                  </a:lnTo>
                  <a:cubicBezTo>
                    <a:pt x="423" y="20"/>
                    <a:pt x="370" y="1"/>
                    <a:pt x="320"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190" name="Google Shape;1190;p45"/>
            <p:cNvSpPr/>
            <p:nvPr/>
          </p:nvSpPr>
          <p:spPr>
            <a:xfrm>
              <a:off x="1823346" y="3049601"/>
              <a:ext cx="110317" cy="183559"/>
            </a:xfrm>
            <a:custGeom>
              <a:avLst/>
              <a:gdLst/>
              <a:ahLst/>
              <a:cxnLst/>
              <a:rect l="l" t="t" r="r" b="b"/>
              <a:pathLst>
                <a:path w="2652" h="4413" extrusionOk="0">
                  <a:moveTo>
                    <a:pt x="2249" y="0"/>
                  </a:moveTo>
                  <a:cubicBezTo>
                    <a:pt x="1646" y="0"/>
                    <a:pt x="1168" y="479"/>
                    <a:pt x="1168" y="1072"/>
                  </a:cubicBezTo>
                  <a:lnTo>
                    <a:pt x="1168" y="1579"/>
                  </a:lnTo>
                  <a:cubicBezTo>
                    <a:pt x="1168" y="1838"/>
                    <a:pt x="957" y="2048"/>
                    <a:pt x="699" y="2048"/>
                  </a:cubicBezTo>
                  <a:lnTo>
                    <a:pt x="498" y="2048"/>
                  </a:lnTo>
                  <a:cubicBezTo>
                    <a:pt x="220" y="2048"/>
                    <a:pt x="0" y="2268"/>
                    <a:pt x="0" y="2536"/>
                  </a:cubicBezTo>
                  <a:lnTo>
                    <a:pt x="0" y="3914"/>
                  </a:lnTo>
                  <a:cubicBezTo>
                    <a:pt x="0" y="4192"/>
                    <a:pt x="220" y="4412"/>
                    <a:pt x="498" y="4412"/>
                  </a:cubicBezTo>
                  <a:lnTo>
                    <a:pt x="2651" y="4412"/>
                  </a:lnTo>
                  <a:lnTo>
                    <a:pt x="2642" y="0"/>
                  </a:ln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1191" name="Google Shape;1191;p45"/>
            <p:cNvSpPr/>
            <p:nvPr/>
          </p:nvSpPr>
          <p:spPr>
            <a:xfrm>
              <a:off x="1900179" y="3146768"/>
              <a:ext cx="58153" cy="50164"/>
            </a:xfrm>
            <a:custGeom>
              <a:avLst/>
              <a:gdLst/>
              <a:ahLst/>
              <a:cxnLst/>
              <a:rect l="l" t="t" r="r" b="b"/>
              <a:pathLst>
                <a:path w="1398" h="1206" extrusionOk="0">
                  <a:moveTo>
                    <a:pt x="798" y="1"/>
                  </a:moveTo>
                  <a:cubicBezTo>
                    <a:pt x="650" y="1"/>
                    <a:pt x="498" y="57"/>
                    <a:pt x="374" y="181"/>
                  </a:cubicBezTo>
                  <a:cubicBezTo>
                    <a:pt x="0" y="554"/>
                    <a:pt x="268" y="1205"/>
                    <a:pt x="795" y="1205"/>
                  </a:cubicBezTo>
                  <a:cubicBezTo>
                    <a:pt x="1130" y="1205"/>
                    <a:pt x="1398" y="937"/>
                    <a:pt x="1398" y="602"/>
                  </a:cubicBezTo>
                  <a:cubicBezTo>
                    <a:pt x="1398" y="241"/>
                    <a:pt x="1106" y="1"/>
                    <a:pt x="798"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1192" name="Google Shape;1192;p45"/>
          <p:cNvGrpSpPr/>
          <p:nvPr/>
        </p:nvGrpSpPr>
        <p:grpSpPr>
          <a:xfrm>
            <a:off x="5262030" y="6092299"/>
            <a:ext cx="676280" cy="674296"/>
            <a:chOff x="4314639" y="3060919"/>
            <a:chExt cx="507210" cy="505722"/>
          </a:xfrm>
        </p:grpSpPr>
        <p:sp>
          <p:nvSpPr>
            <p:cNvPr id="1193" name="Google Shape;1193;p45"/>
            <p:cNvSpPr/>
            <p:nvPr/>
          </p:nvSpPr>
          <p:spPr>
            <a:xfrm>
              <a:off x="4460358" y="3341691"/>
              <a:ext cx="80826" cy="80862"/>
            </a:xfrm>
            <a:custGeom>
              <a:avLst/>
              <a:gdLst/>
              <a:ahLst/>
              <a:cxnLst/>
              <a:rect l="l" t="t" r="r" b="b"/>
              <a:pathLst>
                <a:path w="1943" h="1944" extrusionOk="0">
                  <a:moveTo>
                    <a:pt x="1196" y="0"/>
                  </a:moveTo>
                  <a:lnTo>
                    <a:pt x="0" y="1197"/>
                  </a:lnTo>
                  <a:cubicBezTo>
                    <a:pt x="86" y="1216"/>
                    <a:pt x="172" y="1254"/>
                    <a:pt x="239" y="1321"/>
                  </a:cubicBezTo>
                  <a:lnTo>
                    <a:pt x="622" y="1704"/>
                  </a:lnTo>
                  <a:cubicBezTo>
                    <a:pt x="689" y="1771"/>
                    <a:pt x="727" y="1857"/>
                    <a:pt x="747" y="1943"/>
                  </a:cubicBezTo>
                  <a:lnTo>
                    <a:pt x="1943" y="747"/>
                  </a:lnTo>
                  <a:cubicBezTo>
                    <a:pt x="1656" y="536"/>
                    <a:pt x="1407" y="287"/>
                    <a:pt x="1196"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194" name="Google Shape;1194;p45"/>
            <p:cNvSpPr/>
            <p:nvPr/>
          </p:nvSpPr>
          <p:spPr>
            <a:xfrm>
              <a:off x="4460733" y="3342065"/>
              <a:ext cx="64935" cy="80488"/>
            </a:xfrm>
            <a:custGeom>
              <a:avLst/>
              <a:gdLst/>
              <a:ahLst/>
              <a:cxnLst/>
              <a:rect l="l" t="t" r="r" b="b"/>
              <a:pathLst>
                <a:path w="1561" h="1935" extrusionOk="0">
                  <a:moveTo>
                    <a:pt x="1197" y="1"/>
                  </a:moveTo>
                  <a:lnTo>
                    <a:pt x="1" y="1197"/>
                  </a:lnTo>
                  <a:cubicBezTo>
                    <a:pt x="87" y="1207"/>
                    <a:pt x="173" y="1245"/>
                    <a:pt x="240" y="1312"/>
                  </a:cubicBezTo>
                  <a:lnTo>
                    <a:pt x="623" y="1695"/>
                  </a:lnTo>
                  <a:cubicBezTo>
                    <a:pt x="690" y="1762"/>
                    <a:pt x="728" y="1848"/>
                    <a:pt x="747" y="1934"/>
                  </a:cubicBezTo>
                  <a:lnTo>
                    <a:pt x="1197" y="1484"/>
                  </a:lnTo>
                  <a:lnTo>
                    <a:pt x="1034" y="1312"/>
                  </a:lnTo>
                  <a:lnTo>
                    <a:pt x="1015" y="1312"/>
                  </a:lnTo>
                  <a:cubicBezTo>
                    <a:pt x="910" y="1216"/>
                    <a:pt x="910" y="1063"/>
                    <a:pt x="1015" y="968"/>
                  </a:cubicBezTo>
                  <a:lnTo>
                    <a:pt x="1561" y="412"/>
                  </a:lnTo>
                  <a:cubicBezTo>
                    <a:pt x="1427" y="288"/>
                    <a:pt x="1312" y="145"/>
                    <a:pt x="1197" y="1"/>
                  </a:cubicBez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1195" name="Google Shape;1195;p45"/>
            <p:cNvSpPr/>
            <p:nvPr/>
          </p:nvSpPr>
          <p:spPr>
            <a:xfrm>
              <a:off x="4453578" y="3060919"/>
              <a:ext cx="368271" cy="351485"/>
            </a:xfrm>
            <a:custGeom>
              <a:avLst/>
              <a:gdLst/>
              <a:ahLst/>
              <a:cxnLst/>
              <a:rect l="l" t="t" r="r" b="b"/>
              <a:pathLst>
                <a:path w="8853" h="8450" extrusionOk="0">
                  <a:moveTo>
                    <a:pt x="4639" y="0"/>
                  </a:moveTo>
                  <a:cubicBezTo>
                    <a:pt x="3537" y="0"/>
                    <a:pt x="2454" y="430"/>
                    <a:pt x="1646" y="1238"/>
                  </a:cubicBezTo>
                  <a:cubicBezTo>
                    <a:pt x="0" y="2894"/>
                    <a:pt x="0" y="5564"/>
                    <a:pt x="1646" y="7210"/>
                  </a:cubicBezTo>
                  <a:cubicBezTo>
                    <a:pt x="2452" y="8022"/>
                    <a:pt x="3532" y="8450"/>
                    <a:pt x="4631" y="8450"/>
                  </a:cubicBezTo>
                  <a:cubicBezTo>
                    <a:pt x="5176" y="8450"/>
                    <a:pt x="5726" y="8344"/>
                    <a:pt x="6250" y="8128"/>
                  </a:cubicBezTo>
                  <a:cubicBezTo>
                    <a:pt x="7829" y="7478"/>
                    <a:pt x="8853" y="5937"/>
                    <a:pt x="8853" y="4224"/>
                  </a:cubicBezTo>
                  <a:cubicBezTo>
                    <a:pt x="8853" y="2520"/>
                    <a:pt x="7829" y="980"/>
                    <a:pt x="6250" y="319"/>
                  </a:cubicBezTo>
                  <a:cubicBezTo>
                    <a:pt x="5729" y="104"/>
                    <a:pt x="5182" y="0"/>
                    <a:pt x="4639"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96" name="Google Shape;1196;p45"/>
            <p:cNvSpPr/>
            <p:nvPr/>
          </p:nvSpPr>
          <p:spPr>
            <a:xfrm>
              <a:off x="4446423" y="3061127"/>
              <a:ext cx="215022" cy="351318"/>
            </a:xfrm>
            <a:custGeom>
              <a:avLst/>
              <a:gdLst/>
              <a:ahLst/>
              <a:cxnLst/>
              <a:rect l="l" t="t" r="r" b="b"/>
              <a:pathLst>
                <a:path w="5169" h="8446" extrusionOk="0">
                  <a:moveTo>
                    <a:pt x="4787" y="0"/>
                  </a:moveTo>
                  <a:cubicBezTo>
                    <a:pt x="2484" y="0"/>
                    <a:pt x="574" y="1869"/>
                    <a:pt x="574" y="4219"/>
                  </a:cubicBezTo>
                  <a:cubicBezTo>
                    <a:pt x="574" y="6574"/>
                    <a:pt x="2492" y="8445"/>
                    <a:pt x="4802" y="8445"/>
                  </a:cubicBezTo>
                  <a:cubicBezTo>
                    <a:pt x="4923" y="8445"/>
                    <a:pt x="5045" y="8440"/>
                    <a:pt x="5168" y="8430"/>
                  </a:cubicBezTo>
                  <a:cubicBezTo>
                    <a:pt x="4173" y="8344"/>
                    <a:pt x="3244" y="7913"/>
                    <a:pt x="2546" y="7205"/>
                  </a:cubicBezTo>
                  <a:cubicBezTo>
                    <a:pt x="0" y="4669"/>
                    <a:pt x="1589" y="314"/>
                    <a:pt x="5168" y="17"/>
                  </a:cubicBezTo>
                  <a:cubicBezTo>
                    <a:pt x="5040" y="6"/>
                    <a:pt x="4913" y="0"/>
                    <a:pt x="4787" y="0"/>
                  </a:cubicBez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1197" name="Google Shape;1197;p45"/>
            <p:cNvSpPr/>
            <p:nvPr/>
          </p:nvSpPr>
          <p:spPr>
            <a:xfrm>
              <a:off x="4504120" y="3094320"/>
              <a:ext cx="298219" cy="284682"/>
            </a:xfrm>
            <a:custGeom>
              <a:avLst/>
              <a:gdLst/>
              <a:ahLst/>
              <a:cxnLst/>
              <a:rect l="l" t="t" r="r" b="b"/>
              <a:pathLst>
                <a:path w="7169" h="6844" extrusionOk="0">
                  <a:moveTo>
                    <a:pt x="3443" y="0"/>
                  </a:moveTo>
                  <a:cubicBezTo>
                    <a:pt x="1686" y="0"/>
                    <a:pt x="1" y="1362"/>
                    <a:pt x="1" y="3421"/>
                  </a:cubicBezTo>
                  <a:cubicBezTo>
                    <a:pt x="1" y="4809"/>
                    <a:pt x="833" y="6053"/>
                    <a:pt x="2106" y="6579"/>
                  </a:cubicBezTo>
                  <a:cubicBezTo>
                    <a:pt x="2532" y="6757"/>
                    <a:pt x="2978" y="6843"/>
                    <a:pt x="3419" y="6843"/>
                  </a:cubicBezTo>
                  <a:cubicBezTo>
                    <a:pt x="4308" y="6843"/>
                    <a:pt x="5180" y="6494"/>
                    <a:pt x="5839" y="5842"/>
                  </a:cubicBezTo>
                  <a:cubicBezTo>
                    <a:pt x="7169" y="4502"/>
                    <a:pt x="7169" y="2339"/>
                    <a:pt x="5839" y="1009"/>
                  </a:cubicBezTo>
                  <a:cubicBezTo>
                    <a:pt x="5142" y="312"/>
                    <a:pt x="4284" y="0"/>
                    <a:pt x="344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198" name="Google Shape;1198;p45"/>
            <p:cNvSpPr/>
            <p:nvPr/>
          </p:nvSpPr>
          <p:spPr>
            <a:xfrm>
              <a:off x="4491807" y="3094404"/>
              <a:ext cx="169639" cy="284391"/>
            </a:xfrm>
            <a:custGeom>
              <a:avLst/>
              <a:gdLst/>
              <a:ahLst/>
              <a:cxnLst/>
              <a:rect l="l" t="t" r="r" b="b"/>
              <a:pathLst>
                <a:path w="4078" h="6837" extrusionOk="0">
                  <a:moveTo>
                    <a:pt x="3703" y="1"/>
                  </a:moveTo>
                  <a:cubicBezTo>
                    <a:pt x="1844" y="1"/>
                    <a:pt x="287" y="1516"/>
                    <a:pt x="287" y="3419"/>
                  </a:cubicBezTo>
                  <a:cubicBezTo>
                    <a:pt x="287" y="5330"/>
                    <a:pt x="1843" y="6837"/>
                    <a:pt x="3701" y="6837"/>
                  </a:cubicBezTo>
                  <a:cubicBezTo>
                    <a:pt x="3825" y="6837"/>
                    <a:pt x="3951" y="6830"/>
                    <a:pt x="4077" y="6816"/>
                  </a:cubicBezTo>
                  <a:cubicBezTo>
                    <a:pt x="3302" y="6740"/>
                    <a:pt x="2584" y="6395"/>
                    <a:pt x="2029" y="5840"/>
                  </a:cubicBezTo>
                  <a:cubicBezTo>
                    <a:pt x="0" y="3811"/>
                    <a:pt x="1225" y="328"/>
                    <a:pt x="4077" y="21"/>
                  </a:cubicBezTo>
                  <a:cubicBezTo>
                    <a:pt x="3951" y="8"/>
                    <a:pt x="3826" y="1"/>
                    <a:pt x="3703" y="1"/>
                  </a:cubicBez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1199" name="Google Shape;1199;p45"/>
            <p:cNvSpPr/>
            <p:nvPr/>
          </p:nvSpPr>
          <p:spPr>
            <a:xfrm>
              <a:off x="4607242" y="3150600"/>
              <a:ext cx="78080" cy="77659"/>
            </a:xfrm>
            <a:custGeom>
              <a:avLst/>
              <a:gdLst/>
              <a:ahLst/>
              <a:cxnLst/>
              <a:rect l="l" t="t" r="r" b="b"/>
              <a:pathLst>
                <a:path w="1877" h="1867" extrusionOk="0">
                  <a:moveTo>
                    <a:pt x="938" y="1"/>
                  </a:moveTo>
                  <a:cubicBezTo>
                    <a:pt x="422" y="1"/>
                    <a:pt x="0" y="422"/>
                    <a:pt x="0" y="939"/>
                  </a:cubicBezTo>
                  <a:cubicBezTo>
                    <a:pt x="0" y="1455"/>
                    <a:pt x="422" y="1867"/>
                    <a:pt x="938" y="1867"/>
                  </a:cubicBezTo>
                  <a:cubicBezTo>
                    <a:pt x="1455" y="1867"/>
                    <a:pt x="1876" y="1455"/>
                    <a:pt x="1876" y="939"/>
                  </a:cubicBezTo>
                  <a:cubicBezTo>
                    <a:pt x="1876" y="422"/>
                    <a:pt x="1455" y="1"/>
                    <a:pt x="938"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200" name="Google Shape;1200;p45"/>
            <p:cNvSpPr/>
            <p:nvPr/>
          </p:nvSpPr>
          <p:spPr>
            <a:xfrm>
              <a:off x="4607242" y="3150724"/>
              <a:ext cx="54203" cy="77826"/>
            </a:xfrm>
            <a:custGeom>
              <a:avLst/>
              <a:gdLst/>
              <a:ahLst/>
              <a:cxnLst/>
              <a:rect l="l" t="t" r="r" b="b"/>
              <a:pathLst>
                <a:path w="1303" h="1871" extrusionOk="0">
                  <a:moveTo>
                    <a:pt x="940" y="0"/>
                  </a:moveTo>
                  <a:cubicBezTo>
                    <a:pt x="446" y="0"/>
                    <a:pt x="0" y="397"/>
                    <a:pt x="0" y="936"/>
                  </a:cubicBezTo>
                  <a:cubicBezTo>
                    <a:pt x="0" y="1474"/>
                    <a:pt x="446" y="1871"/>
                    <a:pt x="940" y="1871"/>
                  </a:cubicBezTo>
                  <a:cubicBezTo>
                    <a:pt x="1059" y="1871"/>
                    <a:pt x="1182" y="1847"/>
                    <a:pt x="1302" y="1797"/>
                  </a:cubicBezTo>
                  <a:cubicBezTo>
                    <a:pt x="958" y="1644"/>
                    <a:pt x="737" y="1309"/>
                    <a:pt x="737" y="936"/>
                  </a:cubicBezTo>
                  <a:cubicBezTo>
                    <a:pt x="737" y="562"/>
                    <a:pt x="958" y="218"/>
                    <a:pt x="1302" y="74"/>
                  </a:cubicBezTo>
                  <a:cubicBezTo>
                    <a:pt x="1182" y="24"/>
                    <a:pt x="1059" y="0"/>
                    <a:pt x="940" y="0"/>
                  </a:cubicBez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1201" name="Google Shape;1201;p45"/>
            <p:cNvSpPr/>
            <p:nvPr/>
          </p:nvSpPr>
          <p:spPr>
            <a:xfrm>
              <a:off x="4582575" y="3228217"/>
              <a:ext cx="127413" cy="81651"/>
            </a:xfrm>
            <a:custGeom>
              <a:avLst/>
              <a:gdLst/>
              <a:ahLst/>
              <a:cxnLst/>
              <a:rect l="l" t="t" r="r" b="b"/>
              <a:pathLst>
                <a:path w="3063" h="1963" extrusionOk="0">
                  <a:moveTo>
                    <a:pt x="1005" y="1"/>
                  </a:moveTo>
                  <a:cubicBezTo>
                    <a:pt x="450" y="10"/>
                    <a:pt x="0" y="451"/>
                    <a:pt x="0" y="1006"/>
                  </a:cubicBezTo>
                  <a:lnTo>
                    <a:pt x="0" y="1790"/>
                  </a:lnTo>
                  <a:cubicBezTo>
                    <a:pt x="0" y="1886"/>
                    <a:pt x="77" y="1963"/>
                    <a:pt x="172" y="1963"/>
                  </a:cubicBezTo>
                  <a:lnTo>
                    <a:pt x="2890" y="1963"/>
                  </a:lnTo>
                  <a:cubicBezTo>
                    <a:pt x="2986" y="1963"/>
                    <a:pt x="3063" y="1886"/>
                    <a:pt x="3063" y="1790"/>
                  </a:cubicBezTo>
                  <a:lnTo>
                    <a:pt x="3063" y="1006"/>
                  </a:lnTo>
                  <a:cubicBezTo>
                    <a:pt x="3063" y="451"/>
                    <a:pt x="2613" y="10"/>
                    <a:pt x="2058"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202" name="Google Shape;1202;p45"/>
            <p:cNvSpPr/>
            <p:nvPr/>
          </p:nvSpPr>
          <p:spPr>
            <a:xfrm>
              <a:off x="4582575" y="3228217"/>
              <a:ext cx="72465" cy="81653"/>
            </a:xfrm>
            <a:custGeom>
              <a:avLst/>
              <a:gdLst/>
              <a:ahLst/>
              <a:cxnLst/>
              <a:rect l="l" t="t" r="r" b="b"/>
              <a:pathLst>
                <a:path w="1742" h="1963" extrusionOk="0">
                  <a:moveTo>
                    <a:pt x="1005" y="1"/>
                  </a:moveTo>
                  <a:cubicBezTo>
                    <a:pt x="450" y="10"/>
                    <a:pt x="0" y="451"/>
                    <a:pt x="0" y="1006"/>
                  </a:cubicBezTo>
                  <a:lnTo>
                    <a:pt x="0" y="1790"/>
                  </a:lnTo>
                  <a:cubicBezTo>
                    <a:pt x="0" y="1886"/>
                    <a:pt x="77" y="1963"/>
                    <a:pt x="172" y="1963"/>
                  </a:cubicBezTo>
                  <a:lnTo>
                    <a:pt x="909" y="1963"/>
                  </a:lnTo>
                  <a:cubicBezTo>
                    <a:pt x="814" y="1963"/>
                    <a:pt x="737" y="1886"/>
                    <a:pt x="737" y="1790"/>
                  </a:cubicBezTo>
                  <a:lnTo>
                    <a:pt x="737" y="1006"/>
                  </a:lnTo>
                  <a:cubicBezTo>
                    <a:pt x="737" y="451"/>
                    <a:pt x="1187" y="10"/>
                    <a:pt x="1742" y="1"/>
                  </a:cubicBez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1203" name="Google Shape;1203;p45"/>
            <p:cNvSpPr/>
            <p:nvPr/>
          </p:nvSpPr>
          <p:spPr>
            <a:xfrm>
              <a:off x="4606826" y="3260995"/>
              <a:ext cx="15599" cy="48875"/>
            </a:xfrm>
            <a:custGeom>
              <a:avLst/>
              <a:gdLst/>
              <a:ahLst/>
              <a:cxnLst/>
              <a:rect l="l" t="t" r="r" b="b"/>
              <a:pathLst>
                <a:path w="375" h="1175" extrusionOk="0">
                  <a:moveTo>
                    <a:pt x="188" y="0"/>
                  </a:moveTo>
                  <a:cubicBezTo>
                    <a:pt x="94" y="0"/>
                    <a:pt x="1" y="60"/>
                    <a:pt x="1" y="179"/>
                  </a:cubicBezTo>
                  <a:lnTo>
                    <a:pt x="1" y="1175"/>
                  </a:lnTo>
                  <a:lnTo>
                    <a:pt x="374" y="1175"/>
                  </a:lnTo>
                  <a:lnTo>
                    <a:pt x="374" y="179"/>
                  </a:lnTo>
                  <a:cubicBezTo>
                    <a:pt x="374" y="60"/>
                    <a:pt x="281" y="0"/>
                    <a:pt x="188" y="0"/>
                  </a:cubicBez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1204" name="Google Shape;1204;p45"/>
            <p:cNvSpPr/>
            <p:nvPr/>
          </p:nvSpPr>
          <p:spPr>
            <a:xfrm>
              <a:off x="4670139" y="3260995"/>
              <a:ext cx="15558" cy="48875"/>
            </a:xfrm>
            <a:custGeom>
              <a:avLst/>
              <a:gdLst/>
              <a:ahLst/>
              <a:cxnLst/>
              <a:rect l="l" t="t" r="r" b="b"/>
              <a:pathLst>
                <a:path w="374" h="1175" extrusionOk="0">
                  <a:moveTo>
                    <a:pt x="187" y="0"/>
                  </a:moveTo>
                  <a:cubicBezTo>
                    <a:pt x="94" y="0"/>
                    <a:pt x="1" y="60"/>
                    <a:pt x="1" y="179"/>
                  </a:cubicBezTo>
                  <a:lnTo>
                    <a:pt x="1" y="1175"/>
                  </a:lnTo>
                  <a:lnTo>
                    <a:pt x="374" y="1175"/>
                  </a:lnTo>
                  <a:lnTo>
                    <a:pt x="374" y="179"/>
                  </a:lnTo>
                  <a:cubicBezTo>
                    <a:pt x="374" y="60"/>
                    <a:pt x="281" y="0"/>
                    <a:pt x="187" y="0"/>
                  </a:cubicBez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1205" name="Google Shape;1205;p45"/>
            <p:cNvSpPr/>
            <p:nvPr/>
          </p:nvSpPr>
          <p:spPr>
            <a:xfrm>
              <a:off x="4314639" y="3386240"/>
              <a:ext cx="184360" cy="180398"/>
            </a:xfrm>
            <a:custGeom>
              <a:avLst/>
              <a:gdLst/>
              <a:ahLst/>
              <a:cxnLst/>
              <a:rect l="l" t="t" r="r" b="b"/>
              <a:pathLst>
                <a:path w="4432" h="4337" extrusionOk="0">
                  <a:moveTo>
                    <a:pt x="3517" y="0"/>
                  </a:moveTo>
                  <a:cubicBezTo>
                    <a:pt x="3391" y="0"/>
                    <a:pt x="3265" y="48"/>
                    <a:pt x="3168" y="145"/>
                  </a:cubicBezTo>
                  <a:lnTo>
                    <a:pt x="192" y="3121"/>
                  </a:lnTo>
                  <a:cubicBezTo>
                    <a:pt x="0" y="3313"/>
                    <a:pt x="0" y="3619"/>
                    <a:pt x="192" y="3810"/>
                  </a:cubicBezTo>
                  <a:lnTo>
                    <a:pt x="575" y="4193"/>
                  </a:lnTo>
                  <a:cubicBezTo>
                    <a:pt x="670" y="4289"/>
                    <a:pt x="795" y="4337"/>
                    <a:pt x="919" y="4337"/>
                  </a:cubicBezTo>
                  <a:cubicBezTo>
                    <a:pt x="1043" y="4337"/>
                    <a:pt x="1168" y="4289"/>
                    <a:pt x="1264" y="4193"/>
                  </a:cubicBezTo>
                  <a:lnTo>
                    <a:pt x="4240" y="1207"/>
                  </a:lnTo>
                  <a:cubicBezTo>
                    <a:pt x="4431" y="1016"/>
                    <a:pt x="4431" y="709"/>
                    <a:pt x="4240" y="528"/>
                  </a:cubicBezTo>
                  <a:lnTo>
                    <a:pt x="3857" y="135"/>
                  </a:lnTo>
                  <a:cubicBezTo>
                    <a:pt x="3763" y="45"/>
                    <a:pt x="3640" y="0"/>
                    <a:pt x="3517"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206" name="Google Shape;1206;p45"/>
            <p:cNvSpPr/>
            <p:nvPr/>
          </p:nvSpPr>
          <p:spPr>
            <a:xfrm>
              <a:off x="4314639" y="3386282"/>
              <a:ext cx="161277" cy="180360"/>
            </a:xfrm>
            <a:custGeom>
              <a:avLst/>
              <a:gdLst/>
              <a:ahLst/>
              <a:cxnLst/>
              <a:rect l="l" t="t" r="r" b="b"/>
              <a:pathLst>
                <a:path w="3877" h="4336" extrusionOk="0">
                  <a:moveTo>
                    <a:pt x="3513" y="0"/>
                  </a:moveTo>
                  <a:cubicBezTo>
                    <a:pt x="3388" y="0"/>
                    <a:pt x="3264" y="48"/>
                    <a:pt x="3168" y="144"/>
                  </a:cubicBezTo>
                  <a:lnTo>
                    <a:pt x="192" y="3120"/>
                  </a:lnTo>
                  <a:cubicBezTo>
                    <a:pt x="0" y="3312"/>
                    <a:pt x="0" y="3618"/>
                    <a:pt x="192" y="3809"/>
                  </a:cubicBezTo>
                  <a:lnTo>
                    <a:pt x="575" y="4192"/>
                  </a:lnTo>
                  <a:cubicBezTo>
                    <a:pt x="670" y="4288"/>
                    <a:pt x="795" y="4336"/>
                    <a:pt x="919" y="4336"/>
                  </a:cubicBezTo>
                  <a:cubicBezTo>
                    <a:pt x="1043" y="4336"/>
                    <a:pt x="1168" y="4288"/>
                    <a:pt x="1264" y="4192"/>
                  </a:cubicBezTo>
                  <a:lnTo>
                    <a:pt x="1283" y="4163"/>
                  </a:lnTo>
                  <a:lnTo>
                    <a:pt x="919" y="3809"/>
                  </a:lnTo>
                  <a:cubicBezTo>
                    <a:pt x="728" y="3618"/>
                    <a:pt x="728" y="3312"/>
                    <a:pt x="919" y="3120"/>
                  </a:cubicBezTo>
                  <a:lnTo>
                    <a:pt x="3876" y="163"/>
                  </a:lnTo>
                  <a:lnTo>
                    <a:pt x="3857" y="144"/>
                  </a:lnTo>
                  <a:cubicBezTo>
                    <a:pt x="3761" y="48"/>
                    <a:pt x="3637" y="0"/>
                    <a:pt x="3513" y="0"/>
                  </a:cubicBez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1207" name="Google Shape;1207;p45"/>
            <p:cNvSpPr/>
            <p:nvPr/>
          </p:nvSpPr>
          <p:spPr>
            <a:xfrm>
              <a:off x="4431655" y="3385866"/>
              <a:ext cx="67348" cy="65721"/>
            </a:xfrm>
            <a:custGeom>
              <a:avLst/>
              <a:gdLst/>
              <a:ahLst/>
              <a:cxnLst/>
              <a:rect l="l" t="t" r="r" b="b"/>
              <a:pathLst>
                <a:path w="1619" h="1580" extrusionOk="0">
                  <a:moveTo>
                    <a:pt x="700" y="1"/>
                  </a:moveTo>
                  <a:cubicBezTo>
                    <a:pt x="575" y="1"/>
                    <a:pt x="451" y="49"/>
                    <a:pt x="355" y="144"/>
                  </a:cubicBezTo>
                  <a:lnTo>
                    <a:pt x="1" y="508"/>
                  </a:lnTo>
                  <a:lnTo>
                    <a:pt x="1073" y="1580"/>
                  </a:lnTo>
                  <a:lnTo>
                    <a:pt x="1437" y="1226"/>
                  </a:lnTo>
                  <a:cubicBezTo>
                    <a:pt x="1618" y="1034"/>
                    <a:pt x="1618" y="728"/>
                    <a:pt x="1437" y="537"/>
                  </a:cubicBezTo>
                  <a:lnTo>
                    <a:pt x="1044" y="144"/>
                  </a:lnTo>
                  <a:cubicBezTo>
                    <a:pt x="948" y="49"/>
                    <a:pt x="824" y="1"/>
                    <a:pt x="700"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208" name="Google Shape;1208;p45"/>
            <p:cNvSpPr/>
            <p:nvPr/>
          </p:nvSpPr>
          <p:spPr>
            <a:xfrm>
              <a:off x="4431655" y="3385866"/>
              <a:ext cx="44261" cy="36272"/>
            </a:xfrm>
            <a:custGeom>
              <a:avLst/>
              <a:gdLst/>
              <a:ahLst/>
              <a:cxnLst/>
              <a:rect l="l" t="t" r="r" b="b"/>
              <a:pathLst>
                <a:path w="1064" h="872" extrusionOk="0">
                  <a:moveTo>
                    <a:pt x="652" y="1"/>
                  </a:moveTo>
                  <a:lnTo>
                    <a:pt x="604" y="10"/>
                  </a:lnTo>
                  <a:cubicBezTo>
                    <a:pt x="508" y="29"/>
                    <a:pt x="422" y="77"/>
                    <a:pt x="355" y="144"/>
                  </a:cubicBezTo>
                  <a:lnTo>
                    <a:pt x="87" y="412"/>
                  </a:lnTo>
                  <a:lnTo>
                    <a:pt x="1" y="498"/>
                  </a:lnTo>
                  <a:lnTo>
                    <a:pt x="374" y="872"/>
                  </a:lnTo>
                  <a:lnTo>
                    <a:pt x="1063" y="173"/>
                  </a:lnTo>
                  <a:lnTo>
                    <a:pt x="1044" y="144"/>
                  </a:lnTo>
                  <a:lnTo>
                    <a:pt x="1015" y="116"/>
                  </a:lnTo>
                  <a:lnTo>
                    <a:pt x="996" y="106"/>
                  </a:lnTo>
                  <a:cubicBezTo>
                    <a:pt x="910" y="39"/>
                    <a:pt x="805" y="10"/>
                    <a:pt x="700" y="1"/>
                  </a:cubicBez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grpSp>
      <p:grpSp>
        <p:nvGrpSpPr>
          <p:cNvPr id="1209" name="Google Shape;1209;p45"/>
          <p:cNvGrpSpPr/>
          <p:nvPr/>
        </p:nvGrpSpPr>
        <p:grpSpPr>
          <a:xfrm>
            <a:off x="9657539" y="729253"/>
            <a:ext cx="747464" cy="667983"/>
            <a:chOff x="6922947" y="3061056"/>
            <a:chExt cx="560598" cy="500987"/>
          </a:xfrm>
        </p:grpSpPr>
        <p:sp>
          <p:nvSpPr>
            <p:cNvPr id="1210" name="Google Shape;1210;p45"/>
            <p:cNvSpPr/>
            <p:nvPr/>
          </p:nvSpPr>
          <p:spPr>
            <a:xfrm>
              <a:off x="7021808" y="3130110"/>
              <a:ext cx="361430" cy="361392"/>
            </a:xfrm>
            <a:custGeom>
              <a:avLst/>
              <a:gdLst/>
              <a:ahLst/>
              <a:cxnLst/>
              <a:rect l="l" t="t" r="r" b="b"/>
              <a:pathLst>
                <a:path w="9725" h="9724" extrusionOk="0">
                  <a:moveTo>
                    <a:pt x="4863" y="0"/>
                  </a:moveTo>
                  <a:cubicBezTo>
                    <a:pt x="2183" y="0"/>
                    <a:pt x="1" y="2182"/>
                    <a:pt x="1" y="4862"/>
                  </a:cubicBezTo>
                  <a:cubicBezTo>
                    <a:pt x="1" y="7551"/>
                    <a:pt x="2183" y="9724"/>
                    <a:pt x="4863" y="9724"/>
                  </a:cubicBezTo>
                  <a:cubicBezTo>
                    <a:pt x="7552" y="9724"/>
                    <a:pt x="9724" y="7551"/>
                    <a:pt x="9724" y="4862"/>
                  </a:cubicBezTo>
                  <a:cubicBezTo>
                    <a:pt x="9724" y="2182"/>
                    <a:pt x="7552" y="0"/>
                    <a:pt x="4863"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211" name="Google Shape;1211;p45"/>
            <p:cNvSpPr/>
            <p:nvPr/>
          </p:nvSpPr>
          <p:spPr>
            <a:xfrm>
              <a:off x="6985906" y="3134012"/>
              <a:ext cx="343962" cy="357639"/>
            </a:xfrm>
            <a:custGeom>
              <a:avLst/>
              <a:gdLst/>
              <a:ahLst/>
              <a:cxnLst/>
              <a:rect l="l" t="t" r="r" b="b"/>
              <a:pathLst>
                <a:path w="9255" h="9623" extrusionOk="0">
                  <a:moveTo>
                    <a:pt x="4843" y="1"/>
                  </a:moveTo>
                  <a:lnTo>
                    <a:pt x="4843" y="1"/>
                  </a:lnTo>
                  <a:cubicBezTo>
                    <a:pt x="1656" y="661"/>
                    <a:pt x="0" y="4202"/>
                    <a:pt x="1541" y="7063"/>
                  </a:cubicBezTo>
                  <a:cubicBezTo>
                    <a:pt x="2439" y="8731"/>
                    <a:pt x="4128" y="9622"/>
                    <a:pt x="5836" y="9622"/>
                  </a:cubicBezTo>
                  <a:cubicBezTo>
                    <a:pt x="7059" y="9622"/>
                    <a:pt x="8293" y="9166"/>
                    <a:pt x="9255" y="8212"/>
                  </a:cubicBezTo>
                  <a:lnTo>
                    <a:pt x="9255" y="8212"/>
                  </a:lnTo>
                  <a:cubicBezTo>
                    <a:pt x="8929" y="8279"/>
                    <a:pt x="8594" y="8308"/>
                    <a:pt x="8260" y="8308"/>
                  </a:cubicBezTo>
                  <a:cubicBezTo>
                    <a:pt x="6288" y="8308"/>
                    <a:pt x="4518" y="7121"/>
                    <a:pt x="3771" y="5302"/>
                  </a:cubicBezTo>
                  <a:cubicBezTo>
                    <a:pt x="3015" y="3484"/>
                    <a:pt x="3436" y="1388"/>
                    <a:pt x="4843" y="1"/>
                  </a:cubicBez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1212" name="Google Shape;1212;p45"/>
            <p:cNvSpPr/>
            <p:nvPr/>
          </p:nvSpPr>
          <p:spPr>
            <a:xfrm>
              <a:off x="7096883" y="3131894"/>
              <a:ext cx="286691" cy="357118"/>
            </a:xfrm>
            <a:custGeom>
              <a:avLst/>
              <a:gdLst/>
              <a:ahLst/>
              <a:cxnLst/>
              <a:rect l="l" t="t" r="r" b="b"/>
              <a:pathLst>
                <a:path w="7714" h="9609" extrusionOk="0">
                  <a:moveTo>
                    <a:pt x="3551" y="0"/>
                  </a:moveTo>
                  <a:lnTo>
                    <a:pt x="3886" y="402"/>
                  </a:lnTo>
                  <a:cubicBezTo>
                    <a:pt x="3924" y="450"/>
                    <a:pt x="3934" y="517"/>
                    <a:pt x="3905" y="574"/>
                  </a:cubicBezTo>
                  <a:lnTo>
                    <a:pt x="3685" y="1101"/>
                  </a:lnTo>
                  <a:cubicBezTo>
                    <a:pt x="3669" y="1133"/>
                    <a:pt x="3640" y="1150"/>
                    <a:pt x="3611" y="1150"/>
                  </a:cubicBezTo>
                  <a:cubicBezTo>
                    <a:pt x="3589" y="1150"/>
                    <a:pt x="3567" y="1141"/>
                    <a:pt x="3551" y="1120"/>
                  </a:cubicBezTo>
                  <a:lnTo>
                    <a:pt x="3340" y="823"/>
                  </a:lnTo>
                  <a:cubicBezTo>
                    <a:pt x="3315" y="781"/>
                    <a:pt x="3269" y="754"/>
                    <a:pt x="3219" y="754"/>
                  </a:cubicBezTo>
                  <a:cubicBezTo>
                    <a:pt x="3212" y="754"/>
                    <a:pt x="3204" y="755"/>
                    <a:pt x="3197" y="756"/>
                  </a:cubicBezTo>
                  <a:lnTo>
                    <a:pt x="2967" y="766"/>
                  </a:lnTo>
                  <a:cubicBezTo>
                    <a:pt x="2891" y="766"/>
                    <a:pt x="2814" y="814"/>
                    <a:pt x="2766" y="881"/>
                  </a:cubicBezTo>
                  <a:lnTo>
                    <a:pt x="2144" y="1818"/>
                  </a:lnTo>
                  <a:cubicBezTo>
                    <a:pt x="2087" y="1905"/>
                    <a:pt x="2134" y="2019"/>
                    <a:pt x="2240" y="2039"/>
                  </a:cubicBezTo>
                  <a:lnTo>
                    <a:pt x="2527" y="2096"/>
                  </a:lnTo>
                  <a:cubicBezTo>
                    <a:pt x="2539" y="2098"/>
                    <a:pt x="2552" y="2100"/>
                    <a:pt x="2564" y="2100"/>
                  </a:cubicBezTo>
                  <a:cubicBezTo>
                    <a:pt x="2647" y="2100"/>
                    <a:pt x="2723" y="2046"/>
                    <a:pt x="2757" y="1972"/>
                  </a:cubicBezTo>
                  <a:lnTo>
                    <a:pt x="2900" y="1589"/>
                  </a:lnTo>
                  <a:cubicBezTo>
                    <a:pt x="2922" y="1528"/>
                    <a:pt x="2977" y="1492"/>
                    <a:pt x="3034" y="1492"/>
                  </a:cubicBezTo>
                  <a:cubicBezTo>
                    <a:pt x="3075" y="1492"/>
                    <a:pt x="3117" y="1510"/>
                    <a:pt x="3149" y="1550"/>
                  </a:cubicBezTo>
                  <a:lnTo>
                    <a:pt x="3273" y="1713"/>
                  </a:lnTo>
                  <a:lnTo>
                    <a:pt x="3206" y="2220"/>
                  </a:lnTo>
                  <a:cubicBezTo>
                    <a:pt x="3197" y="2259"/>
                    <a:pt x="3168" y="2278"/>
                    <a:pt x="3139" y="2287"/>
                  </a:cubicBezTo>
                  <a:lnTo>
                    <a:pt x="2489" y="2383"/>
                  </a:lnTo>
                  <a:cubicBezTo>
                    <a:pt x="2460" y="2383"/>
                    <a:pt x="2431" y="2402"/>
                    <a:pt x="2412" y="2412"/>
                  </a:cubicBezTo>
                  <a:lnTo>
                    <a:pt x="1761" y="2890"/>
                  </a:lnTo>
                  <a:cubicBezTo>
                    <a:pt x="1694" y="2938"/>
                    <a:pt x="1646" y="3015"/>
                    <a:pt x="1627" y="3091"/>
                  </a:cubicBezTo>
                  <a:lnTo>
                    <a:pt x="1570" y="3350"/>
                  </a:lnTo>
                  <a:cubicBezTo>
                    <a:pt x="1552" y="3430"/>
                    <a:pt x="1485" y="3485"/>
                    <a:pt x="1407" y="3485"/>
                  </a:cubicBezTo>
                  <a:cubicBezTo>
                    <a:pt x="1401" y="3485"/>
                    <a:pt x="1394" y="3484"/>
                    <a:pt x="1388" y="3484"/>
                  </a:cubicBezTo>
                  <a:lnTo>
                    <a:pt x="1091" y="3445"/>
                  </a:lnTo>
                  <a:cubicBezTo>
                    <a:pt x="1085" y="3445"/>
                    <a:pt x="1078" y="3444"/>
                    <a:pt x="1072" y="3444"/>
                  </a:cubicBezTo>
                  <a:cubicBezTo>
                    <a:pt x="1002" y="3444"/>
                    <a:pt x="937" y="3489"/>
                    <a:pt x="919" y="3551"/>
                  </a:cubicBezTo>
                  <a:lnTo>
                    <a:pt x="756" y="3991"/>
                  </a:lnTo>
                  <a:cubicBezTo>
                    <a:pt x="718" y="4087"/>
                    <a:pt x="766" y="4182"/>
                    <a:pt x="862" y="4211"/>
                  </a:cubicBezTo>
                  <a:lnTo>
                    <a:pt x="1235" y="4316"/>
                  </a:lnTo>
                  <a:cubicBezTo>
                    <a:pt x="1252" y="4322"/>
                    <a:pt x="1270" y="4325"/>
                    <a:pt x="1287" y="4325"/>
                  </a:cubicBezTo>
                  <a:cubicBezTo>
                    <a:pt x="1360" y="4325"/>
                    <a:pt x="1434" y="4280"/>
                    <a:pt x="1465" y="4211"/>
                  </a:cubicBezTo>
                  <a:lnTo>
                    <a:pt x="1704" y="3685"/>
                  </a:lnTo>
                  <a:cubicBezTo>
                    <a:pt x="1742" y="3599"/>
                    <a:pt x="1819" y="3532"/>
                    <a:pt x="1905" y="3503"/>
                  </a:cubicBezTo>
                  <a:lnTo>
                    <a:pt x="2307" y="3378"/>
                  </a:lnTo>
                  <a:lnTo>
                    <a:pt x="2833" y="4010"/>
                  </a:lnTo>
                  <a:lnTo>
                    <a:pt x="2785" y="4154"/>
                  </a:lnTo>
                  <a:cubicBezTo>
                    <a:pt x="2747" y="4249"/>
                    <a:pt x="2795" y="4345"/>
                    <a:pt x="2891" y="4374"/>
                  </a:cubicBezTo>
                  <a:cubicBezTo>
                    <a:pt x="2910" y="4383"/>
                    <a:pt x="2929" y="4383"/>
                    <a:pt x="2948" y="4383"/>
                  </a:cubicBezTo>
                  <a:cubicBezTo>
                    <a:pt x="3015" y="4383"/>
                    <a:pt x="3082" y="4335"/>
                    <a:pt x="3111" y="4268"/>
                  </a:cubicBezTo>
                  <a:lnTo>
                    <a:pt x="3159" y="4115"/>
                  </a:lnTo>
                  <a:cubicBezTo>
                    <a:pt x="3197" y="4000"/>
                    <a:pt x="3178" y="3886"/>
                    <a:pt x="3101" y="3790"/>
                  </a:cubicBezTo>
                  <a:lnTo>
                    <a:pt x="2661" y="3244"/>
                  </a:lnTo>
                  <a:lnTo>
                    <a:pt x="2776" y="3216"/>
                  </a:lnTo>
                  <a:lnTo>
                    <a:pt x="3159" y="3455"/>
                  </a:lnTo>
                  <a:cubicBezTo>
                    <a:pt x="3235" y="3503"/>
                    <a:pt x="3292" y="3579"/>
                    <a:pt x="3312" y="3675"/>
                  </a:cubicBezTo>
                  <a:lnTo>
                    <a:pt x="3398" y="4087"/>
                  </a:lnTo>
                  <a:cubicBezTo>
                    <a:pt x="3407" y="4163"/>
                    <a:pt x="3484" y="4221"/>
                    <a:pt x="3570" y="4221"/>
                  </a:cubicBezTo>
                  <a:lnTo>
                    <a:pt x="3599" y="4221"/>
                  </a:lnTo>
                  <a:cubicBezTo>
                    <a:pt x="3694" y="4201"/>
                    <a:pt x="3752" y="4106"/>
                    <a:pt x="3733" y="4020"/>
                  </a:cubicBezTo>
                  <a:lnTo>
                    <a:pt x="3694" y="3780"/>
                  </a:lnTo>
                  <a:cubicBezTo>
                    <a:pt x="3675" y="3704"/>
                    <a:pt x="3733" y="3627"/>
                    <a:pt x="3809" y="3618"/>
                  </a:cubicBezTo>
                  <a:cubicBezTo>
                    <a:pt x="3876" y="3599"/>
                    <a:pt x="3924" y="3551"/>
                    <a:pt x="3934" y="3493"/>
                  </a:cubicBezTo>
                  <a:lnTo>
                    <a:pt x="4010" y="3082"/>
                  </a:lnTo>
                  <a:cubicBezTo>
                    <a:pt x="4037" y="3012"/>
                    <a:pt x="4095" y="2966"/>
                    <a:pt x="4163" y="2966"/>
                  </a:cubicBezTo>
                  <a:cubicBezTo>
                    <a:pt x="4170" y="2966"/>
                    <a:pt x="4176" y="2966"/>
                    <a:pt x="4183" y="2967"/>
                  </a:cubicBezTo>
                  <a:lnTo>
                    <a:pt x="4269" y="2967"/>
                  </a:lnTo>
                  <a:cubicBezTo>
                    <a:pt x="4277" y="2969"/>
                    <a:pt x="4286" y="2969"/>
                    <a:pt x="4294" y="2969"/>
                  </a:cubicBezTo>
                  <a:cubicBezTo>
                    <a:pt x="4333" y="2969"/>
                    <a:pt x="4371" y="2952"/>
                    <a:pt x="4403" y="2929"/>
                  </a:cubicBezTo>
                  <a:cubicBezTo>
                    <a:pt x="4431" y="2890"/>
                    <a:pt x="4470" y="2871"/>
                    <a:pt x="4517" y="2871"/>
                  </a:cubicBezTo>
                  <a:lnTo>
                    <a:pt x="4785" y="2900"/>
                  </a:lnTo>
                  <a:cubicBezTo>
                    <a:pt x="4833" y="2919"/>
                    <a:pt x="4881" y="2957"/>
                    <a:pt x="4891" y="3015"/>
                  </a:cubicBezTo>
                  <a:lnTo>
                    <a:pt x="4919" y="3130"/>
                  </a:lnTo>
                  <a:cubicBezTo>
                    <a:pt x="4939" y="3216"/>
                    <a:pt x="4881" y="3302"/>
                    <a:pt x="4795" y="3321"/>
                  </a:cubicBezTo>
                  <a:lnTo>
                    <a:pt x="4039" y="3551"/>
                  </a:lnTo>
                  <a:cubicBezTo>
                    <a:pt x="3953" y="3570"/>
                    <a:pt x="3924" y="3675"/>
                    <a:pt x="3982" y="3742"/>
                  </a:cubicBezTo>
                  <a:lnTo>
                    <a:pt x="4049" y="3828"/>
                  </a:lnTo>
                  <a:cubicBezTo>
                    <a:pt x="4087" y="3857"/>
                    <a:pt x="4125" y="3876"/>
                    <a:pt x="4173" y="3876"/>
                  </a:cubicBezTo>
                  <a:lnTo>
                    <a:pt x="4613" y="3838"/>
                  </a:lnTo>
                  <a:cubicBezTo>
                    <a:pt x="4619" y="3837"/>
                    <a:pt x="4626" y="3837"/>
                    <a:pt x="4632" y="3837"/>
                  </a:cubicBezTo>
                  <a:cubicBezTo>
                    <a:pt x="4710" y="3837"/>
                    <a:pt x="4777" y="3892"/>
                    <a:pt x="4795" y="3972"/>
                  </a:cubicBezTo>
                  <a:lnTo>
                    <a:pt x="4814" y="4087"/>
                  </a:lnTo>
                  <a:cubicBezTo>
                    <a:pt x="4852" y="4278"/>
                    <a:pt x="4709" y="4469"/>
                    <a:pt x="4508" y="4479"/>
                  </a:cubicBezTo>
                  <a:lnTo>
                    <a:pt x="3666" y="4546"/>
                  </a:lnTo>
                  <a:cubicBezTo>
                    <a:pt x="3570" y="4556"/>
                    <a:pt x="3503" y="4651"/>
                    <a:pt x="3532" y="4747"/>
                  </a:cubicBezTo>
                  <a:cubicBezTo>
                    <a:pt x="3565" y="4845"/>
                    <a:pt x="3485" y="4937"/>
                    <a:pt x="3389" y="4937"/>
                  </a:cubicBezTo>
                  <a:cubicBezTo>
                    <a:pt x="3373" y="4937"/>
                    <a:pt x="3357" y="4934"/>
                    <a:pt x="3340" y="4929"/>
                  </a:cubicBezTo>
                  <a:lnTo>
                    <a:pt x="2718" y="4728"/>
                  </a:lnTo>
                  <a:cubicBezTo>
                    <a:pt x="2632" y="4699"/>
                    <a:pt x="2575" y="4623"/>
                    <a:pt x="2556" y="4536"/>
                  </a:cubicBezTo>
                  <a:cubicBezTo>
                    <a:pt x="2536" y="4422"/>
                    <a:pt x="2441" y="4335"/>
                    <a:pt x="2316" y="4335"/>
                  </a:cubicBezTo>
                  <a:lnTo>
                    <a:pt x="1723" y="4345"/>
                  </a:lnTo>
                  <a:cubicBezTo>
                    <a:pt x="1503" y="4355"/>
                    <a:pt x="1292" y="4402"/>
                    <a:pt x="1101" y="4489"/>
                  </a:cubicBezTo>
                  <a:lnTo>
                    <a:pt x="890" y="4584"/>
                  </a:lnTo>
                  <a:cubicBezTo>
                    <a:pt x="775" y="4632"/>
                    <a:pt x="689" y="4747"/>
                    <a:pt x="689" y="4871"/>
                  </a:cubicBezTo>
                  <a:lnTo>
                    <a:pt x="680" y="5044"/>
                  </a:lnTo>
                  <a:lnTo>
                    <a:pt x="86" y="5733"/>
                  </a:lnTo>
                  <a:cubicBezTo>
                    <a:pt x="29" y="5790"/>
                    <a:pt x="0" y="5867"/>
                    <a:pt x="0" y="5953"/>
                  </a:cubicBezTo>
                  <a:lnTo>
                    <a:pt x="0" y="6690"/>
                  </a:lnTo>
                  <a:cubicBezTo>
                    <a:pt x="0" y="6824"/>
                    <a:pt x="58" y="6948"/>
                    <a:pt x="153" y="7044"/>
                  </a:cubicBezTo>
                  <a:lnTo>
                    <a:pt x="689" y="7561"/>
                  </a:lnTo>
                  <a:cubicBezTo>
                    <a:pt x="766" y="7637"/>
                    <a:pt x="871" y="7685"/>
                    <a:pt x="996" y="7695"/>
                  </a:cubicBezTo>
                  <a:lnTo>
                    <a:pt x="2565" y="7838"/>
                  </a:lnTo>
                  <a:cubicBezTo>
                    <a:pt x="2670" y="7838"/>
                    <a:pt x="2737" y="7934"/>
                    <a:pt x="2728" y="8030"/>
                  </a:cubicBezTo>
                  <a:lnTo>
                    <a:pt x="2718" y="8106"/>
                  </a:lnTo>
                  <a:cubicBezTo>
                    <a:pt x="2699" y="8221"/>
                    <a:pt x="2757" y="8345"/>
                    <a:pt x="2852" y="8412"/>
                  </a:cubicBezTo>
                  <a:lnTo>
                    <a:pt x="3235" y="8699"/>
                  </a:lnTo>
                  <a:lnTo>
                    <a:pt x="3178" y="8891"/>
                  </a:lnTo>
                  <a:cubicBezTo>
                    <a:pt x="3139" y="9025"/>
                    <a:pt x="3178" y="9168"/>
                    <a:pt x="3283" y="9255"/>
                  </a:cubicBezTo>
                  <a:lnTo>
                    <a:pt x="3694" y="9609"/>
                  </a:lnTo>
                  <a:cubicBezTo>
                    <a:pt x="4096" y="9542"/>
                    <a:pt x="4489" y="9417"/>
                    <a:pt x="4862" y="9255"/>
                  </a:cubicBezTo>
                  <a:lnTo>
                    <a:pt x="5503" y="8479"/>
                  </a:lnTo>
                  <a:cubicBezTo>
                    <a:pt x="5599" y="8355"/>
                    <a:pt x="5685" y="8221"/>
                    <a:pt x="5752" y="8077"/>
                  </a:cubicBezTo>
                  <a:lnTo>
                    <a:pt x="6470" y="6422"/>
                  </a:lnTo>
                  <a:cubicBezTo>
                    <a:pt x="6546" y="6249"/>
                    <a:pt x="6422" y="6049"/>
                    <a:pt x="6231" y="6039"/>
                  </a:cubicBezTo>
                  <a:cubicBezTo>
                    <a:pt x="6020" y="6039"/>
                    <a:pt x="5829" y="5953"/>
                    <a:pt x="5695" y="5790"/>
                  </a:cubicBezTo>
                  <a:lnTo>
                    <a:pt x="4977" y="4938"/>
                  </a:lnTo>
                  <a:cubicBezTo>
                    <a:pt x="4864" y="4805"/>
                    <a:pt x="4979" y="4650"/>
                    <a:pt x="5109" y="4650"/>
                  </a:cubicBezTo>
                  <a:cubicBezTo>
                    <a:pt x="5156" y="4650"/>
                    <a:pt x="5204" y="4670"/>
                    <a:pt x="5245" y="4718"/>
                  </a:cubicBezTo>
                  <a:lnTo>
                    <a:pt x="5963" y="5570"/>
                  </a:lnTo>
                  <a:cubicBezTo>
                    <a:pt x="6020" y="5637"/>
                    <a:pt x="6116" y="5685"/>
                    <a:pt x="6211" y="5685"/>
                  </a:cubicBezTo>
                  <a:cubicBezTo>
                    <a:pt x="6317" y="5685"/>
                    <a:pt x="6422" y="5618"/>
                    <a:pt x="6470" y="5522"/>
                  </a:cubicBezTo>
                  <a:lnTo>
                    <a:pt x="6881" y="4709"/>
                  </a:lnTo>
                  <a:cubicBezTo>
                    <a:pt x="6920" y="4632"/>
                    <a:pt x="6900" y="4536"/>
                    <a:pt x="6833" y="4489"/>
                  </a:cubicBezTo>
                  <a:lnTo>
                    <a:pt x="6709" y="4412"/>
                  </a:lnTo>
                  <a:cubicBezTo>
                    <a:pt x="6671" y="4374"/>
                    <a:pt x="6652" y="4316"/>
                    <a:pt x="6680" y="4268"/>
                  </a:cubicBezTo>
                  <a:lnTo>
                    <a:pt x="6747" y="4182"/>
                  </a:lnTo>
                  <a:cubicBezTo>
                    <a:pt x="6808" y="4078"/>
                    <a:pt x="6918" y="4024"/>
                    <a:pt x="7031" y="4024"/>
                  </a:cubicBezTo>
                  <a:cubicBezTo>
                    <a:pt x="7114" y="4024"/>
                    <a:pt x="7199" y="4054"/>
                    <a:pt x="7264" y="4115"/>
                  </a:cubicBezTo>
                  <a:lnTo>
                    <a:pt x="7714" y="4565"/>
                  </a:lnTo>
                  <a:cubicBezTo>
                    <a:pt x="7695" y="4364"/>
                    <a:pt x="7676" y="4163"/>
                    <a:pt x="7637" y="3972"/>
                  </a:cubicBezTo>
                  <a:cubicBezTo>
                    <a:pt x="7274" y="1905"/>
                    <a:pt x="5628" y="306"/>
                    <a:pt x="3551"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213" name="Google Shape;1213;p45"/>
            <p:cNvSpPr/>
            <p:nvPr/>
          </p:nvSpPr>
          <p:spPr>
            <a:xfrm>
              <a:off x="7139550" y="3198384"/>
              <a:ext cx="23154" cy="37054"/>
            </a:xfrm>
            <a:custGeom>
              <a:avLst/>
              <a:gdLst/>
              <a:ahLst/>
              <a:cxnLst/>
              <a:rect l="l" t="t" r="r" b="b"/>
              <a:pathLst>
                <a:path w="623" h="997" extrusionOk="0">
                  <a:moveTo>
                    <a:pt x="441" y="1"/>
                  </a:moveTo>
                  <a:cubicBezTo>
                    <a:pt x="345" y="1"/>
                    <a:pt x="269" y="77"/>
                    <a:pt x="269" y="173"/>
                  </a:cubicBezTo>
                  <a:lnTo>
                    <a:pt x="269" y="546"/>
                  </a:lnTo>
                  <a:lnTo>
                    <a:pt x="116" y="699"/>
                  </a:lnTo>
                  <a:cubicBezTo>
                    <a:pt x="1" y="805"/>
                    <a:pt x="77" y="996"/>
                    <a:pt x="230" y="996"/>
                  </a:cubicBezTo>
                  <a:cubicBezTo>
                    <a:pt x="278" y="996"/>
                    <a:pt x="326" y="977"/>
                    <a:pt x="355" y="948"/>
                  </a:cubicBezTo>
                  <a:lnTo>
                    <a:pt x="565" y="747"/>
                  </a:lnTo>
                  <a:cubicBezTo>
                    <a:pt x="604" y="719"/>
                    <a:pt x="623" y="671"/>
                    <a:pt x="623" y="623"/>
                  </a:cubicBezTo>
                  <a:lnTo>
                    <a:pt x="613" y="173"/>
                  </a:lnTo>
                  <a:cubicBezTo>
                    <a:pt x="613" y="77"/>
                    <a:pt x="537" y="1"/>
                    <a:pt x="441"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214" name="Google Shape;1214;p45"/>
            <p:cNvSpPr/>
            <p:nvPr/>
          </p:nvSpPr>
          <p:spPr>
            <a:xfrm>
              <a:off x="7096883" y="3319693"/>
              <a:ext cx="207381" cy="169324"/>
            </a:xfrm>
            <a:custGeom>
              <a:avLst/>
              <a:gdLst/>
              <a:ahLst/>
              <a:cxnLst/>
              <a:rect l="l" t="t" r="r" b="b"/>
              <a:pathLst>
                <a:path w="5580" h="4556" extrusionOk="0">
                  <a:moveTo>
                    <a:pt x="670" y="0"/>
                  </a:moveTo>
                  <a:lnTo>
                    <a:pt x="77" y="670"/>
                  </a:lnTo>
                  <a:cubicBezTo>
                    <a:pt x="29" y="737"/>
                    <a:pt x="0" y="814"/>
                    <a:pt x="0" y="890"/>
                  </a:cubicBezTo>
                  <a:lnTo>
                    <a:pt x="0" y="1627"/>
                  </a:lnTo>
                  <a:cubicBezTo>
                    <a:pt x="0" y="1761"/>
                    <a:pt x="58" y="1895"/>
                    <a:pt x="153" y="1991"/>
                  </a:cubicBezTo>
                  <a:lnTo>
                    <a:pt x="680" y="2498"/>
                  </a:lnTo>
                  <a:cubicBezTo>
                    <a:pt x="766" y="2575"/>
                    <a:pt x="871" y="2622"/>
                    <a:pt x="986" y="2642"/>
                  </a:cubicBezTo>
                  <a:lnTo>
                    <a:pt x="2565" y="2785"/>
                  </a:lnTo>
                  <a:cubicBezTo>
                    <a:pt x="2670" y="2785"/>
                    <a:pt x="2737" y="2881"/>
                    <a:pt x="2728" y="2977"/>
                  </a:cubicBezTo>
                  <a:lnTo>
                    <a:pt x="2718" y="3053"/>
                  </a:lnTo>
                  <a:cubicBezTo>
                    <a:pt x="2699" y="3168"/>
                    <a:pt x="2757" y="3292"/>
                    <a:pt x="2852" y="3359"/>
                  </a:cubicBezTo>
                  <a:lnTo>
                    <a:pt x="3235" y="3646"/>
                  </a:lnTo>
                  <a:lnTo>
                    <a:pt x="3178" y="3838"/>
                  </a:lnTo>
                  <a:cubicBezTo>
                    <a:pt x="3139" y="3972"/>
                    <a:pt x="3178" y="4115"/>
                    <a:pt x="3283" y="4202"/>
                  </a:cubicBezTo>
                  <a:lnTo>
                    <a:pt x="3694" y="4556"/>
                  </a:lnTo>
                  <a:lnTo>
                    <a:pt x="3704" y="4556"/>
                  </a:lnTo>
                  <a:cubicBezTo>
                    <a:pt x="3991" y="4508"/>
                    <a:pt x="4278" y="4422"/>
                    <a:pt x="4556" y="4316"/>
                  </a:cubicBezTo>
                  <a:lnTo>
                    <a:pt x="4623" y="4297"/>
                  </a:lnTo>
                  <a:cubicBezTo>
                    <a:pt x="4690" y="4269"/>
                    <a:pt x="4747" y="4249"/>
                    <a:pt x="4805" y="4221"/>
                  </a:cubicBezTo>
                  <a:lnTo>
                    <a:pt x="4862" y="4192"/>
                  </a:lnTo>
                  <a:lnTo>
                    <a:pt x="5503" y="3426"/>
                  </a:lnTo>
                  <a:cubicBezTo>
                    <a:pt x="5532" y="3388"/>
                    <a:pt x="5561" y="3350"/>
                    <a:pt x="5580" y="3312"/>
                  </a:cubicBezTo>
                  <a:lnTo>
                    <a:pt x="5274" y="3312"/>
                  </a:lnTo>
                  <a:cubicBezTo>
                    <a:pt x="3187" y="3312"/>
                    <a:pt x="1331" y="1981"/>
                    <a:pt x="670" y="0"/>
                  </a:cubicBezTo>
                  <a:close/>
                </a:path>
              </a:pathLst>
            </a:custGeom>
            <a:solidFill>
              <a:srgbClr val="151F29">
                <a:alpha val="26220"/>
              </a:srgbClr>
            </a:solidFill>
            <a:ln>
              <a:noFill/>
            </a:ln>
          </p:spPr>
          <p:txBody>
            <a:bodyPr spcFirstLastPara="1" wrap="square" lIns="121900" tIns="121900" rIns="121900" bIns="121900" anchor="ctr" anchorCtr="0">
              <a:noAutofit/>
            </a:bodyPr>
            <a:lstStyle/>
            <a:p>
              <a:endParaRPr sz="2400"/>
            </a:p>
          </p:txBody>
        </p:sp>
        <p:sp>
          <p:nvSpPr>
            <p:cNvPr id="1215" name="Google Shape;1215;p45"/>
            <p:cNvSpPr/>
            <p:nvPr/>
          </p:nvSpPr>
          <p:spPr>
            <a:xfrm>
              <a:off x="6994194" y="3199164"/>
              <a:ext cx="489352" cy="362879"/>
            </a:xfrm>
            <a:custGeom>
              <a:avLst/>
              <a:gdLst/>
              <a:ahLst/>
              <a:cxnLst/>
              <a:rect l="l" t="t" r="r" b="b"/>
              <a:pathLst>
                <a:path w="13167" h="9764" extrusionOk="0">
                  <a:moveTo>
                    <a:pt x="11542" y="0"/>
                  </a:moveTo>
                  <a:cubicBezTo>
                    <a:pt x="11407" y="0"/>
                    <a:pt x="11274" y="126"/>
                    <a:pt x="11338" y="286"/>
                  </a:cubicBezTo>
                  <a:cubicBezTo>
                    <a:pt x="12697" y="3148"/>
                    <a:pt x="11740" y="6574"/>
                    <a:pt x="9089" y="8306"/>
                  </a:cubicBezTo>
                  <a:cubicBezTo>
                    <a:pt x="8022" y="9007"/>
                    <a:pt x="6813" y="9347"/>
                    <a:pt x="5613" y="9347"/>
                  </a:cubicBezTo>
                  <a:cubicBezTo>
                    <a:pt x="3834" y="9347"/>
                    <a:pt x="2076" y="8600"/>
                    <a:pt x="830" y="7177"/>
                  </a:cubicBezTo>
                  <a:lnTo>
                    <a:pt x="830" y="7177"/>
                  </a:lnTo>
                  <a:lnTo>
                    <a:pt x="1567" y="7416"/>
                  </a:lnTo>
                  <a:cubicBezTo>
                    <a:pt x="1599" y="7429"/>
                    <a:pt x="1629" y="7435"/>
                    <a:pt x="1656" y="7435"/>
                  </a:cubicBezTo>
                  <a:cubicBezTo>
                    <a:pt x="1872" y="7435"/>
                    <a:pt x="1955" y="7082"/>
                    <a:pt x="1701" y="7014"/>
                  </a:cubicBezTo>
                  <a:lnTo>
                    <a:pt x="294" y="6545"/>
                  </a:lnTo>
                  <a:cubicBezTo>
                    <a:pt x="272" y="6538"/>
                    <a:pt x="249" y="6535"/>
                    <a:pt x="228" y="6535"/>
                  </a:cubicBezTo>
                  <a:cubicBezTo>
                    <a:pt x="102" y="6535"/>
                    <a:pt x="0" y="6645"/>
                    <a:pt x="17" y="6784"/>
                  </a:cubicBezTo>
                  <a:lnTo>
                    <a:pt x="256" y="8421"/>
                  </a:lnTo>
                  <a:cubicBezTo>
                    <a:pt x="275" y="8526"/>
                    <a:pt x="361" y="8603"/>
                    <a:pt x="466" y="8603"/>
                  </a:cubicBezTo>
                  <a:lnTo>
                    <a:pt x="495" y="8603"/>
                  </a:lnTo>
                  <a:cubicBezTo>
                    <a:pt x="610" y="8583"/>
                    <a:pt x="696" y="8478"/>
                    <a:pt x="677" y="8363"/>
                  </a:cubicBezTo>
                  <a:lnTo>
                    <a:pt x="553" y="7492"/>
                  </a:lnTo>
                  <a:lnTo>
                    <a:pt x="553" y="7492"/>
                  </a:lnTo>
                  <a:cubicBezTo>
                    <a:pt x="1880" y="8985"/>
                    <a:pt x="3736" y="9764"/>
                    <a:pt x="5614" y="9764"/>
                  </a:cubicBezTo>
                  <a:cubicBezTo>
                    <a:pt x="6903" y="9764"/>
                    <a:pt x="8202" y="9397"/>
                    <a:pt x="9348" y="8641"/>
                  </a:cubicBezTo>
                  <a:cubicBezTo>
                    <a:pt x="12152" y="6794"/>
                    <a:pt x="13166" y="3157"/>
                    <a:pt x="11731" y="114"/>
                  </a:cubicBezTo>
                  <a:lnTo>
                    <a:pt x="11721" y="104"/>
                  </a:lnTo>
                  <a:cubicBezTo>
                    <a:pt x="11677" y="31"/>
                    <a:pt x="11609" y="0"/>
                    <a:pt x="11542"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216" name="Google Shape;1216;p45"/>
            <p:cNvSpPr/>
            <p:nvPr/>
          </p:nvSpPr>
          <p:spPr>
            <a:xfrm>
              <a:off x="6922947" y="3061056"/>
              <a:ext cx="488014" cy="361615"/>
            </a:xfrm>
            <a:custGeom>
              <a:avLst/>
              <a:gdLst/>
              <a:ahLst/>
              <a:cxnLst/>
              <a:rect l="l" t="t" r="r" b="b"/>
              <a:pathLst>
                <a:path w="13131" h="9730" extrusionOk="0">
                  <a:moveTo>
                    <a:pt x="7544" y="0"/>
                  </a:moveTo>
                  <a:cubicBezTo>
                    <a:pt x="6257" y="0"/>
                    <a:pt x="4960" y="367"/>
                    <a:pt x="3819" y="1121"/>
                  </a:cubicBezTo>
                  <a:cubicBezTo>
                    <a:pt x="1024" y="2968"/>
                    <a:pt x="0" y="6586"/>
                    <a:pt x="1417" y="9620"/>
                  </a:cubicBezTo>
                  <a:cubicBezTo>
                    <a:pt x="1459" y="9697"/>
                    <a:pt x="1526" y="9730"/>
                    <a:pt x="1593" y="9730"/>
                  </a:cubicBezTo>
                  <a:cubicBezTo>
                    <a:pt x="1725" y="9730"/>
                    <a:pt x="1857" y="9603"/>
                    <a:pt x="1800" y="9438"/>
                  </a:cubicBezTo>
                  <a:cubicBezTo>
                    <a:pt x="1388" y="8586"/>
                    <a:pt x="1178" y="7658"/>
                    <a:pt x="1187" y="6720"/>
                  </a:cubicBezTo>
                  <a:cubicBezTo>
                    <a:pt x="1187" y="4079"/>
                    <a:pt x="2824" y="1715"/>
                    <a:pt x="5302" y="786"/>
                  </a:cubicBezTo>
                  <a:cubicBezTo>
                    <a:pt x="6026" y="514"/>
                    <a:pt x="6777" y="383"/>
                    <a:pt x="7521" y="383"/>
                  </a:cubicBezTo>
                  <a:cubicBezTo>
                    <a:pt x="9317" y="383"/>
                    <a:pt x="11073" y="1149"/>
                    <a:pt x="12298" y="2557"/>
                  </a:cubicBezTo>
                  <a:lnTo>
                    <a:pt x="11571" y="2318"/>
                  </a:lnTo>
                  <a:cubicBezTo>
                    <a:pt x="11549" y="2312"/>
                    <a:pt x="11529" y="2309"/>
                    <a:pt x="11509" y="2309"/>
                  </a:cubicBezTo>
                  <a:cubicBezTo>
                    <a:pt x="11294" y="2309"/>
                    <a:pt x="11209" y="2623"/>
                    <a:pt x="11437" y="2720"/>
                  </a:cubicBezTo>
                  <a:lnTo>
                    <a:pt x="12844" y="3179"/>
                  </a:lnTo>
                  <a:cubicBezTo>
                    <a:pt x="12863" y="3189"/>
                    <a:pt x="12882" y="3198"/>
                    <a:pt x="12911" y="3198"/>
                  </a:cubicBezTo>
                  <a:cubicBezTo>
                    <a:pt x="13035" y="3189"/>
                    <a:pt x="13131" y="3083"/>
                    <a:pt x="13121" y="2959"/>
                  </a:cubicBezTo>
                  <a:lnTo>
                    <a:pt x="12882" y="1313"/>
                  </a:lnTo>
                  <a:cubicBezTo>
                    <a:pt x="12869" y="1181"/>
                    <a:pt x="12773" y="1121"/>
                    <a:pt x="12676" y="1121"/>
                  </a:cubicBezTo>
                  <a:cubicBezTo>
                    <a:pt x="12554" y="1121"/>
                    <a:pt x="12429" y="1215"/>
                    <a:pt x="12461" y="1380"/>
                  </a:cubicBezTo>
                  <a:lnTo>
                    <a:pt x="12576" y="2241"/>
                  </a:lnTo>
                  <a:cubicBezTo>
                    <a:pt x="11251" y="769"/>
                    <a:pt x="9407" y="0"/>
                    <a:pt x="7544"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1217" name="Google Shape;1217;p45"/>
          <p:cNvSpPr/>
          <p:nvPr/>
        </p:nvSpPr>
        <p:spPr>
          <a:xfrm rot="-1701150">
            <a:off x="10711798" y="354550"/>
            <a:ext cx="389981" cy="349181"/>
          </a:xfrm>
          <a:prstGeom prst="wedgeEllipseCallout">
            <a:avLst>
              <a:gd name="adj1" fmla="val -20833"/>
              <a:gd name="adj2" fmla="val 62500"/>
            </a:avLst>
          </a:prstGeom>
          <a:solidFill>
            <a:schemeClr val="dk2"/>
          </a:solidFill>
          <a:ln>
            <a:noFill/>
          </a:ln>
        </p:spPr>
        <p:txBody>
          <a:bodyPr spcFirstLastPara="1" wrap="square" lIns="121900" tIns="121900" rIns="121900" bIns="121900" anchor="ctr" anchorCtr="0">
            <a:noAutofit/>
          </a:bodyPr>
          <a:lstStyle/>
          <a:p>
            <a:endParaRPr sz="2400"/>
          </a:p>
        </p:txBody>
      </p:sp>
      <p:grpSp>
        <p:nvGrpSpPr>
          <p:cNvPr id="1218" name="Google Shape;1218;p45"/>
          <p:cNvGrpSpPr/>
          <p:nvPr/>
        </p:nvGrpSpPr>
        <p:grpSpPr>
          <a:xfrm>
            <a:off x="-13665" y="1079513"/>
            <a:ext cx="714178" cy="734496"/>
            <a:chOff x="160871" y="936851"/>
            <a:chExt cx="680400" cy="638700"/>
          </a:xfrm>
        </p:grpSpPr>
        <p:sp>
          <p:nvSpPr>
            <p:cNvPr id="1219" name="Google Shape;1219;p45"/>
            <p:cNvSpPr/>
            <p:nvPr/>
          </p:nvSpPr>
          <p:spPr>
            <a:xfrm rot="908294">
              <a:off x="217324" y="1002147"/>
              <a:ext cx="567493" cy="508107"/>
            </a:xfrm>
            <a:prstGeom prst="wedgeEllipseCallout">
              <a:avLst>
                <a:gd name="adj1" fmla="val -20833"/>
                <a:gd name="adj2" fmla="val 62500"/>
              </a:avLst>
            </a:prstGeom>
            <a:solidFill>
              <a:schemeClr val="dk2"/>
            </a:solidFill>
            <a:ln>
              <a:noFill/>
            </a:ln>
          </p:spPr>
          <p:txBody>
            <a:bodyPr spcFirstLastPara="1" wrap="square" lIns="121900" tIns="121900" rIns="121900" bIns="121900" anchor="ctr" anchorCtr="0">
              <a:noAutofit/>
            </a:bodyPr>
            <a:lstStyle/>
            <a:p>
              <a:endParaRPr sz="2400"/>
            </a:p>
          </p:txBody>
        </p:sp>
        <p:grpSp>
          <p:nvGrpSpPr>
            <p:cNvPr id="1220" name="Google Shape;1220;p45"/>
            <p:cNvGrpSpPr/>
            <p:nvPr/>
          </p:nvGrpSpPr>
          <p:grpSpPr>
            <a:xfrm>
              <a:off x="336500" y="1150250"/>
              <a:ext cx="317850" cy="209175"/>
              <a:chOff x="336500" y="1150250"/>
              <a:chExt cx="317850" cy="209175"/>
            </a:xfrm>
          </p:grpSpPr>
          <p:sp>
            <p:nvSpPr>
              <p:cNvPr id="1221" name="Google Shape;1221;p45"/>
              <p:cNvSpPr/>
              <p:nvPr/>
            </p:nvSpPr>
            <p:spPr>
              <a:xfrm>
                <a:off x="336500" y="1150250"/>
                <a:ext cx="81300" cy="813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22" name="Google Shape;1222;p45"/>
              <p:cNvSpPr/>
              <p:nvPr/>
            </p:nvSpPr>
            <p:spPr>
              <a:xfrm>
                <a:off x="460425" y="1215550"/>
                <a:ext cx="81300" cy="813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23" name="Google Shape;1223;p45"/>
              <p:cNvSpPr/>
              <p:nvPr/>
            </p:nvSpPr>
            <p:spPr>
              <a:xfrm>
                <a:off x="573050" y="1278125"/>
                <a:ext cx="81300" cy="813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grpSp>
        <p:nvGrpSpPr>
          <p:cNvPr id="1224" name="Google Shape;1224;p45"/>
          <p:cNvGrpSpPr/>
          <p:nvPr/>
        </p:nvGrpSpPr>
        <p:grpSpPr>
          <a:xfrm flipH="1">
            <a:off x="8250075" y="5742580"/>
            <a:ext cx="828033" cy="974879"/>
            <a:chOff x="8416475" y="3483007"/>
            <a:chExt cx="727535" cy="1710819"/>
          </a:xfrm>
        </p:grpSpPr>
        <p:sp>
          <p:nvSpPr>
            <p:cNvPr id="1225" name="Google Shape;1225;p45"/>
            <p:cNvSpPr/>
            <p:nvPr/>
          </p:nvSpPr>
          <p:spPr>
            <a:xfrm>
              <a:off x="8578364" y="4845112"/>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226" name="Google Shape;1226;p45"/>
            <p:cNvSpPr/>
            <p:nvPr/>
          </p:nvSpPr>
          <p:spPr>
            <a:xfrm>
              <a:off x="8416475" y="3483007"/>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227" name="Google Shape;1227;p45"/>
            <p:cNvSpPr/>
            <p:nvPr/>
          </p:nvSpPr>
          <p:spPr>
            <a:xfrm>
              <a:off x="8578364" y="4845112"/>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121900" tIns="121900" rIns="121900" bIns="121900" anchor="ctr" anchorCtr="0">
              <a:noAutofit/>
            </a:bodyPr>
            <a:lstStyle/>
            <a:p>
              <a:endParaRPr sz="2400"/>
            </a:p>
          </p:txBody>
        </p:sp>
      </p:grpSp>
      <p:sp>
        <p:nvSpPr>
          <p:cNvPr id="8" name="Rectangle 7"/>
          <p:cNvSpPr/>
          <p:nvPr/>
        </p:nvSpPr>
        <p:spPr>
          <a:xfrm>
            <a:off x="8879693" y="2741448"/>
            <a:ext cx="2880598" cy="2862322"/>
          </a:xfrm>
          <a:prstGeom prst="rect">
            <a:avLst/>
          </a:prstGeom>
          <a:ln>
            <a:solidFill>
              <a:srgbClr val="00B050"/>
            </a:solidFill>
          </a:ln>
        </p:spPr>
        <p:txBody>
          <a:bodyPr wrap="square">
            <a:spAutoFit/>
          </a:bodyPr>
          <a:lstStyle/>
          <a:p>
            <a:r>
              <a:rPr lang="en-US" sz="2000" dirty="0">
                <a:ea typeface="Calibri" panose="020F0502020204030204" pitchFamily="34" charset="0"/>
              </a:rPr>
              <a:t>4. </a:t>
            </a:r>
            <a:r>
              <a:rPr lang="en-US" sz="2000" dirty="0" err="1">
                <a:ea typeface="Calibri" panose="020F0502020204030204" pitchFamily="34" charset="0"/>
              </a:rPr>
              <a:t>Pasar</a:t>
            </a:r>
            <a:r>
              <a:rPr lang="en-US" sz="2000" dirty="0">
                <a:ea typeface="Calibri" panose="020F0502020204030204" pitchFamily="34" charset="0"/>
              </a:rPr>
              <a:t> </a:t>
            </a:r>
            <a:r>
              <a:rPr lang="en-US" sz="2000" dirty="0" err="1">
                <a:ea typeface="Calibri" panose="020F0502020204030204" pitchFamily="34" charset="0"/>
              </a:rPr>
              <a:t>internasional</a:t>
            </a:r>
            <a:r>
              <a:rPr lang="en-US" sz="2000" dirty="0">
                <a:ea typeface="Calibri" panose="020F0502020204030204" pitchFamily="34" charset="0"/>
              </a:rPr>
              <a:t>, </a:t>
            </a:r>
            <a:r>
              <a:rPr lang="en-US" sz="2000" dirty="0" err="1">
                <a:ea typeface="Calibri" panose="020F0502020204030204" pitchFamily="34" charset="0"/>
              </a:rPr>
              <a:t>adalah</a:t>
            </a:r>
            <a:r>
              <a:rPr lang="en-US" sz="2000" dirty="0">
                <a:ea typeface="Calibri" panose="020F0502020204030204" pitchFamily="34" charset="0"/>
              </a:rPr>
              <a:t> </a:t>
            </a:r>
            <a:r>
              <a:rPr lang="en-US" sz="2000" dirty="0" err="1">
                <a:ea typeface="Calibri" panose="020F0502020204030204" pitchFamily="34" charset="0"/>
              </a:rPr>
              <a:t>pasar</a:t>
            </a:r>
            <a:r>
              <a:rPr lang="en-US" sz="2000" dirty="0">
                <a:ea typeface="Calibri" panose="020F0502020204030204" pitchFamily="34" charset="0"/>
              </a:rPr>
              <a:t> yang </a:t>
            </a:r>
            <a:r>
              <a:rPr lang="en-US" sz="2000" dirty="0" err="1">
                <a:ea typeface="Calibri" panose="020F0502020204030204" pitchFamily="34" charset="0"/>
              </a:rPr>
              <a:t>lingkup</a:t>
            </a:r>
            <a:r>
              <a:rPr lang="en-US" sz="2000" dirty="0">
                <a:ea typeface="Calibri" panose="020F0502020204030204" pitchFamily="34" charset="0"/>
              </a:rPr>
              <a:t> </a:t>
            </a:r>
            <a:r>
              <a:rPr lang="en-US" sz="2000" dirty="0" err="1">
                <a:ea typeface="Calibri" panose="020F0502020204030204" pitchFamily="34" charset="0"/>
              </a:rPr>
              <a:t>pemasarannya</a:t>
            </a:r>
            <a:r>
              <a:rPr lang="en-US" sz="2000" dirty="0">
                <a:ea typeface="Calibri" panose="020F0502020204030204" pitchFamily="34" charset="0"/>
              </a:rPr>
              <a:t> </a:t>
            </a:r>
            <a:r>
              <a:rPr lang="en-US" sz="2000" dirty="0" err="1">
                <a:ea typeface="Calibri" panose="020F0502020204030204" pitchFamily="34" charset="0"/>
              </a:rPr>
              <a:t>mencakup</a:t>
            </a:r>
            <a:r>
              <a:rPr lang="en-US" sz="2000" dirty="0">
                <a:ea typeface="Calibri" panose="020F0502020204030204" pitchFamily="34" charset="0"/>
              </a:rPr>
              <a:t> </a:t>
            </a:r>
            <a:r>
              <a:rPr lang="en-US" sz="2000" b="1" dirty="0" err="1">
                <a:ea typeface="Calibri" panose="020F0502020204030204" pitchFamily="34" charset="0"/>
              </a:rPr>
              <a:t>seluruh</a:t>
            </a:r>
            <a:r>
              <a:rPr lang="en-US" sz="2000" b="1" dirty="0">
                <a:ea typeface="Calibri" panose="020F0502020204030204" pitchFamily="34" charset="0"/>
              </a:rPr>
              <a:t> </a:t>
            </a:r>
            <a:r>
              <a:rPr lang="en-US" sz="2000" b="1" dirty="0" err="1">
                <a:ea typeface="Calibri" panose="020F0502020204030204" pitchFamily="34" charset="0"/>
              </a:rPr>
              <a:t>kawasan</a:t>
            </a:r>
            <a:r>
              <a:rPr lang="en-US" sz="2000" b="1" dirty="0">
                <a:ea typeface="Calibri" panose="020F0502020204030204" pitchFamily="34" charset="0"/>
              </a:rPr>
              <a:t> </a:t>
            </a:r>
            <a:r>
              <a:rPr lang="en-US" sz="2000" b="1" dirty="0" err="1">
                <a:ea typeface="Calibri" panose="020F0502020204030204" pitchFamily="34" charset="0"/>
              </a:rPr>
              <a:t>dunia</a:t>
            </a:r>
            <a:r>
              <a:rPr lang="en-US" sz="2000" b="1" dirty="0">
                <a:ea typeface="Calibri" panose="020F0502020204030204" pitchFamily="34" charset="0"/>
              </a:rPr>
              <a:t>. </a:t>
            </a:r>
            <a:r>
              <a:rPr lang="en-US" sz="2000" dirty="0" err="1">
                <a:ea typeface="Calibri" panose="020F0502020204030204" pitchFamily="34" charset="0"/>
              </a:rPr>
              <a:t>Contohnya</a:t>
            </a:r>
            <a:r>
              <a:rPr lang="en-US" sz="2000" dirty="0">
                <a:ea typeface="Calibri" panose="020F0502020204030204" pitchFamily="34" charset="0"/>
              </a:rPr>
              <a:t> </a:t>
            </a:r>
            <a:r>
              <a:rPr lang="en-US" sz="2000" dirty="0" err="1">
                <a:ea typeface="Calibri" panose="020F0502020204030204" pitchFamily="34" charset="0"/>
              </a:rPr>
              <a:t>pasar</a:t>
            </a:r>
            <a:r>
              <a:rPr lang="en-US" sz="2000" dirty="0">
                <a:ea typeface="Calibri" panose="020F0502020204030204" pitchFamily="34" charset="0"/>
              </a:rPr>
              <a:t> </a:t>
            </a:r>
            <a:r>
              <a:rPr lang="en-US" sz="2000" dirty="0" err="1">
                <a:ea typeface="Calibri" panose="020F0502020204030204" pitchFamily="34" charset="0"/>
              </a:rPr>
              <a:t>tembakau</a:t>
            </a:r>
            <a:r>
              <a:rPr lang="en-US" sz="2000" dirty="0">
                <a:ea typeface="Calibri" panose="020F0502020204030204" pitchFamily="34" charset="0"/>
              </a:rPr>
              <a:t> di Bremen, </a:t>
            </a:r>
            <a:r>
              <a:rPr lang="en-US" sz="2000" dirty="0" err="1">
                <a:ea typeface="Calibri" panose="020F0502020204030204" pitchFamily="34" charset="0"/>
              </a:rPr>
              <a:t>Jerman</a:t>
            </a:r>
            <a:r>
              <a:rPr lang="en-US" sz="2000" dirty="0">
                <a:ea typeface="Calibri" panose="020F0502020204030204" pitchFamily="34" charset="0"/>
              </a:rPr>
              <a:t>.</a:t>
            </a:r>
            <a:br>
              <a:rPr lang="en-US" sz="2000" dirty="0">
                <a:ea typeface="Calibri" panose="020F0502020204030204" pitchFamily="34" charset="0"/>
              </a:rPr>
            </a:br>
            <a:r>
              <a:rPr lang="en-US" sz="2000" dirty="0">
                <a:latin typeface="Arial" panose="020B0604020202020204" pitchFamily="34" charset="0"/>
                <a:ea typeface="Calibri" panose="020F0502020204030204" pitchFamily="34" charset="0"/>
              </a:rPr>
              <a:t/>
            </a:r>
            <a:br>
              <a:rPr lang="en-US" sz="2000" dirty="0">
                <a:latin typeface="Arial" panose="020B0604020202020204" pitchFamily="34" charset="0"/>
                <a:ea typeface="Calibri" panose="020F0502020204030204" pitchFamily="34" charset="0"/>
              </a:rPr>
            </a:br>
            <a:endParaRPr lang="en-US" sz="2000" dirty="0"/>
          </a:p>
        </p:txBody>
      </p:sp>
      <p:sp>
        <p:nvSpPr>
          <p:cNvPr id="137" name="Google Shape;1111;p45"/>
          <p:cNvSpPr txBox="1">
            <a:spLocks noGrp="1"/>
          </p:cNvSpPr>
          <p:nvPr>
            <p:ph type="title" idx="14"/>
          </p:nvPr>
        </p:nvSpPr>
        <p:spPr>
          <a:xfrm>
            <a:off x="8850153" y="1821959"/>
            <a:ext cx="2841639" cy="665754"/>
          </a:xfrm>
          <a:prstGeom prst="rect">
            <a:avLst/>
          </a:prstGeom>
          <a:ln>
            <a:solidFill>
              <a:srgbClr val="00B050"/>
            </a:solidFill>
          </a:ln>
        </p:spPr>
        <p:txBody>
          <a:bodyPr spcFirstLastPara="1" vert="horz" wrap="square" lIns="121900" tIns="121900" rIns="121900" bIns="121900" rtlCol="0" anchor="t" anchorCtr="0">
            <a:noAutofit/>
          </a:bodyPr>
          <a:lstStyle/>
          <a:p>
            <a:r>
              <a:rPr lang="en" b="1" dirty="0" smtClean="0"/>
              <a:t>Pasar Internasional</a:t>
            </a:r>
            <a:endParaRPr b="1" dirty="0"/>
          </a:p>
        </p:txBody>
      </p:sp>
      <p:sp>
        <p:nvSpPr>
          <p:cNvPr id="126" name="Oval 125"/>
          <p:cNvSpPr/>
          <p:nvPr/>
        </p:nvSpPr>
        <p:spPr>
          <a:xfrm>
            <a:off x="11466095" y="228600"/>
            <a:ext cx="493294" cy="553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ES</a:t>
            </a:r>
            <a:endParaRPr lang="en-US" sz="1200" dirty="0">
              <a:solidFill>
                <a:schemeClr val="tx1"/>
              </a:solidFill>
            </a:endParaRPr>
          </a:p>
        </p:txBody>
      </p:sp>
    </p:spTree>
    <p:extLst>
      <p:ext uri="{BB962C8B-B14F-4D97-AF65-F5344CB8AC3E}">
        <p14:creationId xmlns:p14="http://schemas.microsoft.com/office/powerpoint/2010/main" val="17888208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Pasar</a:t>
            </a:r>
            <a:r>
              <a:rPr lang="en-US" dirty="0"/>
              <a:t> </a:t>
            </a:r>
            <a:r>
              <a:rPr lang="en-US" dirty="0" err="1"/>
              <a:t>Berdasarkan</a:t>
            </a:r>
            <a:r>
              <a:rPr lang="en-US" dirty="0"/>
              <a:t> </a:t>
            </a:r>
            <a:r>
              <a:rPr lang="en-US" dirty="0" err="1"/>
              <a:t>Wujudnya</a:t>
            </a:r>
            <a:endParaRPr lang="en-US" dirty="0"/>
          </a:p>
        </p:txBody>
      </p:sp>
      <p:sp>
        <p:nvSpPr>
          <p:cNvPr id="4" name="Subtitle 3"/>
          <p:cNvSpPr>
            <a:spLocks noGrp="1"/>
          </p:cNvSpPr>
          <p:nvPr>
            <p:ph type="subTitle" idx="1"/>
          </p:nvPr>
        </p:nvSpPr>
        <p:spPr>
          <a:xfrm flipH="1">
            <a:off x="3381818" y="3499677"/>
            <a:ext cx="7968770" cy="1072668"/>
          </a:xfrm>
          <a:ln>
            <a:solidFill>
              <a:srgbClr val="7030A0"/>
            </a:solidFill>
          </a:ln>
        </p:spPr>
        <p:txBody>
          <a:bodyPr/>
          <a:lstStyle/>
          <a:p>
            <a:r>
              <a:rPr lang="en-US" sz="2000" b="1" dirty="0" smtClean="0"/>
              <a:t>2. </a:t>
            </a:r>
            <a:r>
              <a:rPr lang="en-US" sz="2000" b="1" dirty="0" err="1" smtClean="0"/>
              <a:t>Pasar</a:t>
            </a:r>
            <a:r>
              <a:rPr lang="en-US" sz="2000" b="1" dirty="0" smtClean="0"/>
              <a:t> </a:t>
            </a:r>
            <a:r>
              <a:rPr lang="en-US" sz="2000" b="1" dirty="0" err="1"/>
              <a:t>abstrak</a:t>
            </a:r>
            <a:r>
              <a:rPr lang="en-US" sz="2000" dirty="0"/>
              <a:t>, </a:t>
            </a:r>
            <a:r>
              <a:rPr lang="en-US" sz="2000" dirty="0" err="1"/>
              <a:t>yaitu</a:t>
            </a:r>
            <a:r>
              <a:rPr lang="en-US" sz="2000" dirty="0"/>
              <a:t> </a:t>
            </a:r>
            <a:r>
              <a:rPr lang="en-US" sz="2000" dirty="0" err="1"/>
              <a:t>pasar</a:t>
            </a:r>
            <a:r>
              <a:rPr lang="en-US" sz="2000" dirty="0"/>
              <a:t> yang </a:t>
            </a:r>
            <a:r>
              <a:rPr lang="en-US" sz="2000" dirty="0" err="1"/>
              <a:t>barang</a:t>
            </a:r>
            <a:r>
              <a:rPr lang="en-US" sz="2000" dirty="0"/>
              <a:t> </a:t>
            </a:r>
            <a:r>
              <a:rPr lang="en-US" sz="2000" dirty="0" err="1"/>
              <a:t>atau</a:t>
            </a:r>
            <a:r>
              <a:rPr lang="en-US" sz="2000" dirty="0"/>
              <a:t> </a:t>
            </a:r>
            <a:r>
              <a:rPr lang="en-US" sz="2000" dirty="0" err="1"/>
              <a:t>jasa</a:t>
            </a:r>
            <a:r>
              <a:rPr lang="en-US" sz="2000" dirty="0"/>
              <a:t> yang </a:t>
            </a:r>
            <a:r>
              <a:rPr lang="en-US" sz="2000" dirty="0" err="1"/>
              <a:t>diperjualbelikannya</a:t>
            </a:r>
            <a:r>
              <a:rPr lang="en-US" sz="2000" dirty="0"/>
              <a:t> </a:t>
            </a:r>
            <a:r>
              <a:rPr lang="en-US" sz="2000" b="1" dirty="0" err="1"/>
              <a:t>tidak</a:t>
            </a:r>
            <a:r>
              <a:rPr lang="en-US" sz="2000" b="1" dirty="0"/>
              <a:t> </a:t>
            </a:r>
            <a:r>
              <a:rPr lang="en-US" sz="2000" b="1" dirty="0" err="1"/>
              <a:t>ada</a:t>
            </a:r>
            <a:r>
              <a:rPr lang="en-US" sz="2000" dirty="0"/>
              <a:t> di </a:t>
            </a:r>
            <a:r>
              <a:rPr lang="en-US" sz="2000" dirty="0" err="1"/>
              <a:t>pasar</a:t>
            </a:r>
            <a:r>
              <a:rPr lang="en-US" sz="2000" dirty="0"/>
              <a:t> </a:t>
            </a:r>
            <a:r>
              <a:rPr lang="en-US" sz="2000" dirty="0" err="1"/>
              <a:t>tersebut</a:t>
            </a:r>
            <a:r>
              <a:rPr lang="en-US" sz="2000" dirty="0"/>
              <a:t> </a:t>
            </a:r>
            <a:r>
              <a:rPr lang="en-US" sz="2000" dirty="0" err="1"/>
              <a:t>dan</a:t>
            </a:r>
            <a:r>
              <a:rPr lang="en-US" sz="2000" dirty="0"/>
              <a:t> </a:t>
            </a:r>
            <a:r>
              <a:rPr lang="en-US" sz="2000" b="1" dirty="0" err="1"/>
              <a:t>hanya</a:t>
            </a:r>
            <a:r>
              <a:rPr lang="en-US" sz="2000" b="1" dirty="0"/>
              <a:t> </a:t>
            </a:r>
            <a:r>
              <a:rPr lang="en-US" sz="2000" b="1" dirty="0" err="1"/>
              <a:t>ada</a:t>
            </a:r>
            <a:r>
              <a:rPr lang="en-US" sz="2000" b="1" dirty="0"/>
              <a:t> </a:t>
            </a:r>
            <a:r>
              <a:rPr lang="en-US" sz="2000" b="1" dirty="0" err="1"/>
              <a:t>contohnya</a:t>
            </a:r>
            <a:r>
              <a:rPr lang="en-US" sz="2000" dirty="0"/>
              <a:t> </a:t>
            </a:r>
            <a:r>
              <a:rPr lang="en-US" sz="2000" dirty="0" err="1"/>
              <a:t>saja</a:t>
            </a:r>
            <a:r>
              <a:rPr lang="en-US" sz="2000" dirty="0"/>
              <a:t>. </a:t>
            </a:r>
            <a:r>
              <a:rPr lang="en-US" sz="2000" dirty="0" err="1"/>
              <a:t>Misalnya</a:t>
            </a:r>
            <a:r>
              <a:rPr lang="en-US" sz="2000" dirty="0"/>
              <a:t> </a:t>
            </a:r>
            <a:r>
              <a:rPr lang="en-US" sz="2000" dirty="0" smtClean="0"/>
              <a:t> </a:t>
            </a:r>
            <a:r>
              <a:rPr lang="en-US" sz="2000" dirty="0"/>
              <a:t>bursa </a:t>
            </a:r>
            <a:r>
              <a:rPr lang="en-US" sz="2000" dirty="0" err="1"/>
              <a:t>valuta</a:t>
            </a:r>
            <a:r>
              <a:rPr lang="en-US" sz="2000" dirty="0"/>
              <a:t> </a:t>
            </a:r>
            <a:r>
              <a:rPr lang="en-US" sz="2000" dirty="0" err="1" smtClean="0"/>
              <a:t>asing</a:t>
            </a:r>
            <a:r>
              <a:rPr lang="en-US" sz="2000" dirty="0" smtClean="0"/>
              <a:t>, </a:t>
            </a:r>
            <a:r>
              <a:rPr lang="en-US" sz="2000" dirty="0"/>
              <a:t/>
            </a:r>
            <a:br>
              <a:rPr lang="en-US" sz="2000" dirty="0"/>
            </a:br>
            <a:endParaRPr lang="en-US" sz="2000" dirty="0"/>
          </a:p>
        </p:txBody>
      </p:sp>
      <p:sp>
        <p:nvSpPr>
          <p:cNvPr id="10" name="Subtitle 9"/>
          <p:cNvSpPr>
            <a:spLocks noGrp="1"/>
          </p:cNvSpPr>
          <p:nvPr>
            <p:ph type="subTitle" idx="8"/>
          </p:nvPr>
        </p:nvSpPr>
        <p:spPr>
          <a:xfrm flipH="1">
            <a:off x="1088588" y="1900237"/>
            <a:ext cx="8155425" cy="1085850"/>
          </a:xfrm>
          <a:ln>
            <a:solidFill>
              <a:srgbClr val="7030A0"/>
            </a:solidFill>
          </a:ln>
        </p:spPr>
        <p:txBody>
          <a:bodyPr/>
          <a:lstStyle/>
          <a:p>
            <a:r>
              <a:rPr lang="en-US" sz="2000" b="1" dirty="0" smtClean="0"/>
              <a:t>1. </a:t>
            </a:r>
            <a:r>
              <a:rPr lang="en-US" sz="2000" b="1" dirty="0" err="1" smtClean="0"/>
              <a:t>Pasar</a:t>
            </a:r>
            <a:r>
              <a:rPr lang="en-US" sz="2000" b="1" dirty="0" smtClean="0"/>
              <a:t> </a:t>
            </a:r>
            <a:r>
              <a:rPr lang="en-US" sz="2000" b="1" dirty="0" err="1"/>
              <a:t>konkret</a:t>
            </a:r>
            <a:r>
              <a:rPr lang="en-US" sz="2000" dirty="0"/>
              <a:t>, </a:t>
            </a:r>
            <a:r>
              <a:rPr lang="en-US" sz="2000" dirty="0" err="1"/>
              <a:t>adalah</a:t>
            </a:r>
            <a:r>
              <a:rPr lang="en-US" sz="2000" dirty="0"/>
              <a:t> </a:t>
            </a:r>
            <a:r>
              <a:rPr lang="en-US" sz="2000" dirty="0" err="1"/>
              <a:t>pasar</a:t>
            </a:r>
            <a:r>
              <a:rPr lang="en-US" sz="2000" dirty="0"/>
              <a:t> yang </a:t>
            </a:r>
            <a:r>
              <a:rPr lang="en-US" sz="2000" b="1" dirty="0" err="1"/>
              <a:t>barang</a:t>
            </a:r>
            <a:r>
              <a:rPr lang="en-US" sz="2000" b="1" dirty="0"/>
              <a:t> </a:t>
            </a:r>
            <a:r>
              <a:rPr lang="en-US" sz="2000" b="1" dirty="0" err="1"/>
              <a:t>atau</a:t>
            </a:r>
            <a:r>
              <a:rPr lang="en-US" sz="2000" b="1" dirty="0"/>
              <a:t> </a:t>
            </a:r>
            <a:r>
              <a:rPr lang="en-US" sz="2000" b="1" dirty="0" err="1"/>
              <a:t>jasa</a:t>
            </a:r>
            <a:r>
              <a:rPr lang="en-US" sz="2000" b="1" dirty="0"/>
              <a:t> </a:t>
            </a:r>
            <a:r>
              <a:rPr lang="en-US" sz="2000" dirty="0"/>
              <a:t>yang </a:t>
            </a:r>
            <a:r>
              <a:rPr lang="en-US" sz="2000" dirty="0" err="1"/>
              <a:t>diperjualbelikannya</a:t>
            </a:r>
            <a:r>
              <a:rPr lang="en-US" sz="2000" dirty="0"/>
              <a:t> </a:t>
            </a:r>
            <a:r>
              <a:rPr lang="en-US" sz="2000" b="1" dirty="0" err="1"/>
              <a:t>ada</a:t>
            </a:r>
            <a:r>
              <a:rPr lang="en-US" sz="2000" dirty="0"/>
              <a:t> di </a:t>
            </a:r>
            <a:r>
              <a:rPr lang="en-US" sz="2000" dirty="0" err="1"/>
              <a:t>pasar</a:t>
            </a:r>
            <a:r>
              <a:rPr lang="en-US" sz="2000" dirty="0"/>
              <a:t> </a:t>
            </a:r>
            <a:r>
              <a:rPr lang="en-US" sz="2000" dirty="0" err="1"/>
              <a:t>tersebut</a:t>
            </a:r>
            <a:r>
              <a:rPr lang="en-US" sz="2000" dirty="0"/>
              <a:t>. </a:t>
            </a:r>
            <a:r>
              <a:rPr lang="en-US" sz="2000" dirty="0" err="1"/>
              <a:t>Contohnya</a:t>
            </a:r>
            <a:r>
              <a:rPr lang="en-US" sz="2000" dirty="0"/>
              <a:t> </a:t>
            </a:r>
            <a:r>
              <a:rPr lang="en-US" sz="2000" dirty="0" err="1"/>
              <a:t>adalah</a:t>
            </a:r>
            <a:r>
              <a:rPr lang="en-US" sz="2000" dirty="0"/>
              <a:t> </a:t>
            </a:r>
            <a:r>
              <a:rPr lang="en-US" sz="2000" b="1" dirty="0" err="1"/>
              <a:t>pasar</a:t>
            </a:r>
            <a:r>
              <a:rPr lang="en-US" sz="2000" dirty="0"/>
              <a:t> </a:t>
            </a:r>
            <a:r>
              <a:rPr lang="en-US" sz="2000" b="1" dirty="0" err="1"/>
              <a:t>tradisional</a:t>
            </a:r>
            <a:r>
              <a:rPr lang="en-US" sz="2000" b="1" dirty="0"/>
              <a:t>.</a:t>
            </a:r>
            <a:r>
              <a:rPr lang="en-US" sz="2000" dirty="0"/>
              <a:t/>
            </a:r>
            <a:br>
              <a:rPr lang="en-US" sz="2000" dirty="0"/>
            </a:br>
            <a:endParaRPr lang="en-US" sz="2000" dirty="0"/>
          </a:p>
        </p:txBody>
      </p:sp>
      <p:sp>
        <p:nvSpPr>
          <p:cNvPr id="5" name="Oval 4"/>
          <p:cNvSpPr/>
          <p:nvPr/>
        </p:nvSpPr>
        <p:spPr>
          <a:xfrm>
            <a:off x="11466095" y="228600"/>
            <a:ext cx="493294" cy="553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ES</a:t>
            </a:r>
            <a:endParaRPr lang="en-US" sz="1200" dirty="0">
              <a:solidFill>
                <a:schemeClr val="tx1"/>
              </a:solidFill>
            </a:endParaRPr>
          </a:p>
        </p:txBody>
      </p:sp>
    </p:spTree>
    <p:extLst>
      <p:ext uri="{BB962C8B-B14F-4D97-AF65-F5344CB8AC3E}">
        <p14:creationId xmlns:p14="http://schemas.microsoft.com/office/powerpoint/2010/main" val="22120267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837</TotalTime>
  <Words>1295</Words>
  <Application>Microsoft Office PowerPoint</Application>
  <PresentationFormat>Widescreen</PresentationFormat>
  <Paragraphs>229</Paragraphs>
  <Slides>17</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Adobe Devanagari</vt:lpstr>
      <vt:lpstr>Arial</vt:lpstr>
      <vt:lpstr>Barlow</vt:lpstr>
      <vt:lpstr>Calibri</vt:lpstr>
      <vt:lpstr>Calibri Light</vt:lpstr>
      <vt:lpstr>Gaegu</vt:lpstr>
      <vt:lpstr>Times New Roman</vt:lpstr>
      <vt:lpstr>Viga</vt:lpstr>
      <vt:lpstr>Work Sans ExtraBold</vt:lpstr>
      <vt:lpstr>Office Theme</vt:lpstr>
      <vt:lpstr>MANAJEMEN KOPERASI DAN UMKM  Pertemuan ke 13  Internasionalisasi Bisnis Koperasi dan UMKM  Pengertian Internasional, Global,  Pasar Internasional,  Pasar Global, dan Multinasional, Jenis Pasar, Tipologi Perusahaan, Promosi dan Informasi Pasar untuk Pengembangan serta  Internasionalisasi  bisnis Koperasi dan UMKM      Dosen : Enung Susilawati, S.E., M.M. USB YPKP Bandung   </vt:lpstr>
      <vt:lpstr>PowerPoint Presentation</vt:lpstr>
      <vt:lpstr>Pemasaran Internasional</vt:lpstr>
      <vt:lpstr>Pasar adalah suatu tempat bertemunya penjual yang menawarkan barang dan pembeli yang membutuhkan barang.</vt:lpstr>
      <vt:lpstr>Why go international?   </vt:lpstr>
      <vt:lpstr>Jenis  pasar  menurut Perbedaannya </vt:lpstr>
      <vt:lpstr>PowerPoint Presentation</vt:lpstr>
      <vt:lpstr>Pasar Berdasarkan Luas Jangkauannya </vt:lpstr>
      <vt:lpstr>Pasar Berdasarkan Wujudnya</vt:lpstr>
      <vt:lpstr>Pasar Berdasarkan Strukturnya </vt:lpstr>
      <vt:lpstr>Pasar Berdasarkan Waktu Penyelenggaraannya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Enung Susilawati</dc:creator>
  <cp:lastModifiedBy>Enung Susilawati</cp:lastModifiedBy>
  <cp:revision>89</cp:revision>
  <dcterms:created xsi:type="dcterms:W3CDTF">2022-12-02T03:10:45Z</dcterms:created>
  <dcterms:modified xsi:type="dcterms:W3CDTF">2023-12-25T01:40:15Z</dcterms:modified>
</cp:coreProperties>
</file>