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7234000" cy="42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✘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✗"/>
              <a:defRPr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8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5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90C0E6-CE4F-4231-A2CB-0BF779136BB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BBD782-A53D-4C5D-ADB5-0494162CC5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05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933" y="697900"/>
            <a:ext cx="10424355" cy="499303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169329" indent="0" algn="ctr">
              <a:buNone/>
            </a:pPr>
            <a:endParaRPr lang="en-US" sz="2667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endParaRPr lang="en-US" sz="2667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sz="2667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667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14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/>
              <a:t>Peranan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Pembangunan </a:t>
            </a:r>
            <a:r>
              <a:rPr lang="en-US" sz="2400" b="1" dirty="0" err="1"/>
              <a:t>Koperasi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1800" b="1" dirty="0" err="1" smtClean="0"/>
              <a:t>Peran</a:t>
            </a:r>
            <a:r>
              <a:rPr lang="en-US" sz="1800" b="1" dirty="0" smtClean="0"/>
              <a:t> </a:t>
            </a:r>
            <a:r>
              <a:rPr lang="en-US" sz="1800" b="1" dirty="0" err="1"/>
              <a:t>koperasi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UMKM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perekonomian</a:t>
            </a:r>
            <a:r>
              <a:rPr lang="en-US" sz="1800" b="1" dirty="0"/>
              <a:t> </a:t>
            </a:r>
            <a:r>
              <a:rPr lang="en-US" sz="1800" b="1" dirty="0" smtClean="0"/>
              <a:t>Indonesia, </a:t>
            </a:r>
            <a:r>
              <a:rPr lang="en-US" sz="1800" b="1" dirty="0" err="1"/>
              <a:t>Sasaran</a:t>
            </a:r>
            <a:r>
              <a:rPr lang="en-US" sz="1800" b="1" dirty="0"/>
              <a:t> </a:t>
            </a:r>
            <a:r>
              <a:rPr lang="en-US" sz="1800" b="1" dirty="0" err="1"/>
              <a:t>utama</a:t>
            </a:r>
            <a:r>
              <a:rPr lang="en-US" sz="1800" b="1" dirty="0"/>
              <a:t> </a:t>
            </a:r>
            <a:r>
              <a:rPr lang="en-US" sz="1800" b="1" dirty="0" err="1"/>
              <a:t>pembangunan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pengembangan</a:t>
            </a:r>
            <a:r>
              <a:rPr lang="en-US" sz="1800" b="1" dirty="0"/>
              <a:t> </a:t>
            </a:r>
            <a:r>
              <a:rPr lang="en-US" sz="1800" b="1" dirty="0" err="1"/>
              <a:t>koperasi</a:t>
            </a:r>
            <a:r>
              <a:rPr lang="en-US" sz="1800" b="1" dirty="0"/>
              <a:t> yang </a:t>
            </a:r>
            <a:r>
              <a:rPr lang="en-US" sz="1800" b="1" dirty="0" err="1"/>
              <a:t>hendak</a:t>
            </a:r>
            <a:r>
              <a:rPr lang="en-US" sz="1800" b="1" dirty="0"/>
              <a:t> </a:t>
            </a:r>
            <a:r>
              <a:rPr lang="en-US" sz="1800" b="1" dirty="0" err="1"/>
              <a:t>dilakukan</a:t>
            </a:r>
            <a:r>
              <a:rPr lang="en-US" sz="1800" b="1" dirty="0"/>
              <a:t> </a:t>
            </a:r>
            <a:r>
              <a:rPr lang="en-US" sz="1800" b="1" dirty="0" err="1"/>
              <a:t>oleh</a:t>
            </a:r>
            <a:r>
              <a:rPr lang="en-US" sz="1800" b="1" dirty="0"/>
              <a:t> </a:t>
            </a:r>
            <a:r>
              <a:rPr lang="en-US" sz="1800" b="1" dirty="0" err="1" smtClean="0"/>
              <a:t>Pemerintah</a:t>
            </a:r>
            <a:r>
              <a:rPr lang="en-US" sz="1800" b="1" dirty="0" smtClean="0"/>
              <a:t>, </a:t>
            </a:r>
            <a:r>
              <a:rPr lang="en-US" sz="1800" b="1" dirty="0" err="1"/>
              <a:t>Pola</a:t>
            </a:r>
            <a:r>
              <a:rPr lang="en-US" sz="1800" b="1" dirty="0"/>
              <a:t> Pembangunan </a:t>
            </a:r>
            <a:r>
              <a:rPr lang="en-US" sz="1800" b="1" dirty="0" err="1"/>
              <a:t>Koperasi</a:t>
            </a:r>
            <a:r>
              <a:rPr lang="en-US" sz="1800" b="1" dirty="0"/>
              <a:t> di </a:t>
            </a:r>
            <a:r>
              <a:rPr lang="en-US" sz="1800" b="1" dirty="0" smtClean="0"/>
              <a:t>Indonesia, </a:t>
            </a:r>
            <a:r>
              <a:rPr lang="en-US" sz="1800" b="1" dirty="0" err="1"/>
              <a:t>Pola</a:t>
            </a:r>
            <a:r>
              <a:rPr lang="en-US" sz="1800" b="1" dirty="0"/>
              <a:t> Pembangunan </a:t>
            </a:r>
            <a:r>
              <a:rPr lang="en-US" sz="1800" b="1" dirty="0" err="1"/>
              <a:t>koperasi</a:t>
            </a:r>
            <a:r>
              <a:rPr lang="en-US" sz="1800" b="1" dirty="0"/>
              <a:t> di </a:t>
            </a:r>
            <a:r>
              <a:rPr lang="en-US" sz="1800" b="1" dirty="0" err="1"/>
              <a:t>masa</a:t>
            </a:r>
            <a:r>
              <a:rPr lang="en-US" sz="1800" b="1" dirty="0"/>
              <a:t> </a:t>
            </a:r>
            <a:r>
              <a:rPr lang="en-US" sz="1800" b="1" dirty="0" err="1" smtClean="0"/>
              <a:t>mendatang</a:t>
            </a:r>
            <a:r>
              <a:rPr lang="en-US" sz="1800" b="1" dirty="0" smtClean="0"/>
              <a:t>,</a:t>
            </a:r>
            <a:r>
              <a:rPr lang="en-US" sz="1800" b="1" dirty="0"/>
              <a:t> </a:t>
            </a:r>
            <a:r>
              <a:rPr lang="en-US" sz="1800" b="1" dirty="0" err="1"/>
              <a:t>Koperasi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Pasar</a:t>
            </a:r>
            <a:r>
              <a:rPr lang="en-US" sz="1800" b="1" dirty="0"/>
              <a:t> </a:t>
            </a:r>
            <a:r>
              <a:rPr lang="en-US" sz="1800" b="1" dirty="0" err="1"/>
              <a:t>Persaingan</a:t>
            </a:r>
            <a:r>
              <a:rPr lang="en-US" sz="1800" b="1" dirty="0"/>
              <a:t> </a:t>
            </a:r>
            <a:r>
              <a:rPr lang="en-US" sz="1800" b="1" dirty="0" err="1" smtClean="0"/>
              <a:t>Sempurna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tidak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sempurna</a:t>
            </a:r>
            <a:r>
              <a:rPr lang="en-US" sz="1800" b="1" dirty="0" smtClean="0"/>
              <a:t>,</a:t>
            </a:r>
            <a:r>
              <a:rPr lang="en-US" sz="1800" b="1" dirty="0"/>
              <a:t> </a:t>
            </a:r>
            <a:r>
              <a:rPr lang="en-US" sz="1800" b="1" dirty="0" err="1"/>
              <a:t>Koperasi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UMKM</a:t>
            </a:r>
            <a:r>
              <a:rPr lang="en-US" sz="1800" b="1" dirty="0"/>
              <a:t> </a:t>
            </a:r>
            <a:r>
              <a:rPr lang="en-US" sz="1800" b="1" dirty="0" err="1"/>
              <a:t>Ekspor</a:t>
            </a:r>
            <a:r>
              <a:rPr lang="en-US" sz="1800" b="1" dirty="0"/>
              <a:t> </a:t>
            </a:r>
            <a:r>
              <a:rPr lang="en-US" sz="1800" b="1" dirty="0" err="1"/>
              <a:t>Produk</a:t>
            </a:r>
            <a:r>
              <a:rPr lang="en-US" sz="1800" b="1" dirty="0"/>
              <a:t> </a:t>
            </a:r>
            <a:r>
              <a:rPr lang="en-US" sz="1800" b="1" dirty="0" err="1"/>
              <a:t>ke</a:t>
            </a:r>
            <a:r>
              <a:rPr lang="en-US" sz="1800" b="1" dirty="0"/>
              <a:t> </a:t>
            </a:r>
            <a:r>
              <a:rPr lang="en-US" sz="1800" b="1" dirty="0" err="1"/>
              <a:t>Luar</a:t>
            </a:r>
            <a:r>
              <a:rPr lang="en-US" sz="1800" b="1" dirty="0"/>
              <a:t> </a:t>
            </a:r>
            <a:r>
              <a:rPr lang="en-US" sz="1800" b="1" dirty="0" err="1"/>
              <a:t>Negeri</a:t>
            </a:r>
            <a:r>
              <a:rPr lang="en-US" sz="1800" b="1" dirty="0" smtClean="0"/>
              <a:t> </a:t>
            </a:r>
            <a:r>
              <a:rPr lang="en-US" sz="1800" b="1" dirty="0"/>
              <a:t/>
            </a:r>
            <a:br>
              <a:rPr lang="en-US" sz="1800" b="1" dirty="0"/>
            </a:br>
            <a:endParaRPr lang="en-US" sz="1800" b="1" dirty="0" smtClean="0"/>
          </a:p>
          <a:p>
            <a:pPr marL="169329" indent="0" algn="ctr">
              <a:buNone/>
            </a:pPr>
            <a:endParaRPr lang="en-US" sz="18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endParaRPr lang="en-US" sz="18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: Enung Susilawati, S.E., M.M.</a:t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sz="18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endParaRPr lang="en-US" sz="18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63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378" y="286603"/>
            <a:ext cx="9868301" cy="73608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Pasar</a:t>
            </a:r>
            <a:r>
              <a:rPr lang="en-US" sz="4000" b="1" dirty="0"/>
              <a:t> </a:t>
            </a:r>
            <a:r>
              <a:rPr lang="en-US" sz="4000" b="1" dirty="0" err="1"/>
              <a:t>Persaingan</a:t>
            </a:r>
            <a:r>
              <a:rPr lang="en-US" sz="4000" b="1" dirty="0"/>
              <a:t>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Sempurna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377" y="2298033"/>
            <a:ext cx="9745581" cy="169645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Di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,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pedagang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ketimbang</a:t>
            </a:r>
            <a:r>
              <a:rPr lang="en-US" b="1" dirty="0"/>
              <a:t> </a:t>
            </a:r>
            <a:r>
              <a:rPr lang="en-US" b="1" dirty="0" err="1"/>
              <a:t>pembeli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err="1"/>
              <a:t>Walau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, </a:t>
            </a:r>
            <a:r>
              <a:rPr lang="en-US" dirty="0" err="1"/>
              <a:t>penjual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ketidakseimbangan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908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1779"/>
            <a:ext cx="10058400" cy="7240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Ciri-ciri</a:t>
            </a:r>
            <a:r>
              <a:rPr lang="en-US" sz="4000" b="1" dirty="0"/>
              <a:t> </a:t>
            </a:r>
            <a:r>
              <a:rPr lang="en-US" sz="4000" b="1" dirty="0" err="1"/>
              <a:t>pasar</a:t>
            </a:r>
            <a:r>
              <a:rPr lang="en-US" sz="4000" b="1" dirty="0"/>
              <a:t> </a:t>
            </a:r>
            <a:r>
              <a:rPr lang="en-US" sz="4000" b="1" dirty="0" err="1"/>
              <a:t>persaingan</a:t>
            </a:r>
            <a:r>
              <a:rPr lang="en-US" sz="4000" b="1" dirty="0"/>
              <a:t>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sempurna</a:t>
            </a:r>
            <a:r>
              <a:rPr lang="en-US" sz="4000" b="1" dirty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Di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, </a:t>
            </a:r>
            <a:r>
              <a:rPr lang="en-US" b="1" dirty="0" err="1"/>
              <a:t>penjual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berkuasa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meraup</a:t>
            </a:r>
            <a:r>
              <a:rPr lang="en-US" dirty="0" smtClean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</a:p>
          <a:p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,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karenanya</a:t>
            </a:r>
            <a:r>
              <a:rPr lang="en-US" dirty="0"/>
              <a:t>,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sulit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lain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berpartisipasi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masuk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memulai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r>
              <a:rPr lang="en-US" b="1" dirty="0"/>
              <a:t> di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. </a:t>
            </a:r>
          </a:p>
          <a:p>
            <a:r>
              <a:rPr lang="en-US" dirty="0"/>
              <a:t>Advertisement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pengganti</a:t>
            </a:r>
            <a:r>
              <a:rPr lang="en-US" dirty="0"/>
              <a:t> </a:t>
            </a:r>
            <a:r>
              <a:rPr lang="en-US" dirty="0" err="1"/>
              <a:t>Minimnya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berpartisipasi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. </a:t>
            </a:r>
          </a:p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Kekurangan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Persaingan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Sempurna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, di </a:t>
            </a:r>
            <a:r>
              <a:rPr lang="en-US" dirty="0" err="1"/>
              <a:t>antaranya</a:t>
            </a:r>
            <a:r>
              <a:rPr lang="en-US" dirty="0"/>
              <a:t>: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b="1" dirty="0" err="1"/>
              <a:t>bersifat</a:t>
            </a:r>
            <a:r>
              <a:rPr lang="en-US" b="1" dirty="0"/>
              <a:t> </a:t>
            </a:r>
            <a:r>
              <a:rPr lang="en-US" b="1" dirty="0" err="1"/>
              <a:t>unggul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punya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manfaat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055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1" y="1756611"/>
            <a:ext cx="10157059" cy="442762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600" b="1" dirty="0" err="1" smtClean="0"/>
              <a:t>Tahapan</a:t>
            </a:r>
            <a:r>
              <a:rPr lang="en-US" sz="5600" b="1" dirty="0" smtClean="0"/>
              <a:t> </a:t>
            </a:r>
            <a:r>
              <a:rPr lang="en-US" sz="5600" b="1" dirty="0" err="1"/>
              <a:t>Ekspor</a:t>
            </a:r>
            <a:r>
              <a:rPr lang="en-US" sz="5600" b="1" dirty="0"/>
              <a:t> </a:t>
            </a:r>
            <a:r>
              <a:rPr lang="en-US" sz="5600" b="1" dirty="0" err="1"/>
              <a:t>Produk</a:t>
            </a:r>
            <a:r>
              <a:rPr lang="en-US" sz="5600" b="1" dirty="0"/>
              <a:t> </a:t>
            </a:r>
            <a:r>
              <a:rPr lang="en-US" sz="5600" b="1" dirty="0" err="1"/>
              <a:t>Koperasi</a:t>
            </a:r>
            <a:r>
              <a:rPr lang="en-US" sz="5600" b="1" dirty="0"/>
              <a:t> </a:t>
            </a:r>
            <a:r>
              <a:rPr lang="en-US" sz="5600" b="1" dirty="0" err="1"/>
              <a:t>dan</a:t>
            </a:r>
            <a:r>
              <a:rPr lang="en-US" sz="5600" b="1" dirty="0"/>
              <a:t> </a:t>
            </a:r>
            <a:r>
              <a:rPr lang="en-US" sz="5600" b="1" dirty="0" err="1"/>
              <a:t>UMKM</a:t>
            </a:r>
            <a:endParaRPr lang="en-US" sz="5600" dirty="0"/>
          </a:p>
          <a:p>
            <a:r>
              <a:rPr lang="en-US" sz="5600" b="1" dirty="0"/>
              <a:t>1. </a:t>
            </a:r>
            <a:r>
              <a:rPr lang="en-US" sz="5600" b="1" dirty="0" err="1"/>
              <a:t>Promosi</a:t>
            </a:r>
            <a:r>
              <a:rPr lang="en-US" sz="5600" b="1" dirty="0"/>
              <a:t> </a:t>
            </a:r>
            <a:endParaRPr lang="en-US" sz="5600" dirty="0"/>
          </a:p>
          <a:p>
            <a:r>
              <a:rPr lang="en-US" sz="5600" dirty="0"/>
              <a:t>- </a:t>
            </a:r>
            <a:r>
              <a:rPr lang="en-US" sz="5600" dirty="0" err="1"/>
              <a:t>Koord</a:t>
            </a:r>
            <a:r>
              <a:rPr lang="en-US" sz="5600" dirty="0"/>
              <a:t> </a:t>
            </a:r>
            <a:r>
              <a:rPr lang="en-US" sz="5600" dirty="0" err="1"/>
              <a:t>dengan</a:t>
            </a:r>
            <a:r>
              <a:rPr lang="en-US" sz="5600" dirty="0"/>
              <a:t> </a:t>
            </a:r>
            <a:r>
              <a:rPr lang="en-US" sz="5600" dirty="0" err="1"/>
              <a:t>lembaga</a:t>
            </a:r>
            <a:r>
              <a:rPr lang="en-US" sz="5600" dirty="0"/>
              <a:t>- </a:t>
            </a:r>
            <a:r>
              <a:rPr lang="en-US" sz="5600" dirty="0" err="1"/>
              <a:t>lembaga</a:t>
            </a:r>
            <a:r>
              <a:rPr lang="en-US" sz="5600" dirty="0"/>
              <a:t> </a:t>
            </a:r>
            <a:r>
              <a:rPr lang="en-US" sz="5600" dirty="0" err="1"/>
              <a:t>misal</a:t>
            </a:r>
            <a:r>
              <a:rPr lang="en-US" sz="5600" dirty="0"/>
              <a:t> Kadin (</a:t>
            </a:r>
            <a:r>
              <a:rPr lang="en-US" sz="5600" dirty="0" err="1"/>
              <a:t>Kamar</a:t>
            </a:r>
            <a:r>
              <a:rPr lang="en-US" sz="5600" dirty="0"/>
              <a:t> </a:t>
            </a:r>
            <a:r>
              <a:rPr lang="en-US" sz="5600" dirty="0" err="1"/>
              <a:t>Dagang</a:t>
            </a:r>
            <a:r>
              <a:rPr lang="en-US" sz="5600" dirty="0"/>
              <a:t> </a:t>
            </a:r>
            <a:r>
              <a:rPr lang="en-US" sz="5600" dirty="0" err="1"/>
              <a:t>dan</a:t>
            </a:r>
            <a:r>
              <a:rPr lang="en-US" sz="5600" dirty="0"/>
              <a:t> </a:t>
            </a:r>
            <a:r>
              <a:rPr lang="en-US" sz="5600" dirty="0" err="1"/>
              <a:t>Industri</a:t>
            </a:r>
            <a:r>
              <a:rPr lang="en-US" sz="5600" dirty="0"/>
              <a:t>)</a:t>
            </a:r>
          </a:p>
          <a:p>
            <a:r>
              <a:rPr lang="en-US" sz="5600" dirty="0"/>
              <a:t>- </a:t>
            </a:r>
            <a:r>
              <a:rPr lang="en-US" sz="5600" dirty="0" err="1"/>
              <a:t>Melalui</a:t>
            </a:r>
            <a:r>
              <a:rPr lang="en-US" sz="5600" dirty="0"/>
              <a:t> </a:t>
            </a:r>
            <a:r>
              <a:rPr lang="en-US" sz="5600" dirty="0" smtClean="0"/>
              <a:t>Marketplace</a:t>
            </a:r>
            <a:r>
              <a:rPr lang="en-US" sz="5600" dirty="0"/>
              <a:t>/ </a:t>
            </a:r>
            <a:r>
              <a:rPr lang="en-US" sz="5600" dirty="0" err="1"/>
              <a:t>Situs2</a:t>
            </a:r>
            <a:r>
              <a:rPr lang="en-US" sz="5600" dirty="0"/>
              <a:t> </a:t>
            </a:r>
            <a:r>
              <a:rPr lang="en-US" sz="5600" dirty="0" err="1" smtClean="0"/>
              <a:t>untuk</a:t>
            </a:r>
            <a:r>
              <a:rPr lang="en-US" sz="5600" dirty="0" smtClean="0"/>
              <a:t> </a:t>
            </a:r>
            <a:r>
              <a:rPr lang="en-US" sz="5600" dirty="0" err="1" smtClean="0"/>
              <a:t>mencari</a:t>
            </a:r>
            <a:r>
              <a:rPr lang="en-US" sz="5600" dirty="0" smtClean="0"/>
              <a:t> </a:t>
            </a:r>
            <a:r>
              <a:rPr lang="en-US" sz="5600" dirty="0"/>
              <a:t>buyer</a:t>
            </a:r>
          </a:p>
          <a:p>
            <a:r>
              <a:rPr lang="en-US" sz="5600" b="1" dirty="0"/>
              <a:t>2. Letter of </a:t>
            </a:r>
            <a:r>
              <a:rPr lang="en-US" sz="5600" b="1" dirty="0" err="1"/>
              <a:t>Inquary</a:t>
            </a:r>
            <a:r>
              <a:rPr lang="en-US" sz="5600" b="1" dirty="0"/>
              <a:t> (</a:t>
            </a:r>
            <a:r>
              <a:rPr lang="en-US" sz="5600" b="1" dirty="0" err="1"/>
              <a:t>Surat</a:t>
            </a:r>
            <a:r>
              <a:rPr lang="en-US" sz="5600" b="1" dirty="0"/>
              <a:t> </a:t>
            </a:r>
            <a:r>
              <a:rPr lang="en-US" sz="5600" b="1" dirty="0" err="1"/>
              <a:t>Permintaan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</a:t>
            </a:r>
            <a:r>
              <a:rPr lang="en-US" sz="5600" b="1" dirty="0" err="1"/>
              <a:t>calon</a:t>
            </a:r>
            <a:r>
              <a:rPr lang="en-US" sz="5600" b="1" dirty="0"/>
              <a:t> Buyer/ </a:t>
            </a:r>
            <a:r>
              <a:rPr lang="en-US" sz="5600" b="1" dirty="0" err="1"/>
              <a:t>Importir</a:t>
            </a:r>
            <a:r>
              <a:rPr lang="en-US" sz="5600" b="1" dirty="0"/>
              <a:t>)</a:t>
            </a:r>
            <a:endParaRPr lang="en-US" sz="5600" dirty="0"/>
          </a:p>
          <a:p>
            <a:r>
              <a:rPr lang="en-US" sz="5600" dirty="0" err="1"/>
              <a:t>Terbit</a:t>
            </a:r>
            <a:r>
              <a:rPr lang="en-US" sz="5600" dirty="0"/>
              <a:t> </a:t>
            </a:r>
            <a:r>
              <a:rPr lang="en-US" sz="5600" dirty="0" err="1"/>
              <a:t>Surat</a:t>
            </a:r>
            <a:r>
              <a:rPr lang="en-US" sz="5600" dirty="0"/>
              <a:t> </a:t>
            </a:r>
            <a:r>
              <a:rPr lang="en-US" sz="5600" dirty="0" err="1"/>
              <a:t>Permintaan</a:t>
            </a:r>
            <a:r>
              <a:rPr lang="en-US" sz="5600" dirty="0"/>
              <a:t> </a:t>
            </a:r>
            <a:r>
              <a:rPr lang="en-US" sz="5600" dirty="0" err="1" smtClean="0"/>
              <a:t>dari</a:t>
            </a:r>
            <a:r>
              <a:rPr lang="en-US" sz="5600" dirty="0" smtClean="0"/>
              <a:t> </a:t>
            </a:r>
            <a:r>
              <a:rPr lang="en-US" sz="5600" dirty="0" err="1" smtClean="0"/>
              <a:t>calon</a:t>
            </a:r>
            <a:r>
              <a:rPr lang="en-US" sz="5600" dirty="0" smtClean="0"/>
              <a:t> </a:t>
            </a:r>
            <a:r>
              <a:rPr lang="en-US" sz="5600" dirty="0"/>
              <a:t>buyer ; </a:t>
            </a:r>
            <a:r>
              <a:rPr lang="en-US" sz="5600" dirty="0" err="1"/>
              <a:t>berisi</a:t>
            </a:r>
            <a:r>
              <a:rPr lang="en-US" sz="5600" dirty="0"/>
              <a:t> </a:t>
            </a:r>
            <a:r>
              <a:rPr lang="en-US" sz="5600" dirty="0" err="1"/>
              <a:t>Deskripsinya</a:t>
            </a:r>
            <a:r>
              <a:rPr lang="en-US" sz="5600" dirty="0"/>
              <a:t>, </a:t>
            </a:r>
            <a:r>
              <a:rPr lang="en-US" sz="5600" dirty="0" err="1"/>
              <a:t>Mutu</a:t>
            </a:r>
            <a:r>
              <a:rPr lang="en-US" sz="5600" dirty="0"/>
              <a:t> </a:t>
            </a:r>
            <a:r>
              <a:rPr lang="en-US" sz="5600" dirty="0" err="1"/>
              <a:t>barang</a:t>
            </a:r>
            <a:r>
              <a:rPr lang="en-US" sz="5600" dirty="0"/>
              <a:t>, </a:t>
            </a:r>
            <a:r>
              <a:rPr lang="en-US" sz="5600" dirty="0" err="1"/>
              <a:t>waktu</a:t>
            </a:r>
            <a:r>
              <a:rPr lang="en-US" sz="5600" dirty="0"/>
              <a:t> </a:t>
            </a:r>
            <a:r>
              <a:rPr lang="en-US" sz="5600" dirty="0" err="1"/>
              <a:t>pengiriman</a:t>
            </a:r>
            <a:r>
              <a:rPr lang="en-US" sz="5600" dirty="0"/>
              <a:t> yang </a:t>
            </a:r>
            <a:r>
              <a:rPr lang="en-US" sz="5600" dirty="0" err="1"/>
              <a:t>diminta</a:t>
            </a:r>
            <a:endParaRPr lang="en-US" sz="5600" dirty="0"/>
          </a:p>
          <a:p>
            <a:r>
              <a:rPr lang="en-US" sz="5600" b="1" dirty="0"/>
              <a:t>3. Offer Sheet (</a:t>
            </a:r>
            <a:r>
              <a:rPr lang="en-US" sz="5600" b="1" dirty="0" err="1"/>
              <a:t>Surat</a:t>
            </a:r>
            <a:r>
              <a:rPr lang="en-US" sz="5600" b="1" dirty="0"/>
              <a:t> </a:t>
            </a:r>
            <a:r>
              <a:rPr lang="en-US" sz="5600" b="1" dirty="0" err="1"/>
              <a:t>Penawaran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</a:t>
            </a:r>
            <a:r>
              <a:rPr lang="en-US" sz="5600" b="1" dirty="0" err="1"/>
              <a:t>Koperasi</a:t>
            </a:r>
            <a:r>
              <a:rPr lang="en-US" sz="5600" b="1" dirty="0"/>
              <a:t>/ </a:t>
            </a:r>
            <a:r>
              <a:rPr lang="en-US" sz="5600" b="1" dirty="0" err="1"/>
              <a:t>UMKM</a:t>
            </a:r>
            <a:r>
              <a:rPr lang="en-US" sz="5600" b="1" dirty="0"/>
              <a:t>)</a:t>
            </a:r>
            <a:endParaRPr lang="en-US" sz="5600" dirty="0"/>
          </a:p>
          <a:p>
            <a:r>
              <a:rPr lang="en-US" sz="5600" b="1" dirty="0" err="1"/>
              <a:t>Menanggapi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</a:t>
            </a:r>
            <a:r>
              <a:rPr lang="en-US" sz="5600" b="1" dirty="0" err="1"/>
              <a:t>Surat</a:t>
            </a:r>
            <a:r>
              <a:rPr lang="en-US" sz="5600" b="1" dirty="0"/>
              <a:t> </a:t>
            </a:r>
            <a:r>
              <a:rPr lang="en-US" sz="5600" b="1" dirty="0" err="1"/>
              <a:t>Permintaan</a:t>
            </a:r>
            <a:r>
              <a:rPr lang="en-US" sz="5600" b="1" dirty="0"/>
              <a:t> Buyer ; </a:t>
            </a:r>
            <a:r>
              <a:rPr lang="en-US" sz="5600" b="1" dirty="0" err="1"/>
              <a:t>berisi</a:t>
            </a:r>
            <a:r>
              <a:rPr lang="en-US" sz="5600" b="1" dirty="0"/>
              <a:t> </a:t>
            </a:r>
            <a:r>
              <a:rPr lang="en-US" sz="5600" b="1" dirty="0" err="1"/>
              <a:t>cara</a:t>
            </a:r>
            <a:r>
              <a:rPr lang="en-US" sz="5600" b="1" dirty="0"/>
              <a:t> </a:t>
            </a:r>
            <a:r>
              <a:rPr lang="en-US" sz="5600" b="1" dirty="0" err="1"/>
              <a:t>Pembayaran</a:t>
            </a:r>
            <a:r>
              <a:rPr lang="en-US" sz="5600" b="1" dirty="0"/>
              <a:t>, </a:t>
            </a:r>
            <a:r>
              <a:rPr lang="en-US" sz="5600" b="1" dirty="0" err="1"/>
              <a:t>cara</a:t>
            </a:r>
            <a:r>
              <a:rPr lang="en-US" sz="5600" b="1" dirty="0"/>
              <a:t> </a:t>
            </a:r>
            <a:r>
              <a:rPr lang="en-US" sz="5600" b="1" dirty="0" err="1"/>
              <a:t>Pengiriman</a:t>
            </a:r>
            <a:r>
              <a:rPr lang="en-US" sz="5600" b="1" dirty="0"/>
              <a:t>, </a:t>
            </a:r>
            <a:r>
              <a:rPr lang="en-US" sz="5600" b="1" dirty="0" err="1"/>
              <a:t>syarat</a:t>
            </a:r>
            <a:r>
              <a:rPr lang="en-US" sz="5600" b="1" dirty="0"/>
              <a:t> </a:t>
            </a:r>
            <a:r>
              <a:rPr lang="en-US" sz="5600" b="1" dirty="0" err="1"/>
              <a:t>secara</a:t>
            </a:r>
            <a:r>
              <a:rPr lang="en-US" sz="5600" b="1" dirty="0"/>
              <a:t> detail </a:t>
            </a:r>
            <a:endParaRPr lang="en-US" sz="5600" dirty="0"/>
          </a:p>
          <a:p>
            <a:r>
              <a:rPr lang="en-US" sz="5600" b="1" dirty="0"/>
              <a:t>4. Order Sheet (</a:t>
            </a:r>
            <a:r>
              <a:rPr lang="en-US" sz="5600" b="1" dirty="0" err="1"/>
              <a:t>Surat</a:t>
            </a:r>
            <a:r>
              <a:rPr lang="en-US" sz="5600" b="1" dirty="0"/>
              <a:t> </a:t>
            </a:r>
            <a:r>
              <a:rPr lang="en-US" sz="5600" b="1" dirty="0" err="1"/>
              <a:t>Pesanan</a:t>
            </a:r>
            <a:r>
              <a:rPr lang="en-US" sz="5600" b="1" dirty="0"/>
              <a:t> </a:t>
            </a:r>
            <a:r>
              <a:rPr lang="en-US" sz="5600" b="1" dirty="0" err="1"/>
              <a:t>dari</a:t>
            </a:r>
            <a:r>
              <a:rPr lang="en-US" sz="5600" b="1" dirty="0"/>
              <a:t> </a:t>
            </a:r>
            <a:r>
              <a:rPr lang="en-US" sz="5600" b="1" dirty="0" err="1"/>
              <a:t>calon</a:t>
            </a:r>
            <a:r>
              <a:rPr lang="en-US" sz="5600" b="1" dirty="0"/>
              <a:t> Buyer)</a:t>
            </a:r>
            <a:endParaRPr lang="en-US" sz="5600" dirty="0"/>
          </a:p>
          <a:p>
            <a:r>
              <a:rPr lang="en-US" sz="5600" b="1" dirty="0"/>
              <a:t>5. Sales Contract (</a:t>
            </a:r>
            <a:r>
              <a:rPr lang="en-US" sz="5600" b="1" dirty="0" err="1"/>
              <a:t>Surat</a:t>
            </a:r>
            <a:r>
              <a:rPr lang="en-US" sz="5600" b="1" dirty="0"/>
              <a:t> </a:t>
            </a:r>
            <a:r>
              <a:rPr lang="en-US" sz="5600" b="1" dirty="0" err="1"/>
              <a:t>Kontrak</a:t>
            </a:r>
            <a:r>
              <a:rPr lang="en-US" sz="5600" b="1" dirty="0"/>
              <a:t> </a:t>
            </a:r>
            <a:r>
              <a:rPr lang="en-US" sz="5600" b="1" dirty="0" err="1"/>
              <a:t>Jual</a:t>
            </a:r>
            <a:r>
              <a:rPr lang="en-US" sz="5600" b="1" dirty="0"/>
              <a:t> </a:t>
            </a:r>
            <a:r>
              <a:rPr lang="en-US" sz="5600" b="1" dirty="0" err="1"/>
              <a:t>Beli</a:t>
            </a:r>
            <a:r>
              <a:rPr lang="en-US" sz="5600" b="1" dirty="0"/>
              <a:t> </a:t>
            </a:r>
            <a:r>
              <a:rPr lang="en-US" sz="5600" b="1" dirty="0" err="1"/>
              <a:t>dibuat</a:t>
            </a:r>
            <a:r>
              <a:rPr lang="en-US" sz="5600" b="1" dirty="0"/>
              <a:t> </a:t>
            </a:r>
            <a:r>
              <a:rPr lang="en-US" sz="5600" b="1" dirty="0" err="1"/>
              <a:t>oleh</a:t>
            </a:r>
            <a:r>
              <a:rPr lang="en-US" sz="5600" b="1" dirty="0"/>
              <a:t> </a:t>
            </a:r>
            <a:r>
              <a:rPr lang="en-US" sz="5600" b="1" dirty="0" err="1"/>
              <a:t>Koperasi</a:t>
            </a:r>
            <a:r>
              <a:rPr lang="en-US" sz="5600" b="1" dirty="0"/>
              <a:t>/ </a:t>
            </a:r>
            <a:r>
              <a:rPr lang="en-US" sz="5600" b="1" dirty="0" err="1"/>
              <a:t>UMKM</a:t>
            </a:r>
            <a:r>
              <a:rPr lang="en-US" sz="5600" b="1" dirty="0"/>
              <a:t>) 2 </a:t>
            </a:r>
            <a:r>
              <a:rPr lang="en-US" sz="5600" b="1" dirty="0" err="1"/>
              <a:t>Rangkap</a:t>
            </a:r>
            <a:r>
              <a:rPr lang="en-US" sz="5600" b="1" dirty="0"/>
              <a:t> </a:t>
            </a:r>
            <a:endParaRPr lang="en-US" sz="5600" dirty="0"/>
          </a:p>
          <a:p>
            <a:r>
              <a:rPr lang="en-US" sz="5600" b="1" dirty="0" err="1" smtClean="0"/>
              <a:t>Yamg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merupakan</a:t>
            </a:r>
            <a:r>
              <a:rPr lang="en-US" sz="5600" b="1" dirty="0" smtClean="0"/>
              <a:t> </a:t>
            </a:r>
            <a:r>
              <a:rPr lang="en-US" sz="5600" b="1" dirty="0" err="1"/>
              <a:t>Kesepakatan</a:t>
            </a:r>
            <a:r>
              <a:rPr lang="en-US" sz="5600" b="1" dirty="0"/>
              <a:t>, </a:t>
            </a:r>
            <a:r>
              <a:rPr lang="en-US" sz="5600" b="1" dirty="0" err="1"/>
              <a:t>termasuk</a:t>
            </a:r>
            <a:r>
              <a:rPr lang="en-US" sz="5600" b="1" dirty="0"/>
              <a:t> </a:t>
            </a:r>
            <a:r>
              <a:rPr lang="en-US" sz="5600" b="1" dirty="0" err="1"/>
              <a:t>jaminan</a:t>
            </a:r>
            <a:r>
              <a:rPr lang="en-US" sz="5600" b="1" dirty="0"/>
              <a:t> </a:t>
            </a:r>
            <a:r>
              <a:rPr lang="en-US" sz="5600" b="1" dirty="0" err="1"/>
              <a:t>asuransi</a:t>
            </a:r>
            <a:r>
              <a:rPr lang="en-US" sz="5600" b="1" dirty="0"/>
              <a:t> </a:t>
            </a:r>
            <a:r>
              <a:rPr lang="en-US" sz="5600" b="1" dirty="0" err="1"/>
              <a:t>bila</a:t>
            </a:r>
            <a:r>
              <a:rPr lang="en-US" sz="5600" b="1" dirty="0"/>
              <a:t> </a:t>
            </a:r>
            <a:r>
              <a:rPr lang="en-US" sz="5600" b="1" dirty="0" err="1"/>
              <a:t>ada</a:t>
            </a:r>
            <a:r>
              <a:rPr lang="en-US" sz="5600" b="1" dirty="0"/>
              <a:t> </a:t>
            </a:r>
            <a:r>
              <a:rPr lang="en-US" sz="5600" b="1" dirty="0" err="1"/>
              <a:t>bencana</a:t>
            </a:r>
            <a:r>
              <a:rPr lang="en-US" sz="5600" b="1" dirty="0"/>
              <a:t> </a:t>
            </a:r>
            <a:r>
              <a:rPr lang="en-US" sz="5600" b="1" dirty="0" err="1"/>
              <a:t>alam</a:t>
            </a:r>
            <a:r>
              <a:rPr lang="en-US" sz="5600" b="1" dirty="0"/>
              <a:t> (</a:t>
            </a:r>
            <a:r>
              <a:rPr lang="en-US" sz="5600" b="1" dirty="0" err="1"/>
              <a:t>klausul</a:t>
            </a:r>
            <a:r>
              <a:rPr lang="en-US" sz="5600" b="1" dirty="0"/>
              <a:t>), </a:t>
            </a:r>
            <a:r>
              <a:rPr lang="en-US" sz="5600" b="1" dirty="0" err="1"/>
              <a:t>setelah</a:t>
            </a:r>
            <a:r>
              <a:rPr lang="en-US" sz="5600" b="1" dirty="0"/>
              <a:t> </a:t>
            </a:r>
            <a:r>
              <a:rPr lang="en-US" sz="5600" b="1" dirty="0" err="1"/>
              <a:t>ditandatangani</a:t>
            </a:r>
            <a:r>
              <a:rPr lang="en-US" sz="5600" b="1" dirty="0"/>
              <a:t> </a:t>
            </a:r>
            <a:r>
              <a:rPr lang="en-US" sz="5600" b="1" dirty="0" err="1"/>
              <a:t>kemudian</a:t>
            </a:r>
            <a:r>
              <a:rPr lang="en-US" sz="5600" b="1" dirty="0"/>
              <a:t> </a:t>
            </a:r>
            <a:r>
              <a:rPr lang="en-US" sz="5600" b="1" dirty="0" err="1"/>
              <a:t>dikirimkan</a:t>
            </a:r>
            <a:r>
              <a:rPr lang="en-US" sz="5600" b="1" dirty="0"/>
              <a:t> 1 </a:t>
            </a:r>
            <a:r>
              <a:rPr lang="en-US" sz="5600" b="1" dirty="0" err="1"/>
              <a:t>ke</a:t>
            </a:r>
            <a:r>
              <a:rPr lang="en-US" sz="5600" b="1" dirty="0"/>
              <a:t> Buyer </a:t>
            </a:r>
            <a:r>
              <a:rPr lang="en-US" sz="5600" b="1" dirty="0" err="1"/>
              <a:t>untuk</a:t>
            </a:r>
            <a:r>
              <a:rPr lang="en-US" sz="5600" b="1" dirty="0"/>
              <a:t> di </a:t>
            </a:r>
            <a:r>
              <a:rPr lang="en-US" sz="5600" b="1" dirty="0" err="1"/>
              <a:t>TTd</a:t>
            </a:r>
            <a:r>
              <a:rPr lang="en-US" sz="5600" b="1" dirty="0"/>
              <a:t> pula. </a:t>
            </a:r>
            <a:endParaRPr lang="en-US" sz="5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905" y="397041"/>
            <a:ext cx="9964554" cy="818149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b="1" dirty="0" err="1" smtClean="0">
                <a:latin typeface="+mn-lt"/>
              </a:rPr>
              <a:t>Koperasi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dan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UMKM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Ekspor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Produk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ke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Luar</a:t>
            </a:r>
            <a:r>
              <a:rPr lang="en-US" sz="4000" b="1" dirty="0" smtClean="0">
                <a:latin typeface="+mn-lt"/>
              </a:rPr>
              <a:t> </a:t>
            </a:r>
            <a:r>
              <a:rPr lang="en-US" sz="4000" b="1" dirty="0" err="1" smtClean="0">
                <a:latin typeface="+mn-lt"/>
              </a:rPr>
              <a:t>Negeri</a:t>
            </a:r>
            <a:endParaRPr lang="en-US" sz="4000" b="1" dirty="0"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033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8" y="336884"/>
            <a:ext cx="7996487" cy="846629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845734"/>
            <a:ext cx="10048775" cy="330378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6</a:t>
            </a:r>
            <a:r>
              <a:rPr lang="en-US" sz="7200" b="1" dirty="0"/>
              <a:t>. LC Opening Process ( </a:t>
            </a:r>
            <a:r>
              <a:rPr lang="en-US" sz="7200" b="1" dirty="0" err="1"/>
              <a:t>Oleh</a:t>
            </a:r>
            <a:r>
              <a:rPr lang="en-US" sz="7200" b="1" dirty="0"/>
              <a:t> </a:t>
            </a:r>
            <a:r>
              <a:rPr lang="en-US" sz="7200" b="1" dirty="0" err="1"/>
              <a:t>calon</a:t>
            </a:r>
            <a:r>
              <a:rPr lang="en-US" sz="7200" b="1" dirty="0"/>
              <a:t> Buyer/</a:t>
            </a:r>
            <a:r>
              <a:rPr lang="en-US" sz="7200" b="1" dirty="0" err="1"/>
              <a:t>Importir</a:t>
            </a:r>
            <a:r>
              <a:rPr lang="en-US" sz="7200" b="1" dirty="0"/>
              <a:t>)</a:t>
            </a:r>
            <a:endParaRPr lang="en-US" sz="7200" dirty="0"/>
          </a:p>
          <a:p>
            <a:r>
              <a:rPr lang="en-US" sz="7200" b="1" dirty="0" err="1"/>
              <a:t>Calon</a:t>
            </a:r>
            <a:r>
              <a:rPr lang="en-US" sz="7200" b="1" dirty="0"/>
              <a:t> Buyer </a:t>
            </a:r>
            <a:r>
              <a:rPr lang="en-US" sz="7200" b="1" dirty="0" err="1"/>
              <a:t>ke</a:t>
            </a:r>
            <a:r>
              <a:rPr lang="en-US" sz="7200" b="1" dirty="0"/>
              <a:t> Bank </a:t>
            </a:r>
            <a:r>
              <a:rPr lang="en-US" sz="7200" b="1" dirty="0" err="1"/>
              <a:t>Devisa</a:t>
            </a:r>
            <a:r>
              <a:rPr lang="en-US" sz="7200" b="1" dirty="0"/>
              <a:t> yang </a:t>
            </a:r>
            <a:r>
              <a:rPr lang="en-US" sz="7200" b="1" dirty="0" err="1"/>
              <a:t>ada</a:t>
            </a:r>
            <a:r>
              <a:rPr lang="en-US" sz="7200" b="1" dirty="0"/>
              <a:t> di </a:t>
            </a:r>
            <a:r>
              <a:rPr lang="en-US" sz="7200" b="1" dirty="0" err="1"/>
              <a:t>negara</a:t>
            </a:r>
            <a:r>
              <a:rPr lang="en-US" sz="7200" b="1" dirty="0"/>
              <a:t> </a:t>
            </a:r>
            <a:r>
              <a:rPr lang="en-US" sz="7200" b="1" dirty="0" err="1"/>
              <a:t>nya</a:t>
            </a:r>
            <a:r>
              <a:rPr lang="en-US" sz="7200" b="1" dirty="0"/>
              <a:t>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membuka</a:t>
            </a:r>
            <a:r>
              <a:rPr lang="en-US" sz="7200" b="1" dirty="0"/>
              <a:t> LC ( Letter of Credit) : </a:t>
            </a:r>
            <a:r>
              <a:rPr lang="en-US" sz="7200" b="1" dirty="0" err="1"/>
              <a:t>Surat</a:t>
            </a:r>
            <a:r>
              <a:rPr lang="en-US" sz="7200" b="1" dirty="0"/>
              <a:t> </a:t>
            </a:r>
            <a:r>
              <a:rPr lang="en-US" sz="7200" b="1" dirty="0" err="1"/>
              <a:t>Utang</a:t>
            </a:r>
            <a:r>
              <a:rPr lang="en-US" sz="7200" b="1" dirty="0"/>
              <a:t>/ </a:t>
            </a:r>
            <a:r>
              <a:rPr lang="en-US" sz="7200" b="1" dirty="0" err="1"/>
              <a:t>Surat</a:t>
            </a:r>
            <a:r>
              <a:rPr lang="en-US" sz="7200" b="1" dirty="0"/>
              <a:t> </a:t>
            </a:r>
            <a:r>
              <a:rPr lang="en-US" sz="7200" b="1" dirty="0" err="1"/>
              <a:t>Jaminan</a:t>
            </a:r>
            <a:r>
              <a:rPr lang="en-US" sz="7200" b="1" dirty="0"/>
              <a:t> </a:t>
            </a:r>
            <a:r>
              <a:rPr lang="en-US" sz="7200" b="1" dirty="0" err="1"/>
              <a:t>uang</a:t>
            </a:r>
            <a:r>
              <a:rPr lang="en-US" sz="7200" b="1" dirty="0"/>
              <a:t> yang </a:t>
            </a:r>
            <a:r>
              <a:rPr lang="en-US" sz="7200" b="1" dirty="0" err="1"/>
              <a:t>akan</a:t>
            </a:r>
            <a:r>
              <a:rPr lang="en-US" sz="7200" b="1" dirty="0"/>
              <a:t> </a:t>
            </a:r>
            <a:r>
              <a:rPr lang="en-US" sz="7200" b="1" dirty="0" err="1"/>
              <a:t>dibayarkan</a:t>
            </a:r>
            <a:r>
              <a:rPr lang="en-US" sz="7200" b="1" dirty="0"/>
              <a:t> </a:t>
            </a:r>
            <a:r>
              <a:rPr lang="en-US" sz="7200" b="1" dirty="0" err="1"/>
              <a:t>dengan</a:t>
            </a:r>
            <a:r>
              <a:rPr lang="en-US" sz="7200" b="1" dirty="0"/>
              <a:t> </a:t>
            </a:r>
            <a:r>
              <a:rPr lang="en-US" sz="7200" b="1" dirty="0" err="1"/>
              <a:t>menitipkan</a:t>
            </a:r>
            <a:r>
              <a:rPr lang="en-US" sz="7200" b="1" dirty="0"/>
              <a:t> </a:t>
            </a:r>
            <a:r>
              <a:rPr lang="en-US" sz="7200" b="1" dirty="0" err="1"/>
              <a:t>uang</a:t>
            </a:r>
            <a:r>
              <a:rPr lang="en-US" sz="7200" b="1" dirty="0"/>
              <a:t> </a:t>
            </a:r>
            <a:r>
              <a:rPr lang="en-US" sz="7200" b="1" dirty="0" err="1"/>
              <a:t>ke</a:t>
            </a:r>
            <a:r>
              <a:rPr lang="en-US" sz="7200" b="1" dirty="0"/>
              <a:t> Bank </a:t>
            </a:r>
            <a:r>
              <a:rPr lang="en-US" sz="7200" b="1" dirty="0" err="1"/>
              <a:t>Devisa</a:t>
            </a:r>
            <a:r>
              <a:rPr lang="en-US" sz="7200" b="1" dirty="0"/>
              <a:t> </a:t>
            </a:r>
            <a:r>
              <a:rPr lang="en-US" sz="7200" b="1" dirty="0" err="1"/>
              <a:t>tersebut</a:t>
            </a:r>
            <a:r>
              <a:rPr lang="en-US" sz="7200" b="1" dirty="0"/>
              <a:t>, </a:t>
            </a:r>
            <a:r>
              <a:rPr lang="en-US" sz="7200" b="1" dirty="0" err="1"/>
              <a:t>Kemudian</a:t>
            </a:r>
            <a:r>
              <a:rPr lang="en-US" sz="7200" b="1" dirty="0"/>
              <a:t> Bank </a:t>
            </a:r>
            <a:r>
              <a:rPr lang="en-US" sz="7200" b="1" dirty="0" err="1"/>
              <a:t>Devisa</a:t>
            </a:r>
            <a:r>
              <a:rPr lang="en-US" sz="7200" b="1" dirty="0"/>
              <a:t> di </a:t>
            </a:r>
            <a:r>
              <a:rPr lang="en-US" sz="7200" b="1" dirty="0" err="1"/>
              <a:t>negara</a:t>
            </a:r>
            <a:r>
              <a:rPr lang="en-US" sz="7200" b="1" dirty="0"/>
              <a:t>  </a:t>
            </a:r>
            <a:r>
              <a:rPr lang="en-US" sz="7200" b="1" dirty="0" err="1"/>
              <a:t>tersebut</a:t>
            </a:r>
            <a:r>
              <a:rPr lang="en-US" sz="7200" b="1" dirty="0"/>
              <a:t> </a:t>
            </a:r>
            <a:r>
              <a:rPr lang="en-US" sz="7200" b="1" dirty="0" err="1"/>
              <a:t>membuka</a:t>
            </a:r>
            <a:r>
              <a:rPr lang="en-US" sz="7200" b="1" dirty="0"/>
              <a:t> L/C d Bank yang </a:t>
            </a:r>
            <a:r>
              <a:rPr lang="en-US" sz="7200" b="1" dirty="0" err="1"/>
              <a:t>ada</a:t>
            </a:r>
            <a:r>
              <a:rPr lang="en-US" sz="7200" b="1" dirty="0"/>
              <a:t> </a:t>
            </a:r>
            <a:r>
              <a:rPr lang="en-US" sz="7200" b="1" dirty="0" err="1"/>
              <a:t>Jaringan</a:t>
            </a:r>
            <a:r>
              <a:rPr lang="en-US" sz="7200" b="1" dirty="0"/>
              <a:t> di Negara </a:t>
            </a:r>
            <a:r>
              <a:rPr lang="en-US" sz="7200" b="1" dirty="0" err="1"/>
              <a:t>kita</a:t>
            </a:r>
            <a:r>
              <a:rPr lang="en-US" sz="7200" b="1" dirty="0"/>
              <a:t> </a:t>
            </a:r>
            <a:r>
              <a:rPr lang="en-US" sz="7200" b="1" dirty="0" smtClean="0"/>
              <a:t>yang </a:t>
            </a:r>
            <a:r>
              <a:rPr lang="en-US" sz="7200" b="1" dirty="0" err="1" smtClean="0"/>
              <a:t>disebut</a:t>
            </a:r>
            <a:r>
              <a:rPr lang="en-US" sz="7200" b="1" dirty="0" smtClean="0"/>
              <a:t> </a:t>
            </a:r>
            <a:r>
              <a:rPr lang="en-US" sz="7200" b="1" dirty="0"/>
              <a:t>Advising Bank, Advising </a:t>
            </a:r>
            <a:r>
              <a:rPr lang="en-US" sz="7200" b="1" dirty="0" err="1"/>
              <a:t>ini</a:t>
            </a:r>
            <a:r>
              <a:rPr lang="en-US" sz="7200" b="1" dirty="0"/>
              <a:t> </a:t>
            </a:r>
            <a:r>
              <a:rPr lang="en-US" sz="7200" b="1" dirty="0" err="1"/>
              <a:t>yg</a:t>
            </a:r>
            <a:r>
              <a:rPr lang="en-US" sz="7200" b="1" dirty="0"/>
              <a:t> </a:t>
            </a:r>
            <a:r>
              <a:rPr lang="en-US" sz="7200" b="1" dirty="0" err="1"/>
              <a:t>akan</a:t>
            </a:r>
            <a:r>
              <a:rPr lang="en-US" sz="7200" b="1" dirty="0"/>
              <a:t> </a:t>
            </a:r>
            <a:r>
              <a:rPr lang="en-US" sz="7200" b="1" dirty="0" err="1"/>
              <a:t>memeriksa</a:t>
            </a:r>
            <a:r>
              <a:rPr lang="en-US" sz="7200" b="1" dirty="0"/>
              <a:t> </a:t>
            </a:r>
            <a:r>
              <a:rPr lang="en-US" sz="7200" b="1" dirty="0" err="1"/>
              <a:t>kebenaran</a:t>
            </a:r>
            <a:r>
              <a:rPr lang="en-US" sz="7200" b="1" dirty="0"/>
              <a:t>, </a:t>
            </a:r>
            <a:r>
              <a:rPr lang="en-US" sz="7200" b="1" dirty="0" err="1"/>
              <a:t>keabsahan</a:t>
            </a:r>
            <a:r>
              <a:rPr lang="en-US" sz="7200" b="1" dirty="0"/>
              <a:t> </a:t>
            </a:r>
            <a:r>
              <a:rPr lang="en-US" sz="7200" b="1" dirty="0" err="1"/>
              <a:t>dari</a:t>
            </a:r>
            <a:r>
              <a:rPr lang="en-US" sz="7200" b="1" dirty="0"/>
              <a:t> Latter of credit </a:t>
            </a:r>
            <a:r>
              <a:rPr lang="en-US" sz="7200" b="1" dirty="0" err="1"/>
              <a:t>tsb</a:t>
            </a:r>
            <a:r>
              <a:rPr lang="en-US" sz="7200" b="1" dirty="0"/>
              <a:t>, </a:t>
            </a:r>
            <a:r>
              <a:rPr lang="en-US" sz="7200" b="1" dirty="0" err="1"/>
              <a:t>bila</a:t>
            </a:r>
            <a:r>
              <a:rPr lang="en-US" sz="7200" b="1" dirty="0"/>
              <a:t> </a:t>
            </a:r>
            <a:r>
              <a:rPr lang="en-US" sz="7200" b="1" dirty="0" err="1"/>
              <a:t>sudah</a:t>
            </a:r>
            <a:r>
              <a:rPr lang="en-US" sz="7200" b="1" dirty="0"/>
              <a:t> </a:t>
            </a:r>
            <a:r>
              <a:rPr lang="en-US" sz="7200" b="1" dirty="0" err="1"/>
              <a:t>benar</a:t>
            </a:r>
            <a:r>
              <a:rPr lang="en-US" sz="7200" b="1" dirty="0"/>
              <a:t>, </a:t>
            </a:r>
            <a:r>
              <a:rPr lang="en-US" sz="7200" b="1" dirty="0" err="1"/>
              <a:t>maka</a:t>
            </a:r>
            <a:r>
              <a:rPr lang="en-US" sz="7200" b="1" dirty="0"/>
              <a:t> L/C </a:t>
            </a:r>
            <a:r>
              <a:rPr lang="en-US" sz="7200" b="1" dirty="0" err="1"/>
              <a:t>tsb</a:t>
            </a:r>
            <a:r>
              <a:rPr lang="en-US" sz="7200" b="1" dirty="0"/>
              <a:t> </a:t>
            </a:r>
            <a:r>
              <a:rPr lang="en-US" sz="7200" b="1" dirty="0" err="1"/>
              <a:t>dikirimkan</a:t>
            </a:r>
            <a:r>
              <a:rPr lang="en-US" sz="7200" b="1" dirty="0"/>
              <a:t> </a:t>
            </a:r>
            <a:r>
              <a:rPr lang="en-US" sz="7200" b="1" dirty="0" err="1"/>
              <a:t>ke</a:t>
            </a:r>
            <a:r>
              <a:rPr lang="en-US" sz="7200" b="1" dirty="0"/>
              <a:t> </a:t>
            </a:r>
            <a:r>
              <a:rPr lang="en-US" sz="7200" b="1" dirty="0" err="1"/>
              <a:t>Koperasi</a:t>
            </a:r>
            <a:r>
              <a:rPr lang="en-US" sz="7200" b="1" dirty="0"/>
              <a:t>/ </a:t>
            </a:r>
            <a:r>
              <a:rPr lang="en-US" sz="7200" b="1" dirty="0" err="1"/>
              <a:t>UMKM</a:t>
            </a:r>
            <a:r>
              <a:rPr lang="en-US" sz="7200" b="1" dirty="0"/>
              <a:t>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disiapkan</a:t>
            </a:r>
            <a:r>
              <a:rPr lang="en-US" sz="7200" b="1" dirty="0"/>
              <a:t> </a:t>
            </a:r>
            <a:r>
              <a:rPr lang="en-US" sz="7200" b="1" dirty="0" err="1"/>
              <a:t>Pengiriman</a:t>
            </a:r>
            <a:r>
              <a:rPr lang="en-US" sz="7200" b="1" dirty="0"/>
              <a:t> </a:t>
            </a:r>
            <a:r>
              <a:rPr lang="en-US" sz="7200" b="1" dirty="0" err="1"/>
              <a:t>Produk</a:t>
            </a:r>
            <a:r>
              <a:rPr lang="en-US" sz="7200" b="1" dirty="0"/>
              <a:t> </a:t>
            </a:r>
            <a:r>
              <a:rPr lang="en-US" sz="7200" b="1" dirty="0" err="1"/>
              <a:t>nya</a:t>
            </a:r>
            <a:r>
              <a:rPr lang="en-US" sz="7200" b="1" dirty="0"/>
              <a:t>.</a:t>
            </a:r>
            <a:endParaRPr lang="en-US" sz="7200" dirty="0"/>
          </a:p>
          <a:p>
            <a:r>
              <a:rPr lang="en-US" sz="7200" b="1" dirty="0"/>
              <a:t>7. Cargo Shipment Process</a:t>
            </a:r>
            <a:endParaRPr lang="en-US" sz="7200" dirty="0"/>
          </a:p>
          <a:p>
            <a:r>
              <a:rPr lang="en-US" sz="7200" b="1" dirty="0"/>
              <a:t>Proses </a:t>
            </a:r>
            <a:r>
              <a:rPr lang="en-US" sz="7200" b="1" dirty="0" err="1"/>
              <a:t>Pengepakan</a:t>
            </a:r>
            <a:r>
              <a:rPr lang="en-US" sz="7200" b="1" dirty="0"/>
              <a:t> </a:t>
            </a:r>
            <a:r>
              <a:rPr lang="en-US" sz="7200" b="1" dirty="0" err="1"/>
              <a:t>Pemesanan</a:t>
            </a:r>
            <a:r>
              <a:rPr lang="en-US" sz="7200" b="1" dirty="0"/>
              <a:t> </a:t>
            </a:r>
            <a:r>
              <a:rPr lang="en-US" sz="7200" b="1" dirty="0" err="1"/>
              <a:t>Kapal</a:t>
            </a:r>
            <a:r>
              <a:rPr lang="en-US" sz="7200" b="1" dirty="0"/>
              <a:t> </a:t>
            </a:r>
            <a:r>
              <a:rPr lang="en-US" sz="7200" b="1" dirty="0" err="1"/>
              <a:t>Laut</a:t>
            </a:r>
            <a:r>
              <a:rPr lang="en-US" sz="7200" b="1" dirty="0"/>
              <a:t> </a:t>
            </a:r>
            <a:r>
              <a:rPr lang="en-US" sz="7200" b="1" dirty="0" err="1"/>
              <a:t>unntuk</a:t>
            </a:r>
            <a:r>
              <a:rPr lang="en-US" sz="7200" b="1" dirty="0"/>
              <a:t> </a:t>
            </a:r>
            <a:r>
              <a:rPr lang="en-US" sz="7200" b="1" dirty="0" err="1"/>
              <a:t>Pengiriman</a:t>
            </a:r>
            <a:r>
              <a:rPr lang="en-US" sz="7200" b="1" dirty="0"/>
              <a:t> </a:t>
            </a:r>
            <a:r>
              <a:rPr lang="en-US" sz="7200" b="1" dirty="0" err="1"/>
              <a:t>produk</a:t>
            </a:r>
            <a:r>
              <a:rPr lang="en-US" sz="7200" b="1" dirty="0"/>
              <a:t>, </a:t>
            </a:r>
            <a:r>
              <a:rPr lang="en-US" sz="7200" b="1" dirty="0" err="1"/>
              <a:t>dengan</a:t>
            </a:r>
            <a:r>
              <a:rPr lang="en-US" sz="7200" b="1" dirty="0"/>
              <a:t> </a:t>
            </a:r>
            <a:r>
              <a:rPr lang="en-US" sz="7200" b="1" dirty="0" err="1"/>
              <a:t>memilih</a:t>
            </a:r>
            <a:r>
              <a:rPr lang="en-US" sz="7200" b="1" dirty="0"/>
              <a:t> </a:t>
            </a:r>
            <a:r>
              <a:rPr lang="en-US" sz="7200" b="1" dirty="0" err="1"/>
              <a:t>kapal</a:t>
            </a:r>
            <a:r>
              <a:rPr lang="en-US" sz="7200" b="1" dirty="0"/>
              <a:t> yang </a:t>
            </a:r>
            <a:r>
              <a:rPr lang="en-US" sz="7200" b="1" dirty="0" err="1"/>
              <a:t>bisa</a:t>
            </a:r>
            <a:r>
              <a:rPr lang="en-US" sz="7200" b="1" dirty="0"/>
              <a:t> </a:t>
            </a:r>
            <a:r>
              <a:rPr lang="en-US" sz="7200" b="1" dirty="0" err="1"/>
              <a:t>sesuai</a:t>
            </a:r>
            <a:r>
              <a:rPr lang="en-US" sz="7200" b="1" dirty="0"/>
              <a:t> </a:t>
            </a:r>
            <a:r>
              <a:rPr lang="en-US" sz="7200" b="1" dirty="0" err="1"/>
              <a:t>waktunya</a:t>
            </a:r>
            <a:r>
              <a:rPr lang="en-US" sz="7200" b="1" dirty="0"/>
              <a:t>.</a:t>
            </a:r>
            <a:endParaRPr lang="en-US" sz="7200" dirty="0"/>
          </a:p>
          <a:p>
            <a:r>
              <a:rPr lang="en-US" sz="7200" b="1" dirty="0"/>
              <a:t>8. </a:t>
            </a:r>
            <a:r>
              <a:rPr lang="en-US" sz="7200" b="1" dirty="0" err="1"/>
              <a:t>Ke</a:t>
            </a:r>
            <a:r>
              <a:rPr lang="en-US" sz="7200" b="1" dirty="0"/>
              <a:t> Kantor Bea </a:t>
            </a:r>
            <a:r>
              <a:rPr lang="en-US" sz="7200" b="1" dirty="0" err="1"/>
              <a:t>Cukai</a:t>
            </a:r>
            <a:r>
              <a:rPr lang="en-US" sz="7200" b="1" dirty="0"/>
              <a:t> yang </a:t>
            </a:r>
            <a:r>
              <a:rPr lang="en-US" sz="7200" b="1" dirty="0" err="1"/>
              <a:t>berada</a:t>
            </a:r>
            <a:r>
              <a:rPr lang="en-US" sz="7200" b="1" dirty="0"/>
              <a:t> di </a:t>
            </a:r>
            <a:r>
              <a:rPr lang="en-US" sz="7200" b="1" dirty="0" err="1"/>
              <a:t>Pelabuhan</a:t>
            </a:r>
            <a:r>
              <a:rPr lang="en-US" sz="7200" b="1" dirty="0"/>
              <a:t> </a:t>
            </a:r>
            <a:r>
              <a:rPr lang="en-US" sz="7200" b="1" dirty="0" err="1"/>
              <a:t>dan</a:t>
            </a:r>
            <a:r>
              <a:rPr lang="en-US" sz="7200" b="1" dirty="0"/>
              <a:t> </a:t>
            </a:r>
            <a:r>
              <a:rPr lang="en-US" sz="7200" b="1" dirty="0" err="1"/>
              <a:t>menghitung</a:t>
            </a:r>
            <a:r>
              <a:rPr lang="en-US" sz="7200" b="1" dirty="0"/>
              <a:t> </a:t>
            </a:r>
            <a:r>
              <a:rPr lang="en-US" sz="7200" b="1" dirty="0" err="1"/>
              <a:t>Pajak</a:t>
            </a:r>
            <a:r>
              <a:rPr lang="en-US" sz="7200" b="1" dirty="0"/>
              <a:t>, </a:t>
            </a:r>
            <a:r>
              <a:rPr lang="en-US" sz="7200" b="1" dirty="0" err="1"/>
              <a:t>Pajak</a:t>
            </a:r>
            <a:r>
              <a:rPr lang="en-US" sz="7200" b="1" dirty="0"/>
              <a:t> </a:t>
            </a:r>
            <a:r>
              <a:rPr lang="en-US" sz="7200" b="1" dirty="0" err="1"/>
              <a:t>Ekspor</a:t>
            </a:r>
            <a:r>
              <a:rPr lang="en-US" sz="7200" b="1" dirty="0"/>
              <a:t>  </a:t>
            </a:r>
            <a:r>
              <a:rPr lang="en-US" sz="7200" b="1" dirty="0" err="1"/>
              <a:t>dan</a:t>
            </a:r>
            <a:r>
              <a:rPr lang="en-US" sz="7200" b="1" dirty="0"/>
              <a:t> </a:t>
            </a:r>
            <a:r>
              <a:rPr lang="en-US" sz="7200" b="1" dirty="0" err="1"/>
              <a:t>tambahan</a:t>
            </a:r>
            <a:r>
              <a:rPr lang="en-US" sz="7200" b="1" dirty="0"/>
              <a:t> </a:t>
            </a:r>
            <a:r>
              <a:rPr lang="en-US" sz="7200" b="1" dirty="0" err="1"/>
              <a:t>Pajak</a:t>
            </a:r>
            <a:r>
              <a:rPr lang="en-US" sz="7200" b="1" dirty="0"/>
              <a:t> </a:t>
            </a:r>
            <a:r>
              <a:rPr lang="en-US" sz="7200" b="1" dirty="0" err="1"/>
              <a:t>nya</a:t>
            </a:r>
            <a:r>
              <a:rPr lang="en-US" sz="7200" b="1" dirty="0"/>
              <a:t> yang </a:t>
            </a:r>
            <a:r>
              <a:rPr lang="en-US" sz="7200" b="1" dirty="0" err="1"/>
              <a:t>dibayarkan</a:t>
            </a:r>
            <a:r>
              <a:rPr lang="en-US" sz="7200" b="1" dirty="0"/>
              <a:t> di Bank Advising</a:t>
            </a:r>
            <a:endParaRPr lang="en-US" sz="7200" dirty="0"/>
          </a:p>
          <a:p>
            <a:r>
              <a:rPr lang="en-US" sz="7200" b="1" dirty="0"/>
              <a:t>9. </a:t>
            </a:r>
            <a:r>
              <a:rPr lang="en-US" sz="7200" b="1" dirty="0" err="1"/>
              <a:t>Bukti</a:t>
            </a:r>
            <a:r>
              <a:rPr lang="en-US" sz="7200" b="1" dirty="0"/>
              <a:t> </a:t>
            </a:r>
            <a:r>
              <a:rPr lang="en-US" sz="7200" b="1" dirty="0" err="1"/>
              <a:t>Pengapalan</a:t>
            </a:r>
            <a:r>
              <a:rPr lang="en-US" sz="7200" b="1" dirty="0"/>
              <a:t> </a:t>
            </a:r>
            <a:r>
              <a:rPr lang="en-US" sz="7200" b="1" dirty="0" err="1"/>
              <a:t>disetorkan</a:t>
            </a:r>
            <a:r>
              <a:rPr lang="en-US" sz="7200" b="1" dirty="0"/>
              <a:t> </a:t>
            </a:r>
            <a:r>
              <a:rPr lang="en-US" sz="7200" b="1" dirty="0" err="1"/>
              <a:t>ke</a:t>
            </a:r>
            <a:r>
              <a:rPr lang="en-US" sz="7200" b="1" dirty="0"/>
              <a:t> Advising Bank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dikirimkan</a:t>
            </a:r>
            <a:r>
              <a:rPr lang="en-US" sz="7200" b="1" dirty="0"/>
              <a:t> </a:t>
            </a:r>
            <a:r>
              <a:rPr lang="en-US" sz="7200" b="1" dirty="0" err="1"/>
              <a:t>ke</a:t>
            </a:r>
            <a:r>
              <a:rPr lang="en-US" sz="7200" b="1" dirty="0"/>
              <a:t> Bank </a:t>
            </a:r>
            <a:r>
              <a:rPr lang="en-US" sz="7200" b="1" dirty="0" err="1"/>
              <a:t>Devisa</a:t>
            </a:r>
            <a:r>
              <a:rPr lang="en-US" sz="7200" b="1" dirty="0"/>
              <a:t> Negara </a:t>
            </a:r>
            <a:r>
              <a:rPr lang="en-US" sz="7200" b="1" dirty="0" err="1"/>
              <a:t>Importir</a:t>
            </a:r>
            <a:r>
              <a:rPr lang="en-US" sz="7200" b="1" dirty="0"/>
              <a:t>, </a:t>
            </a:r>
            <a:r>
              <a:rPr lang="en-US" sz="7200" b="1" dirty="0" err="1"/>
              <a:t>untuk</a:t>
            </a:r>
            <a:r>
              <a:rPr lang="en-US" sz="7200" b="1" dirty="0"/>
              <a:t> </a:t>
            </a:r>
            <a:r>
              <a:rPr lang="en-US" sz="7200" b="1" dirty="0" err="1"/>
              <a:t>Pengambilan</a:t>
            </a:r>
            <a:r>
              <a:rPr lang="en-US" sz="7200" b="1" dirty="0"/>
              <a:t> </a:t>
            </a:r>
            <a:r>
              <a:rPr lang="en-US" sz="7200" b="1" dirty="0" err="1"/>
              <a:t>Produk</a:t>
            </a:r>
            <a:r>
              <a:rPr lang="en-US" sz="7200" b="1" dirty="0"/>
              <a:t> </a:t>
            </a:r>
            <a:r>
              <a:rPr lang="en-US" sz="7200" b="1" dirty="0" err="1"/>
              <a:t>nya</a:t>
            </a:r>
            <a:r>
              <a:rPr lang="en-US" sz="7200" b="1" dirty="0"/>
              <a:t> </a:t>
            </a:r>
            <a:r>
              <a:rPr lang="en-US" sz="7200" b="1" dirty="0" err="1"/>
              <a:t>oleh</a:t>
            </a:r>
            <a:r>
              <a:rPr lang="en-US" sz="7200" b="1" dirty="0"/>
              <a:t> Buyer.</a:t>
            </a:r>
            <a:endParaRPr lang="en-US" sz="7200" dirty="0"/>
          </a:p>
          <a:p>
            <a:r>
              <a:rPr lang="en-US" sz="7200" b="1" dirty="0"/>
              <a:t>10. </a:t>
            </a:r>
            <a:r>
              <a:rPr lang="en-US" sz="7200" b="1" dirty="0" err="1"/>
              <a:t>Shiping</a:t>
            </a:r>
            <a:r>
              <a:rPr lang="en-US" sz="7200" b="1" dirty="0"/>
              <a:t> </a:t>
            </a:r>
            <a:r>
              <a:rPr lang="en-US" sz="7200" b="1" dirty="0" err="1"/>
              <a:t>Documen</a:t>
            </a:r>
            <a:r>
              <a:rPr lang="en-US" sz="7200" b="1" dirty="0"/>
              <a:t> Negotiation </a:t>
            </a:r>
            <a:r>
              <a:rPr lang="en-US" sz="7200" b="1" dirty="0" err="1"/>
              <a:t>Prosess</a:t>
            </a:r>
            <a:r>
              <a:rPr lang="en-US" sz="7200" b="1" dirty="0"/>
              <a:t> (</a:t>
            </a:r>
            <a:r>
              <a:rPr lang="en-US" sz="7200" b="1" dirty="0" err="1" smtClean="0"/>
              <a:t>Pencairan</a:t>
            </a:r>
            <a:endParaRPr lang="en-US" sz="7200" b="1" dirty="0" smtClean="0"/>
          </a:p>
          <a:p>
            <a:r>
              <a:rPr lang="en-US" sz="7200" b="1" dirty="0" smtClean="0"/>
              <a:t>Proses </a:t>
            </a:r>
            <a:r>
              <a:rPr lang="en-US" sz="7200" b="1" dirty="0" err="1"/>
              <a:t>Pengambilan</a:t>
            </a:r>
            <a:r>
              <a:rPr lang="en-US" sz="7200" b="1" dirty="0"/>
              <a:t> </a:t>
            </a:r>
            <a:r>
              <a:rPr lang="en-US" sz="7200" b="1" dirty="0" err="1"/>
              <a:t>uang</a:t>
            </a:r>
            <a:r>
              <a:rPr lang="en-US" sz="7200" b="1" dirty="0"/>
              <a:t> </a:t>
            </a:r>
            <a:r>
              <a:rPr lang="en-US" sz="7200" b="1" dirty="0" err="1"/>
              <a:t>ke</a:t>
            </a:r>
            <a:r>
              <a:rPr lang="en-US" sz="7200" b="1" dirty="0"/>
              <a:t> Advising Bank yang </a:t>
            </a:r>
            <a:r>
              <a:rPr lang="en-US" sz="7200" b="1" dirty="0" err="1"/>
              <a:t>telah</a:t>
            </a:r>
            <a:r>
              <a:rPr lang="en-US" sz="7200" b="1" dirty="0"/>
              <a:t> </a:t>
            </a:r>
            <a:r>
              <a:rPr lang="en-US" sz="7200" b="1" dirty="0" err="1"/>
              <a:t>dibayarkan</a:t>
            </a:r>
            <a:r>
              <a:rPr lang="en-US" sz="7200" b="1" dirty="0"/>
              <a:t> </a:t>
            </a:r>
            <a:r>
              <a:rPr lang="en-US" sz="7200" b="1" dirty="0" err="1"/>
              <a:t>importir</a:t>
            </a:r>
            <a:r>
              <a:rPr lang="en-US" sz="7200" b="1" dirty="0"/>
              <a:t> </a:t>
            </a:r>
            <a:r>
              <a:rPr lang="en-US" sz="7200" b="1" dirty="0" err="1"/>
              <a:t>melalui</a:t>
            </a:r>
            <a:r>
              <a:rPr lang="en-US" sz="7200" b="1" dirty="0"/>
              <a:t> Bank </a:t>
            </a:r>
            <a:r>
              <a:rPr lang="en-US" sz="7200" b="1" dirty="0" err="1"/>
              <a:t>Devisa</a:t>
            </a:r>
            <a:r>
              <a:rPr lang="en-US" sz="7200" b="1" dirty="0"/>
              <a:t>, </a:t>
            </a:r>
            <a:r>
              <a:rPr lang="en-US" sz="7200" b="1" dirty="0" err="1"/>
              <a:t>dan</a:t>
            </a:r>
            <a:r>
              <a:rPr lang="en-US" sz="7200" b="1" dirty="0"/>
              <a:t> Advising  Bank </a:t>
            </a:r>
            <a:r>
              <a:rPr lang="en-US" sz="7200" b="1" dirty="0" err="1"/>
              <a:t>menerima</a:t>
            </a:r>
            <a:r>
              <a:rPr lang="en-US" sz="7200" b="1" dirty="0"/>
              <a:t> Invoice, Packing List, </a:t>
            </a:r>
            <a:r>
              <a:rPr lang="en-US" sz="7200" b="1" dirty="0" err="1"/>
              <a:t>dsb</a:t>
            </a:r>
            <a:r>
              <a:rPr lang="en-US" sz="7200" b="1" dirty="0" smtClean="0"/>
              <a:t>, </a:t>
            </a:r>
            <a:r>
              <a:rPr lang="en-US" sz="7200" b="1" dirty="0" err="1" smtClean="0"/>
              <a:t>untuk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dikirimkan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ke</a:t>
            </a:r>
            <a:r>
              <a:rPr lang="en-US" sz="7200" b="1" dirty="0" smtClean="0"/>
              <a:t> Bank </a:t>
            </a:r>
            <a:r>
              <a:rPr lang="en-US" sz="7200" b="1" dirty="0" err="1" smtClean="0"/>
              <a:t>Devisa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dan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diserahkan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ke</a:t>
            </a:r>
            <a:r>
              <a:rPr lang="en-US" sz="7200" b="1" dirty="0" smtClean="0"/>
              <a:t> Buyer/ </a:t>
            </a:r>
            <a:r>
              <a:rPr lang="en-US" sz="7200" b="1" dirty="0" err="1" smtClean="0"/>
              <a:t>Importir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tsb</a:t>
            </a:r>
            <a:r>
              <a:rPr lang="en-US" sz="7200" b="1" dirty="0"/>
              <a:t>,</a:t>
            </a:r>
            <a:r>
              <a:rPr lang="en-US" sz="7200" b="1" dirty="0" smtClean="0"/>
              <a:t>  </a:t>
            </a:r>
            <a:r>
              <a:rPr lang="en-US" sz="7200" b="1" dirty="0" err="1"/>
              <a:t>kemudian</a:t>
            </a:r>
            <a:r>
              <a:rPr lang="en-US" sz="7200" b="1" dirty="0"/>
              <a:t> </a:t>
            </a:r>
            <a:r>
              <a:rPr lang="en-US" sz="7200" b="1" dirty="0" err="1"/>
              <a:t>melakukan</a:t>
            </a:r>
            <a:r>
              <a:rPr lang="en-US" sz="7200" b="1" dirty="0"/>
              <a:t> </a:t>
            </a:r>
            <a:r>
              <a:rPr lang="en-US" sz="7200" b="1" dirty="0" err="1"/>
              <a:t>Pembayaran</a:t>
            </a:r>
            <a:r>
              <a:rPr lang="en-US" sz="7200" b="1" dirty="0"/>
              <a:t> </a:t>
            </a:r>
            <a:r>
              <a:rPr lang="en-US" sz="7200" b="1" dirty="0" err="1"/>
              <a:t>kepada</a:t>
            </a:r>
            <a:r>
              <a:rPr lang="en-US" sz="7200" b="1" dirty="0"/>
              <a:t> </a:t>
            </a:r>
            <a:r>
              <a:rPr lang="en-US" sz="7200" b="1" dirty="0" err="1"/>
              <a:t>Koperasi</a:t>
            </a:r>
            <a:r>
              <a:rPr lang="en-US" sz="7200" b="1" dirty="0"/>
              <a:t>/ </a:t>
            </a:r>
            <a:r>
              <a:rPr lang="en-US" sz="7200" b="1" dirty="0" err="1"/>
              <a:t>UMKM</a:t>
            </a:r>
            <a:r>
              <a:rPr lang="en-US" sz="7200" b="1" dirty="0"/>
              <a:t> </a:t>
            </a:r>
            <a:r>
              <a:rPr lang="en-US" sz="7200" b="1" dirty="0" err="1"/>
              <a:t>tsb</a:t>
            </a:r>
            <a:r>
              <a:rPr lang="en-US" sz="7200" b="1" dirty="0"/>
              <a:t>.</a:t>
            </a:r>
            <a:endParaRPr lang="en-US" sz="7200" dirty="0"/>
          </a:p>
          <a:p>
            <a:r>
              <a:rPr lang="en-US" sz="8000" b="1" dirty="0"/>
              <a:t> </a:t>
            </a:r>
            <a:endParaRPr lang="en-US" sz="8000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904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Sekian Dan Terima Kasih PNG Transparent Images Free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ekian Dan Terima Kasih PNG Transparent Images Free Downloa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00" y="1907371"/>
            <a:ext cx="4714090" cy="3833436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872" y="707709"/>
            <a:ext cx="9772048" cy="101280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Peran</a:t>
            </a:r>
            <a:r>
              <a:rPr lang="en-US" sz="3200" b="1" dirty="0"/>
              <a:t> </a:t>
            </a:r>
            <a:r>
              <a:rPr lang="en-US" sz="3200" b="1" dirty="0" err="1"/>
              <a:t>koperasi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UMKM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perekonomian</a:t>
            </a:r>
            <a:r>
              <a:rPr lang="en-US" sz="3200" b="1" dirty="0"/>
              <a:t> </a:t>
            </a:r>
            <a:r>
              <a:rPr lang="en-US" sz="3200" b="1" dirty="0" err="1"/>
              <a:t>indonesia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40" y="2435281"/>
            <a:ext cx="9834880" cy="263918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 err="1" smtClean="0"/>
              <a:t>Koperasi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UMKM</a:t>
            </a:r>
            <a:endParaRPr lang="en-US" sz="2400" dirty="0"/>
          </a:p>
          <a:p>
            <a:r>
              <a:rPr lang="en-US" sz="2400" b="1" dirty="0" err="1" smtClean="0"/>
              <a:t>menjadi</a:t>
            </a:r>
            <a:r>
              <a:rPr lang="en-US" sz="2400" b="1" dirty="0" smtClean="0"/>
              <a:t> </a:t>
            </a:r>
            <a:r>
              <a:rPr lang="en-US" sz="2400" b="1" dirty="0" err="1"/>
              <a:t>tulang</a:t>
            </a:r>
            <a:r>
              <a:rPr lang="en-US" sz="2400" b="1" dirty="0"/>
              <a:t> </a:t>
            </a:r>
            <a:r>
              <a:rPr lang="en-US" sz="2400" b="1" dirty="0" err="1"/>
              <a:t>punggung</a:t>
            </a:r>
            <a:r>
              <a:rPr lang="en-US" sz="2400" b="1" dirty="0"/>
              <a:t> </a:t>
            </a:r>
            <a:r>
              <a:rPr lang="en-US" sz="2400" b="1" dirty="0" err="1"/>
              <a:t>perekonomian</a:t>
            </a:r>
            <a:r>
              <a:rPr lang="en-US" sz="2400" dirty="0"/>
              <a:t> </a:t>
            </a:r>
          </a:p>
          <a:p>
            <a:r>
              <a:rPr lang="en-US" sz="2400" b="1" dirty="0" err="1" smtClean="0"/>
              <a:t>berkembang</a:t>
            </a:r>
            <a:r>
              <a:rPr lang="en-US" sz="2400" b="1" dirty="0" smtClean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badan</a:t>
            </a:r>
            <a:r>
              <a:rPr lang="en-US" sz="2400" b="1" dirty="0"/>
              <a:t> </a:t>
            </a:r>
            <a:r>
              <a:rPr lang="en-US" sz="2400" b="1" dirty="0" err="1"/>
              <a:t>usaha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/>
              <a:t>gerakan</a:t>
            </a:r>
            <a:r>
              <a:rPr lang="en-US" sz="2400" b="1" dirty="0"/>
              <a:t> </a:t>
            </a:r>
            <a:r>
              <a:rPr lang="en-US" sz="2400" b="1" dirty="0" err="1"/>
              <a:t>ekonomi</a:t>
            </a:r>
            <a:r>
              <a:rPr lang="en-US" sz="2400" b="1" dirty="0"/>
              <a:t> </a:t>
            </a:r>
            <a:r>
              <a:rPr lang="en-US" sz="2400" b="1" dirty="0" err="1"/>
              <a:t>rakyat</a:t>
            </a:r>
            <a:r>
              <a:rPr lang="en-US" sz="2400" b="1" dirty="0"/>
              <a:t> yang </a:t>
            </a:r>
            <a:r>
              <a:rPr lang="en-US" sz="2400" b="1" dirty="0" err="1"/>
              <a:t>sehat</a:t>
            </a:r>
            <a:r>
              <a:rPr lang="en-US" sz="2400" dirty="0"/>
              <a:t>, </a:t>
            </a:r>
            <a:r>
              <a:rPr lang="en-US" sz="2400" dirty="0" err="1"/>
              <a:t>tangguh</a:t>
            </a:r>
            <a:r>
              <a:rPr lang="en-US" sz="2400" dirty="0"/>
              <a:t>,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mandiri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 err="1" smtClean="0"/>
              <a:t>wadah</a:t>
            </a:r>
            <a:r>
              <a:rPr lang="en-US" sz="2400" b="1" dirty="0" smtClean="0"/>
              <a:t> </a:t>
            </a:r>
            <a:r>
              <a:rPr lang="en-US" sz="2400" b="1" dirty="0"/>
              <a:t>yang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menggalang</a:t>
            </a:r>
            <a:r>
              <a:rPr lang="en-US" sz="2400" b="1" dirty="0"/>
              <a:t> </a:t>
            </a:r>
            <a:r>
              <a:rPr lang="en-US" sz="2400" b="1" dirty="0" err="1"/>
              <a:t>kekuatan</a:t>
            </a:r>
            <a:r>
              <a:rPr lang="en-US" sz="2400" b="1" dirty="0"/>
              <a:t> </a:t>
            </a:r>
            <a:r>
              <a:rPr lang="en-US" sz="2400" b="1" dirty="0" err="1"/>
              <a:t>ekonomi</a:t>
            </a:r>
            <a:r>
              <a:rPr lang="en-US" sz="2400" b="1" dirty="0"/>
              <a:t> </a:t>
            </a:r>
            <a:r>
              <a:rPr lang="en-US" sz="2400" b="1" dirty="0" err="1"/>
              <a:t>rakyat</a:t>
            </a:r>
            <a:r>
              <a:rPr lang="en-US" sz="2400" dirty="0"/>
              <a:t> di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/</a:t>
            </a:r>
            <a:r>
              <a:rPr lang="en-US" sz="2400" dirty="0" err="1"/>
              <a:t>sektor</a:t>
            </a:r>
            <a:r>
              <a:rPr lang="en-US" sz="2400" dirty="0"/>
              <a:t> </a:t>
            </a:r>
            <a:r>
              <a:rPr lang="en-US" sz="2400" dirty="0" err="1"/>
              <a:t>perekonomian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6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5" y="1848186"/>
            <a:ext cx="8373979" cy="458870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1800" dirty="0" err="1"/>
              <a:t>Menurut</a:t>
            </a:r>
            <a:r>
              <a:rPr lang="en-US" sz="1800" dirty="0"/>
              <a:t>  </a:t>
            </a:r>
            <a:r>
              <a:rPr lang="en-US" sz="1800" dirty="0" err="1"/>
              <a:t>Undang-undang</a:t>
            </a:r>
            <a:r>
              <a:rPr lang="en-US" sz="1800" dirty="0"/>
              <a:t>  No.  25  </a:t>
            </a:r>
            <a:br>
              <a:rPr lang="en-US" sz="1800" dirty="0"/>
            </a:br>
            <a:r>
              <a:rPr lang="en-US" sz="1800" dirty="0" err="1"/>
              <a:t>tahun</a:t>
            </a:r>
            <a:r>
              <a:rPr lang="en-US" sz="1800" dirty="0"/>
              <a:t>  1992  </a:t>
            </a:r>
            <a:r>
              <a:rPr lang="en-US" sz="1800" dirty="0" err="1"/>
              <a:t>Pasal</a:t>
            </a:r>
            <a:r>
              <a:rPr lang="en-US" sz="1800" dirty="0"/>
              <a:t>  4  </a:t>
            </a:r>
            <a:r>
              <a:rPr lang="en-US" sz="1800" dirty="0" err="1"/>
              <a:t>dijelaskan</a:t>
            </a:r>
            <a:r>
              <a:rPr lang="en-US" sz="1800" dirty="0"/>
              <a:t>  </a:t>
            </a:r>
            <a:r>
              <a:rPr lang="en-US" sz="1800" dirty="0" err="1"/>
              <a:t>bahwa</a:t>
            </a:r>
            <a:r>
              <a:rPr lang="en-US" sz="1800" dirty="0"/>
              <a:t> </a:t>
            </a:r>
            <a:r>
              <a:rPr lang="en-US" sz="1800" dirty="0" smtClean="0"/>
              <a:t> </a:t>
            </a:r>
            <a:br>
              <a:rPr lang="en-US" sz="1800" dirty="0" smtClean="0"/>
            </a:br>
            <a:r>
              <a:rPr lang="en-US" sz="1800" dirty="0" err="1" smtClean="0"/>
              <a:t>Peran</a:t>
            </a:r>
            <a:r>
              <a:rPr lang="en-US" sz="1800" dirty="0"/>
              <a:t>    </a:t>
            </a:r>
            <a:r>
              <a:rPr lang="en-US" sz="1800" dirty="0" err="1"/>
              <a:t>koperasi</a:t>
            </a:r>
            <a:r>
              <a:rPr lang="en-US" sz="1800" dirty="0"/>
              <a:t>    </a:t>
            </a:r>
            <a:r>
              <a:rPr lang="en-US" sz="1800" dirty="0" err="1"/>
              <a:t>sebagai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dirty="0" err="1"/>
              <a:t>berikut</a:t>
            </a:r>
            <a:r>
              <a:rPr lang="en-US" sz="1800" dirty="0"/>
              <a:t>: </a:t>
            </a:r>
          </a:p>
          <a:p>
            <a:r>
              <a:rPr lang="en-US" sz="1800" b="1" dirty="0" smtClean="0"/>
              <a:t>A.</a:t>
            </a:r>
            <a:r>
              <a:rPr lang="en-US" sz="1800" dirty="0" smtClean="0"/>
              <a:t> </a:t>
            </a:r>
            <a:r>
              <a:rPr lang="en-US" sz="1800" b="1" dirty="0" err="1" smtClean="0"/>
              <a:t>Membangun</a:t>
            </a:r>
            <a:r>
              <a:rPr lang="en-US" sz="1800" b="1" dirty="0"/>
              <a:t>   </a:t>
            </a:r>
            <a:r>
              <a:rPr lang="en-US" sz="1800" b="1" dirty="0" err="1"/>
              <a:t>dan</a:t>
            </a:r>
            <a:r>
              <a:rPr lang="en-US" sz="1800" b="1" dirty="0"/>
              <a:t>   </a:t>
            </a:r>
            <a:r>
              <a:rPr lang="en-US" sz="1800" b="1" dirty="0" err="1"/>
              <a:t>mengembangkan</a:t>
            </a:r>
            <a:r>
              <a:rPr lang="en-US" sz="1800" b="1" dirty="0"/>
              <a:t>  </a:t>
            </a:r>
            <a:br>
              <a:rPr lang="en-US" sz="1800" b="1" dirty="0"/>
            </a:br>
            <a:r>
              <a:rPr lang="en-US" sz="1800" b="1" dirty="0" err="1"/>
              <a:t>potensi</a:t>
            </a:r>
            <a:r>
              <a:rPr lang="en-US" sz="1800" b="1" dirty="0"/>
              <a:t>   </a:t>
            </a:r>
            <a:r>
              <a:rPr lang="en-US" sz="1800" b="1" dirty="0" err="1"/>
              <a:t>dan</a:t>
            </a:r>
            <a:r>
              <a:rPr lang="en-US" sz="1800" b="1" dirty="0"/>
              <a:t>   </a:t>
            </a:r>
            <a:r>
              <a:rPr lang="en-US" sz="1800" b="1" dirty="0" err="1"/>
              <a:t>kemampuan</a:t>
            </a:r>
            <a:r>
              <a:rPr lang="en-US" sz="1800" b="1" dirty="0"/>
              <a:t>   </a:t>
            </a:r>
            <a:r>
              <a:rPr lang="en-US" sz="1800" b="1" dirty="0" err="1"/>
              <a:t>ekonomi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/>
              <a:t>     </a:t>
            </a:r>
            <a:r>
              <a:rPr lang="en-US" sz="1800" dirty="0" err="1"/>
              <a:t>pada</a:t>
            </a:r>
            <a:r>
              <a:rPr lang="en-US" sz="1800" dirty="0"/>
              <a:t>     </a:t>
            </a:r>
            <a:r>
              <a:rPr lang="en-US" sz="1800" dirty="0" err="1"/>
              <a:t>khususnya</a:t>
            </a:r>
            <a:r>
              <a:rPr lang="en-US" sz="1800" dirty="0"/>
              <a:t>     </a:t>
            </a:r>
            <a:r>
              <a:rPr lang="en-US" sz="1800" dirty="0" err="1"/>
              <a:t>dan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dirty="0" err="1"/>
              <a:t>masyarakat</a:t>
            </a:r>
            <a:r>
              <a:rPr lang="en-US" sz="1800" dirty="0"/>
              <a:t>   </a:t>
            </a:r>
            <a:r>
              <a:rPr lang="en-US" sz="1800" dirty="0" err="1"/>
              <a:t>pada</a:t>
            </a:r>
            <a:r>
              <a:rPr lang="en-US" sz="1800" dirty="0"/>
              <a:t>   </a:t>
            </a:r>
            <a:r>
              <a:rPr lang="en-US" sz="1800" dirty="0" err="1"/>
              <a:t>umumnya</a:t>
            </a:r>
            <a:r>
              <a:rPr lang="en-US" sz="1800" dirty="0"/>
              <a:t>   </a:t>
            </a:r>
            <a:r>
              <a:rPr lang="en-US" sz="1800" dirty="0" err="1"/>
              <a:t>untuk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b="1" dirty="0" err="1"/>
              <a:t>meningkatkan</a:t>
            </a:r>
            <a:r>
              <a:rPr lang="en-US" sz="1800" b="1" dirty="0"/>
              <a:t>  </a:t>
            </a:r>
            <a:r>
              <a:rPr lang="en-US" sz="1800" b="1" dirty="0" err="1" smtClean="0"/>
              <a:t>kesejahteraan</a:t>
            </a:r>
            <a:r>
              <a:rPr lang="en-US" sz="1800" b="1" dirty="0"/>
              <a:t>  </a:t>
            </a:r>
            <a:r>
              <a:rPr lang="en-US" sz="1800" b="1" dirty="0" err="1" smtClean="0"/>
              <a:t>ekonomi</a:t>
            </a:r>
            <a:r>
              <a:rPr lang="en-US" sz="1800" b="1" dirty="0"/>
              <a:t> </a:t>
            </a:r>
            <a:r>
              <a:rPr lang="en-US" sz="1800" b="1" dirty="0" err="1"/>
              <a:t>dan</a:t>
            </a:r>
            <a:r>
              <a:rPr lang="en-US" sz="1800" b="1" dirty="0"/>
              <a:t> </a:t>
            </a:r>
            <a:r>
              <a:rPr lang="en-US" sz="1800" b="1" dirty="0" err="1"/>
              <a:t>sosialnya</a:t>
            </a:r>
            <a:r>
              <a:rPr lang="en-US" sz="1800" b="1" dirty="0" smtClean="0"/>
              <a:t>. </a:t>
            </a:r>
            <a:r>
              <a:rPr lang="en-US" sz="1800" dirty="0"/>
              <a:t> </a:t>
            </a:r>
          </a:p>
          <a:p>
            <a:r>
              <a:rPr lang="en-US" sz="1800" b="1" dirty="0" smtClean="0"/>
              <a:t>B.</a:t>
            </a:r>
            <a:r>
              <a:rPr lang="en-US" sz="1800" dirty="0" smtClean="0"/>
              <a:t> </a:t>
            </a:r>
            <a:r>
              <a:rPr lang="en-US" sz="1800" dirty="0" err="1" smtClean="0"/>
              <a:t>Berperan</a:t>
            </a:r>
            <a:r>
              <a:rPr lang="en-US" sz="1800" dirty="0"/>
              <a:t>   </a:t>
            </a:r>
            <a:r>
              <a:rPr lang="en-US" sz="1800" dirty="0" err="1"/>
              <a:t>serta</a:t>
            </a:r>
            <a:r>
              <a:rPr lang="en-US" sz="1800" dirty="0"/>
              <a:t>   </a:t>
            </a:r>
            <a:r>
              <a:rPr lang="en-US" sz="1800" dirty="0" err="1"/>
              <a:t>secara</a:t>
            </a:r>
            <a:r>
              <a:rPr lang="en-US" sz="1800" dirty="0"/>
              <a:t>   </a:t>
            </a:r>
            <a:r>
              <a:rPr lang="en-US" sz="1800" dirty="0" err="1"/>
              <a:t>aktif</a:t>
            </a:r>
            <a:r>
              <a:rPr lang="en-US" sz="1800" dirty="0"/>
              <a:t>   </a:t>
            </a:r>
            <a:r>
              <a:rPr lang="en-US" sz="1800" dirty="0" err="1"/>
              <a:t>dalam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dirty="0" err="1"/>
              <a:t>upaya</a:t>
            </a:r>
            <a:r>
              <a:rPr lang="en-US" sz="1800" dirty="0"/>
              <a:t>       </a:t>
            </a:r>
            <a:r>
              <a:rPr lang="en-US" sz="1800" b="1" dirty="0" err="1"/>
              <a:t>mempertinggi</a:t>
            </a:r>
            <a:r>
              <a:rPr lang="en-US" sz="1800" b="1" dirty="0"/>
              <a:t>       </a:t>
            </a:r>
            <a:r>
              <a:rPr lang="en-US" sz="1800" b="1" dirty="0" err="1"/>
              <a:t>kualitas</a:t>
            </a:r>
            <a:r>
              <a:rPr lang="en-US" sz="1800" b="1" dirty="0"/>
              <a:t>  </a:t>
            </a:r>
            <a:br>
              <a:rPr lang="en-US" sz="1800" b="1" dirty="0"/>
            </a:br>
            <a:r>
              <a:rPr lang="en-US" sz="1800" b="1" dirty="0" err="1"/>
              <a:t>kehidupan</a:t>
            </a:r>
            <a:r>
              <a:rPr lang="en-US" sz="1800" b="1" dirty="0"/>
              <a:t> </a:t>
            </a:r>
            <a:r>
              <a:rPr lang="en-US" sz="1800" b="1" dirty="0" err="1" smtClean="0"/>
              <a:t>masyarakat</a:t>
            </a:r>
            <a:r>
              <a:rPr lang="en-US" sz="1800" b="1" dirty="0"/>
              <a:t> </a:t>
            </a:r>
          </a:p>
          <a:p>
            <a:r>
              <a:rPr lang="en-US" sz="1800" b="1" dirty="0" smtClean="0"/>
              <a:t>C.</a:t>
            </a:r>
            <a:r>
              <a:rPr lang="en-US" sz="1800" dirty="0" smtClean="0"/>
              <a:t> </a:t>
            </a:r>
            <a:r>
              <a:rPr lang="en-US" sz="1800" b="1" dirty="0" err="1" smtClean="0"/>
              <a:t>Memperkokoh</a:t>
            </a:r>
            <a:r>
              <a:rPr lang="en-US" sz="1800" b="1" dirty="0"/>
              <a:t>  </a:t>
            </a:r>
            <a:r>
              <a:rPr lang="en-US" sz="1800" b="1" dirty="0" err="1"/>
              <a:t>perekonomian</a:t>
            </a:r>
            <a:r>
              <a:rPr lang="en-US" sz="1800" b="1" dirty="0"/>
              <a:t>  </a:t>
            </a:r>
            <a:r>
              <a:rPr lang="en-US" sz="1800" b="1" dirty="0" err="1"/>
              <a:t>rakyat</a:t>
            </a:r>
            <a:r>
              <a:rPr lang="en-US" sz="1800" b="1" dirty="0"/>
              <a:t>  </a:t>
            </a:r>
            <a:br>
              <a:rPr lang="en-US" sz="1800" b="1" dirty="0"/>
            </a:br>
            <a:r>
              <a:rPr lang="en-US" sz="1800" dirty="0" err="1"/>
              <a:t>sebagai</a:t>
            </a:r>
            <a:r>
              <a:rPr lang="en-US" sz="1800" dirty="0"/>
              <a:t>      </a:t>
            </a:r>
            <a:r>
              <a:rPr lang="en-US" sz="1800" dirty="0" err="1"/>
              <a:t>dasar</a:t>
            </a:r>
            <a:r>
              <a:rPr lang="en-US" sz="1800" dirty="0"/>
              <a:t>      </a:t>
            </a:r>
            <a:r>
              <a:rPr lang="en-US" sz="1800" dirty="0" err="1"/>
              <a:t>kekuatan</a:t>
            </a:r>
            <a:r>
              <a:rPr lang="en-US" sz="1800" dirty="0"/>
              <a:t>      </a:t>
            </a:r>
            <a:r>
              <a:rPr lang="en-US" sz="1800" dirty="0" err="1"/>
              <a:t>dan</a:t>
            </a:r>
            <a:r>
              <a:rPr lang="en-US" sz="1800" dirty="0"/>
              <a:t>  </a:t>
            </a:r>
            <a:br>
              <a:rPr lang="en-US" sz="1800" dirty="0"/>
            </a:br>
            <a:r>
              <a:rPr lang="en-US" sz="1800" dirty="0" err="1"/>
              <a:t>ketahanan</a:t>
            </a:r>
            <a:r>
              <a:rPr lang="en-US" sz="1800" dirty="0"/>
              <a:t>   </a:t>
            </a:r>
            <a:r>
              <a:rPr lang="en-US" sz="1800" dirty="0" err="1"/>
              <a:t>perekonomian</a:t>
            </a:r>
            <a:r>
              <a:rPr lang="en-US" sz="1800" dirty="0"/>
              <a:t>   </a:t>
            </a:r>
            <a:r>
              <a:rPr lang="en-US" sz="1800" dirty="0" err="1"/>
              <a:t>nasional</a:t>
            </a:r>
            <a:r>
              <a:rPr lang="en-US" sz="1800" dirty="0"/>
              <a:t>  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5293" y="308145"/>
            <a:ext cx="929640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/>
              <a:t>Peran</a:t>
            </a:r>
            <a:r>
              <a:rPr lang="en-US" sz="2800" dirty="0" smtClean="0"/>
              <a:t> </a:t>
            </a:r>
            <a:r>
              <a:rPr lang="en-US" sz="2800" dirty="0" err="1" smtClean="0"/>
              <a:t>Koperasi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Menurut</a:t>
            </a:r>
            <a:r>
              <a:rPr lang="en-US" sz="2800" dirty="0"/>
              <a:t>  </a:t>
            </a:r>
            <a:r>
              <a:rPr lang="en-US" sz="2800" dirty="0" err="1" smtClean="0"/>
              <a:t>Undanundang</a:t>
            </a:r>
            <a:r>
              <a:rPr lang="en-US" sz="2800" dirty="0"/>
              <a:t>  No.  25  </a:t>
            </a:r>
            <a:r>
              <a:rPr lang="en-US" sz="2800" dirty="0" err="1" smtClean="0"/>
              <a:t>tahun</a:t>
            </a:r>
            <a:r>
              <a:rPr lang="en-US" sz="2800" dirty="0"/>
              <a:t>  1992  </a:t>
            </a:r>
          </a:p>
        </p:txBody>
      </p:sp>
      <p:sp>
        <p:nvSpPr>
          <p:cNvPr id="5" name="Oval 4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085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590" y="2415173"/>
            <a:ext cx="6236368" cy="262605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dirty="0" err="1" smtClean="0"/>
              <a:t>dengan</a:t>
            </a:r>
            <a:r>
              <a:rPr lang="en-US" dirty="0"/>
              <a:t>    </a:t>
            </a:r>
            <a:r>
              <a:rPr lang="en-US" dirty="0" err="1"/>
              <a:t>koperasi</a:t>
            </a:r>
            <a:r>
              <a:rPr lang="en-US" dirty="0"/>
              <a:t>    </a:t>
            </a:r>
            <a:r>
              <a:rPr lang="en-US" dirty="0" err="1"/>
              <a:t>sebagai</a:t>
            </a:r>
            <a:r>
              <a:rPr lang="en-US" dirty="0"/>
              <a:t>    </a:t>
            </a:r>
            <a:r>
              <a:rPr lang="en-US" dirty="0" err="1"/>
              <a:t>soko</a:t>
            </a:r>
            <a:r>
              <a:rPr lang="en-US" dirty="0"/>
              <a:t>- </a:t>
            </a:r>
            <a:br>
              <a:rPr lang="en-US" dirty="0"/>
            </a:br>
            <a:r>
              <a:rPr lang="en-US" dirty="0" err="1"/>
              <a:t>gurunya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err="1" smtClean="0"/>
              <a:t>D.Berusaha</a:t>
            </a:r>
            <a:r>
              <a:rPr lang="en-US" b="1" dirty="0"/>
              <a:t>   </a:t>
            </a:r>
            <a:r>
              <a:rPr lang="en-US" b="1" dirty="0" err="1"/>
              <a:t>untuk</a:t>
            </a:r>
            <a:r>
              <a:rPr lang="en-US" b="1" dirty="0"/>
              <a:t>   </a:t>
            </a:r>
            <a:r>
              <a:rPr lang="en-US" b="1" dirty="0" err="1"/>
              <a:t>mewujudkan</a:t>
            </a:r>
            <a:r>
              <a:rPr lang="en-US" b="1" dirty="0"/>
              <a:t>   </a:t>
            </a:r>
            <a:r>
              <a:rPr lang="en-US" b="1" dirty="0" err="1"/>
              <a:t>dan</a:t>
            </a:r>
            <a:r>
              <a:rPr lang="en-US" b="1" dirty="0"/>
              <a:t>  </a:t>
            </a:r>
            <a:r>
              <a:rPr lang="en-US" b="1" dirty="0" err="1" smtClean="0"/>
              <a:t>mengembangkan</a:t>
            </a:r>
            <a:r>
              <a:rPr lang="en-US" b="1" dirty="0"/>
              <a:t>       </a:t>
            </a:r>
            <a:r>
              <a:rPr lang="en-US" b="1" dirty="0" err="1" smtClean="0"/>
              <a:t>perekonomian</a:t>
            </a:r>
            <a:r>
              <a:rPr lang="en-US" b="1" dirty="0"/>
              <a:t>  </a:t>
            </a:r>
            <a:r>
              <a:rPr lang="en-US" b="1" dirty="0" err="1" smtClean="0"/>
              <a:t>nasional</a:t>
            </a:r>
            <a:r>
              <a:rPr lang="en-US" dirty="0"/>
              <a:t>,    yang    </a:t>
            </a:r>
            <a:r>
              <a:rPr lang="en-US" dirty="0" err="1"/>
              <a:t>merupakan</a:t>
            </a:r>
            <a:r>
              <a:rPr lang="en-US" dirty="0"/>
              <a:t>   </a:t>
            </a:r>
            <a:r>
              <a:rPr lang="en-US" dirty="0" err="1"/>
              <a:t>usaha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 err="1"/>
              <a:t>bersama</a:t>
            </a:r>
            <a:r>
              <a:rPr lang="en-US" dirty="0"/>
              <a:t>    </a:t>
            </a:r>
            <a:r>
              <a:rPr lang="en-US" dirty="0" err="1"/>
              <a:t>berdasarkan</a:t>
            </a:r>
            <a:r>
              <a:rPr lang="en-US" dirty="0"/>
              <a:t>     </a:t>
            </a:r>
            <a:r>
              <a:rPr lang="en-US" dirty="0" err="1"/>
              <a:t>atas</a:t>
            </a:r>
            <a:r>
              <a:rPr lang="en-US" dirty="0"/>
              <a:t>     </a:t>
            </a:r>
            <a:r>
              <a:rPr lang="en-US" dirty="0" err="1"/>
              <a:t>asas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 err="1"/>
              <a:t>kekeluargaan</a:t>
            </a:r>
            <a:r>
              <a:rPr lang="en-US" dirty="0"/>
              <a:t>       </a:t>
            </a:r>
            <a:r>
              <a:rPr lang="en-US" dirty="0" err="1"/>
              <a:t>dan</a:t>
            </a:r>
            <a:r>
              <a:rPr lang="en-US" dirty="0"/>
              <a:t>       </a:t>
            </a:r>
            <a:r>
              <a:rPr lang="en-US" dirty="0" err="1"/>
              <a:t>demokrasi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 err="1"/>
              <a:t>ekonomi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83369" y="755835"/>
            <a:ext cx="9788090" cy="8684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/>
              <a:t>Peran</a:t>
            </a:r>
            <a:r>
              <a:rPr lang="en-US" sz="3200" b="1" dirty="0"/>
              <a:t> </a:t>
            </a:r>
            <a:r>
              <a:rPr lang="en-US" sz="3200" b="1" dirty="0" err="1"/>
              <a:t>koperasi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UMKM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perekonomian</a:t>
            </a:r>
            <a:r>
              <a:rPr lang="en-US" sz="3200" b="1" dirty="0"/>
              <a:t> </a:t>
            </a:r>
            <a:r>
              <a:rPr lang="en-US" sz="3200" b="1" dirty="0" err="1"/>
              <a:t>indonesia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374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14" y="531779"/>
            <a:ext cx="9952522" cy="82030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+mn-lt"/>
              </a:rPr>
              <a:t>Fungsi</a:t>
            </a:r>
            <a:r>
              <a:rPr lang="en-US" sz="3600" b="1" dirty="0">
                <a:latin typeface="+mn-lt"/>
              </a:rPr>
              <a:t> </a:t>
            </a:r>
            <a:r>
              <a:rPr lang="en-US" sz="3600" b="1" dirty="0" err="1">
                <a:latin typeface="+mn-lt"/>
              </a:rPr>
              <a:t>Koperasi</a:t>
            </a:r>
            <a:r>
              <a:rPr lang="en-US" sz="3600" b="1" dirty="0">
                <a:latin typeface="+mn-lt"/>
              </a:rPr>
              <a:t> 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1750" cy="3589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/>
              <a:t>Fungsi</a:t>
            </a:r>
            <a:r>
              <a:rPr lang="en-US" sz="2400" b="1" dirty="0" smtClean="0"/>
              <a:t> </a:t>
            </a:r>
            <a:r>
              <a:rPr lang="en-US" sz="2400" b="1" dirty="0" err="1" smtClean="0"/>
              <a:t>Koperasi</a:t>
            </a:r>
            <a:r>
              <a:rPr lang="en-US" sz="2400" b="1" dirty="0" smtClean="0"/>
              <a:t>  </a:t>
            </a:r>
            <a:r>
              <a:rPr lang="en-US" sz="2400" dirty="0" smtClean="0"/>
              <a:t>(</a:t>
            </a:r>
            <a:r>
              <a:rPr lang="en-US" sz="2400" dirty="0" err="1" smtClean="0"/>
              <a:t>kewajiban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kemampuan</a:t>
            </a:r>
            <a:r>
              <a:rPr lang="en-US" sz="2400" dirty="0" smtClean="0"/>
              <a:t> </a:t>
            </a:r>
            <a:r>
              <a:rPr lang="en-US" sz="2400" dirty="0" err="1" smtClean="0"/>
              <a:t>kompetensi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b="1" dirty="0" smtClean="0"/>
              <a:t>A.</a:t>
            </a:r>
            <a:r>
              <a:rPr lang="en-US" dirty="0"/>
              <a:t> </a:t>
            </a:r>
            <a:r>
              <a:rPr lang="en-US" b="1" dirty="0" err="1" smtClean="0"/>
              <a:t>Sebagai</a:t>
            </a:r>
            <a:r>
              <a:rPr lang="en-US" b="1" dirty="0"/>
              <a:t>      </a:t>
            </a:r>
            <a:r>
              <a:rPr lang="en-US" b="1" dirty="0" err="1"/>
              <a:t>urat</a:t>
            </a:r>
            <a:r>
              <a:rPr lang="en-US" b="1" dirty="0"/>
              <a:t>      </a:t>
            </a:r>
            <a:r>
              <a:rPr lang="en-US" b="1" dirty="0" err="1"/>
              <a:t>nadi</a:t>
            </a:r>
            <a:r>
              <a:rPr lang="en-US" b="1" dirty="0"/>
              <a:t>  </a:t>
            </a:r>
            <a:r>
              <a:rPr lang="en-US" b="1" dirty="0" err="1" smtClean="0"/>
              <a:t>perekonomian</a:t>
            </a:r>
            <a:r>
              <a:rPr lang="en-US" b="1" dirty="0"/>
              <a:t> </a:t>
            </a:r>
            <a:r>
              <a:rPr lang="en-US" b="1" dirty="0" err="1"/>
              <a:t>indonesia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B.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/>
              <a:t>   </a:t>
            </a:r>
            <a:r>
              <a:rPr lang="en-US" b="1" dirty="0" err="1"/>
              <a:t>upaya</a:t>
            </a:r>
            <a:r>
              <a:rPr lang="en-US" b="1" dirty="0"/>
              <a:t>   </a:t>
            </a:r>
            <a:r>
              <a:rPr lang="en-US" b="1" dirty="0" err="1"/>
              <a:t>mendemokrasikan</a:t>
            </a:r>
            <a:r>
              <a:rPr lang="en-US" b="1" dirty="0"/>
              <a:t>  </a:t>
            </a:r>
            <a:r>
              <a:rPr lang="en-US" b="1" dirty="0" err="1" smtClean="0"/>
              <a:t>sosial</a:t>
            </a:r>
            <a:r>
              <a:rPr lang="en-US" b="1" dirty="0"/>
              <a:t> </a:t>
            </a:r>
            <a:r>
              <a:rPr lang="en-US" b="1" dirty="0" err="1"/>
              <a:t>ekonomi</a:t>
            </a:r>
            <a:r>
              <a:rPr lang="en-US" b="1" dirty="0"/>
              <a:t> </a:t>
            </a:r>
            <a:r>
              <a:rPr lang="en-US" b="1" dirty="0" err="1"/>
              <a:t>indonesia</a:t>
            </a:r>
            <a:r>
              <a:rPr lang="en-US" b="1" dirty="0"/>
              <a:t> 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 smtClean="0"/>
              <a:t>C.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/>
              <a:t>  </a:t>
            </a:r>
            <a:r>
              <a:rPr lang="en-US" b="1" dirty="0" err="1"/>
              <a:t>meningkatkan</a:t>
            </a:r>
            <a:r>
              <a:rPr lang="en-US" b="1" dirty="0"/>
              <a:t>  </a:t>
            </a:r>
            <a:r>
              <a:rPr lang="en-US" b="1" dirty="0" err="1"/>
              <a:t>kesejahteraan</a:t>
            </a:r>
            <a:r>
              <a:rPr lang="en-US" b="1" dirty="0"/>
              <a:t>  </a:t>
            </a:r>
            <a:r>
              <a:rPr lang="en-US" dirty="0" err="1" smtClean="0"/>
              <a:t>warga</a:t>
            </a:r>
            <a:r>
              <a:rPr lang="en-US" dirty="0"/>
              <a:t> </a:t>
            </a:r>
            <a:r>
              <a:rPr lang="en-US" dirty="0" err="1"/>
              <a:t>negara</a:t>
            </a:r>
            <a:r>
              <a:rPr lang="en-US" dirty="0"/>
              <a:t> </a:t>
            </a:r>
            <a:r>
              <a:rPr lang="en-US" dirty="0" err="1" smtClean="0"/>
              <a:t>indonesia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D.</a:t>
            </a:r>
            <a:r>
              <a:rPr lang="en-US" dirty="0" smtClean="0"/>
              <a:t> </a:t>
            </a:r>
            <a:r>
              <a:rPr lang="en-US" b="1" dirty="0" err="1" smtClean="0"/>
              <a:t>Memperkokoh</a:t>
            </a:r>
            <a:r>
              <a:rPr lang="en-US" b="1" dirty="0"/>
              <a:t>  </a:t>
            </a:r>
            <a:r>
              <a:rPr lang="en-US" b="1" dirty="0" err="1"/>
              <a:t>perekonomian</a:t>
            </a:r>
            <a:r>
              <a:rPr lang="en-US" b="1" dirty="0"/>
              <a:t>  </a:t>
            </a:r>
            <a:r>
              <a:rPr lang="en-US" b="1" dirty="0" err="1"/>
              <a:t>rakyat</a:t>
            </a:r>
            <a:r>
              <a:rPr lang="en-US" b="1" dirty="0"/>
              <a:t>  </a:t>
            </a:r>
            <a:r>
              <a:rPr lang="en-US" b="1" dirty="0" smtClean="0"/>
              <a:t>Indonesia</a:t>
            </a:r>
            <a:r>
              <a:rPr lang="en-US" dirty="0"/>
              <a:t>  </a:t>
            </a:r>
            <a:r>
              <a:rPr lang="en-US" dirty="0" err="1"/>
              <a:t>dengan</a:t>
            </a:r>
            <a:r>
              <a:rPr lang="en-US" dirty="0"/>
              <a:t>  </a:t>
            </a:r>
            <a:r>
              <a:rPr lang="en-US" dirty="0" err="1"/>
              <a:t>jalan</a:t>
            </a:r>
            <a:r>
              <a:rPr lang="en-US" dirty="0"/>
              <a:t>  </a:t>
            </a:r>
            <a:r>
              <a:rPr lang="en-US" dirty="0" err="1"/>
              <a:t>pembinaan</a:t>
            </a:r>
            <a:r>
              <a:rPr lang="en-US" dirty="0"/>
              <a:t>  </a:t>
            </a:r>
            <a:r>
              <a:rPr lang="en-US" dirty="0" err="1" smtClean="0"/>
              <a:t>koperasi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1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1780"/>
            <a:ext cx="10058400" cy="132108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 smtClean="0"/>
              <a:t>Sasaran</a:t>
            </a:r>
            <a:r>
              <a:rPr lang="en-US" sz="3200" b="1" dirty="0" smtClean="0"/>
              <a:t> </a:t>
            </a:r>
            <a:r>
              <a:rPr lang="en-US" sz="3200" b="1" dirty="0" err="1"/>
              <a:t>utama</a:t>
            </a:r>
            <a:r>
              <a:rPr lang="en-US" sz="3200" b="1" dirty="0"/>
              <a:t> </a:t>
            </a:r>
            <a:r>
              <a:rPr lang="en-US" sz="3200" b="1" dirty="0" err="1"/>
              <a:t>pembangunan</a:t>
            </a:r>
            <a:r>
              <a:rPr lang="en-US" sz="3200" b="1" dirty="0"/>
              <a:t>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pengembangan</a:t>
            </a:r>
            <a:r>
              <a:rPr lang="en-US" sz="3200" b="1" dirty="0"/>
              <a:t> </a:t>
            </a:r>
            <a:r>
              <a:rPr lang="en-US" sz="3200" b="1" dirty="0" err="1"/>
              <a:t>koperasi</a:t>
            </a:r>
            <a:r>
              <a:rPr lang="en-US" sz="3200" b="1" dirty="0"/>
              <a:t> yang </a:t>
            </a:r>
            <a:r>
              <a:rPr lang="en-US" sz="3200" b="1" dirty="0" err="1"/>
              <a:t>hendak</a:t>
            </a:r>
            <a:r>
              <a:rPr lang="en-US" sz="3200" b="1" dirty="0"/>
              <a:t> </a:t>
            </a:r>
            <a:r>
              <a:rPr lang="en-US" sz="3200" b="1" dirty="0" err="1"/>
              <a:t>dilakukan</a:t>
            </a:r>
            <a:r>
              <a:rPr lang="en-US" sz="3200" b="1" dirty="0"/>
              <a:t> </a:t>
            </a:r>
            <a:r>
              <a:rPr lang="en-US" sz="3200" b="1" dirty="0" err="1"/>
              <a:t>oleh</a:t>
            </a:r>
            <a:r>
              <a:rPr lang="en-US" sz="3200" b="1" dirty="0"/>
              <a:t> </a:t>
            </a:r>
            <a:r>
              <a:rPr lang="en-US" sz="3200" b="1" dirty="0" err="1" smtClean="0"/>
              <a:t>Pemerintah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6523"/>
            <a:ext cx="10058400" cy="402336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b="1" dirty="0"/>
              <a:t>Pembangunan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 smtClean="0"/>
              <a:t>usaha</a:t>
            </a:r>
            <a:endParaRPr lang="en-US" b="1" dirty="0"/>
          </a:p>
          <a:p>
            <a:r>
              <a:rPr lang="en-US" dirty="0" smtClean="0"/>
              <a:t>Pembangunan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penegembangan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 smtClean="0"/>
              <a:t>hendaknya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ditekankan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/>
              <a:t>meningkatkan</a:t>
            </a:r>
            <a:r>
              <a:rPr lang="en-US" b="1" dirty="0"/>
              <a:t> </a:t>
            </a: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menciptakan</a:t>
            </a:r>
            <a:r>
              <a:rPr lang="en-US" b="1" dirty="0"/>
              <a:t> </a:t>
            </a:r>
            <a:r>
              <a:rPr lang="en-US" b="1" dirty="0" err="1"/>
              <a:t>lapangan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pemanfaatan</a:t>
            </a:r>
            <a:r>
              <a:rPr lang="en-US" b="1" dirty="0"/>
              <a:t> </a:t>
            </a:r>
            <a:r>
              <a:rPr lang="en-US" b="1" dirty="0" err="1"/>
              <a:t>peluang</a:t>
            </a:r>
            <a:r>
              <a:rPr lang="en-US" b="1" dirty="0"/>
              <a:t> </a:t>
            </a:r>
            <a:r>
              <a:rPr lang="en-US" b="1" dirty="0" err="1"/>
              <a:t>usaha</a:t>
            </a:r>
            <a:endParaRPr lang="en-US" b="1" dirty="0"/>
          </a:p>
          <a:p>
            <a:r>
              <a:rPr lang="en-US" b="1" dirty="0" smtClean="0"/>
              <a:t>b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Pembangunan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Pengembangan</a:t>
            </a:r>
            <a:r>
              <a:rPr lang="en-US" b="1" dirty="0"/>
              <a:t> </a:t>
            </a: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Pembangunan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b="1" dirty="0" err="1"/>
              <a:t>diarahkan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 smtClean="0"/>
              <a:t>pola</a:t>
            </a:r>
            <a:r>
              <a:rPr lang="en-US" b="1" dirty="0" smtClean="0"/>
              <a:t> </a:t>
            </a:r>
            <a:r>
              <a:rPr lang="en-US" b="1" dirty="0" err="1"/>
              <a:t>Pendidikan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Pelatihan</a:t>
            </a:r>
            <a:r>
              <a:rPr lang="en-US" b="1" dirty="0"/>
              <a:t> yang </a:t>
            </a:r>
            <a:r>
              <a:rPr lang="en-US" b="1" dirty="0" err="1"/>
              <a:t>disesuaikan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kebutuhan</a:t>
            </a:r>
            <a:endParaRPr lang="en-US" b="1" dirty="0"/>
          </a:p>
          <a:p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Pemerintah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sendiri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 err="1" smtClean="0"/>
              <a:t>Pembinaan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Pemerintah</a:t>
            </a:r>
            <a:r>
              <a:rPr lang="en-US" b="1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kondisional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situasional</a:t>
            </a:r>
            <a:endParaRPr lang="en-US" dirty="0"/>
          </a:p>
          <a:p>
            <a:r>
              <a:rPr lang="en-US" b="1" dirty="0"/>
              <a:t>d. </a:t>
            </a:r>
            <a:r>
              <a:rPr lang="en-US" b="1" dirty="0" err="1"/>
              <a:t>Kerjasama</a:t>
            </a:r>
            <a:r>
              <a:rPr lang="en-US" b="1" dirty="0"/>
              <a:t> </a:t>
            </a:r>
            <a:r>
              <a:rPr lang="en-US" b="1" dirty="0" err="1" smtClean="0"/>
              <a:t>Internasional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pertukaran</a:t>
            </a:r>
            <a:r>
              <a:rPr lang="en-US" b="1" dirty="0"/>
              <a:t> </a:t>
            </a:r>
            <a:r>
              <a:rPr lang="en-US" b="1" dirty="0" err="1"/>
              <a:t>tenaga</a:t>
            </a:r>
            <a:r>
              <a:rPr lang="en-US" b="1" dirty="0"/>
              <a:t> </a:t>
            </a:r>
            <a:r>
              <a:rPr lang="en-US" b="1" dirty="0" err="1"/>
              <a:t>ahli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negara</a:t>
            </a:r>
            <a:r>
              <a:rPr lang="en-US" b="1" dirty="0"/>
              <a:t> lain</a:t>
            </a:r>
            <a:r>
              <a:rPr lang="en-US" dirty="0"/>
              <a:t>, </a:t>
            </a:r>
            <a:r>
              <a:rPr lang="en-US" dirty="0" err="1"/>
              <a:t>perkonsultasian</a:t>
            </a:r>
            <a:r>
              <a:rPr lang="en-US" dirty="0"/>
              <a:t> 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,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181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397"/>
            <a:ext cx="10060806" cy="11769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Pola</a:t>
            </a:r>
            <a:r>
              <a:rPr lang="en-US" sz="4000" b="1" dirty="0" smtClean="0"/>
              <a:t> </a:t>
            </a:r>
            <a:r>
              <a:rPr lang="en-US" sz="4000" b="1" dirty="0"/>
              <a:t>Pembangunan </a:t>
            </a:r>
            <a:r>
              <a:rPr lang="en-US" sz="4000" b="1" dirty="0" err="1"/>
              <a:t>Koperasi</a:t>
            </a:r>
            <a:r>
              <a:rPr lang="en-US" sz="4000" b="1" dirty="0"/>
              <a:t> di Indonesia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59344"/>
            <a:ext cx="10058400" cy="30872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/>
              <a:t>Berawal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peran</a:t>
            </a:r>
            <a:r>
              <a:rPr lang="en-US" b="1" dirty="0"/>
              <a:t>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Pembangunan </a:t>
            </a:r>
            <a:r>
              <a:rPr lang="en-US" b="1" dirty="0" err="1"/>
              <a:t>Ekonomi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b="1" dirty="0" err="1"/>
              <a:t>mengakomodasi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menggerakan</a:t>
            </a:r>
            <a:r>
              <a:rPr lang="en-US" b="1" dirty="0"/>
              <a:t> </a:t>
            </a:r>
            <a:r>
              <a:rPr lang="en-US" b="1" dirty="0" err="1"/>
              <a:t>masyarakat</a:t>
            </a:r>
            <a:r>
              <a:rPr lang="en-US" b="1" dirty="0"/>
              <a:t> </a:t>
            </a:r>
            <a:r>
              <a:rPr lang="en-US" b="1" dirty="0" err="1"/>
              <a:t>golongan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b="1" dirty="0" err="1"/>
              <a:t>lemah</a:t>
            </a:r>
            <a:endParaRPr lang="en-US" b="1" dirty="0"/>
          </a:p>
          <a:p>
            <a:r>
              <a:rPr lang="en-US" dirty="0"/>
              <a:t>2.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b="1" dirty="0" err="1"/>
              <a:t>keberadaannya</a:t>
            </a:r>
            <a:r>
              <a:rPr lang="en-US" b="1" dirty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diperlukan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sebagian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bangssa</a:t>
            </a:r>
            <a:r>
              <a:rPr lang="en-US" b="1" dirty="0"/>
              <a:t> Indonesia</a:t>
            </a:r>
          </a:p>
          <a:p>
            <a:r>
              <a:rPr lang="en-US" dirty="0"/>
              <a:t>3.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lembaga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b="1" dirty="0" err="1"/>
              <a:t>diharapkan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berperan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agen</a:t>
            </a:r>
            <a:r>
              <a:rPr lang="en-US" b="1" dirty="0"/>
              <a:t> </a:t>
            </a:r>
            <a:r>
              <a:rPr lang="en-US" b="1" dirty="0" err="1"/>
              <a:t>pemerataan</a:t>
            </a:r>
            <a:r>
              <a:rPr lang="en-US" b="1" dirty="0"/>
              <a:t> </a:t>
            </a:r>
            <a:r>
              <a:rPr lang="en-US" b="1" dirty="0" err="1"/>
              <a:t>pembangunan</a:t>
            </a:r>
            <a:r>
              <a:rPr lang="en-US" b="1" dirty="0"/>
              <a:t> </a:t>
            </a:r>
            <a:r>
              <a:rPr lang="en-US" b="1" dirty="0" err="1"/>
              <a:t>ekonomi</a:t>
            </a:r>
            <a:r>
              <a:rPr lang="en-US" b="1" dirty="0"/>
              <a:t> </a:t>
            </a:r>
            <a:r>
              <a:rPr lang="en-US" b="1" dirty="0" err="1"/>
              <a:t>nasional</a:t>
            </a:r>
            <a:r>
              <a:rPr lang="en-US" b="1" dirty="0"/>
              <a:t>. </a:t>
            </a:r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0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704" y="315087"/>
            <a:ext cx="10355179" cy="9342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err="1" smtClean="0"/>
              <a:t>Pola</a:t>
            </a:r>
            <a:r>
              <a:rPr lang="en-US" sz="3200" b="1" dirty="0" smtClean="0"/>
              <a:t> </a:t>
            </a:r>
            <a:r>
              <a:rPr lang="en-US" sz="3200" b="1" dirty="0"/>
              <a:t>Pembangunan </a:t>
            </a:r>
            <a:r>
              <a:rPr lang="en-US" sz="3200" b="1" dirty="0" err="1"/>
              <a:t>koperasi</a:t>
            </a:r>
            <a:r>
              <a:rPr lang="en-US" sz="3200" b="1" dirty="0"/>
              <a:t> di </a:t>
            </a:r>
            <a:r>
              <a:rPr lang="en-US" sz="3200" b="1" dirty="0" err="1"/>
              <a:t>masa</a:t>
            </a:r>
            <a:r>
              <a:rPr lang="en-US" sz="3200" b="1" dirty="0"/>
              <a:t> </a:t>
            </a:r>
            <a:r>
              <a:rPr lang="en-US" sz="3200" b="1" dirty="0" err="1"/>
              <a:t>mendatang</a:t>
            </a:r>
            <a:r>
              <a:rPr lang="en-US" sz="3200" b="1" dirty="0"/>
              <a:t> </a:t>
            </a:r>
            <a:r>
              <a:rPr lang="en-US" sz="3200" b="1" dirty="0" err="1" smtClean="0"/>
              <a:t>diharapkan</a:t>
            </a:r>
            <a:r>
              <a:rPr lang="en-US" sz="3200" b="1" dirty="0" smtClean="0"/>
              <a:t> 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04" y="1428499"/>
            <a:ext cx="10639425" cy="494823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1800" b="1" dirty="0"/>
              <a:t>1.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b="1" dirty="0" err="1"/>
              <a:t>diharapkan</a:t>
            </a:r>
            <a:r>
              <a:rPr lang="en-US" sz="1800" b="1" dirty="0"/>
              <a:t> </a:t>
            </a:r>
            <a:r>
              <a:rPr lang="en-US" sz="1800" b="1" dirty="0" err="1"/>
              <a:t>memiliki</a:t>
            </a:r>
            <a:r>
              <a:rPr lang="en-US" sz="1800" b="1" dirty="0"/>
              <a:t> </a:t>
            </a:r>
            <a:r>
              <a:rPr lang="en-US" sz="1800" b="1" dirty="0" err="1"/>
              <a:t>kemampuan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mengantisipasi</a:t>
            </a:r>
            <a:r>
              <a:rPr lang="en-US" sz="1800" b="1" dirty="0"/>
              <a:t> </a:t>
            </a:r>
            <a:r>
              <a:rPr lang="en-US" sz="1800" b="1" dirty="0" err="1"/>
              <a:t>kecenderungan</a:t>
            </a:r>
            <a:r>
              <a:rPr lang="en-US" sz="1800" b="1" dirty="0"/>
              <a:t> </a:t>
            </a:r>
            <a:r>
              <a:rPr lang="en-US" sz="1800" b="1" dirty="0" err="1"/>
              <a:t>perubahan</a:t>
            </a:r>
            <a:r>
              <a:rPr lang="en-US" sz="1800" b="1" dirty="0"/>
              <a:t> </a:t>
            </a:r>
            <a:r>
              <a:rPr lang="en-US" sz="1800" b="1" dirty="0" err="1"/>
              <a:t>lingkungnan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b="1" dirty="0"/>
              <a:t> </a:t>
            </a:r>
            <a:r>
              <a:rPr lang="en-US" sz="1800" b="1" dirty="0" err="1"/>
              <a:t>mempunyai</a:t>
            </a:r>
            <a:r>
              <a:rPr lang="en-US" sz="1800" b="1" dirty="0"/>
              <a:t> </a:t>
            </a:r>
            <a:r>
              <a:rPr lang="en-US" sz="1800" b="1" dirty="0" err="1"/>
              <a:t>tenaga</a:t>
            </a:r>
            <a:r>
              <a:rPr lang="en-US" sz="1800" b="1" dirty="0"/>
              <a:t> </a:t>
            </a:r>
            <a:r>
              <a:rPr lang="en-US" sz="1800" b="1" dirty="0" err="1"/>
              <a:t>ahli</a:t>
            </a:r>
            <a:r>
              <a:rPr lang="en-US" sz="1800" b="1" dirty="0"/>
              <a:t>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melakukan</a:t>
            </a:r>
            <a:r>
              <a:rPr lang="en-US" sz="1800" b="1" dirty="0"/>
              <a:t> </a:t>
            </a:r>
            <a:r>
              <a:rPr lang="en-US" sz="1800" b="1" dirty="0" err="1"/>
              <a:t>studi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penelitian</a:t>
            </a:r>
            <a:r>
              <a:rPr lang="en-US" sz="1800" b="1" dirty="0"/>
              <a:t> </a:t>
            </a:r>
            <a:r>
              <a:rPr lang="en-US" sz="1800" b="1" dirty="0" err="1"/>
              <a:t>mengenai</a:t>
            </a:r>
            <a:r>
              <a:rPr lang="en-US" sz="1800" b="1" dirty="0"/>
              <a:t> </a:t>
            </a:r>
            <a:r>
              <a:rPr lang="en-US" sz="1800" b="1" dirty="0" err="1"/>
              <a:t>dampak</a:t>
            </a:r>
            <a:r>
              <a:rPr lang="en-US" sz="1800" b="1" dirty="0"/>
              <a:t> </a:t>
            </a:r>
            <a:r>
              <a:rPr lang="en-US" sz="1800" b="1" dirty="0" err="1"/>
              <a:t>perubahan</a:t>
            </a:r>
            <a:r>
              <a:rPr lang="en-US" sz="1800" b="1" dirty="0"/>
              <a:t> </a:t>
            </a:r>
            <a:r>
              <a:rPr lang="en-US" sz="1800" b="1" dirty="0" err="1"/>
              <a:t>masalah</a:t>
            </a:r>
            <a:r>
              <a:rPr lang="en-US" sz="1800" b="1" dirty="0"/>
              <a:t> </a:t>
            </a:r>
            <a:r>
              <a:rPr lang="en-US" sz="1800" b="1" dirty="0" err="1" smtClean="0"/>
              <a:t>ekonomi</a:t>
            </a:r>
            <a:r>
              <a:rPr lang="en-US" sz="1800" b="1" dirty="0" smtClean="0"/>
              <a:t>, </a:t>
            </a:r>
            <a:r>
              <a:rPr lang="en-US" sz="1800" b="1" dirty="0" err="1"/>
              <a:t>politik</a:t>
            </a:r>
            <a:r>
              <a:rPr lang="en-US" sz="1800" b="1" dirty="0"/>
              <a:t>, </a:t>
            </a:r>
            <a:r>
              <a:rPr lang="en-US" sz="1800" b="1" dirty="0" err="1"/>
              <a:t>teknologi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sosial</a:t>
            </a:r>
            <a:r>
              <a:rPr lang="en-US" sz="1800" b="1" dirty="0"/>
              <a:t> </a:t>
            </a:r>
            <a:r>
              <a:rPr lang="en-US" sz="1800" b="1" dirty="0" err="1"/>
              <a:t>budaya</a:t>
            </a:r>
            <a:r>
              <a:rPr lang="en-US" sz="1800" b="1" dirty="0"/>
              <a:t> yang </a:t>
            </a:r>
            <a:r>
              <a:rPr lang="en-US" sz="1800" b="1" dirty="0" err="1"/>
              <a:t>berkembanng</a:t>
            </a:r>
            <a:r>
              <a:rPr lang="en-US" sz="1800" b="1" dirty="0"/>
              <a:t> </a:t>
            </a:r>
            <a:r>
              <a:rPr lang="en-US" sz="1800" b="1" dirty="0" err="1"/>
              <a:t>dalam</a:t>
            </a:r>
            <a:r>
              <a:rPr lang="en-US" sz="1800" b="1" dirty="0"/>
              <a:t> </a:t>
            </a:r>
            <a:r>
              <a:rPr lang="en-US" sz="1800" b="1" dirty="0" err="1"/>
              <a:t>masyarakat</a:t>
            </a:r>
            <a:r>
              <a:rPr lang="en-US" sz="1800" b="1" dirty="0"/>
              <a:t>.</a:t>
            </a:r>
          </a:p>
          <a:p>
            <a:r>
              <a:rPr lang="en-US" sz="1800" b="1" dirty="0"/>
              <a:t>2.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b="1" dirty="0" err="1"/>
              <a:t>mampu</a:t>
            </a:r>
            <a:r>
              <a:rPr lang="en-US" sz="1800" b="1" dirty="0"/>
              <a:t> </a:t>
            </a:r>
            <a:r>
              <a:rPr lang="en-US" sz="1800" b="1" dirty="0" err="1"/>
              <a:t>bersaing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kekuatan</a:t>
            </a:r>
            <a:r>
              <a:rPr lang="en-US" sz="1800" b="1" dirty="0"/>
              <a:t> </a:t>
            </a:r>
            <a:r>
              <a:rPr lang="en-US" sz="1800" b="1" dirty="0" err="1"/>
              <a:t>ekonomi</a:t>
            </a:r>
            <a:r>
              <a:rPr lang="en-US" sz="1800" b="1" dirty="0"/>
              <a:t> non </a:t>
            </a:r>
            <a:r>
              <a:rPr lang="en-US" sz="1800" b="1" dirty="0" err="1"/>
              <a:t>koperasi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melayani</a:t>
            </a:r>
            <a:r>
              <a:rPr lang="en-US" sz="1800" dirty="0"/>
              <a:t> </a:t>
            </a:r>
            <a:r>
              <a:rPr lang="en-US" sz="1800" dirty="0" err="1"/>
              <a:t>kebutuhan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yang </a:t>
            </a:r>
            <a:r>
              <a:rPr lang="en-US" sz="1800" dirty="0" err="1"/>
              <a:t>memadai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3.</a:t>
            </a:r>
            <a:r>
              <a:rPr lang="en-US" sz="1800" dirty="0"/>
              <a:t> </a:t>
            </a:r>
            <a:r>
              <a:rPr lang="en-US" sz="1800" b="1" dirty="0" err="1"/>
              <a:t>Pengurus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manajer</a:t>
            </a:r>
            <a:r>
              <a:rPr lang="en-US" sz="1800" dirty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b="1" dirty="0"/>
              <a:t> </a:t>
            </a:r>
            <a:r>
              <a:rPr lang="en-US" sz="1800" b="1" dirty="0" err="1"/>
              <a:t>berjiwa</a:t>
            </a:r>
            <a:r>
              <a:rPr lang="en-US" sz="1800" b="1" dirty="0"/>
              <a:t> </a:t>
            </a:r>
            <a:r>
              <a:rPr lang="en-US" sz="1800" b="1" dirty="0" err="1"/>
              <a:t>wiraswasta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    (</a:t>
            </a:r>
            <a:r>
              <a:rPr lang="en-US" sz="1800" dirty="0"/>
              <a:t>18 </a:t>
            </a:r>
            <a:r>
              <a:rPr lang="en-US" sz="1800" dirty="0" err="1"/>
              <a:t>ciri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jiwa</a:t>
            </a:r>
            <a:r>
              <a:rPr lang="en-US" sz="1800" dirty="0"/>
              <a:t> </a:t>
            </a:r>
            <a:r>
              <a:rPr lang="en-US" sz="1800" dirty="0" err="1"/>
              <a:t>wirausahawan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Diantaranya</a:t>
            </a:r>
            <a:r>
              <a:rPr lang="en-US" sz="1800" dirty="0" smtClean="0"/>
              <a:t> </a:t>
            </a:r>
            <a:r>
              <a:rPr lang="en-US" sz="1800" dirty="0" err="1"/>
              <a:t>ulet</a:t>
            </a:r>
            <a:r>
              <a:rPr lang="en-US" sz="1800" dirty="0"/>
              <a:t>, </a:t>
            </a:r>
            <a:r>
              <a:rPr lang="en-US" sz="1800" dirty="0" err="1"/>
              <a:t>kreatif</a:t>
            </a:r>
            <a:r>
              <a:rPr lang="en-US" sz="1800" dirty="0"/>
              <a:t>, </a:t>
            </a:r>
            <a:r>
              <a:rPr lang="en-US" sz="1800" dirty="0" err="1"/>
              <a:t>inovatif</a:t>
            </a:r>
            <a:r>
              <a:rPr lang="en-US" sz="1800" dirty="0"/>
              <a:t>, </a:t>
            </a:r>
            <a:r>
              <a:rPr lang="en-US" sz="1800" dirty="0" err="1"/>
              <a:t>dll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menemukan</a:t>
            </a:r>
            <a:r>
              <a:rPr lang="en-US" sz="1800" dirty="0"/>
              <a:t> </a:t>
            </a:r>
            <a:r>
              <a:rPr lang="en-US" sz="1800" dirty="0" err="1"/>
              <a:t>peluang</a:t>
            </a:r>
            <a:r>
              <a:rPr lang="en-US" sz="1800" dirty="0"/>
              <a:t> – </a:t>
            </a:r>
            <a:r>
              <a:rPr lang="en-US" sz="1800" dirty="0" err="1"/>
              <a:t>peluang</a:t>
            </a:r>
            <a:r>
              <a:rPr lang="en-US" sz="1800" dirty="0"/>
              <a:t> </a:t>
            </a:r>
            <a:r>
              <a:rPr lang="en-US" sz="1800" dirty="0" err="1"/>
              <a:t>bisnis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mengantisipasi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dini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dampak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kelangsungan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b="1" dirty="0"/>
              <a:t>4.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mampu</a:t>
            </a:r>
            <a:r>
              <a:rPr lang="en-US" sz="1800" dirty="0"/>
              <a:t> </a:t>
            </a:r>
            <a:r>
              <a:rPr lang="en-US" sz="1800" b="1" dirty="0" err="1"/>
              <a:t>mengembangkan</a:t>
            </a:r>
            <a:r>
              <a:rPr lang="en-US" sz="1800" b="1" dirty="0"/>
              <a:t> </a:t>
            </a:r>
            <a:r>
              <a:rPr lang="en-US" sz="1800" b="1" dirty="0" err="1"/>
              <a:t>sumberdaya</a:t>
            </a:r>
            <a:r>
              <a:rPr lang="en-US" sz="1800" b="1" dirty="0"/>
              <a:t> </a:t>
            </a:r>
            <a:r>
              <a:rPr lang="en-US" sz="1800" b="1" dirty="0" err="1"/>
              <a:t>manusia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SDM</a:t>
            </a:r>
            <a:r>
              <a:rPr lang="en-US" sz="1800" dirty="0" smtClean="0"/>
              <a:t> </a:t>
            </a:r>
            <a:r>
              <a:rPr lang="en-US" sz="1800" dirty="0" err="1"/>
              <a:t>koperasi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peningkatan</a:t>
            </a:r>
            <a:r>
              <a:rPr lang="en-US" sz="1800" dirty="0"/>
              <a:t>, </a:t>
            </a:r>
            <a:r>
              <a:rPr lang="en-US" sz="1800" dirty="0" err="1"/>
              <a:t>dpt</a:t>
            </a:r>
            <a:r>
              <a:rPr lang="en-US" sz="1800" dirty="0"/>
              <a:t> </a:t>
            </a:r>
            <a:r>
              <a:rPr lang="en-US" sz="1800" dirty="0" err="1"/>
              <a:t>bersaing</a:t>
            </a:r>
            <a:r>
              <a:rPr lang="en-US" sz="1800" dirty="0"/>
              <a:t> </a:t>
            </a:r>
            <a:r>
              <a:rPr lang="en-US" sz="1800" dirty="0" err="1"/>
              <a:t>dibidang</a:t>
            </a:r>
            <a:r>
              <a:rPr lang="en-US" sz="1800" dirty="0"/>
              <a:t> </a:t>
            </a:r>
            <a:r>
              <a:rPr lang="en-US" sz="1800" dirty="0" err="1"/>
              <a:t>pengetahuan</a:t>
            </a:r>
            <a:r>
              <a:rPr lang="en-US" sz="1800" dirty="0"/>
              <a:t> (</a:t>
            </a:r>
            <a:r>
              <a:rPr lang="en-US" sz="1800" dirty="0" err="1"/>
              <a:t>enterpreneurship</a:t>
            </a:r>
            <a:r>
              <a:rPr lang="en-US" sz="1800" dirty="0"/>
              <a:t>), </a:t>
            </a:r>
            <a:r>
              <a:rPr lang="en-US" sz="1800" dirty="0" err="1"/>
              <a:t>kecakapan</a:t>
            </a:r>
            <a:r>
              <a:rPr lang="en-US" sz="1800" dirty="0"/>
              <a:t> </a:t>
            </a:r>
            <a:r>
              <a:rPr lang="en-US" sz="1800" dirty="0" err="1"/>
              <a:t>manajerial</a:t>
            </a:r>
            <a:r>
              <a:rPr lang="en-US" sz="1800" dirty="0"/>
              <a:t> (</a:t>
            </a:r>
            <a:r>
              <a:rPr lang="en-US" sz="1800" dirty="0" err="1"/>
              <a:t>manajerial</a:t>
            </a:r>
            <a:r>
              <a:rPr lang="en-US" sz="1800" dirty="0"/>
              <a:t> skill),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keterampilan</a:t>
            </a:r>
            <a:r>
              <a:rPr lang="en-US" sz="1800" dirty="0"/>
              <a:t> </a:t>
            </a:r>
            <a:r>
              <a:rPr lang="en-US" sz="1800" dirty="0" err="1"/>
              <a:t>teknis</a:t>
            </a:r>
            <a:r>
              <a:rPr lang="en-US" sz="1800" dirty="0"/>
              <a:t> (Technical skill).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721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9507"/>
            <a:ext cx="10058400" cy="12466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b="1" dirty="0" err="1" smtClean="0"/>
              <a:t>Koperasi</a:t>
            </a:r>
            <a:r>
              <a:rPr lang="en-US" sz="4400" b="1" dirty="0" smtClean="0"/>
              <a:t> </a:t>
            </a:r>
            <a:r>
              <a:rPr lang="en-US" sz="4400" b="1" dirty="0" err="1"/>
              <a:t>dalam</a:t>
            </a:r>
            <a:r>
              <a:rPr lang="en-US" sz="4400" b="1" dirty="0"/>
              <a:t> </a:t>
            </a:r>
            <a:r>
              <a:rPr lang="en-US" sz="4400" b="1" dirty="0" err="1"/>
              <a:t>Pasar</a:t>
            </a:r>
            <a:r>
              <a:rPr lang="en-US" sz="4400" b="1" dirty="0"/>
              <a:t> </a:t>
            </a:r>
            <a:r>
              <a:rPr lang="en-US" sz="4400" b="1" dirty="0" err="1"/>
              <a:t>Persaingan</a:t>
            </a:r>
            <a:r>
              <a:rPr lang="en-US" sz="4400" b="1" dirty="0"/>
              <a:t> </a:t>
            </a:r>
            <a:r>
              <a:rPr lang="en-US" sz="4400" b="1" dirty="0" err="1"/>
              <a:t>Sempurna</a:t>
            </a:r>
            <a:r>
              <a:rPr lang="en-US" sz="4400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1692"/>
            <a:ext cx="9880333" cy="247360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/>
              <a:t>Di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 </a:t>
            </a:r>
            <a:r>
              <a:rPr lang="en-US" b="1" dirty="0" err="1"/>
              <a:t>persaingan</a:t>
            </a:r>
            <a:r>
              <a:rPr lang="en-US" b="1" dirty="0"/>
              <a:t> </a:t>
            </a:r>
            <a:r>
              <a:rPr lang="en-US" b="1" dirty="0" err="1"/>
              <a:t>sempurna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koperasi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 </a:t>
            </a:r>
            <a:r>
              <a:rPr lang="en-US" dirty="0" err="1"/>
              <a:t>pesaing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menentukan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yang </a:t>
            </a:r>
            <a:r>
              <a:rPr lang="en-US" b="1" dirty="0" err="1"/>
              <a:t>dijualnya</a:t>
            </a:r>
            <a:r>
              <a:rPr lang="en-US" b="1" dirty="0"/>
              <a:t>.</a:t>
            </a:r>
            <a:r>
              <a:rPr lang="en-US" dirty="0"/>
              <a:t>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menetapkan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dibanding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b="1" dirty="0" err="1"/>
              <a:t>pelanggan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beralih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penjual</a:t>
            </a:r>
            <a:r>
              <a:rPr lang="en-US" b="1" dirty="0"/>
              <a:t> lain.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apabila</a:t>
            </a:r>
            <a:r>
              <a:rPr lang="en-US" b="1" dirty="0"/>
              <a:t>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menetapkan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di </a:t>
            </a:r>
            <a:r>
              <a:rPr lang="en-US" b="1" dirty="0" err="1"/>
              <a:t>bawah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pasar</a:t>
            </a:r>
            <a:r>
              <a:rPr lang="en-US" b="1" dirty="0"/>
              <a:t>, </a:t>
            </a:r>
            <a:r>
              <a:rPr lang="en-US" b="1" dirty="0" err="1"/>
              <a:t>koperasi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mengalami</a:t>
            </a:r>
            <a:r>
              <a:rPr lang="en-US" b="1" dirty="0"/>
              <a:t> </a:t>
            </a:r>
            <a:r>
              <a:rPr lang="en-US" b="1" dirty="0" err="1"/>
              <a:t>kerugian</a:t>
            </a:r>
            <a:r>
              <a:rPr lang="en-US" b="1" dirty="0"/>
              <a:t>. 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Oval 3"/>
          <p:cNvSpPr/>
          <p:nvPr/>
        </p:nvSpPr>
        <p:spPr>
          <a:xfrm>
            <a:off x="11444288" y="98396"/>
            <a:ext cx="594757" cy="4333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02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932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Barlow</vt:lpstr>
      <vt:lpstr>Calibri</vt:lpstr>
      <vt:lpstr>Calibri Light</vt:lpstr>
      <vt:lpstr>Retrospect</vt:lpstr>
      <vt:lpstr>PowerPoint Presentation</vt:lpstr>
      <vt:lpstr>Peran koperasi dan UMKM dalam perekonomian indonesia </vt:lpstr>
      <vt:lpstr>PowerPoint Presentation</vt:lpstr>
      <vt:lpstr>Peran koperasi dan UMKM dalam perekonomian indonesia </vt:lpstr>
      <vt:lpstr>Fungsi Koperasi </vt:lpstr>
      <vt:lpstr>                 Sasaran utama pembangunan dan pengembangan koperasi yang hendak dilakukan oleh Pemerintah </vt:lpstr>
      <vt:lpstr>   Pola Pembangunan Koperasi di Indonesia </vt:lpstr>
      <vt:lpstr>    Pola Pembangunan koperasi di masa mendatang diharapkan : </vt:lpstr>
      <vt:lpstr> Koperasi dalam Pasar Persaingan Sempurna  </vt:lpstr>
      <vt:lpstr>Pasar Persaingan Tidak Sempurna </vt:lpstr>
      <vt:lpstr>Ciri-ciri pasar persaingan tidak sempurna </vt:lpstr>
      <vt:lpstr> Koperasi dan UMKM Ekspor Produk ke Luar Negeri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Peranan dan Pembangunan Koperasi</dc:title>
  <dc:creator>Enung Susilawati</dc:creator>
  <cp:lastModifiedBy>Enung Susilawati</cp:lastModifiedBy>
  <cp:revision>49</cp:revision>
  <dcterms:created xsi:type="dcterms:W3CDTF">2023-11-01T02:23:11Z</dcterms:created>
  <dcterms:modified xsi:type="dcterms:W3CDTF">2024-01-02T07:21:05Z</dcterms:modified>
</cp:coreProperties>
</file>