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4" r:id="rId5"/>
    <p:sldId id="263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3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1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3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C0E6-CE4F-4231-A2CB-0BF779136BB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47370" y="1149803"/>
            <a:ext cx="9659259" cy="5526768"/>
          </a:xfrm>
          <a:pattFill prst="nar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pPr marL="169329" indent="0" algn="ctr">
              <a:buNone/>
            </a:pPr>
            <a:endParaRPr lang="en-US" sz="2400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   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MANAJEMEN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 DAN </a:t>
            </a:r>
            <a:r>
              <a:rPr lang="en-US" sz="2400" b="1" dirty="0" err="1">
                <a:solidFill>
                  <a:srgbClr val="49413E"/>
                </a:solidFill>
                <a:latin typeface="Barlow"/>
                <a:sym typeface="Barlow"/>
              </a:rPr>
              <a:t>UMKM</a:t>
            </a: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Pertemuan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ke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15</a:t>
            </a:r>
          </a:p>
          <a:p>
            <a:pPr marL="169329" indent="0" algn="ctr">
              <a:buNone/>
            </a:pP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Pengembangan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dan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UMKM</a:t>
            </a:r>
            <a:endParaRPr lang="en-US" sz="2400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lnSpc>
                <a:spcPct val="100000"/>
              </a:lnSpc>
              <a:buNone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Barlow"/>
              </a:rPr>
              <a:t>Pengembangan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Barlow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Barlow"/>
              </a:rPr>
              <a:t>Koperasi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Barlow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Barlow"/>
              </a:rPr>
              <a:t>dan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Barlow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Barlow"/>
              </a:rPr>
              <a:t>UMKM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Barlow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Pengembangan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Koperasi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169329" indent="0" algn="ctr">
              <a:lnSpc>
                <a:spcPct val="100000"/>
              </a:lnSpc>
              <a:buNone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WUB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pada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UMKM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 Kota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Bandung, </a:t>
            </a:r>
          </a:p>
          <a:p>
            <a:pPr marL="169329" indent="0" algn="ctr">
              <a:lnSpc>
                <a:spcPct val="100000"/>
              </a:lnSpc>
              <a:buNone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WUBI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program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WUBI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 Manado 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69329" indent="0" algn="ctr">
              <a:buNone/>
            </a:pP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000" b="1" dirty="0" err="1" smtClean="0">
                <a:solidFill>
                  <a:srgbClr val="49413E"/>
                </a:solidFill>
                <a:latin typeface="Barlow"/>
                <a:sym typeface="Barlow"/>
              </a:rPr>
              <a:t>Dosen</a:t>
            </a:r>
            <a:r>
              <a:rPr lang="en-US" sz="20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000" b="1" dirty="0">
                <a:solidFill>
                  <a:srgbClr val="49413E"/>
                </a:solidFill>
                <a:latin typeface="Barlow"/>
                <a:sym typeface="Barlow"/>
              </a:rPr>
              <a:t>: Enung Susilawati, S.E., M.M.</a:t>
            </a:r>
            <a:br>
              <a:rPr lang="en-US" sz="2000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000" b="1" dirty="0">
                <a:solidFill>
                  <a:srgbClr val="49413E"/>
                </a:solidFill>
                <a:latin typeface="Barlow"/>
                <a:sym typeface="Barlow"/>
              </a:rPr>
              <a:t>USB </a:t>
            </a:r>
            <a:r>
              <a:rPr lang="en-US" sz="2000" b="1" dirty="0" err="1">
                <a:solidFill>
                  <a:srgbClr val="49413E"/>
                </a:solidFill>
                <a:latin typeface="Barlow"/>
                <a:sym typeface="Barlow"/>
              </a:rPr>
              <a:t>YPKP</a:t>
            </a:r>
            <a:r>
              <a:rPr lang="en-US" sz="2000" b="1" dirty="0">
                <a:solidFill>
                  <a:srgbClr val="49413E"/>
                </a:solidFill>
                <a:latin typeface="Barlow"/>
                <a:sym typeface="Barlow"/>
              </a:rPr>
              <a:t> Bandung</a:t>
            </a:r>
            <a:br>
              <a:rPr lang="en-US" sz="2000" b="1" dirty="0">
                <a:solidFill>
                  <a:srgbClr val="49413E"/>
                </a:solidFill>
                <a:latin typeface="Barlow"/>
                <a:sym typeface="Barlow"/>
              </a:rPr>
            </a:br>
            <a:endParaRPr lang="en-US" sz="20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>
              <a:buNone/>
            </a:pP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11005502" y="228600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00132" y="334573"/>
            <a:ext cx="5961226" cy="459512"/>
          </a:xfrm>
        </p:spPr>
        <p:txBody>
          <a:bodyPr/>
          <a:lstStyle/>
          <a:p>
            <a:r>
              <a:rPr lang="en-US" sz="2000" dirty="0" err="1" smtClean="0">
                <a:latin typeface="Arial Black" panose="020B0A04020102020204" pitchFamily="34" charset="0"/>
              </a:rPr>
              <a:t>Pengembangan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Koperasi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dan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UMKM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73345" y="1904236"/>
            <a:ext cx="9545993" cy="5631543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Pengembangan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Koperasi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UMKM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di </a:t>
            </a:r>
            <a:r>
              <a:rPr lang="en-US" sz="2000" b="1" dirty="0" err="1">
                <a:solidFill>
                  <a:schemeClr val="tx1"/>
                </a:solidFill>
              </a:rPr>
              <a:t>setiap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wilayah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terus</a:t>
            </a:r>
            <a:r>
              <a:rPr lang="en-US" sz="2000" b="1" dirty="0">
                <a:solidFill>
                  <a:schemeClr val="tx1"/>
                </a:solidFill>
              </a:rPr>
              <a:t> di </a:t>
            </a:r>
            <a:r>
              <a:rPr lang="en-US" sz="2000" b="1" dirty="0" err="1">
                <a:solidFill>
                  <a:schemeClr val="tx1"/>
                </a:solidFill>
              </a:rPr>
              <a:t>upayakan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berdasarkan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Perda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Pengembangan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Koperasi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UMKM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masing-masing</a:t>
            </a:r>
            <a:r>
              <a:rPr lang="en-US" sz="2000" dirty="0">
                <a:solidFill>
                  <a:schemeClr val="tx1"/>
                </a:solidFill>
              </a:rPr>
              <a:t> Kota </a:t>
            </a:r>
            <a:r>
              <a:rPr lang="en-US" sz="2000" dirty="0" err="1">
                <a:solidFill>
                  <a:schemeClr val="tx1"/>
                </a:solidFill>
              </a:rPr>
              <a:t>maupun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Kabupaten</a:t>
            </a:r>
            <a:r>
              <a:rPr lang="en-US" sz="2000" dirty="0">
                <a:solidFill>
                  <a:schemeClr val="tx1"/>
                </a:solidFill>
              </a:rPr>
              <a:t> di Indonesia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Diantaranya</a:t>
            </a:r>
            <a:r>
              <a:rPr lang="en-US" sz="2000" dirty="0">
                <a:solidFill>
                  <a:schemeClr val="tx1"/>
                </a:solidFill>
              </a:rPr>
              <a:t> 	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</a:t>
            </a:r>
            <a:r>
              <a:rPr lang="id-ID" sz="2000" dirty="0" smtClean="0">
                <a:solidFill>
                  <a:schemeClr val="tx1"/>
                </a:solidFill>
              </a:rPr>
              <a:t>Pemerintah</a:t>
            </a:r>
            <a:r>
              <a:rPr lang="id-ID" sz="2000" dirty="0">
                <a:solidFill>
                  <a:schemeClr val="tx1"/>
                </a:solidFill>
              </a:rPr>
              <a:t>	Daerah	Kota	memfasilitasi	pengembangan	Usaha	Mikro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id-ID" sz="2000" dirty="0" smtClean="0">
                <a:solidFill>
                  <a:schemeClr val="tx1"/>
                </a:solidFill>
              </a:rPr>
              <a:t>berupa</a:t>
            </a:r>
            <a:r>
              <a:rPr lang="id-ID" sz="2000" dirty="0" smtClean="0">
                <a:solidFill>
                  <a:schemeClr val="tx1"/>
                </a:solidFill>
              </a:rPr>
              <a:t>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Pembinaan</a:t>
            </a: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id-ID" sz="2000" dirty="0"/>
              <a:t>produksi dan pengolahan;</a:t>
            </a:r>
            <a:endParaRPr lang="en-US" sz="2000" dirty="0"/>
          </a:p>
          <a:p>
            <a:pPr lvl="1"/>
            <a:r>
              <a:rPr lang="id-ID" sz="2000" dirty="0"/>
              <a:t>pemasaran;</a:t>
            </a:r>
            <a:endParaRPr lang="en-US" sz="2000" dirty="0"/>
          </a:p>
          <a:p>
            <a:pPr lvl="1"/>
            <a:r>
              <a:rPr lang="id-ID" sz="2000" dirty="0"/>
              <a:t>penerapan desain dan teknologi;</a:t>
            </a:r>
            <a:endParaRPr lang="en-US" sz="2000" dirty="0"/>
          </a:p>
          <a:p>
            <a:pPr lvl="1"/>
            <a:r>
              <a:rPr lang="id-ID" sz="2000" dirty="0"/>
              <a:t>pengembangan sumber daya manusia wirausaha; dan</a:t>
            </a:r>
            <a:endParaRPr lang="en-US" sz="2000" dirty="0"/>
          </a:p>
          <a:p>
            <a:pPr lvl="1"/>
            <a:r>
              <a:rPr lang="id-ID" sz="2000" dirty="0"/>
              <a:t>pameran produk Usaha Mikro</a:t>
            </a:r>
            <a:r>
              <a:rPr lang="id-ID" sz="2000" dirty="0" smtClean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005502" y="228600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43200" y="108284"/>
            <a:ext cx="8758989" cy="770021"/>
          </a:xfrm>
        </p:spPr>
        <p:txBody>
          <a:bodyPr/>
          <a:lstStyle/>
          <a:p>
            <a:r>
              <a:rPr lang="en-US" sz="2000" dirty="0" err="1" smtClean="0">
                <a:latin typeface="Arial Black" panose="020B0A04020102020204" pitchFamily="34" charset="0"/>
              </a:rPr>
              <a:t>Pengembangan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Koperasi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dan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dan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WUB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pada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UMKM</a:t>
            </a:r>
            <a:r>
              <a:rPr lang="en-US" sz="2000" dirty="0" smtClean="0">
                <a:latin typeface="Arial Black" panose="020B0A04020102020204" pitchFamily="34" charset="0"/>
              </a:rPr>
              <a:t> di Kota Bandung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53029" y="1074057"/>
            <a:ext cx="9545993" cy="5631543"/>
          </a:xfrm>
        </p:spPr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6768" y="1997243"/>
            <a:ext cx="712269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Dinas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Usaha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Mikro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Kecil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Menengah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Kota Bandung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memperkuat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Wira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Usaha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WUB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Usaha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Mikro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Kecil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Menengah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Dinas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KUMKM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memberdayakan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wirausahawan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permodalan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promos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pengusaha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dinas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KUMKM</a:t>
            </a:r>
            <a:r>
              <a:rPr lang="en-US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pengusaha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pasar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upayanya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pengusaha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265877" y="627266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53029" y="1074058"/>
            <a:ext cx="10249950" cy="5511448"/>
          </a:xfrm>
        </p:spPr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3259" y="1376332"/>
            <a:ext cx="7826432" cy="4589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ts val="1465"/>
              </a:lnSpc>
              <a:spcAft>
                <a:spcPts val="0"/>
              </a:spcAft>
            </a:pPr>
            <a:endParaRPr lang="en-US" dirty="0" smtClean="0">
              <a:solidFill>
                <a:srgbClr val="222222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relatif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mahal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Solusinya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kegiatannya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dilingkungan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SKPD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Satuan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Daerah)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kelurahan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keahliannya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pernak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pernik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lain,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UMKM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Reformasi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mensederhanakan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b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b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spcAft>
                <a:spcPts val="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en-US" b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Wira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Usaha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WUB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 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kembangkan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ts val="1465"/>
              </a:lnSpc>
              <a:spcAft>
                <a:spcPts val="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Poppins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168" y="5633330"/>
            <a:ext cx="11602453" cy="9426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en-US" b="1" i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b="1" i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yakin</a:t>
            </a:r>
            <a:r>
              <a:rPr lang="en-US" b="1" i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Generasi</a:t>
            </a:r>
            <a:r>
              <a:rPr lang="en-US" b="1" i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</a:t>
            </a:r>
            <a:r>
              <a:rPr lang="en-US" b="1" i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1" i="1" dirty="0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1" i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b="1" i="1" dirty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22222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kedepan</a:t>
            </a:r>
            <a:endParaRPr lang="en-US" sz="16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Poppins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895600" y="260684"/>
            <a:ext cx="8758989" cy="770021"/>
          </a:xfrm>
        </p:spPr>
        <p:txBody>
          <a:bodyPr/>
          <a:lstStyle/>
          <a:p>
            <a:r>
              <a:rPr lang="en-US" sz="2000" dirty="0" err="1" smtClean="0">
                <a:latin typeface="Arial Black" panose="020B0A04020102020204" pitchFamily="34" charset="0"/>
              </a:rPr>
              <a:t>Pengembangan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Koperasi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dan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dan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WUB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pada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UMKM</a:t>
            </a:r>
            <a:r>
              <a:rPr lang="en-US" sz="2000" dirty="0" smtClean="0">
                <a:latin typeface="Arial Black" panose="020B0A04020102020204" pitchFamily="34" charset="0"/>
              </a:rPr>
              <a:t> di Kota Bandung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330355" y="877924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43200" y="108284"/>
            <a:ext cx="8758989" cy="77002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Arial Black" panose="020B0A04020102020204" pitchFamily="34" charset="0"/>
              </a:rPr>
              <a:t>Wirausaha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Unggulan</a:t>
            </a:r>
            <a:r>
              <a:rPr lang="en-US" sz="2000" b="1" dirty="0">
                <a:latin typeface="Arial Black" panose="020B0A04020102020204" pitchFamily="34" charset="0"/>
              </a:rPr>
              <a:t> Bank Indonesia (</a:t>
            </a:r>
            <a:r>
              <a:rPr lang="en-US" sz="2000" b="1" dirty="0" err="1">
                <a:latin typeface="Arial Black" panose="020B0A04020102020204" pitchFamily="34" charset="0"/>
              </a:rPr>
              <a:t>WUBI</a:t>
            </a:r>
            <a:r>
              <a:rPr lang="en-US" sz="2000" b="1" dirty="0">
                <a:latin typeface="Arial Black" panose="020B0A04020102020204" pitchFamily="34" charset="0"/>
              </a:rPr>
              <a:t>)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0731" y="1034717"/>
            <a:ext cx="11021774" cy="5670884"/>
          </a:xfrm>
        </p:spPr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6430" y="1171875"/>
            <a:ext cx="7700211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50"/>
              </a:lnSpc>
              <a:spcAft>
                <a:spcPts val="750"/>
              </a:spcAft>
            </a:pPr>
            <a:r>
              <a:rPr lang="en-US" b="1" dirty="0" err="1">
                <a:solidFill>
                  <a:srgbClr val="040C28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Wirausaha</a:t>
            </a:r>
            <a:r>
              <a:rPr lang="en-US" b="1" dirty="0">
                <a:solidFill>
                  <a:srgbClr val="040C28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40C28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Unggulan</a:t>
            </a:r>
            <a:r>
              <a:rPr lang="en-US" b="1" dirty="0">
                <a:solidFill>
                  <a:srgbClr val="040C28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Bank Indonesia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WUBI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unggulan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Bank Indonesia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wirausaha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450"/>
              </a:lnSpc>
              <a:spcAft>
                <a:spcPts val="750"/>
              </a:spcAft>
            </a:pPr>
            <a:r>
              <a:rPr lang="en-US" b="1" kern="1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0940" y="22873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Program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WUBI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bertujuan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meningkatkan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kapasitas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Wirausaha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diawali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proses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seleksi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kegiatan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pelatihan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pendampingan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rangka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peningkatan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skala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usaha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26430" y="3640845"/>
            <a:ext cx="10214810" cy="286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Adapun </a:t>
            </a:r>
            <a:r>
              <a:rPr lang="en-US" b="1" dirty="0" err="1" smtClean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Persyaratan</a:t>
            </a:r>
            <a:r>
              <a:rPr lang="en-US" b="1" dirty="0" smtClean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ketentuan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yakni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peserta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wajib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mengisi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formulir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pendaftaran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secara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lengkap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Peserta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memiliki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usaha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dijalani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minimal 1 (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satu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Tahun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Memenuhi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kriteria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Usaha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Mikro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Kecil,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atau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Menengah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UMKM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sesuai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UU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No. 20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Tahun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2008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tentang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Usaha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Mikro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Kecil,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Menengah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Melampirkan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rencana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bisnis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yang paling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kurang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berisi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latar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belakang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tujuan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penyusunan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bisnis</a:t>
            </a:r>
            <a:r>
              <a:rPr lang="en-US" b="1" dirty="0" smtClean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plan,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gambaran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umum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bisnis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yakni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jenis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usaha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pertimbangan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pemilihan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jenis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usaha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gambaran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umum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kondisi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usaha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saat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ini</a:t>
            </a: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1005502" y="228600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53028" y="298479"/>
            <a:ext cx="9277720" cy="447480"/>
          </a:xfrm>
        </p:spPr>
        <p:txBody>
          <a:bodyPr/>
          <a:lstStyle/>
          <a:p>
            <a:r>
              <a:rPr lang="en-US" sz="2000" b="1" dirty="0">
                <a:latin typeface="Arial Black" panose="020B0A04020102020204" pitchFamily="34" charset="0"/>
              </a:rPr>
              <a:t>BI </a:t>
            </a:r>
            <a:r>
              <a:rPr lang="en-US" sz="2000" b="1" dirty="0" err="1">
                <a:latin typeface="Arial Black" panose="020B0A04020102020204" pitchFamily="34" charset="0"/>
              </a:rPr>
              <a:t>tingkatkan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kualitas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UMKM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melalui</a:t>
            </a:r>
            <a:r>
              <a:rPr lang="en-US" sz="2000" b="1" dirty="0">
                <a:latin typeface="Arial Black" panose="020B0A04020102020204" pitchFamily="34" charset="0"/>
              </a:rPr>
              <a:t> program </a:t>
            </a:r>
            <a:r>
              <a:rPr lang="en-US" sz="2000" b="1" dirty="0" err="1" smtClean="0">
                <a:latin typeface="Arial Black" panose="020B0A04020102020204" pitchFamily="34" charset="0"/>
              </a:rPr>
              <a:t>WUBI</a:t>
            </a:r>
            <a:r>
              <a:rPr lang="en-US" sz="2000" b="1" dirty="0" smtClean="0">
                <a:latin typeface="Arial Black" panose="020B0A04020102020204" pitchFamily="34" charset="0"/>
              </a:rPr>
              <a:t> di Manado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53028" y="4154140"/>
            <a:ext cx="9545993" cy="5631543"/>
          </a:xfrm>
        </p:spPr>
        <p:txBody>
          <a:bodyPr>
            <a:normAutofit/>
          </a:bodyPr>
          <a:lstStyle/>
          <a:p>
            <a:r>
              <a:rPr lang="en-US" sz="1800" b="1" dirty="0"/>
              <a:t>Bank Indonesia </a:t>
            </a:r>
            <a:r>
              <a:rPr lang="en-US" sz="1800" b="1" dirty="0" err="1"/>
              <a:t>Sulut</a:t>
            </a:r>
            <a:r>
              <a:rPr lang="en-US" sz="1800" b="1" dirty="0"/>
              <a:t>  </a:t>
            </a:r>
            <a:r>
              <a:rPr lang="en-US" sz="1800" b="1" dirty="0" err="1"/>
              <a:t>terus</a:t>
            </a:r>
            <a:r>
              <a:rPr lang="en-US" sz="1800" b="1" dirty="0"/>
              <a:t> </a:t>
            </a:r>
            <a:r>
              <a:rPr lang="en-US" sz="1800" b="1" dirty="0" err="1"/>
              <a:t>meningkatkan</a:t>
            </a:r>
            <a:r>
              <a:rPr lang="en-US" sz="1800" b="1" dirty="0"/>
              <a:t> </a:t>
            </a:r>
            <a:r>
              <a:rPr lang="en-US" sz="1800" b="1" dirty="0" err="1"/>
              <a:t>kualitas</a:t>
            </a:r>
            <a:r>
              <a:rPr lang="en-US" sz="1800" b="1" dirty="0"/>
              <a:t> </a:t>
            </a:r>
            <a:r>
              <a:rPr lang="en-US" sz="1800" b="1" dirty="0" err="1"/>
              <a:t>pelaku</a:t>
            </a:r>
            <a:r>
              <a:rPr lang="en-US" sz="1800" b="1" dirty="0"/>
              <a:t> </a:t>
            </a:r>
            <a:r>
              <a:rPr lang="en-US" sz="1800" b="1" dirty="0" err="1"/>
              <a:t>usaha</a:t>
            </a:r>
            <a:r>
              <a:rPr lang="en-US" sz="1800" b="1" dirty="0"/>
              <a:t> </a:t>
            </a:r>
            <a:r>
              <a:rPr lang="en-US" sz="1800" b="1" dirty="0" err="1"/>
              <a:t>mikro</a:t>
            </a:r>
            <a:r>
              <a:rPr lang="en-US" sz="1800" b="1" dirty="0"/>
              <a:t> </a:t>
            </a:r>
            <a:r>
              <a:rPr lang="en-US" sz="1800" b="1" dirty="0" err="1"/>
              <a:t>kecil</a:t>
            </a:r>
            <a:r>
              <a:rPr lang="en-US" sz="1800" b="1" dirty="0"/>
              <a:t> </a:t>
            </a:r>
            <a:r>
              <a:rPr lang="en-US" sz="1800" b="1" dirty="0" err="1"/>
              <a:t>menengah</a:t>
            </a:r>
            <a:r>
              <a:rPr lang="en-US" sz="1800" b="1" dirty="0"/>
              <a:t> (</a:t>
            </a:r>
            <a:r>
              <a:rPr lang="en-US" sz="1800" b="1" dirty="0" err="1"/>
              <a:t>UMKM</a:t>
            </a:r>
            <a:r>
              <a:rPr lang="en-US" sz="1800" b="1" dirty="0"/>
              <a:t>) </a:t>
            </a:r>
            <a:r>
              <a:rPr lang="en-US" sz="1800" b="1" dirty="0" err="1"/>
              <a:t>melalui</a:t>
            </a:r>
            <a:r>
              <a:rPr lang="en-US" sz="1800" b="1" dirty="0"/>
              <a:t> </a:t>
            </a:r>
            <a:r>
              <a:rPr lang="en-US" sz="1800" b="1" dirty="0" err="1"/>
              <a:t>perekrutan</a:t>
            </a:r>
            <a:r>
              <a:rPr lang="en-US" sz="1800" b="1" dirty="0"/>
              <a:t> </a:t>
            </a:r>
            <a:r>
              <a:rPr lang="en-US" sz="1800" b="1" dirty="0" err="1"/>
              <a:t>Wirausaha</a:t>
            </a:r>
            <a:r>
              <a:rPr lang="en-US" sz="1800" b="1" dirty="0"/>
              <a:t> </a:t>
            </a:r>
            <a:r>
              <a:rPr lang="en-US" sz="1800" b="1" dirty="0" err="1"/>
              <a:t>Unggulan</a:t>
            </a:r>
            <a:r>
              <a:rPr lang="en-US" sz="1800" b="1" dirty="0"/>
              <a:t> Bank Indonesia </a:t>
            </a:r>
            <a:r>
              <a:rPr lang="en-US" sz="1800" b="1" dirty="0" err="1"/>
              <a:t>atau</a:t>
            </a:r>
            <a:r>
              <a:rPr lang="en-US" sz="1800" b="1" dirty="0"/>
              <a:t> yang </a:t>
            </a:r>
            <a:r>
              <a:rPr lang="en-US" sz="1800" b="1" dirty="0" err="1"/>
              <a:t>dikenal</a:t>
            </a:r>
            <a:r>
              <a:rPr lang="en-US" sz="1800" b="1" dirty="0"/>
              <a:t>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WUBI</a:t>
            </a:r>
            <a:r>
              <a:rPr lang="en-US" sz="1800" b="1" dirty="0"/>
              <a:t>.</a:t>
            </a:r>
            <a:br>
              <a:rPr lang="en-US" sz="1800" b="1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Kepala</a:t>
            </a:r>
            <a:r>
              <a:rPr lang="en-US" sz="1800" dirty="0"/>
              <a:t> BI </a:t>
            </a:r>
            <a:r>
              <a:rPr lang="en-US" sz="1800" dirty="0" err="1"/>
              <a:t>Perwakilan</a:t>
            </a:r>
            <a:r>
              <a:rPr lang="en-US" sz="1800" dirty="0"/>
              <a:t> </a:t>
            </a:r>
            <a:r>
              <a:rPr lang="en-US" sz="1800" dirty="0" err="1"/>
              <a:t>Sulut</a:t>
            </a:r>
            <a:r>
              <a:rPr lang="en-US" sz="1800" dirty="0"/>
              <a:t> </a:t>
            </a:r>
            <a:r>
              <a:rPr lang="en-US" sz="1800" dirty="0" err="1"/>
              <a:t>Arbonas</a:t>
            </a:r>
            <a:r>
              <a:rPr lang="en-US" sz="1800" dirty="0"/>
              <a:t> </a:t>
            </a:r>
            <a:r>
              <a:rPr lang="en-US" sz="1800" dirty="0" err="1"/>
              <a:t>Hutabarat</a:t>
            </a:r>
            <a:r>
              <a:rPr lang="en-US" sz="1800" dirty="0"/>
              <a:t> </a:t>
            </a:r>
            <a:r>
              <a:rPr lang="en-US" sz="1800" dirty="0" err="1"/>
              <a:t>mengatakan</a:t>
            </a:r>
            <a:r>
              <a:rPr lang="en-US" sz="1800" dirty="0"/>
              <a:t> Kantor </a:t>
            </a:r>
            <a:r>
              <a:rPr lang="en-US" sz="1800" dirty="0" err="1"/>
              <a:t>Perwakilan</a:t>
            </a:r>
            <a:r>
              <a:rPr lang="en-US" sz="1800" dirty="0"/>
              <a:t> Bank Indonesia </a:t>
            </a:r>
            <a:r>
              <a:rPr lang="en-US" sz="1800" dirty="0" err="1"/>
              <a:t>Provinsi</a:t>
            </a:r>
            <a:r>
              <a:rPr lang="en-US" sz="1800" dirty="0"/>
              <a:t> Sulawesi Utara kali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mengadakan</a:t>
            </a:r>
            <a:r>
              <a:rPr lang="en-US" sz="1800" dirty="0" smtClean="0"/>
              <a:t> </a:t>
            </a:r>
            <a:r>
              <a:rPr lang="en-US" sz="1800" dirty="0" err="1"/>
              <a:t>rekrutmen</a:t>
            </a:r>
            <a:r>
              <a:rPr lang="en-US" sz="1800" dirty="0"/>
              <a:t>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dirty="0" err="1"/>
              <a:t>WUBI</a:t>
            </a:r>
            <a:r>
              <a:rPr lang="en-US" sz="1800" dirty="0"/>
              <a:t> </a:t>
            </a:r>
            <a:r>
              <a:rPr lang="en-US" sz="180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Tahun-tahun</a:t>
            </a:r>
            <a:r>
              <a:rPr lang="en-US" sz="1800" dirty="0" smtClean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BI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, </a:t>
            </a:r>
            <a:r>
              <a:rPr lang="en-US" sz="1800" dirty="0" err="1"/>
              <a:t>pihaknya</a:t>
            </a:r>
            <a:r>
              <a:rPr lang="en-US" sz="1800" dirty="0"/>
              <a:t> </a:t>
            </a:r>
            <a:r>
              <a:rPr lang="en-US" sz="1800" dirty="0" err="1"/>
              <a:t>berharap</a:t>
            </a:r>
            <a:r>
              <a:rPr lang="en-US" sz="1800" dirty="0"/>
              <a:t> </a:t>
            </a:r>
            <a:r>
              <a:rPr lang="en-US" sz="1800" dirty="0" err="1"/>
              <a:t>UMKM</a:t>
            </a:r>
            <a:r>
              <a:rPr lang="en-US" sz="1800" dirty="0"/>
              <a:t> di </a:t>
            </a:r>
            <a:r>
              <a:rPr lang="en-US" sz="1800" dirty="0" err="1"/>
              <a:t>Sulut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mendaftar</a:t>
            </a:r>
            <a:r>
              <a:rPr lang="en-US" sz="1800" dirty="0"/>
              <a:t>,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peningkatan</a:t>
            </a:r>
            <a:r>
              <a:rPr lang="en-US" sz="1800" b="1" dirty="0"/>
              <a:t> </a:t>
            </a:r>
            <a:r>
              <a:rPr lang="en-US" sz="1800" b="1" dirty="0" err="1"/>
              <a:t>kualitas</a:t>
            </a:r>
            <a:r>
              <a:rPr lang="en-US" sz="1800" b="1" dirty="0"/>
              <a:t> </a:t>
            </a:r>
            <a:r>
              <a:rPr lang="en-US" sz="1800" b="1" dirty="0" err="1" smtClean="0"/>
              <a:t>usahanya</a:t>
            </a:r>
            <a:r>
              <a:rPr lang="en-US" sz="1800" b="1" dirty="0" smtClean="0"/>
              <a:t>.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/>
          </a:p>
        </p:txBody>
      </p:sp>
      <p:pic>
        <p:nvPicPr>
          <p:cNvPr id="6" name="Picture 5" descr="BI tingkatkan kualitas UMKM melalui program WUB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67" y="1074057"/>
            <a:ext cx="4957111" cy="27519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/>
          <p:cNvSpPr/>
          <p:nvPr/>
        </p:nvSpPr>
        <p:spPr>
          <a:xfrm>
            <a:off x="11005502" y="228600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46" y="1395664"/>
            <a:ext cx="8416377" cy="473842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005502" y="228600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280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ＭＳ Ｐゴシック</vt:lpstr>
      <vt:lpstr>Arial</vt:lpstr>
      <vt:lpstr>Arial Black</vt:lpstr>
      <vt:lpstr>Barlow</vt:lpstr>
      <vt:lpstr>Calibri</vt:lpstr>
      <vt:lpstr>Calibri Light</vt:lpstr>
      <vt:lpstr>inherit</vt:lpstr>
      <vt:lpstr>Open Sans Light</vt:lpstr>
      <vt:lpstr>Poppins</vt:lpstr>
      <vt:lpstr>Route 159 SemiBold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Peranan dan Pembangunan Koperasi</dc:title>
  <dc:creator>Enung Susilawati</dc:creator>
  <cp:lastModifiedBy>Enung Susilawati</cp:lastModifiedBy>
  <cp:revision>32</cp:revision>
  <dcterms:created xsi:type="dcterms:W3CDTF">2023-11-01T02:23:11Z</dcterms:created>
  <dcterms:modified xsi:type="dcterms:W3CDTF">2024-01-08T08:05:20Z</dcterms:modified>
</cp:coreProperties>
</file>