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4" r:id="rId2"/>
    <p:sldId id="271" r:id="rId3"/>
    <p:sldId id="272" r:id="rId4"/>
    <p:sldId id="273" r:id="rId5"/>
    <p:sldId id="275" r:id="rId6"/>
    <p:sldId id="276" r:id="rId7"/>
    <p:sldId id="274" r:id="rId8"/>
    <p:sldId id="287" r:id="rId9"/>
    <p:sldId id="288" r:id="rId10"/>
    <p:sldId id="262" r:id="rId11"/>
    <p:sldId id="280" r:id="rId12"/>
    <p:sldId id="281" r:id="rId13"/>
    <p:sldId id="267" r:id="rId14"/>
    <p:sldId id="265" r:id="rId15"/>
    <p:sldId id="284" r:id="rId16"/>
    <p:sldId id="286" r:id="rId17"/>
    <p:sldId id="289"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A2C116-BA7D-4DBD-9372-087B40521D9E}"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EEAC3-37AA-4906-986F-A61758CA3FE0}" type="slidenum">
              <a:rPr lang="en-US" smtClean="0"/>
              <a:t>‹#›</a:t>
            </a:fld>
            <a:endParaRPr lang="en-US"/>
          </a:p>
        </p:txBody>
      </p:sp>
    </p:spTree>
    <p:extLst>
      <p:ext uri="{BB962C8B-B14F-4D97-AF65-F5344CB8AC3E}">
        <p14:creationId xmlns:p14="http://schemas.microsoft.com/office/powerpoint/2010/main" val="308357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0"/>
        <p:cNvGrpSpPr/>
        <p:nvPr/>
      </p:nvGrpSpPr>
      <p:grpSpPr>
        <a:xfrm>
          <a:off x="0" y="0"/>
          <a:ext cx="0" cy="0"/>
          <a:chOff x="0" y="0"/>
          <a:chExt cx="0" cy="0"/>
        </a:xfrm>
      </p:grpSpPr>
      <p:sp>
        <p:nvSpPr>
          <p:cNvPr id="2561" name="Google Shape;2561;g899c503882_1_22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2" name="Google Shape;2562;g899c503882_1_22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24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8ca612e88d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8ca612e88d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673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899c50388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899c50388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4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899c50388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899c50388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36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899c50388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899c50388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645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899c50388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899c50388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295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45000F-3945-4737-B2E4-34E5A97776E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23809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000F-3945-4737-B2E4-34E5A97776E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4555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000F-3945-4737-B2E4-34E5A97776E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4168903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263"/>
        <p:cNvGrpSpPr/>
        <p:nvPr/>
      </p:nvGrpSpPr>
      <p:grpSpPr>
        <a:xfrm>
          <a:off x="0" y="0"/>
          <a:ext cx="0" cy="0"/>
          <a:chOff x="0" y="0"/>
          <a:chExt cx="0" cy="0"/>
        </a:xfrm>
      </p:grpSpPr>
      <p:sp>
        <p:nvSpPr>
          <p:cNvPr id="264" name="Google Shape;264;p4"/>
          <p:cNvSpPr txBox="1">
            <a:spLocks noGrp="1"/>
          </p:cNvSpPr>
          <p:nvPr>
            <p:ph type="subTitle" idx="1"/>
          </p:nvPr>
        </p:nvSpPr>
        <p:spPr>
          <a:xfrm>
            <a:off x="950967" y="1502967"/>
            <a:ext cx="10290000" cy="462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600">
                <a:solidFill>
                  <a:schemeClr val="dk1"/>
                </a:solidFill>
                <a:latin typeface="Barlow"/>
                <a:ea typeface="Barlow"/>
                <a:cs typeface="Barlow"/>
                <a:sym typeface="Barlow"/>
              </a:defRPr>
            </a:lvl1pPr>
            <a:lvl2pPr lvl="1">
              <a:lnSpc>
                <a:spcPct val="100000"/>
              </a:lnSpc>
              <a:spcBef>
                <a:spcPts val="2133"/>
              </a:spcBef>
              <a:spcAft>
                <a:spcPts val="0"/>
              </a:spcAft>
              <a:buNone/>
              <a:defRPr/>
            </a:lvl2pPr>
            <a:lvl3pPr lvl="2">
              <a:lnSpc>
                <a:spcPct val="100000"/>
              </a:lnSpc>
              <a:spcBef>
                <a:spcPts val="2133"/>
              </a:spcBef>
              <a:spcAft>
                <a:spcPts val="0"/>
              </a:spcAft>
              <a:buNone/>
              <a:defRPr/>
            </a:lvl3pPr>
            <a:lvl4pPr lvl="3">
              <a:lnSpc>
                <a:spcPct val="100000"/>
              </a:lnSpc>
              <a:spcBef>
                <a:spcPts val="2133"/>
              </a:spcBef>
              <a:spcAft>
                <a:spcPts val="0"/>
              </a:spcAft>
              <a:buNone/>
              <a:defRPr/>
            </a:lvl4pPr>
            <a:lvl5pPr lvl="4">
              <a:lnSpc>
                <a:spcPct val="100000"/>
              </a:lnSpc>
              <a:spcBef>
                <a:spcPts val="2133"/>
              </a:spcBef>
              <a:spcAft>
                <a:spcPts val="0"/>
              </a:spcAft>
              <a:buNone/>
              <a:defRPr/>
            </a:lvl5pPr>
            <a:lvl6pPr lvl="5">
              <a:lnSpc>
                <a:spcPct val="100000"/>
              </a:lnSpc>
              <a:spcBef>
                <a:spcPts val="2133"/>
              </a:spcBef>
              <a:spcAft>
                <a:spcPts val="0"/>
              </a:spcAft>
              <a:buNone/>
              <a:defRPr/>
            </a:lvl6pPr>
            <a:lvl7pPr lvl="6">
              <a:lnSpc>
                <a:spcPct val="100000"/>
              </a:lnSpc>
              <a:spcBef>
                <a:spcPts val="2133"/>
              </a:spcBef>
              <a:spcAft>
                <a:spcPts val="0"/>
              </a:spcAft>
              <a:buNone/>
              <a:defRPr/>
            </a:lvl7pPr>
            <a:lvl8pPr lvl="7">
              <a:lnSpc>
                <a:spcPct val="100000"/>
              </a:lnSpc>
              <a:spcBef>
                <a:spcPts val="2133"/>
              </a:spcBef>
              <a:spcAft>
                <a:spcPts val="0"/>
              </a:spcAft>
              <a:buNone/>
              <a:defRPr/>
            </a:lvl8pPr>
            <a:lvl9pPr lvl="8">
              <a:lnSpc>
                <a:spcPct val="100000"/>
              </a:lnSpc>
              <a:spcBef>
                <a:spcPts val="2133"/>
              </a:spcBef>
              <a:spcAft>
                <a:spcPts val="2133"/>
              </a:spcAft>
              <a:buNone/>
              <a:defRPr/>
            </a:lvl9pPr>
          </a:lstStyle>
          <a:p>
            <a:endParaRPr/>
          </a:p>
        </p:txBody>
      </p:sp>
      <p:sp>
        <p:nvSpPr>
          <p:cNvPr id="265" name="Google Shape;265;p4"/>
          <p:cNvSpPr txBox="1">
            <a:spLocks noGrp="1"/>
          </p:cNvSpPr>
          <p:nvPr>
            <p:ph type="title"/>
          </p:nvPr>
        </p:nvSpPr>
        <p:spPr>
          <a:xfrm>
            <a:off x="950967" y="719333"/>
            <a:ext cx="10290000" cy="63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4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667937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11"/>
        <p:cNvGrpSpPr/>
        <p:nvPr/>
      </p:nvGrpSpPr>
      <p:grpSpPr>
        <a:xfrm>
          <a:off x="0" y="0"/>
          <a:ext cx="0" cy="0"/>
          <a:chOff x="0" y="0"/>
          <a:chExt cx="0" cy="0"/>
        </a:xfrm>
      </p:grpSpPr>
      <p:sp>
        <p:nvSpPr>
          <p:cNvPr id="412" name="Google Shape;412;p10"/>
          <p:cNvSpPr txBox="1">
            <a:spLocks noGrp="1"/>
          </p:cNvSpPr>
          <p:nvPr>
            <p:ph type="subTitle" idx="1"/>
          </p:nvPr>
        </p:nvSpPr>
        <p:spPr>
          <a:xfrm>
            <a:off x="3146600" y="2039517"/>
            <a:ext cx="5898800" cy="20352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1333"/>
              </a:spcBef>
              <a:spcAft>
                <a:spcPts val="0"/>
              </a:spcAft>
              <a:buClr>
                <a:schemeClr val="dk1"/>
              </a:buClr>
              <a:buSzPts val="2500"/>
              <a:buFont typeface="Barlow SemiBold"/>
              <a:buNone/>
              <a:defRPr sz="3333" i="0">
                <a:solidFill>
                  <a:schemeClr val="dk1"/>
                </a:solidFill>
                <a:latin typeface="Barlow SemiBold"/>
                <a:ea typeface="Barlow SemiBold"/>
                <a:cs typeface="Barlow SemiBold"/>
                <a:sym typeface="Barlow SemiBold"/>
              </a:defRPr>
            </a:lvl1pPr>
            <a:lvl2pPr lvl="1" algn="ctr" rtl="0">
              <a:lnSpc>
                <a:spcPct val="90000"/>
              </a:lnSpc>
              <a:spcBef>
                <a:spcPts val="2133"/>
              </a:spcBef>
              <a:spcAft>
                <a:spcPts val="0"/>
              </a:spcAft>
              <a:buClr>
                <a:schemeClr val="dk1"/>
              </a:buClr>
              <a:buSzPts val="2000"/>
              <a:buNone/>
              <a:defRPr sz="2667"/>
            </a:lvl2pPr>
            <a:lvl3pPr lvl="2" algn="ctr" rtl="0">
              <a:lnSpc>
                <a:spcPct val="90000"/>
              </a:lnSpc>
              <a:spcBef>
                <a:spcPts val="2133"/>
              </a:spcBef>
              <a:spcAft>
                <a:spcPts val="0"/>
              </a:spcAft>
              <a:buClr>
                <a:schemeClr val="dk1"/>
              </a:buClr>
              <a:buSzPts val="1800"/>
              <a:buNone/>
              <a:defRPr sz="2400"/>
            </a:lvl3pPr>
            <a:lvl4pPr lvl="3" algn="ctr" rtl="0">
              <a:lnSpc>
                <a:spcPct val="90000"/>
              </a:lnSpc>
              <a:spcBef>
                <a:spcPts val="2133"/>
              </a:spcBef>
              <a:spcAft>
                <a:spcPts val="0"/>
              </a:spcAft>
              <a:buClr>
                <a:schemeClr val="dk1"/>
              </a:buClr>
              <a:buSzPts val="1600"/>
              <a:buNone/>
              <a:defRPr sz="2133"/>
            </a:lvl4pPr>
            <a:lvl5pPr lvl="4" algn="ctr" rtl="0">
              <a:lnSpc>
                <a:spcPct val="90000"/>
              </a:lnSpc>
              <a:spcBef>
                <a:spcPts val="2133"/>
              </a:spcBef>
              <a:spcAft>
                <a:spcPts val="0"/>
              </a:spcAft>
              <a:buClr>
                <a:schemeClr val="dk1"/>
              </a:buClr>
              <a:buSzPts val="1600"/>
              <a:buNone/>
              <a:defRPr sz="2133"/>
            </a:lvl5pPr>
            <a:lvl6pPr lvl="5" algn="ctr" rtl="0">
              <a:lnSpc>
                <a:spcPct val="90000"/>
              </a:lnSpc>
              <a:spcBef>
                <a:spcPts val="2133"/>
              </a:spcBef>
              <a:spcAft>
                <a:spcPts val="0"/>
              </a:spcAft>
              <a:buClr>
                <a:schemeClr val="dk1"/>
              </a:buClr>
              <a:buSzPts val="1600"/>
              <a:buNone/>
              <a:defRPr sz="2133"/>
            </a:lvl6pPr>
            <a:lvl7pPr lvl="6" algn="ctr" rtl="0">
              <a:lnSpc>
                <a:spcPct val="90000"/>
              </a:lnSpc>
              <a:spcBef>
                <a:spcPts val="2133"/>
              </a:spcBef>
              <a:spcAft>
                <a:spcPts val="0"/>
              </a:spcAft>
              <a:buClr>
                <a:schemeClr val="dk1"/>
              </a:buClr>
              <a:buSzPts val="1600"/>
              <a:buNone/>
              <a:defRPr sz="2133"/>
            </a:lvl7pPr>
            <a:lvl8pPr lvl="7" algn="ctr" rtl="0">
              <a:lnSpc>
                <a:spcPct val="90000"/>
              </a:lnSpc>
              <a:spcBef>
                <a:spcPts val="2133"/>
              </a:spcBef>
              <a:spcAft>
                <a:spcPts val="0"/>
              </a:spcAft>
              <a:buClr>
                <a:schemeClr val="dk1"/>
              </a:buClr>
              <a:buSzPts val="1600"/>
              <a:buNone/>
              <a:defRPr sz="2133"/>
            </a:lvl8pPr>
            <a:lvl9pPr lvl="8" algn="ctr" rtl="0">
              <a:lnSpc>
                <a:spcPct val="90000"/>
              </a:lnSpc>
              <a:spcBef>
                <a:spcPts val="2133"/>
              </a:spcBef>
              <a:spcAft>
                <a:spcPts val="2133"/>
              </a:spcAft>
              <a:buClr>
                <a:schemeClr val="dk1"/>
              </a:buClr>
              <a:buSzPts val="1600"/>
              <a:buNone/>
              <a:defRPr sz="2133"/>
            </a:lvl9pPr>
          </a:lstStyle>
          <a:p>
            <a:endParaRPr/>
          </a:p>
        </p:txBody>
      </p:sp>
      <p:sp>
        <p:nvSpPr>
          <p:cNvPr id="413" name="Google Shape;413;p10"/>
          <p:cNvSpPr txBox="1">
            <a:spLocks noGrp="1"/>
          </p:cNvSpPr>
          <p:nvPr>
            <p:ph type="title"/>
          </p:nvPr>
        </p:nvSpPr>
        <p:spPr>
          <a:xfrm>
            <a:off x="3146600" y="4205283"/>
            <a:ext cx="5898800" cy="613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667">
                <a:latin typeface="Barlow"/>
                <a:ea typeface="Barlow"/>
                <a:cs typeface="Barlow"/>
                <a:sym typeface="Barlow"/>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grpSp>
        <p:nvGrpSpPr>
          <p:cNvPr id="414" name="Google Shape;414;p10"/>
          <p:cNvGrpSpPr/>
          <p:nvPr/>
        </p:nvGrpSpPr>
        <p:grpSpPr>
          <a:xfrm>
            <a:off x="115614" y="5592249"/>
            <a:ext cx="542892" cy="1330185"/>
            <a:chOff x="314106" y="5043288"/>
            <a:chExt cx="743960" cy="1822837"/>
          </a:xfrm>
        </p:grpSpPr>
        <p:sp>
          <p:nvSpPr>
            <p:cNvPr id="415" name="Google Shape;415;p10"/>
            <p:cNvSpPr/>
            <p:nvPr/>
          </p:nvSpPr>
          <p:spPr>
            <a:xfrm>
              <a:off x="714156" y="5274581"/>
              <a:ext cx="321092" cy="1591544"/>
            </a:xfrm>
            <a:custGeom>
              <a:avLst/>
              <a:gdLst/>
              <a:ahLst/>
              <a:cxnLst/>
              <a:rect l="l" t="t" r="r" b="b"/>
              <a:pathLst>
                <a:path w="321092" h="1591544" extrusionOk="0">
                  <a:moveTo>
                    <a:pt x="321093" y="1591544"/>
                  </a:moveTo>
                  <a:lnTo>
                    <a:pt x="300029" y="1591544"/>
                  </a:lnTo>
                  <a:cubicBezTo>
                    <a:pt x="232643" y="1481977"/>
                    <a:pt x="180519" y="1354640"/>
                    <a:pt x="140265" y="1222570"/>
                  </a:cubicBezTo>
                  <a:cubicBezTo>
                    <a:pt x="137499" y="1213283"/>
                    <a:pt x="134732" y="1204085"/>
                    <a:pt x="132054" y="1194798"/>
                  </a:cubicBezTo>
                  <a:cubicBezTo>
                    <a:pt x="115275" y="1137291"/>
                    <a:pt x="100726" y="1079159"/>
                    <a:pt x="88141" y="1021384"/>
                  </a:cubicBezTo>
                  <a:cubicBezTo>
                    <a:pt x="84750" y="1006114"/>
                    <a:pt x="81537" y="990844"/>
                    <a:pt x="78413" y="975664"/>
                  </a:cubicBezTo>
                  <a:cubicBezTo>
                    <a:pt x="69220" y="930390"/>
                    <a:pt x="61098" y="885563"/>
                    <a:pt x="54136" y="841718"/>
                  </a:cubicBezTo>
                  <a:cubicBezTo>
                    <a:pt x="53065" y="835736"/>
                    <a:pt x="52172" y="829842"/>
                    <a:pt x="51280" y="824038"/>
                  </a:cubicBezTo>
                  <a:cubicBezTo>
                    <a:pt x="51101" y="823145"/>
                    <a:pt x="51012" y="822341"/>
                    <a:pt x="50923" y="821537"/>
                  </a:cubicBezTo>
                  <a:cubicBezTo>
                    <a:pt x="49406" y="812072"/>
                    <a:pt x="47978" y="802785"/>
                    <a:pt x="46639" y="793498"/>
                  </a:cubicBezTo>
                  <a:cubicBezTo>
                    <a:pt x="44943" y="782068"/>
                    <a:pt x="43247" y="770727"/>
                    <a:pt x="41730" y="759565"/>
                  </a:cubicBezTo>
                  <a:cubicBezTo>
                    <a:pt x="40480" y="750636"/>
                    <a:pt x="39320" y="741885"/>
                    <a:pt x="38160" y="733134"/>
                  </a:cubicBezTo>
                  <a:cubicBezTo>
                    <a:pt x="34054" y="701612"/>
                    <a:pt x="30395" y="670893"/>
                    <a:pt x="27181" y="641247"/>
                  </a:cubicBezTo>
                  <a:cubicBezTo>
                    <a:pt x="25843" y="629013"/>
                    <a:pt x="24593" y="616780"/>
                    <a:pt x="23433" y="604725"/>
                  </a:cubicBezTo>
                  <a:cubicBezTo>
                    <a:pt x="21826" y="589098"/>
                    <a:pt x="20398" y="573560"/>
                    <a:pt x="18970" y="558290"/>
                  </a:cubicBezTo>
                  <a:cubicBezTo>
                    <a:pt x="18435" y="551593"/>
                    <a:pt x="17810" y="544896"/>
                    <a:pt x="17274" y="538288"/>
                  </a:cubicBezTo>
                  <a:cubicBezTo>
                    <a:pt x="15936" y="522036"/>
                    <a:pt x="14597" y="506051"/>
                    <a:pt x="13436" y="490335"/>
                  </a:cubicBezTo>
                  <a:cubicBezTo>
                    <a:pt x="5761" y="386572"/>
                    <a:pt x="2191" y="292543"/>
                    <a:pt x="763" y="215658"/>
                  </a:cubicBezTo>
                  <a:cubicBezTo>
                    <a:pt x="584" y="205299"/>
                    <a:pt x="405" y="195209"/>
                    <a:pt x="316" y="185565"/>
                  </a:cubicBezTo>
                  <a:cubicBezTo>
                    <a:pt x="-933" y="77248"/>
                    <a:pt x="1923" y="9918"/>
                    <a:pt x="1923" y="8579"/>
                  </a:cubicBezTo>
                  <a:cubicBezTo>
                    <a:pt x="2101" y="3667"/>
                    <a:pt x="6386" y="-173"/>
                    <a:pt x="11205" y="6"/>
                  </a:cubicBezTo>
                  <a:cubicBezTo>
                    <a:pt x="16203" y="274"/>
                    <a:pt x="19952" y="4381"/>
                    <a:pt x="19774" y="9382"/>
                  </a:cubicBezTo>
                  <a:cubicBezTo>
                    <a:pt x="19684" y="10811"/>
                    <a:pt x="18970" y="29653"/>
                    <a:pt x="18435" y="62603"/>
                  </a:cubicBezTo>
                  <a:cubicBezTo>
                    <a:pt x="18167" y="80194"/>
                    <a:pt x="17988" y="101894"/>
                    <a:pt x="17988" y="127075"/>
                  </a:cubicBezTo>
                  <a:cubicBezTo>
                    <a:pt x="17988" y="154936"/>
                    <a:pt x="18345" y="187172"/>
                    <a:pt x="19149" y="222981"/>
                  </a:cubicBezTo>
                  <a:cubicBezTo>
                    <a:pt x="19238" y="229678"/>
                    <a:pt x="19416" y="236464"/>
                    <a:pt x="19595" y="243429"/>
                  </a:cubicBezTo>
                  <a:cubicBezTo>
                    <a:pt x="21202" y="306294"/>
                    <a:pt x="24236" y="379161"/>
                    <a:pt x="29681" y="458635"/>
                  </a:cubicBezTo>
                  <a:cubicBezTo>
                    <a:pt x="30662" y="472387"/>
                    <a:pt x="31644" y="486406"/>
                    <a:pt x="32804" y="500515"/>
                  </a:cubicBezTo>
                  <a:cubicBezTo>
                    <a:pt x="32894" y="502390"/>
                    <a:pt x="33072" y="504266"/>
                    <a:pt x="33251" y="506051"/>
                  </a:cubicBezTo>
                  <a:cubicBezTo>
                    <a:pt x="33786" y="513195"/>
                    <a:pt x="34322" y="520428"/>
                    <a:pt x="34947" y="527662"/>
                  </a:cubicBezTo>
                  <a:lnTo>
                    <a:pt x="34947" y="527751"/>
                  </a:lnTo>
                  <a:cubicBezTo>
                    <a:pt x="39141" y="577489"/>
                    <a:pt x="44229" y="629192"/>
                    <a:pt x="50477" y="682234"/>
                  </a:cubicBezTo>
                  <a:cubicBezTo>
                    <a:pt x="51726" y="691967"/>
                    <a:pt x="52886" y="701701"/>
                    <a:pt x="54136" y="711523"/>
                  </a:cubicBezTo>
                  <a:cubicBezTo>
                    <a:pt x="59580" y="755011"/>
                    <a:pt x="65917" y="799213"/>
                    <a:pt x="73058" y="843772"/>
                  </a:cubicBezTo>
                  <a:cubicBezTo>
                    <a:pt x="74218" y="850559"/>
                    <a:pt x="75289" y="857345"/>
                    <a:pt x="76539" y="864221"/>
                  </a:cubicBezTo>
                  <a:cubicBezTo>
                    <a:pt x="80644" y="889135"/>
                    <a:pt x="85107" y="914227"/>
                    <a:pt x="89927" y="939320"/>
                  </a:cubicBezTo>
                  <a:cubicBezTo>
                    <a:pt x="92961" y="955215"/>
                    <a:pt x="96085" y="971199"/>
                    <a:pt x="99387" y="987093"/>
                  </a:cubicBezTo>
                  <a:cubicBezTo>
                    <a:pt x="112151" y="1048977"/>
                    <a:pt x="126967" y="1110681"/>
                    <a:pt x="144014" y="1171224"/>
                  </a:cubicBezTo>
                  <a:cubicBezTo>
                    <a:pt x="146692" y="1180868"/>
                    <a:pt x="149459" y="1190423"/>
                    <a:pt x="152315" y="1199978"/>
                  </a:cubicBezTo>
                  <a:cubicBezTo>
                    <a:pt x="194264" y="1342585"/>
                    <a:pt x="249244" y="1477691"/>
                    <a:pt x="321093" y="159154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16" name="Google Shape;416;p10"/>
            <p:cNvSpPr/>
            <p:nvPr/>
          </p:nvSpPr>
          <p:spPr>
            <a:xfrm>
              <a:off x="314106" y="5520437"/>
              <a:ext cx="430979" cy="362619"/>
            </a:xfrm>
            <a:custGeom>
              <a:avLst/>
              <a:gdLst/>
              <a:ahLst/>
              <a:cxnLst/>
              <a:rect l="l" t="t" r="r" b="b"/>
              <a:pathLst>
                <a:path w="430979" h="362619" extrusionOk="0">
                  <a:moveTo>
                    <a:pt x="430980" y="331008"/>
                  </a:moveTo>
                  <a:cubicBezTo>
                    <a:pt x="430980" y="331008"/>
                    <a:pt x="192406" y="-60023"/>
                    <a:pt x="29518" y="7932"/>
                  </a:cubicBezTo>
                  <a:cubicBezTo>
                    <a:pt x="-133369" y="75887"/>
                    <a:pt x="430980" y="362619"/>
                    <a:pt x="430980" y="362619"/>
                  </a:cubicBezTo>
                  <a:lnTo>
                    <a:pt x="430980" y="33100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17" name="Google Shape;417;p10"/>
            <p:cNvSpPr/>
            <p:nvPr/>
          </p:nvSpPr>
          <p:spPr>
            <a:xfrm>
              <a:off x="734554" y="5550706"/>
              <a:ext cx="263124" cy="262251"/>
            </a:xfrm>
            <a:custGeom>
              <a:avLst/>
              <a:gdLst/>
              <a:ahLst/>
              <a:cxnLst/>
              <a:rect l="l" t="t" r="r" b="b"/>
              <a:pathLst>
                <a:path w="263124" h="262251" extrusionOk="0">
                  <a:moveTo>
                    <a:pt x="3213" y="241088"/>
                  </a:moveTo>
                  <a:cubicBezTo>
                    <a:pt x="-1785" y="236713"/>
                    <a:pt x="186004" y="-26713"/>
                    <a:pt x="253747" y="2219"/>
                  </a:cubicBezTo>
                  <a:cubicBezTo>
                    <a:pt x="321490" y="31152"/>
                    <a:pt x="0" y="262252"/>
                    <a:pt x="0" y="262252"/>
                  </a:cubicBezTo>
                  <a:lnTo>
                    <a:pt x="3213" y="24108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18" name="Google Shape;418;p10"/>
            <p:cNvSpPr/>
            <p:nvPr/>
          </p:nvSpPr>
          <p:spPr>
            <a:xfrm>
              <a:off x="461923" y="5275899"/>
              <a:ext cx="256833" cy="215947"/>
            </a:xfrm>
            <a:custGeom>
              <a:avLst/>
              <a:gdLst/>
              <a:ahLst/>
              <a:cxnLst/>
              <a:rect l="l" t="t" r="r" b="b"/>
              <a:pathLst>
                <a:path w="256833" h="215947" extrusionOk="0">
                  <a:moveTo>
                    <a:pt x="256833" y="190320"/>
                  </a:moveTo>
                  <a:cubicBezTo>
                    <a:pt x="256833" y="190320"/>
                    <a:pt x="86002" y="-57926"/>
                    <a:pt x="11297" y="12619"/>
                  </a:cubicBezTo>
                  <a:cubicBezTo>
                    <a:pt x="-63408" y="83163"/>
                    <a:pt x="256833" y="215948"/>
                    <a:pt x="256833" y="215948"/>
                  </a:cubicBezTo>
                  <a:lnTo>
                    <a:pt x="256833" y="19032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19" name="Google Shape;419;p10"/>
            <p:cNvSpPr/>
            <p:nvPr/>
          </p:nvSpPr>
          <p:spPr>
            <a:xfrm>
              <a:off x="718756" y="5043288"/>
              <a:ext cx="214427" cy="375067"/>
            </a:xfrm>
            <a:custGeom>
              <a:avLst/>
              <a:gdLst/>
              <a:ahLst/>
              <a:cxnLst/>
              <a:rect l="l" t="t" r="r" b="b"/>
              <a:pathLst>
                <a:path w="214427" h="375067" extrusionOk="0">
                  <a:moveTo>
                    <a:pt x="0" y="340599"/>
                  </a:moveTo>
                  <a:cubicBezTo>
                    <a:pt x="0" y="340599"/>
                    <a:pt x="95947" y="-15963"/>
                    <a:pt x="194215" y="557"/>
                  </a:cubicBezTo>
                  <a:cubicBezTo>
                    <a:pt x="292572" y="17077"/>
                    <a:pt x="0" y="375068"/>
                    <a:pt x="0" y="375068"/>
                  </a:cubicBezTo>
                  <a:lnTo>
                    <a:pt x="0" y="34059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0" name="Google Shape;420;p10"/>
            <p:cNvSpPr/>
            <p:nvPr/>
          </p:nvSpPr>
          <p:spPr>
            <a:xfrm>
              <a:off x="718756" y="5389724"/>
              <a:ext cx="185138" cy="135609"/>
            </a:xfrm>
            <a:custGeom>
              <a:avLst/>
              <a:gdLst/>
              <a:ahLst/>
              <a:cxnLst/>
              <a:rect l="l" t="t" r="r" b="b"/>
              <a:pathLst>
                <a:path w="185138" h="135609" extrusionOk="0">
                  <a:moveTo>
                    <a:pt x="0" y="123018"/>
                  </a:moveTo>
                  <a:cubicBezTo>
                    <a:pt x="0" y="123018"/>
                    <a:pt x="133969" y="-22178"/>
                    <a:pt x="179131" y="2914"/>
                  </a:cubicBezTo>
                  <a:cubicBezTo>
                    <a:pt x="224294" y="28007"/>
                    <a:pt x="0" y="135609"/>
                    <a:pt x="0" y="135609"/>
                  </a:cubicBezTo>
                  <a:lnTo>
                    <a:pt x="0" y="1230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1" name="Google Shape;421;p10"/>
            <p:cNvSpPr/>
            <p:nvPr/>
          </p:nvSpPr>
          <p:spPr>
            <a:xfrm>
              <a:off x="752762" y="5812900"/>
              <a:ext cx="305304" cy="176597"/>
            </a:xfrm>
            <a:custGeom>
              <a:avLst/>
              <a:gdLst/>
              <a:ahLst/>
              <a:cxnLst/>
              <a:rect l="l" t="t" r="r" b="b"/>
              <a:pathLst>
                <a:path w="305304" h="176597" extrusionOk="0">
                  <a:moveTo>
                    <a:pt x="0" y="153917"/>
                  </a:moveTo>
                  <a:cubicBezTo>
                    <a:pt x="0" y="153917"/>
                    <a:pt x="243215" y="-57003"/>
                    <a:pt x="299266" y="14971"/>
                  </a:cubicBezTo>
                  <a:cubicBezTo>
                    <a:pt x="355317" y="86944"/>
                    <a:pt x="2678" y="176598"/>
                    <a:pt x="2678" y="176598"/>
                  </a:cubicBezTo>
                  <a:lnTo>
                    <a:pt x="0" y="15391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2" name="Google Shape;422;p10"/>
            <p:cNvSpPr/>
            <p:nvPr/>
          </p:nvSpPr>
          <p:spPr>
            <a:xfrm>
              <a:off x="536120" y="6065043"/>
              <a:ext cx="233242" cy="278890"/>
            </a:xfrm>
            <a:custGeom>
              <a:avLst/>
              <a:gdLst/>
              <a:ahLst/>
              <a:cxnLst/>
              <a:rect l="l" t="t" r="r" b="b"/>
              <a:pathLst>
                <a:path w="233242" h="278890" extrusionOk="0">
                  <a:moveTo>
                    <a:pt x="229583" y="0"/>
                  </a:moveTo>
                  <a:cubicBezTo>
                    <a:pt x="229583" y="0"/>
                    <a:pt x="-72896" y="188149"/>
                    <a:pt x="16535" y="266551"/>
                  </a:cubicBezTo>
                  <a:cubicBezTo>
                    <a:pt x="105878" y="344954"/>
                    <a:pt x="233242" y="24110"/>
                    <a:pt x="233242" y="24110"/>
                  </a:cubicBezTo>
                  <a:lnTo>
                    <a:pt x="22958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3" name="Google Shape;423;p10"/>
            <p:cNvSpPr/>
            <p:nvPr/>
          </p:nvSpPr>
          <p:spPr>
            <a:xfrm>
              <a:off x="540874" y="5883162"/>
              <a:ext cx="219742" cy="152949"/>
            </a:xfrm>
            <a:custGeom>
              <a:avLst/>
              <a:gdLst/>
              <a:ahLst/>
              <a:cxnLst/>
              <a:rect l="l" t="t" r="r" b="b"/>
              <a:pathLst>
                <a:path w="219742" h="152949" extrusionOk="0">
                  <a:moveTo>
                    <a:pt x="219742" y="133394"/>
                  </a:moveTo>
                  <a:cubicBezTo>
                    <a:pt x="219742" y="133394"/>
                    <a:pt x="73456" y="-29752"/>
                    <a:pt x="9640" y="4806"/>
                  </a:cubicBezTo>
                  <a:cubicBezTo>
                    <a:pt x="-54176" y="39274"/>
                    <a:pt x="219742" y="152950"/>
                    <a:pt x="219742" y="152950"/>
                  </a:cubicBezTo>
                  <a:lnTo>
                    <a:pt x="219742" y="13339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24" name="Google Shape;424;p10"/>
          <p:cNvGrpSpPr/>
          <p:nvPr/>
        </p:nvGrpSpPr>
        <p:grpSpPr>
          <a:xfrm>
            <a:off x="9211425" y="2001541"/>
            <a:ext cx="491160" cy="293515"/>
            <a:chOff x="9352904" y="2076709"/>
            <a:chExt cx="478030" cy="285668"/>
          </a:xfrm>
        </p:grpSpPr>
        <p:sp>
          <p:nvSpPr>
            <p:cNvPr id="425" name="Google Shape;425;p10"/>
            <p:cNvSpPr/>
            <p:nvPr/>
          </p:nvSpPr>
          <p:spPr>
            <a:xfrm>
              <a:off x="9631786" y="2094984"/>
              <a:ext cx="67476" cy="60963"/>
            </a:xfrm>
            <a:custGeom>
              <a:avLst/>
              <a:gdLst/>
              <a:ahLst/>
              <a:cxnLst/>
              <a:rect l="l" t="t" r="r" b="b"/>
              <a:pathLst>
                <a:path w="67476" h="60963" extrusionOk="0">
                  <a:moveTo>
                    <a:pt x="62193" y="25370"/>
                  </a:moveTo>
                  <a:cubicBezTo>
                    <a:pt x="70404" y="18762"/>
                    <a:pt x="69511" y="2688"/>
                    <a:pt x="56212" y="1706"/>
                  </a:cubicBezTo>
                  <a:cubicBezTo>
                    <a:pt x="51483" y="1349"/>
                    <a:pt x="46127" y="1438"/>
                    <a:pt x="40772" y="1974"/>
                  </a:cubicBezTo>
                  <a:cubicBezTo>
                    <a:pt x="30686" y="-1687"/>
                    <a:pt x="18816" y="-169"/>
                    <a:pt x="9890" y="5814"/>
                  </a:cubicBezTo>
                  <a:cubicBezTo>
                    <a:pt x="4089" y="9653"/>
                    <a:pt x="1589" y="15100"/>
                    <a:pt x="1589" y="20905"/>
                  </a:cubicBezTo>
                  <a:cubicBezTo>
                    <a:pt x="-1445" y="26352"/>
                    <a:pt x="162" y="32781"/>
                    <a:pt x="3910" y="36978"/>
                  </a:cubicBezTo>
                  <a:cubicBezTo>
                    <a:pt x="6856" y="55373"/>
                    <a:pt x="29347" y="67161"/>
                    <a:pt x="46395" y="57517"/>
                  </a:cubicBezTo>
                  <a:cubicBezTo>
                    <a:pt x="54160" y="53141"/>
                    <a:pt x="58712" y="45908"/>
                    <a:pt x="60319" y="38139"/>
                  </a:cubicBezTo>
                  <a:cubicBezTo>
                    <a:pt x="62817" y="34746"/>
                    <a:pt x="63710" y="29567"/>
                    <a:pt x="62193" y="253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6" name="Google Shape;426;p10"/>
            <p:cNvSpPr/>
            <p:nvPr/>
          </p:nvSpPr>
          <p:spPr>
            <a:xfrm>
              <a:off x="9493995" y="2173328"/>
              <a:ext cx="72321" cy="58554"/>
            </a:xfrm>
            <a:custGeom>
              <a:avLst/>
              <a:gdLst/>
              <a:ahLst/>
              <a:cxnLst/>
              <a:rect l="l" t="t" r="r" b="b"/>
              <a:pathLst>
                <a:path w="72321" h="58554" extrusionOk="0">
                  <a:moveTo>
                    <a:pt x="67174" y="8730"/>
                  </a:moveTo>
                  <a:cubicBezTo>
                    <a:pt x="59320" y="-825"/>
                    <a:pt x="46110" y="-557"/>
                    <a:pt x="34954" y="515"/>
                  </a:cubicBezTo>
                  <a:cubicBezTo>
                    <a:pt x="24154" y="1586"/>
                    <a:pt x="13265" y="5426"/>
                    <a:pt x="6928" y="14802"/>
                  </a:cubicBezTo>
                  <a:cubicBezTo>
                    <a:pt x="2644" y="21053"/>
                    <a:pt x="1216" y="29447"/>
                    <a:pt x="3179" y="36859"/>
                  </a:cubicBezTo>
                  <a:cubicBezTo>
                    <a:pt x="2555" y="38109"/>
                    <a:pt x="1752" y="39359"/>
                    <a:pt x="1216" y="40698"/>
                  </a:cubicBezTo>
                  <a:cubicBezTo>
                    <a:pt x="-3961" y="51950"/>
                    <a:pt x="8446" y="61058"/>
                    <a:pt x="18621" y="57933"/>
                  </a:cubicBezTo>
                  <a:cubicBezTo>
                    <a:pt x="29152" y="54629"/>
                    <a:pt x="40666" y="57129"/>
                    <a:pt x="51197" y="53021"/>
                  </a:cubicBezTo>
                  <a:cubicBezTo>
                    <a:pt x="59677" y="49717"/>
                    <a:pt x="66817" y="42663"/>
                    <a:pt x="70298" y="34180"/>
                  </a:cubicBezTo>
                  <a:cubicBezTo>
                    <a:pt x="73600" y="25696"/>
                    <a:pt x="73065" y="15784"/>
                    <a:pt x="67174" y="873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7" name="Google Shape;427;p10"/>
            <p:cNvSpPr/>
            <p:nvPr/>
          </p:nvSpPr>
          <p:spPr>
            <a:xfrm>
              <a:off x="9745260" y="2157570"/>
              <a:ext cx="85674" cy="67574"/>
            </a:xfrm>
            <a:custGeom>
              <a:avLst/>
              <a:gdLst/>
              <a:ahLst/>
              <a:cxnLst/>
              <a:rect l="l" t="t" r="r" b="b"/>
              <a:pathLst>
                <a:path w="85674" h="67574" extrusionOk="0">
                  <a:moveTo>
                    <a:pt x="82955" y="45116"/>
                  </a:moveTo>
                  <a:cubicBezTo>
                    <a:pt x="86971" y="41008"/>
                    <a:pt x="86168" y="33239"/>
                    <a:pt x="82955" y="29042"/>
                  </a:cubicBezTo>
                  <a:cubicBezTo>
                    <a:pt x="82330" y="28149"/>
                    <a:pt x="81616" y="27435"/>
                    <a:pt x="80903" y="26631"/>
                  </a:cubicBezTo>
                  <a:cubicBezTo>
                    <a:pt x="80634" y="17344"/>
                    <a:pt x="76082" y="7790"/>
                    <a:pt x="67515" y="3057"/>
                  </a:cubicBezTo>
                  <a:cubicBezTo>
                    <a:pt x="57161" y="-2747"/>
                    <a:pt x="46362" y="289"/>
                    <a:pt x="38774" y="7343"/>
                  </a:cubicBezTo>
                  <a:cubicBezTo>
                    <a:pt x="37347" y="7343"/>
                    <a:pt x="35919" y="7432"/>
                    <a:pt x="34490" y="7522"/>
                  </a:cubicBezTo>
                  <a:cubicBezTo>
                    <a:pt x="30296" y="3682"/>
                    <a:pt x="23959" y="2253"/>
                    <a:pt x="18068" y="6629"/>
                  </a:cubicBezTo>
                  <a:cubicBezTo>
                    <a:pt x="1823" y="18773"/>
                    <a:pt x="-3621" y="39044"/>
                    <a:pt x="2359" y="57975"/>
                  </a:cubicBezTo>
                  <a:cubicBezTo>
                    <a:pt x="3788" y="62529"/>
                    <a:pt x="8606" y="65386"/>
                    <a:pt x="13069" y="66101"/>
                  </a:cubicBezTo>
                  <a:cubicBezTo>
                    <a:pt x="25654" y="68065"/>
                    <a:pt x="39131" y="69137"/>
                    <a:pt x="50377" y="62171"/>
                  </a:cubicBezTo>
                  <a:cubicBezTo>
                    <a:pt x="52877" y="60564"/>
                    <a:pt x="55198" y="58600"/>
                    <a:pt x="57161" y="56367"/>
                  </a:cubicBezTo>
                  <a:cubicBezTo>
                    <a:pt x="67068" y="56724"/>
                    <a:pt x="75814" y="52438"/>
                    <a:pt x="82955" y="451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8" name="Google Shape;428;p10"/>
            <p:cNvSpPr/>
            <p:nvPr/>
          </p:nvSpPr>
          <p:spPr>
            <a:xfrm>
              <a:off x="9636166" y="2222758"/>
              <a:ext cx="69948" cy="51068"/>
            </a:xfrm>
            <a:custGeom>
              <a:avLst/>
              <a:gdLst/>
              <a:ahLst/>
              <a:cxnLst/>
              <a:rect l="l" t="t" r="r" b="b"/>
              <a:pathLst>
                <a:path w="69948" h="51068" extrusionOk="0">
                  <a:moveTo>
                    <a:pt x="59509" y="7074"/>
                  </a:moveTo>
                  <a:cubicBezTo>
                    <a:pt x="56562" y="1805"/>
                    <a:pt x="50494" y="-1767"/>
                    <a:pt x="43264" y="912"/>
                  </a:cubicBezTo>
                  <a:cubicBezTo>
                    <a:pt x="35588" y="3859"/>
                    <a:pt x="26216" y="6270"/>
                    <a:pt x="18006" y="9931"/>
                  </a:cubicBezTo>
                  <a:cubicBezTo>
                    <a:pt x="8544" y="13414"/>
                    <a:pt x="-1363" y="19486"/>
                    <a:pt x="155" y="30827"/>
                  </a:cubicBezTo>
                  <a:cubicBezTo>
                    <a:pt x="155" y="30916"/>
                    <a:pt x="244" y="31005"/>
                    <a:pt x="244" y="31094"/>
                  </a:cubicBezTo>
                  <a:cubicBezTo>
                    <a:pt x="66" y="36899"/>
                    <a:pt x="2476" y="42703"/>
                    <a:pt x="7920" y="46543"/>
                  </a:cubicBezTo>
                  <a:cubicBezTo>
                    <a:pt x="16399" y="52615"/>
                    <a:pt x="27913" y="51811"/>
                    <a:pt x="37283" y="48597"/>
                  </a:cubicBezTo>
                  <a:cubicBezTo>
                    <a:pt x="47102" y="45293"/>
                    <a:pt x="61114" y="41899"/>
                    <a:pt x="67006" y="32880"/>
                  </a:cubicBezTo>
                  <a:cubicBezTo>
                    <a:pt x="73431" y="23236"/>
                    <a:pt x="68611" y="12164"/>
                    <a:pt x="59509" y="7074"/>
                  </a:cubicBezTo>
                  <a:close/>
                  <a:moveTo>
                    <a:pt x="45227" y="30469"/>
                  </a:moveTo>
                  <a:cubicBezTo>
                    <a:pt x="45495" y="30380"/>
                    <a:pt x="45853" y="30291"/>
                    <a:pt x="46121" y="30202"/>
                  </a:cubicBezTo>
                  <a:cubicBezTo>
                    <a:pt x="45495" y="30291"/>
                    <a:pt x="46031" y="30380"/>
                    <a:pt x="47727" y="30469"/>
                  </a:cubicBezTo>
                  <a:cubicBezTo>
                    <a:pt x="46834" y="31720"/>
                    <a:pt x="46031" y="31720"/>
                    <a:pt x="45227" y="304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29" name="Google Shape;429;p10"/>
            <p:cNvSpPr/>
            <p:nvPr/>
          </p:nvSpPr>
          <p:spPr>
            <a:xfrm>
              <a:off x="9497428" y="2076709"/>
              <a:ext cx="65911" cy="59626"/>
            </a:xfrm>
            <a:custGeom>
              <a:avLst/>
              <a:gdLst/>
              <a:ahLst/>
              <a:cxnLst/>
              <a:rect l="l" t="t" r="r" b="b"/>
              <a:pathLst>
                <a:path w="65911" h="59626" extrusionOk="0">
                  <a:moveTo>
                    <a:pt x="50889" y="55521"/>
                  </a:moveTo>
                  <a:cubicBezTo>
                    <a:pt x="64990" y="47395"/>
                    <a:pt x="69185" y="29179"/>
                    <a:pt x="63383" y="15873"/>
                  </a:cubicBezTo>
                  <a:cubicBezTo>
                    <a:pt x="63027" y="11855"/>
                    <a:pt x="60796" y="8015"/>
                    <a:pt x="55976" y="5961"/>
                  </a:cubicBezTo>
                  <a:cubicBezTo>
                    <a:pt x="52673" y="3193"/>
                    <a:pt x="48479" y="1229"/>
                    <a:pt x="43391" y="425"/>
                  </a:cubicBezTo>
                  <a:cubicBezTo>
                    <a:pt x="38839" y="-379"/>
                    <a:pt x="34199" y="-22"/>
                    <a:pt x="29736" y="1318"/>
                  </a:cubicBezTo>
                  <a:cubicBezTo>
                    <a:pt x="15098" y="1764"/>
                    <a:pt x="1532" y="7926"/>
                    <a:pt x="103" y="25250"/>
                  </a:cubicBezTo>
                  <a:cubicBezTo>
                    <a:pt x="-2039" y="50878"/>
                    <a:pt x="29647" y="67844"/>
                    <a:pt x="50889" y="555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0" name="Google Shape;430;p10"/>
            <p:cNvSpPr/>
            <p:nvPr/>
          </p:nvSpPr>
          <p:spPr>
            <a:xfrm>
              <a:off x="9358475" y="2193181"/>
              <a:ext cx="52021" cy="52200"/>
            </a:xfrm>
            <a:custGeom>
              <a:avLst/>
              <a:gdLst/>
              <a:ahLst/>
              <a:cxnLst/>
              <a:rect l="l" t="t" r="r" b="b"/>
              <a:pathLst>
                <a:path w="52021" h="52200" extrusionOk="0">
                  <a:moveTo>
                    <a:pt x="43823" y="7808"/>
                  </a:moveTo>
                  <a:cubicBezTo>
                    <a:pt x="41770" y="6022"/>
                    <a:pt x="39449" y="4594"/>
                    <a:pt x="36951" y="3522"/>
                  </a:cubicBezTo>
                  <a:cubicBezTo>
                    <a:pt x="35165" y="1736"/>
                    <a:pt x="32578" y="486"/>
                    <a:pt x="29364" y="129"/>
                  </a:cubicBezTo>
                  <a:cubicBezTo>
                    <a:pt x="24009" y="-407"/>
                    <a:pt x="19011" y="754"/>
                    <a:pt x="14638" y="3165"/>
                  </a:cubicBezTo>
                  <a:cubicBezTo>
                    <a:pt x="8836" y="5576"/>
                    <a:pt x="4195" y="10130"/>
                    <a:pt x="1160" y="16113"/>
                  </a:cubicBezTo>
                  <a:cubicBezTo>
                    <a:pt x="0" y="18435"/>
                    <a:pt x="-179" y="21024"/>
                    <a:pt x="356" y="23525"/>
                  </a:cubicBezTo>
                  <a:cubicBezTo>
                    <a:pt x="0" y="25668"/>
                    <a:pt x="-89" y="27900"/>
                    <a:pt x="89" y="30222"/>
                  </a:cubicBezTo>
                  <a:cubicBezTo>
                    <a:pt x="1517" y="47903"/>
                    <a:pt x="20171" y="56743"/>
                    <a:pt x="35701" y="49867"/>
                  </a:cubicBezTo>
                  <a:cubicBezTo>
                    <a:pt x="52392" y="42455"/>
                    <a:pt x="58283" y="20488"/>
                    <a:pt x="43823" y="7808"/>
                  </a:cubicBezTo>
                  <a:close/>
                  <a:moveTo>
                    <a:pt x="27490" y="26203"/>
                  </a:moveTo>
                  <a:cubicBezTo>
                    <a:pt x="27400" y="26203"/>
                    <a:pt x="27400" y="26203"/>
                    <a:pt x="27311" y="26203"/>
                  </a:cubicBezTo>
                  <a:cubicBezTo>
                    <a:pt x="27400" y="26025"/>
                    <a:pt x="27490" y="25935"/>
                    <a:pt x="27579" y="25935"/>
                  </a:cubicBezTo>
                  <a:cubicBezTo>
                    <a:pt x="27758" y="25757"/>
                    <a:pt x="27847" y="25668"/>
                    <a:pt x="27847" y="25668"/>
                  </a:cubicBezTo>
                  <a:cubicBezTo>
                    <a:pt x="27758" y="25757"/>
                    <a:pt x="27758" y="25846"/>
                    <a:pt x="27668" y="25935"/>
                  </a:cubicBezTo>
                  <a:cubicBezTo>
                    <a:pt x="27579" y="26114"/>
                    <a:pt x="27490" y="26203"/>
                    <a:pt x="27490" y="26203"/>
                  </a:cubicBezTo>
                  <a:close/>
                  <a:moveTo>
                    <a:pt x="27132" y="26561"/>
                  </a:moveTo>
                  <a:cubicBezTo>
                    <a:pt x="27222" y="26561"/>
                    <a:pt x="27222" y="26561"/>
                    <a:pt x="27311" y="26561"/>
                  </a:cubicBezTo>
                  <a:cubicBezTo>
                    <a:pt x="27044" y="26829"/>
                    <a:pt x="26955" y="26918"/>
                    <a:pt x="27132" y="26561"/>
                  </a:cubicBezTo>
                  <a:close/>
                  <a:moveTo>
                    <a:pt x="24990" y="27811"/>
                  </a:moveTo>
                  <a:cubicBezTo>
                    <a:pt x="25169" y="27811"/>
                    <a:pt x="25258" y="27722"/>
                    <a:pt x="25348" y="27632"/>
                  </a:cubicBezTo>
                  <a:cubicBezTo>
                    <a:pt x="25348" y="27632"/>
                    <a:pt x="25348" y="27632"/>
                    <a:pt x="25348" y="27632"/>
                  </a:cubicBezTo>
                  <a:cubicBezTo>
                    <a:pt x="25348" y="27632"/>
                    <a:pt x="25348" y="27632"/>
                    <a:pt x="25348" y="27632"/>
                  </a:cubicBezTo>
                  <a:cubicBezTo>
                    <a:pt x="25348" y="27811"/>
                    <a:pt x="25169" y="27811"/>
                    <a:pt x="24990" y="27811"/>
                  </a:cubicBezTo>
                  <a:close/>
                  <a:moveTo>
                    <a:pt x="26597" y="27989"/>
                  </a:moveTo>
                  <a:cubicBezTo>
                    <a:pt x="26597" y="27989"/>
                    <a:pt x="26597" y="27989"/>
                    <a:pt x="26597" y="27989"/>
                  </a:cubicBezTo>
                  <a:cubicBezTo>
                    <a:pt x="26776" y="28079"/>
                    <a:pt x="27044" y="28168"/>
                    <a:pt x="27311" y="28257"/>
                  </a:cubicBezTo>
                  <a:cubicBezTo>
                    <a:pt x="27044" y="28168"/>
                    <a:pt x="26776" y="28079"/>
                    <a:pt x="26597" y="279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1" name="Google Shape;431;p10"/>
            <p:cNvSpPr/>
            <p:nvPr/>
          </p:nvSpPr>
          <p:spPr>
            <a:xfrm>
              <a:off x="9485534" y="2296372"/>
              <a:ext cx="51348" cy="51085"/>
            </a:xfrm>
            <a:custGeom>
              <a:avLst/>
              <a:gdLst/>
              <a:ahLst/>
              <a:cxnLst/>
              <a:rect l="l" t="t" r="r" b="b"/>
              <a:pathLst>
                <a:path w="51348" h="51085" extrusionOk="0">
                  <a:moveTo>
                    <a:pt x="48324" y="31954"/>
                  </a:moveTo>
                  <a:cubicBezTo>
                    <a:pt x="49573" y="28561"/>
                    <a:pt x="49752" y="24900"/>
                    <a:pt x="49217" y="21417"/>
                  </a:cubicBezTo>
                  <a:cubicBezTo>
                    <a:pt x="54661" y="13381"/>
                    <a:pt x="49395" y="-1175"/>
                    <a:pt x="36632" y="76"/>
                  </a:cubicBezTo>
                  <a:cubicBezTo>
                    <a:pt x="32883" y="433"/>
                    <a:pt x="29224" y="1326"/>
                    <a:pt x="25743" y="2754"/>
                  </a:cubicBezTo>
                  <a:cubicBezTo>
                    <a:pt x="22173" y="2754"/>
                    <a:pt x="18602" y="3380"/>
                    <a:pt x="15300" y="4630"/>
                  </a:cubicBezTo>
                  <a:cubicBezTo>
                    <a:pt x="-3264" y="11595"/>
                    <a:pt x="-5228" y="35883"/>
                    <a:pt x="11016" y="46510"/>
                  </a:cubicBezTo>
                  <a:cubicBezTo>
                    <a:pt x="19584" y="52136"/>
                    <a:pt x="31187" y="52939"/>
                    <a:pt x="39755" y="46867"/>
                  </a:cubicBezTo>
                  <a:cubicBezTo>
                    <a:pt x="43415" y="44277"/>
                    <a:pt x="45289" y="40706"/>
                    <a:pt x="45914" y="36777"/>
                  </a:cubicBezTo>
                  <a:cubicBezTo>
                    <a:pt x="46807" y="35258"/>
                    <a:pt x="47699" y="33651"/>
                    <a:pt x="48324" y="3195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2" name="Google Shape;432;p10"/>
            <p:cNvSpPr/>
            <p:nvPr/>
          </p:nvSpPr>
          <p:spPr>
            <a:xfrm>
              <a:off x="9352904" y="2312258"/>
              <a:ext cx="53206" cy="50119"/>
            </a:xfrm>
            <a:custGeom>
              <a:avLst/>
              <a:gdLst/>
              <a:ahLst/>
              <a:cxnLst/>
              <a:rect l="l" t="t" r="r" b="b"/>
              <a:pathLst>
                <a:path w="53206" h="50119" extrusionOk="0">
                  <a:moveTo>
                    <a:pt x="34489" y="799"/>
                  </a:moveTo>
                  <a:cubicBezTo>
                    <a:pt x="25742" y="3656"/>
                    <a:pt x="16906" y="6424"/>
                    <a:pt x="8159" y="9282"/>
                  </a:cubicBezTo>
                  <a:cubicBezTo>
                    <a:pt x="1287" y="11514"/>
                    <a:pt x="-1659" y="20355"/>
                    <a:pt x="930" y="26606"/>
                  </a:cubicBezTo>
                  <a:cubicBezTo>
                    <a:pt x="3250" y="32231"/>
                    <a:pt x="8427" y="34821"/>
                    <a:pt x="13960" y="34553"/>
                  </a:cubicBezTo>
                  <a:cubicBezTo>
                    <a:pt x="13871" y="34731"/>
                    <a:pt x="13871" y="34999"/>
                    <a:pt x="13782" y="35178"/>
                  </a:cubicBezTo>
                  <a:cubicBezTo>
                    <a:pt x="11550" y="44911"/>
                    <a:pt x="23511" y="53037"/>
                    <a:pt x="32079" y="49108"/>
                  </a:cubicBezTo>
                  <a:cubicBezTo>
                    <a:pt x="46449" y="42411"/>
                    <a:pt x="55285" y="27230"/>
                    <a:pt x="52785" y="11336"/>
                  </a:cubicBezTo>
                  <a:cubicBezTo>
                    <a:pt x="51269" y="2317"/>
                    <a:pt x="42700" y="-1880"/>
                    <a:pt x="34489" y="7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3" name="Google Shape;433;p10"/>
            <p:cNvSpPr/>
            <p:nvPr/>
          </p:nvSpPr>
          <p:spPr>
            <a:xfrm>
              <a:off x="9398075" y="2108981"/>
              <a:ext cx="41149" cy="41475"/>
            </a:xfrm>
            <a:custGeom>
              <a:avLst/>
              <a:gdLst/>
              <a:ahLst/>
              <a:cxnLst/>
              <a:rect l="l" t="t" r="r" b="b"/>
              <a:pathLst>
                <a:path w="41149" h="41475" extrusionOk="0">
                  <a:moveTo>
                    <a:pt x="15826" y="41109"/>
                  </a:moveTo>
                  <a:cubicBezTo>
                    <a:pt x="24841" y="43163"/>
                    <a:pt x="33945" y="36287"/>
                    <a:pt x="36711" y="27982"/>
                  </a:cubicBezTo>
                  <a:cubicBezTo>
                    <a:pt x="37426" y="25929"/>
                    <a:pt x="37693" y="23785"/>
                    <a:pt x="37872" y="21732"/>
                  </a:cubicBezTo>
                  <a:cubicBezTo>
                    <a:pt x="40282" y="18785"/>
                    <a:pt x="41621" y="14945"/>
                    <a:pt x="40997" y="11373"/>
                  </a:cubicBezTo>
                  <a:cubicBezTo>
                    <a:pt x="39658" y="3783"/>
                    <a:pt x="33498" y="-414"/>
                    <a:pt x="26002" y="32"/>
                  </a:cubicBezTo>
                  <a:cubicBezTo>
                    <a:pt x="18950" y="390"/>
                    <a:pt x="12256" y="4765"/>
                    <a:pt x="8240" y="10480"/>
                  </a:cubicBezTo>
                  <a:cubicBezTo>
                    <a:pt x="7883" y="10927"/>
                    <a:pt x="7704" y="11373"/>
                    <a:pt x="7437" y="11820"/>
                  </a:cubicBezTo>
                  <a:cubicBezTo>
                    <a:pt x="5830" y="13605"/>
                    <a:pt x="4312" y="15481"/>
                    <a:pt x="2707" y="17267"/>
                  </a:cubicBezTo>
                  <a:cubicBezTo>
                    <a:pt x="-1845" y="22535"/>
                    <a:pt x="-417" y="32001"/>
                    <a:pt x="5206" y="35930"/>
                  </a:cubicBezTo>
                  <a:cubicBezTo>
                    <a:pt x="6098" y="36555"/>
                    <a:pt x="6901" y="37001"/>
                    <a:pt x="7793" y="37358"/>
                  </a:cubicBezTo>
                  <a:cubicBezTo>
                    <a:pt x="10114" y="39234"/>
                    <a:pt x="13060" y="40484"/>
                    <a:pt x="15826" y="41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34" name="Google Shape;434;p10"/>
          <p:cNvGrpSpPr/>
          <p:nvPr/>
        </p:nvGrpSpPr>
        <p:grpSpPr>
          <a:xfrm>
            <a:off x="10573991" y="-334005"/>
            <a:ext cx="2149652" cy="1706517"/>
            <a:chOff x="2942485" y="-56344"/>
            <a:chExt cx="2092187" cy="1660898"/>
          </a:xfrm>
        </p:grpSpPr>
        <p:grpSp>
          <p:nvGrpSpPr>
            <p:cNvPr id="435" name="Google Shape;435;p10"/>
            <p:cNvGrpSpPr/>
            <p:nvPr/>
          </p:nvGrpSpPr>
          <p:grpSpPr>
            <a:xfrm>
              <a:off x="2942485" y="-56344"/>
              <a:ext cx="1873186" cy="790648"/>
              <a:chOff x="2942485" y="-56344"/>
              <a:chExt cx="1873186" cy="790648"/>
            </a:xfrm>
          </p:grpSpPr>
          <p:sp>
            <p:nvSpPr>
              <p:cNvPr id="436" name="Google Shape;436;p10"/>
              <p:cNvSpPr/>
              <p:nvPr/>
            </p:nvSpPr>
            <p:spPr>
              <a:xfrm>
                <a:off x="2942524" y="-56344"/>
                <a:ext cx="1873147" cy="790648"/>
              </a:xfrm>
              <a:custGeom>
                <a:avLst/>
                <a:gdLst/>
                <a:ahLst/>
                <a:cxnLst/>
                <a:rect l="l" t="t" r="r" b="b"/>
                <a:pathLst>
                  <a:path w="1873147" h="790648" extrusionOk="0">
                    <a:moveTo>
                      <a:pt x="1852" y="785900"/>
                    </a:moveTo>
                    <a:cubicBezTo>
                      <a:pt x="2834" y="786704"/>
                      <a:pt x="4173" y="787240"/>
                      <a:pt x="5601" y="787329"/>
                    </a:cubicBezTo>
                    <a:cubicBezTo>
                      <a:pt x="7565" y="789472"/>
                      <a:pt x="10331" y="790812"/>
                      <a:pt x="14080" y="790633"/>
                    </a:cubicBezTo>
                    <a:cubicBezTo>
                      <a:pt x="133322" y="785364"/>
                      <a:pt x="251940" y="769738"/>
                      <a:pt x="368148" y="743931"/>
                    </a:cubicBezTo>
                    <a:cubicBezTo>
                      <a:pt x="371182" y="743306"/>
                      <a:pt x="374217" y="742591"/>
                      <a:pt x="377252" y="741966"/>
                    </a:cubicBezTo>
                    <a:cubicBezTo>
                      <a:pt x="388230" y="739466"/>
                      <a:pt x="399208" y="736966"/>
                      <a:pt x="410097" y="734197"/>
                    </a:cubicBezTo>
                    <a:cubicBezTo>
                      <a:pt x="412328" y="733751"/>
                      <a:pt x="414560" y="733215"/>
                      <a:pt x="416791" y="732590"/>
                    </a:cubicBezTo>
                    <a:cubicBezTo>
                      <a:pt x="567272" y="695443"/>
                      <a:pt x="713379" y="641150"/>
                      <a:pt x="851544" y="569891"/>
                    </a:cubicBezTo>
                    <a:cubicBezTo>
                      <a:pt x="854043" y="568552"/>
                      <a:pt x="856721" y="567302"/>
                      <a:pt x="859220" y="565873"/>
                    </a:cubicBezTo>
                    <a:cubicBezTo>
                      <a:pt x="880908" y="554621"/>
                      <a:pt x="902418" y="542923"/>
                      <a:pt x="923839" y="530690"/>
                    </a:cubicBezTo>
                    <a:cubicBezTo>
                      <a:pt x="924732" y="530243"/>
                      <a:pt x="925713" y="529708"/>
                      <a:pt x="926606" y="529172"/>
                    </a:cubicBezTo>
                    <a:cubicBezTo>
                      <a:pt x="929283" y="527654"/>
                      <a:pt x="932050" y="526046"/>
                      <a:pt x="934728" y="524439"/>
                    </a:cubicBezTo>
                    <a:cubicBezTo>
                      <a:pt x="1083156" y="438178"/>
                      <a:pt x="1213823" y="327450"/>
                      <a:pt x="1354665" y="229938"/>
                    </a:cubicBezTo>
                    <a:cubicBezTo>
                      <a:pt x="1497024" y="131354"/>
                      <a:pt x="1637865" y="69650"/>
                      <a:pt x="1803251" y="45361"/>
                    </a:cubicBezTo>
                    <a:cubicBezTo>
                      <a:pt x="1822262" y="49112"/>
                      <a:pt x="1841184" y="53398"/>
                      <a:pt x="1860284" y="58220"/>
                    </a:cubicBezTo>
                    <a:cubicBezTo>
                      <a:pt x="1868496" y="60274"/>
                      <a:pt x="1873405" y="53577"/>
                      <a:pt x="1873137" y="46969"/>
                    </a:cubicBezTo>
                    <a:cubicBezTo>
                      <a:pt x="1873137" y="43486"/>
                      <a:pt x="1871620" y="40003"/>
                      <a:pt x="1868407" y="37950"/>
                    </a:cubicBezTo>
                    <a:cubicBezTo>
                      <a:pt x="1869032" y="37860"/>
                      <a:pt x="1869745" y="37771"/>
                      <a:pt x="1870370" y="37682"/>
                    </a:cubicBezTo>
                    <a:cubicBezTo>
                      <a:pt x="1872601" y="37503"/>
                      <a:pt x="1873048" y="34021"/>
                      <a:pt x="1870638" y="33753"/>
                    </a:cubicBezTo>
                    <a:cubicBezTo>
                      <a:pt x="1861623" y="32592"/>
                      <a:pt x="1852430" y="31877"/>
                      <a:pt x="1843415" y="31163"/>
                    </a:cubicBezTo>
                    <a:cubicBezTo>
                      <a:pt x="1828956" y="27859"/>
                      <a:pt x="1814497" y="24823"/>
                      <a:pt x="1800038" y="22144"/>
                    </a:cubicBezTo>
                    <a:cubicBezTo>
                      <a:pt x="1484439" y="-38310"/>
                      <a:pt x="1174819" y="28841"/>
                      <a:pt x="889119" y="176985"/>
                    </a:cubicBezTo>
                    <a:cubicBezTo>
                      <a:pt x="742298" y="253066"/>
                      <a:pt x="604491" y="345131"/>
                      <a:pt x="468915" y="439696"/>
                    </a:cubicBezTo>
                    <a:cubicBezTo>
                      <a:pt x="466237" y="441571"/>
                      <a:pt x="463738" y="443268"/>
                      <a:pt x="461061" y="445143"/>
                    </a:cubicBezTo>
                    <a:cubicBezTo>
                      <a:pt x="460436" y="445590"/>
                      <a:pt x="459900" y="446036"/>
                      <a:pt x="459276" y="446394"/>
                    </a:cubicBezTo>
                    <a:cubicBezTo>
                      <a:pt x="452492" y="451037"/>
                      <a:pt x="445798" y="455770"/>
                      <a:pt x="439104" y="460592"/>
                    </a:cubicBezTo>
                    <a:cubicBezTo>
                      <a:pt x="435713" y="462913"/>
                      <a:pt x="432410" y="465235"/>
                      <a:pt x="429108" y="467646"/>
                    </a:cubicBezTo>
                    <a:cubicBezTo>
                      <a:pt x="360829" y="515599"/>
                      <a:pt x="292640" y="563998"/>
                      <a:pt x="224807" y="612664"/>
                    </a:cubicBezTo>
                    <a:cubicBezTo>
                      <a:pt x="154475" y="663206"/>
                      <a:pt x="77182" y="710177"/>
                      <a:pt x="12920" y="768845"/>
                    </a:cubicBezTo>
                    <a:cubicBezTo>
                      <a:pt x="12830" y="768845"/>
                      <a:pt x="12741" y="768934"/>
                      <a:pt x="12652" y="768845"/>
                    </a:cubicBezTo>
                    <a:cubicBezTo>
                      <a:pt x="8993" y="769023"/>
                      <a:pt x="6404" y="770720"/>
                      <a:pt x="4798" y="773042"/>
                    </a:cubicBezTo>
                    <a:cubicBezTo>
                      <a:pt x="3905" y="774381"/>
                      <a:pt x="3280" y="776078"/>
                      <a:pt x="3013" y="777774"/>
                    </a:cubicBezTo>
                    <a:cubicBezTo>
                      <a:pt x="2566" y="778131"/>
                      <a:pt x="2120" y="778578"/>
                      <a:pt x="1674" y="778935"/>
                    </a:cubicBezTo>
                    <a:cubicBezTo>
                      <a:pt x="-1004" y="781435"/>
                      <a:pt x="-111" y="784204"/>
                      <a:pt x="1852" y="7859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7" name="Google Shape;437;p10"/>
              <p:cNvSpPr/>
              <p:nvPr/>
            </p:nvSpPr>
            <p:spPr>
              <a:xfrm>
                <a:off x="2942485" y="-34200"/>
                <a:ext cx="1872908" cy="763845"/>
              </a:xfrm>
              <a:custGeom>
                <a:avLst/>
                <a:gdLst/>
                <a:ahLst/>
                <a:cxnLst/>
                <a:rect l="l" t="t" r="r" b="b"/>
                <a:pathLst>
                  <a:path w="1872908" h="763845" extrusionOk="0">
                    <a:moveTo>
                      <a:pt x="1534" y="756880"/>
                    </a:moveTo>
                    <a:cubicBezTo>
                      <a:pt x="1980" y="756523"/>
                      <a:pt x="2427" y="756077"/>
                      <a:pt x="2873" y="755720"/>
                    </a:cubicBezTo>
                    <a:cubicBezTo>
                      <a:pt x="3141" y="754023"/>
                      <a:pt x="3766" y="752326"/>
                      <a:pt x="4658" y="750987"/>
                    </a:cubicBezTo>
                    <a:cubicBezTo>
                      <a:pt x="143625" y="707856"/>
                      <a:pt x="274114" y="648295"/>
                      <a:pt x="400764" y="575340"/>
                    </a:cubicBezTo>
                    <a:cubicBezTo>
                      <a:pt x="445480" y="549622"/>
                      <a:pt x="489571" y="523101"/>
                      <a:pt x="533662" y="496401"/>
                    </a:cubicBezTo>
                    <a:cubicBezTo>
                      <a:pt x="495551" y="487382"/>
                      <a:pt x="462170" y="466219"/>
                      <a:pt x="428968" y="445591"/>
                    </a:cubicBezTo>
                    <a:cubicBezTo>
                      <a:pt x="432360" y="443270"/>
                      <a:pt x="435662" y="440948"/>
                      <a:pt x="438965" y="438537"/>
                    </a:cubicBezTo>
                    <a:cubicBezTo>
                      <a:pt x="447979" y="445145"/>
                      <a:pt x="456905" y="452199"/>
                      <a:pt x="466276" y="457557"/>
                    </a:cubicBezTo>
                    <a:cubicBezTo>
                      <a:pt x="490285" y="471220"/>
                      <a:pt x="518489" y="477203"/>
                      <a:pt x="542231" y="491133"/>
                    </a:cubicBezTo>
                    <a:cubicBezTo>
                      <a:pt x="551870" y="485329"/>
                      <a:pt x="561509" y="479524"/>
                      <a:pt x="571149" y="473720"/>
                    </a:cubicBezTo>
                    <a:cubicBezTo>
                      <a:pt x="533484" y="457914"/>
                      <a:pt x="496265" y="441216"/>
                      <a:pt x="459136" y="424339"/>
                    </a:cubicBezTo>
                    <a:cubicBezTo>
                      <a:pt x="459761" y="423892"/>
                      <a:pt x="460296" y="423446"/>
                      <a:pt x="460921" y="423089"/>
                    </a:cubicBezTo>
                    <a:cubicBezTo>
                      <a:pt x="463599" y="421213"/>
                      <a:pt x="466098" y="419517"/>
                      <a:pt x="468775" y="417641"/>
                    </a:cubicBezTo>
                    <a:cubicBezTo>
                      <a:pt x="506797" y="433983"/>
                      <a:pt x="545087" y="449878"/>
                      <a:pt x="583020" y="466398"/>
                    </a:cubicBezTo>
                    <a:cubicBezTo>
                      <a:pt x="763847" y="355937"/>
                      <a:pt x="943067" y="244406"/>
                      <a:pt x="1141388" y="165021"/>
                    </a:cubicBezTo>
                    <a:cubicBezTo>
                      <a:pt x="1279731" y="109657"/>
                      <a:pt x="1423161" y="65633"/>
                      <a:pt x="1569001" y="34915"/>
                    </a:cubicBezTo>
                    <a:cubicBezTo>
                      <a:pt x="1639868" y="20002"/>
                      <a:pt x="1720642" y="2590"/>
                      <a:pt x="1799810" y="0"/>
                    </a:cubicBezTo>
                    <a:cubicBezTo>
                      <a:pt x="1814269" y="2679"/>
                      <a:pt x="1828817" y="5715"/>
                      <a:pt x="1843187" y="9019"/>
                    </a:cubicBezTo>
                    <a:cubicBezTo>
                      <a:pt x="1852201" y="9733"/>
                      <a:pt x="1861394" y="10448"/>
                      <a:pt x="1870409" y="11609"/>
                    </a:cubicBezTo>
                    <a:cubicBezTo>
                      <a:pt x="1872819" y="11876"/>
                      <a:pt x="1872373" y="15359"/>
                      <a:pt x="1870141" y="15538"/>
                    </a:cubicBezTo>
                    <a:cubicBezTo>
                      <a:pt x="1869517" y="15627"/>
                      <a:pt x="1868802" y="15716"/>
                      <a:pt x="1868178" y="15806"/>
                    </a:cubicBezTo>
                    <a:cubicBezTo>
                      <a:pt x="1871391" y="17859"/>
                      <a:pt x="1872908" y="21431"/>
                      <a:pt x="1872908" y="24825"/>
                    </a:cubicBezTo>
                    <a:cubicBezTo>
                      <a:pt x="1861037" y="23128"/>
                      <a:pt x="1849077" y="21788"/>
                      <a:pt x="1836850" y="21163"/>
                    </a:cubicBezTo>
                    <a:cubicBezTo>
                      <a:pt x="1793116" y="18931"/>
                      <a:pt x="1749560" y="22056"/>
                      <a:pt x="1706183" y="27861"/>
                    </a:cubicBezTo>
                    <a:cubicBezTo>
                      <a:pt x="1620500" y="39291"/>
                      <a:pt x="1535441" y="57418"/>
                      <a:pt x="1451900" y="78849"/>
                    </a:cubicBezTo>
                    <a:cubicBezTo>
                      <a:pt x="1209667" y="141000"/>
                      <a:pt x="987605" y="244673"/>
                      <a:pt x="773575" y="368975"/>
                    </a:cubicBezTo>
                    <a:cubicBezTo>
                      <a:pt x="802493" y="427107"/>
                      <a:pt x="830519" y="485596"/>
                      <a:pt x="858991" y="543818"/>
                    </a:cubicBezTo>
                    <a:cubicBezTo>
                      <a:pt x="856402" y="545247"/>
                      <a:pt x="853814" y="546497"/>
                      <a:pt x="851315" y="547836"/>
                    </a:cubicBezTo>
                    <a:cubicBezTo>
                      <a:pt x="819095" y="491669"/>
                      <a:pt x="790355" y="432375"/>
                      <a:pt x="767863" y="372279"/>
                    </a:cubicBezTo>
                    <a:cubicBezTo>
                      <a:pt x="731805" y="393353"/>
                      <a:pt x="696014" y="414784"/>
                      <a:pt x="660402" y="436930"/>
                    </a:cubicBezTo>
                    <a:cubicBezTo>
                      <a:pt x="571952" y="491669"/>
                      <a:pt x="482074" y="549265"/>
                      <a:pt x="389340" y="601682"/>
                    </a:cubicBezTo>
                    <a:cubicBezTo>
                      <a:pt x="396748" y="638741"/>
                      <a:pt x="406298" y="674727"/>
                      <a:pt x="416562" y="710625"/>
                    </a:cubicBezTo>
                    <a:cubicBezTo>
                      <a:pt x="414331" y="711160"/>
                      <a:pt x="412189" y="711785"/>
                      <a:pt x="409868" y="712232"/>
                    </a:cubicBezTo>
                    <a:cubicBezTo>
                      <a:pt x="400407" y="676513"/>
                      <a:pt x="392464" y="640259"/>
                      <a:pt x="384431" y="604451"/>
                    </a:cubicBezTo>
                    <a:cubicBezTo>
                      <a:pt x="371221" y="611951"/>
                      <a:pt x="357923" y="619095"/>
                      <a:pt x="344624" y="626328"/>
                    </a:cubicBezTo>
                    <a:cubicBezTo>
                      <a:pt x="356048" y="657404"/>
                      <a:pt x="366848" y="688568"/>
                      <a:pt x="377023" y="720001"/>
                    </a:cubicBezTo>
                    <a:cubicBezTo>
                      <a:pt x="373988" y="720626"/>
                      <a:pt x="370954" y="721340"/>
                      <a:pt x="367919" y="721965"/>
                    </a:cubicBezTo>
                    <a:cubicBezTo>
                      <a:pt x="367205" y="720090"/>
                      <a:pt x="366580" y="718304"/>
                      <a:pt x="365955" y="716429"/>
                    </a:cubicBezTo>
                    <a:cubicBezTo>
                      <a:pt x="356137" y="687765"/>
                      <a:pt x="346766" y="659011"/>
                      <a:pt x="337841" y="629989"/>
                    </a:cubicBezTo>
                    <a:cubicBezTo>
                      <a:pt x="230469" y="687318"/>
                      <a:pt x="119170" y="736074"/>
                      <a:pt x="1802" y="763845"/>
                    </a:cubicBezTo>
                    <a:cubicBezTo>
                      <a:pt x="-72" y="762060"/>
                      <a:pt x="-965" y="759291"/>
                      <a:pt x="1534" y="7568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38" name="Google Shape;438;p10"/>
              <p:cNvSpPr/>
              <p:nvPr/>
            </p:nvSpPr>
            <p:spPr>
              <a:xfrm>
                <a:off x="3490768" y="575826"/>
                <a:ext cx="56962" cy="37790"/>
              </a:xfrm>
              <a:custGeom>
                <a:avLst/>
                <a:gdLst/>
                <a:ahLst/>
                <a:cxnLst/>
                <a:rect l="l" t="t" r="r" b="b"/>
                <a:pathLst>
                  <a:path w="56962" h="37790" extrusionOk="0">
                    <a:moveTo>
                      <a:pt x="1445" y="22820"/>
                    </a:moveTo>
                    <a:cubicBezTo>
                      <a:pt x="5372" y="28624"/>
                      <a:pt x="10995" y="31661"/>
                      <a:pt x="16975" y="32553"/>
                    </a:cubicBezTo>
                    <a:cubicBezTo>
                      <a:pt x="22955" y="37108"/>
                      <a:pt x="29827" y="38894"/>
                      <a:pt x="37681" y="37108"/>
                    </a:cubicBezTo>
                    <a:cubicBezTo>
                      <a:pt x="47053" y="34965"/>
                      <a:pt x="57139" y="26303"/>
                      <a:pt x="56960" y="16034"/>
                    </a:cubicBezTo>
                    <a:cubicBezTo>
                      <a:pt x="56782" y="4514"/>
                      <a:pt x="44465" y="496"/>
                      <a:pt x="34825" y="49"/>
                    </a:cubicBezTo>
                    <a:cubicBezTo>
                      <a:pt x="23490" y="-486"/>
                      <a:pt x="12423" y="3353"/>
                      <a:pt x="3765" y="10676"/>
                    </a:cubicBezTo>
                    <a:cubicBezTo>
                      <a:pt x="285" y="13712"/>
                      <a:pt x="-1411" y="18534"/>
                      <a:pt x="1445" y="2282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39" name="Google Shape;439;p10"/>
              <p:cNvSpPr/>
              <p:nvPr/>
            </p:nvSpPr>
            <p:spPr>
              <a:xfrm>
                <a:off x="3444893" y="607644"/>
                <a:ext cx="23899" cy="18495"/>
              </a:xfrm>
              <a:custGeom>
                <a:avLst/>
                <a:gdLst/>
                <a:ahLst/>
                <a:cxnLst/>
                <a:rect l="l" t="t" r="r" b="b"/>
                <a:pathLst>
                  <a:path w="23899" h="18495" extrusionOk="0">
                    <a:moveTo>
                      <a:pt x="4211" y="16541"/>
                    </a:moveTo>
                    <a:cubicBezTo>
                      <a:pt x="7602" y="18773"/>
                      <a:pt x="12333" y="19041"/>
                      <a:pt x="16081" y="17612"/>
                    </a:cubicBezTo>
                    <a:cubicBezTo>
                      <a:pt x="16528" y="17434"/>
                      <a:pt x="16795" y="17166"/>
                      <a:pt x="17242" y="16898"/>
                    </a:cubicBezTo>
                    <a:cubicBezTo>
                      <a:pt x="19652" y="16451"/>
                      <a:pt x="21972" y="14933"/>
                      <a:pt x="23043" y="12790"/>
                    </a:cubicBezTo>
                    <a:cubicBezTo>
                      <a:pt x="25185" y="8593"/>
                      <a:pt x="23043" y="4664"/>
                      <a:pt x="19562" y="2253"/>
                    </a:cubicBezTo>
                    <a:cubicBezTo>
                      <a:pt x="14207" y="-1319"/>
                      <a:pt x="5996" y="-694"/>
                      <a:pt x="1979" y="4486"/>
                    </a:cubicBezTo>
                    <a:cubicBezTo>
                      <a:pt x="-1502" y="8861"/>
                      <a:pt x="-163" y="13683"/>
                      <a:pt x="4211" y="165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40" name="Google Shape;440;p10"/>
            <p:cNvGrpSpPr/>
            <p:nvPr/>
          </p:nvGrpSpPr>
          <p:grpSpPr>
            <a:xfrm>
              <a:off x="4098733" y="86390"/>
              <a:ext cx="857413" cy="1518164"/>
              <a:chOff x="4098733" y="86390"/>
              <a:chExt cx="857413" cy="1518164"/>
            </a:xfrm>
          </p:grpSpPr>
          <p:sp>
            <p:nvSpPr>
              <p:cNvPr id="441" name="Google Shape;441;p10"/>
              <p:cNvSpPr/>
              <p:nvPr/>
            </p:nvSpPr>
            <p:spPr>
              <a:xfrm>
                <a:off x="4098733" y="86390"/>
                <a:ext cx="857413" cy="1518164"/>
              </a:xfrm>
              <a:custGeom>
                <a:avLst/>
                <a:gdLst/>
                <a:ahLst/>
                <a:cxnLst/>
                <a:rect l="l" t="t" r="r" b="b"/>
                <a:pathLst>
                  <a:path w="857413" h="1518164" extrusionOk="0">
                    <a:moveTo>
                      <a:pt x="135" y="1509166"/>
                    </a:moveTo>
                    <a:cubicBezTo>
                      <a:pt x="492" y="1511577"/>
                      <a:pt x="1384" y="1513810"/>
                      <a:pt x="3169" y="1515328"/>
                    </a:cubicBezTo>
                    <a:cubicBezTo>
                      <a:pt x="6829" y="1518900"/>
                      <a:pt x="13969" y="1519703"/>
                      <a:pt x="26197" y="1514167"/>
                    </a:cubicBezTo>
                    <a:cubicBezTo>
                      <a:pt x="145261" y="1460678"/>
                      <a:pt x="251115" y="1366202"/>
                      <a:pt x="337245" y="1255742"/>
                    </a:cubicBezTo>
                    <a:cubicBezTo>
                      <a:pt x="339297" y="1253420"/>
                      <a:pt x="341082" y="1250920"/>
                      <a:pt x="342957" y="1248509"/>
                    </a:cubicBezTo>
                    <a:cubicBezTo>
                      <a:pt x="349651" y="1239847"/>
                      <a:pt x="356256" y="1231006"/>
                      <a:pt x="362682" y="1222077"/>
                    </a:cubicBezTo>
                    <a:cubicBezTo>
                      <a:pt x="363931" y="1220559"/>
                      <a:pt x="364913" y="1219041"/>
                      <a:pt x="365984" y="1217523"/>
                    </a:cubicBezTo>
                    <a:cubicBezTo>
                      <a:pt x="432032" y="1125815"/>
                      <a:pt x="484869" y="1025624"/>
                      <a:pt x="521285" y="929897"/>
                    </a:cubicBezTo>
                    <a:cubicBezTo>
                      <a:pt x="545205" y="867032"/>
                      <a:pt x="563502" y="801846"/>
                      <a:pt x="579478" y="735677"/>
                    </a:cubicBezTo>
                    <a:cubicBezTo>
                      <a:pt x="580371" y="731926"/>
                      <a:pt x="581352" y="728265"/>
                      <a:pt x="582245" y="724604"/>
                    </a:cubicBezTo>
                    <a:cubicBezTo>
                      <a:pt x="584476" y="714781"/>
                      <a:pt x="586797" y="704959"/>
                      <a:pt x="589028" y="695047"/>
                    </a:cubicBezTo>
                    <a:cubicBezTo>
                      <a:pt x="589653" y="692368"/>
                      <a:pt x="590278" y="689689"/>
                      <a:pt x="590902" y="686921"/>
                    </a:cubicBezTo>
                    <a:cubicBezTo>
                      <a:pt x="636243" y="487074"/>
                      <a:pt x="668642" y="282495"/>
                      <a:pt x="780476" y="111492"/>
                    </a:cubicBezTo>
                    <a:cubicBezTo>
                      <a:pt x="791990" y="93989"/>
                      <a:pt x="804218" y="76755"/>
                      <a:pt x="817427" y="60057"/>
                    </a:cubicBezTo>
                    <a:cubicBezTo>
                      <a:pt x="827245" y="47555"/>
                      <a:pt x="837777" y="35232"/>
                      <a:pt x="848666" y="23088"/>
                    </a:cubicBezTo>
                    <a:cubicBezTo>
                      <a:pt x="849558" y="22105"/>
                      <a:pt x="849469" y="21034"/>
                      <a:pt x="848934" y="20141"/>
                    </a:cubicBezTo>
                    <a:cubicBezTo>
                      <a:pt x="850183" y="19426"/>
                      <a:pt x="851433" y="18623"/>
                      <a:pt x="852772" y="17908"/>
                    </a:cubicBezTo>
                    <a:cubicBezTo>
                      <a:pt x="863928" y="11658"/>
                      <a:pt x="852861" y="-4862"/>
                      <a:pt x="841793" y="1388"/>
                    </a:cubicBezTo>
                    <a:cubicBezTo>
                      <a:pt x="590992" y="141138"/>
                      <a:pt x="417216" y="420280"/>
                      <a:pt x="313949" y="680938"/>
                    </a:cubicBezTo>
                    <a:cubicBezTo>
                      <a:pt x="287352" y="747910"/>
                      <a:pt x="267181" y="818098"/>
                      <a:pt x="248884" y="889267"/>
                    </a:cubicBezTo>
                    <a:cubicBezTo>
                      <a:pt x="248259" y="891589"/>
                      <a:pt x="247634" y="893821"/>
                      <a:pt x="247009" y="896143"/>
                    </a:cubicBezTo>
                    <a:cubicBezTo>
                      <a:pt x="241833" y="916324"/>
                      <a:pt x="236835" y="936505"/>
                      <a:pt x="231747" y="956776"/>
                    </a:cubicBezTo>
                    <a:cubicBezTo>
                      <a:pt x="231301" y="958651"/>
                      <a:pt x="230855" y="960526"/>
                      <a:pt x="230319" y="962401"/>
                    </a:cubicBezTo>
                    <a:cubicBezTo>
                      <a:pt x="182926" y="1153854"/>
                      <a:pt x="136871" y="1346289"/>
                      <a:pt x="3705" y="1496218"/>
                    </a:cubicBezTo>
                    <a:cubicBezTo>
                      <a:pt x="1117" y="1499344"/>
                      <a:pt x="-490" y="1504523"/>
                      <a:pt x="135" y="1509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42" name="Google Shape;442;p10"/>
              <p:cNvSpPr/>
              <p:nvPr/>
            </p:nvSpPr>
            <p:spPr>
              <a:xfrm>
                <a:off x="4098957" y="146536"/>
                <a:ext cx="817292" cy="1455181"/>
              </a:xfrm>
              <a:custGeom>
                <a:avLst/>
                <a:gdLst/>
                <a:ahLst/>
                <a:cxnLst/>
                <a:rect l="l" t="t" r="r" b="b"/>
                <a:pathLst>
                  <a:path w="817292" h="1455181" extrusionOk="0">
                    <a:moveTo>
                      <a:pt x="387716" y="893951"/>
                    </a:moveTo>
                    <a:cubicBezTo>
                      <a:pt x="335860" y="896273"/>
                      <a:pt x="281862" y="906810"/>
                      <a:pt x="230184" y="902345"/>
                    </a:cubicBezTo>
                    <a:cubicBezTo>
                      <a:pt x="230630" y="900470"/>
                      <a:pt x="231077" y="898594"/>
                      <a:pt x="231612" y="896719"/>
                    </a:cubicBezTo>
                    <a:cubicBezTo>
                      <a:pt x="283736" y="896094"/>
                      <a:pt x="337556" y="883860"/>
                      <a:pt x="389055" y="890558"/>
                    </a:cubicBezTo>
                    <a:cubicBezTo>
                      <a:pt x="395571" y="873234"/>
                      <a:pt x="401640" y="855643"/>
                      <a:pt x="407441" y="838051"/>
                    </a:cubicBezTo>
                    <a:cubicBezTo>
                      <a:pt x="370491" y="832783"/>
                      <a:pt x="331040" y="839391"/>
                      <a:pt x="293733" y="837962"/>
                    </a:cubicBezTo>
                    <a:cubicBezTo>
                      <a:pt x="278113" y="837337"/>
                      <a:pt x="262494" y="836712"/>
                      <a:pt x="246875" y="836087"/>
                    </a:cubicBezTo>
                    <a:cubicBezTo>
                      <a:pt x="247410" y="833765"/>
                      <a:pt x="248035" y="831533"/>
                      <a:pt x="248749" y="829211"/>
                    </a:cubicBezTo>
                    <a:cubicBezTo>
                      <a:pt x="270348" y="830372"/>
                      <a:pt x="292037" y="831443"/>
                      <a:pt x="313725" y="831979"/>
                    </a:cubicBezTo>
                    <a:cubicBezTo>
                      <a:pt x="345678" y="832693"/>
                      <a:pt x="377720" y="826800"/>
                      <a:pt x="409137" y="833140"/>
                    </a:cubicBezTo>
                    <a:cubicBezTo>
                      <a:pt x="431986" y="763131"/>
                      <a:pt x="469651" y="602218"/>
                      <a:pt x="470900" y="596950"/>
                    </a:cubicBezTo>
                    <a:cubicBezTo>
                      <a:pt x="502942" y="453717"/>
                      <a:pt x="538822" y="306645"/>
                      <a:pt x="627094" y="186273"/>
                    </a:cubicBezTo>
                    <a:cubicBezTo>
                      <a:pt x="680021" y="114211"/>
                      <a:pt x="747764" y="56078"/>
                      <a:pt x="817293" y="0"/>
                    </a:cubicBezTo>
                    <a:cubicBezTo>
                      <a:pt x="804083" y="16788"/>
                      <a:pt x="791766" y="34022"/>
                      <a:pt x="780342" y="51435"/>
                    </a:cubicBezTo>
                    <a:cubicBezTo>
                      <a:pt x="724648" y="98494"/>
                      <a:pt x="671988" y="148411"/>
                      <a:pt x="629861" y="208865"/>
                    </a:cubicBezTo>
                    <a:cubicBezTo>
                      <a:pt x="552299" y="320219"/>
                      <a:pt x="518294" y="452378"/>
                      <a:pt x="488662" y="583644"/>
                    </a:cubicBezTo>
                    <a:lnTo>
                      <a:pt x="489287" y="583734"/>
                    </a:lnTo>
                    <a:cubicBezTo>
                      <a:pt x="523381" y="597485"/>
                      <a:pt x="557208" y="612041"/>
                      <a:pt x="590768" y="626864"/>
                    </a:cubicBezTo>
                    <a:cubicBezTo>
                      <a:pt x="590143" y="629543"/>
                      <a:pt x="589518" y="632222"/>
                      <a:pt x="588893" y="634990"/>
                    </a:cubicBezTo>
                    <a:cubicBezTo>
                      <a:pt x="554620" y="621060"/>
                      <a:pt x="520704" y="606504"/>
                      <a:pt x="486966" y="591235"/>
                    </a:cubicBezTo>
                    <a:cubicBezTo>
                      <a:pt x="485003" y="600164"/>
                      <a:pt x="482949" y="609005"/>
                      <a:pt x="480986" y="618024"/>
                    </a:cubicBezTo>
                    <a:cubicBezTo>
                      <a:pt x="515170" y="631686"/>
                      <a:pt x="548729" y="647760"/>
                      <a:pt x="582110" y="664547"/>
                    </a:cubicBezTo>
                    <a:cubicBezTo>
                      <a:pt x="581217" y="668298"/>
                      <a:pt x="580236" y="671959"/>
                      <a:pt x="579343" y="675620"/>
                    </a:cubicBezTo>
                    <a:cubicBezTo>
                      <a:pt x="544891" y="660350"/>
                      <a:pt x="511243" y="644009"/>
                      <a:pt x="479380" y="625257"/>
                    </a:cubicBezTo>
                    <a:cubicBezTo>
                      <a:pt x="475631" y="641866"/>
                      <a:pt x="471971" y="658475"/>
                      <a:pt x="468223" y="674995"/>
                    </a:cubicBezTo>
                    <a:cubicBezTo>
                      <a:pt x="433503" y="826264"/>
                      <a:pt x="385039" y="961727"/>
                      <a:pt x="302122" y="1091744"/>
                    </a:cubicBezTo>
                    <a:cubicBezTo>
                      <a:pt x="320687" y="1111300"/>
                      <a:pt x="340412" y="1129695"/>
                      <a:pt x="358620" y="1149787"/>
                    </a:cubicBezTo>
                    <a:cubicBezTo>
                      <a:pt x="360851" y="1152287"/>
                      <a:pt x="363261" y="1154787"/>
                      <a:pt x="365849" y="1157288"/>
                    </a:cubicBezTo>
                    <a:cubicBezTo>
                      <a:pt x="364778" y="1158806"/>
                      <a:pt x="363797" y="1160324"/>
                      <a:pt x="362547" y="1161842"/>
                    </a:cubicBezTo>
                    <a:cubicBezTo>
                      <a:pt x="356032" y="1156127"/>
                      <a:pt x="349605" y="1150590"/>
                      <a:pt x="344339" y="1145233"/>
                    </a:cubicBezTo>
                    <a:cubicBezTo>
                      <a:pt x="328720" y="1129427"/>
                      <a:pt x="314350" y="1112371"/>
                      <a:pt x="299088" y="1096476"/>
                    </a:cubicBezTo>
                    <a:cubicBezTo>
                      <a:pt x="295250" y="1102459"/>
                      <a:pt x="291412" y="1108442"/>
                      <a:pt x="287396" y="1114425"/>
                    </a:cubicBezTo>
                    <a:cubicBezTo>
                      <a:pt x="285878" y="1116568"/>
                      <a:pt x="284450" y="1118801"/>
                      <a:pt x="282933" y="1121122"/>
                    </a:cubicBezTo>
                    <a:cubicBezTo>
                      <a:pt x="303551" y="1142643"/>
                      <a:pt x="322651" y="1166128"/>
                      <a:pt x="342911" y="1188363"/>
                    </a:cubicBezTo>
                    <a:cubicBezTo>
                      <a:pt x="341037" y="1190774"/>
                      <a:pt x="339252" y="1193274"/>
                      <a:pt x="337199" y="1195596"/>
                    </a:cubicBezTo>
                    <a:cubicBezTo>
                      <a:pt x="316046" y="1174432"/>
                      <a:pt x="296589" y="1150769"/>
                      <a:pt x="278024" y="1128534"/>
                    </a:cubicBezTo>
                    <a:cubicBezTo>
                      <a:pt x="200195" y="1244977"/>
                      <a:pt x="118528" y="1373207"/>
                      <a:pt x="3035" y="1455182"/>
                    </a:cubicBezTo>
                    <a:cubicBezTo>
                      <a:pt x="1250" y="1453664"/>
                      <a:pt x="357" y="1451431"/>
                      <a:pt x="0" y="1449020"/>
                    </a:cubicBezTo>
                    <a:cubicBezTo>
                      <a:pt x="121563" y="1340346"/>
                      <a:pt x="216261" y="1203186"/>
                      <a:pt x="302926" y="1065758"/>
                    </a:cubicBezTo>
                    <a:cubicBezTo>
                      <a:pt x="337913" y="1010305"/>
                      <a:pt x="365225" y="952887"/>
                      <a:pt x="387716" y="8939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43" name="Google Shape;443;p10"/>
              <p:cNvSpPr/>
              <p:nvPr/>
            </p:nvSpPr>
            <p:spPr>
              <a:xfrm>
                <a:off x="4374064" y="894688"/>
                <a:ext cx="41940" cy="46363"/>
              </a:xfrm>
              <a:custGeom>
                <a:avLst/>
                <a:gdLst/>
                <a:ahLst/>
                <a:cxnLst/>
                <a:rect l="l" t="t" r="r" b="b"/>
                <a:pathLst>
                  <a:path w="41940" h="46363" extrusionOk="0">
                    <a:moveTo>
                      <a:pt x="597" y="38642"/>
                    </a:moveTo>
                    <a:cubicBezTo>
                      <a:pt x="1578" y="43911"/>
                      <a:pt x="6487" y="47125"/>
                      <a:pt x="11039" y="45875"/>
                    </a:cubicBezTo>
                    <a:cubicBezTo>
                      <a:pt x="13360" y="46768"/>
                      <a:pt x="15948" y="46500"/>
                      <a:pt x="18001" y="44536"/>
                    </a:cubicBezTo>
                    <a:cubicBezTo>
                      <a:pt x="31478" y="50429"/>
                      <a:pt x="50578" y="16675"/>
                      <a:pt x="37637" y="4174"/>
                    </a:cubicBezTo>
                    <a:cubicBezTo>
                      <a:pt x="30318" y="-2881"/>
                      <a:pt x="18001" y="-113"/>
                      <a:pt x="11039" y="5960"/>
                    </a:cubicBezTo>
                    <a:cubicBezTo>
                      <a:pt x="2114" y="13818"/>
                      <a:pt x="-1546" y="27123"/>
                      <a:pt x="597" y="3864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44" name="Google Shape;444;p10"/>
              <p:cNvSpPr/>
              <p:nvPr/>
            </p:nvSpPr>
            <p:spPr>
              <a:xfrm>
                <a:off x="4397860" y="846063"/>
                <a:ext cx="29777" cy="27046"/>
              </a:xfrm>
              <a:custGeom>
                <a:avLst/>
                <a:gdLst/>
                <a:ahLst/>
                <a:cxnLst/>
                <a:rect l="l" t="t" r="r" b="b"/>
                <a:pathLst>
                  <a:path w="29777" h="27046" extrusionOk="0">
                    <a:moveTo>
                      <a:pt x="720" y="18241"/>
                    </a:moveTo>
                    <a:cubicBezTo>
                      <a:pt x="3755" y="27081"/>
                      <a:pt x="13483" y="29046"/>
                      <a:pt x="21159" y="25116"/>
                    </a:cubicBezTo>
                    <a:cubicBezTo>
                      <a:pt x="22141" y="24581"/>
                      <a:pt x="23122" y="24134"/>
                      <a:pt x="24104" y="23598"/>
                    </a:cubicBezTo>
                    <a:cubicBezTo>
                      <a:pt x="29102" y="21009"/>
                      <a:pt x="30888" y="13597"/>
                      <a:pt x="29102" y="8686"/>
                    </a:cubicBezTo>
                    <a:cubicBezTo>
                      <a:pt x="27228" y="3328"/>
                      <a:pt x="21695" y="-333"/>
                      <a:pt x="15982" y="24"/>
                    </a:cubicBezTo>
                    <a:cubicBezTo>
                      <a:pt x="14911" y="113"/>
                      <a:pt x="13751" y="203"/>
                      <a:pt x="12680" y="292"/>
                    </a:cubicBezTo>
                    <a:cubicBezTo>
                      <a:pt x="3844" y="828"/>
                      <a:pt x="-2136" y="9936"/>
                      <a:pt x="720" y="182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45" name="Google Shape;445;p10"/>
            <p:cNvGrpSpPr/>
            <p:nvPr/>
          </p:nvGrpSpPr>
          <p:grpSpPr>
            <a:xfrm>
              <a:off x="3310709" y="-34564"/>
              <a:ext cx="1723963" cy="1391012"/>
              <a:chOff x="3310709" y="-34564"/>
              <a:chExt cx="1723963" cy="1391012"/>
            </a:xfrm>
          </p:grpSpPr>
          <p:sp>
            <p:nvSpPr>
              <p:cNvPr id="446" name="Google Shape;446;p10"/>
              <p:cNvSpPr/>
              <p:nvPr/>
            </p:nvSpPr>
            <p:spPr>
              <a:xfrm>
                <a:off x="3310709" y="-34564"/>
                <a:ext cx="1723944" cy="1391012"/>
              </a:xfrm>
              <a:custGeom>
                <a:avLst/>
                <a:gdLst/>
                <a:ahLst/>
                <a:cxnLst/>
                <a:rect l="l" t="t" r="r" b="b"/>
                <a:pathLst>
                  <a:path w="1723944" h="1391012" extrusionOk="0">
                    <a:moveTo>
                      <a:pt x="1837" y="1384644"/>
                    </a:moveTo>
                    <a:cubicBezTo>
                      <a:pt x="4514" y="1389466"/>
                      <a:pt x="10048" y="1392592"/>
                      <a:pt x="16296" y="1390181"/>
                    </a:cubicBezTo>
                    <a:cubicBezTo>
                      <a:pt x="135360" y="1343121"/>
                      <a:pt x="249783" y="1287221"/>
                      <a:pt x="359207" y="1222749"/>
                    </a:cubicBezTo>
                    <a:cubicBezTo>
                      <a:pt x="362242" y="1220963"/>
                      <a:pt x="365365" y="1219177"/>
                      <a:pt x="368489" y="1217302"/>
                    </a:cubicBezTo>
                    <a:cubicBezTo>
                      <a:pt x="377147" y="1212123"/>
                      <a:pt x="385805" y="1206943"/>
                      <a:pt x="394462" y="1201586"/>
                    </a:cubicBezTo>
                    <a:cubicBezTo>
                      <a:pt x="397140" y="1200068"/>
                      <a:pt x="399728" y="1198371"/>
                      <a:pt x="402316" y="1196674"/>
                    </a:cubicBezTo>
                    <a:cubicBezTo>
                      <a:pt x="574486" y="1090590"/>
                      <a:pt x="733178" y="963252"/>
                      <a:pt x="875627" y="817252"/>
                    </a:cubicBezTo>
                    <a:cubicBezTo>
                      <a:pt x="877501" y="815377"/>
                      <a:pt x="879286" y="813501"/>
                      <a:pt x="881071" y="811626"/>
                    </a:cubicBezTo>
                    <a:cubicBezTo>
                      <a:pt x="883124" y="809572"/>
                      <a:pt x="885177" y="807429"/>
                      <a:pt x="887140" y="805286"/>
                    </a:cubicBezTo>
                    <a:cubicBezTo>
                      <a:pt x="899279" y="792695"/>
                      <a:pt x="911328" y="780104"/>
                      <a:pt x="923377" y="767335"/>
                    </a:cubicBezTo>
                    <a:cubicBezTo>
                      <a:pt x="925341" y="765281"/>
                      <a:pt x="927215" y="763227"/>
                      <a:pt x="929179" y="761173"/>
                    </a:cubicBezTo>
                    <a:cubicBezTo>
                      <a:pt x="1037532" y="645266"/>
                      <a:pt x="1139548" y="523465"/>
                      <a:pt x="1246920" y="406665"/>
                    </a:cubicBezTo>
                    <a:cubicBezTo>
                      <a:pt x="1370001" y="272987"/>
                      <a:pt x="1511378" y="106002"/>
                      <a:pt x="1688456" y="45191"/>
                    </a:cubicBezTo>
                    <a:cubicBezTo>
                      <a:pt x="1692473" y="44387"/>
                      <a:pt x="1696489" y="43316"/>
                      <a:pt x="1699881" y="41619"/>
                    </a:cubicBezTo>
                    <a:cubicBezTo>
                      <a:pt x="1702737" y="40280"/>
                      <a:pt x="1704522" y="38047"/>
                      <a:pt x="1705504" y="35636"/>
                    </a:cubicBezTo>
                    <a:cubicBezTo>
                      <a:pt x="1707825" y="34565"/>
                      <a:pt x="1709967" y="33047"/>
                      <a:pt x="1711573" y="30546"/>
                    </a:cubicBezTo>
                    <a:cubicBezTo>
                      <a:pt x="1711751" y="30278"/>
                      <a:pt x="1711662" y="30100"/>
                      <a:pt x="1711841" y="29832"/>
                    </a:cubicBezTo>
                    <a:cubicBezTo>
                      <a:pt x="1719427" y="28760"/>
                      <a:pt x="1723265" y="23135"/>
                      <a:pt x="1723890" y="16973"/>
                    </a:cubicBezTo>
                    <a:cubicBezTo>
                      <a:pt x="1724336" y="11347"/>
                      <a:pt x="1722016" y="5275"/>
                      <a:pt x="1717107" y="2239"/>
                    </a:cubicBezTo>
                    <a:cubicBezTo>
                      <a:pt x="1714786" y="721"/>
                      <a:pt x="1711751" y="-83"/>
                      <a:pt x="1708271" y="7"/>
                    </a:cubicBezTo>
                    <a:cubicBezTo>
                      <a:pt x="1663465" y="2061"/>
                      <a:pt x="1619553" y="8222"/>
                      <a:pt x="1576800" y="17598"/>
                    </a:cubicBezTo>
                    <a:cubicBezTo>
                      <a:pt x="1561360" y="21081"/>
                      <a:pt x="1546097" y="24831"/>
                      <a:pt x="1530925" y="29207"/>
                    </a:cubicBezTo>
                    <a:cubicBezTo>
                      <a:pt x="1439529" y="54835"/>
                      <a:pt x="1352507" y="95197"/>
                      <a:pt x="1269501" y="143953"/>
                    </a:cubicBezTo>
                    <a:cubicBezTo>
                      <a:pt x="1114290" y="235304"/>
                      <a:pt x="963987" y="346568"/>
                      <a:pt x="826894" y="463279"/>
                    </a:cubicBezTo>
                    <a:cubicBezTo>
                      <a:pt x="720326" y="554005"/>
                      <a:pt x="626699" y="660089"/>
                      <a:pt x="534501" y="766442"/>
                    </a:cubicBezTo>
                    <a:cubicBezTo>
                      <a:pt x="532269" y="768942"/>
                      <a:pt x="530127" y="771442"/>
                      <a:pt x="527985" y="773853"/>
                    </a:cubicBezTo>
                    <a:cubicBezTo>
                      <a:pt x="518524" y="784748"/>
                      <a:pt x="509153" y="795553"/>
                      <a:pt x="499781" y="806447"/>
                    </a:cubicBezTo>
                    <a:lnTo>
                      <a:pt x="499692" y="806447"/>
                    </a:lnTo>
                    <a:cubicBezTo>
                      <a:pt x="497461" y="809215"/>
                      <a:pt x="495050" y="811805"/>
                      <a:pt x="492819" y="814484"/>
                    </a:cubicBezTo>
                    <a:lnTo>
                      <a:pt x="492730" y="814484"/>
                    </a:lnTo>
                    <a:cubicBezTo>
                      <a:pt x="473094" y="837165"/>
                      <a:pt x="453548" y="859668"/>
                      <a:pt x="433734" y="881992"/>
                    </a:cubicBezTo>
                    <a:cubicBezTo>
                      <a:pt x="289857" y="1044512"/>
                      <a:pt x="146784" y="1207658"/>
                      <a:pt x="2997" y="1370267"/>
                    </a:cubicBezTo>
                    <a:cubicBezTo>
                      <a:pt x="1926" y="1371428"/>
                      <a:pt x="1212" y="1372768"/>
                      <a:pt x="677" y="1374107"/>
                    </a:cubicBezTo>
                    <a:lnTo>
                      <a:pt x="677" y="1374196"/>
                    </a:lnTo>
                    <a:cubicBezTo>
                      <a:pt x="-573" y="1377679"/>
                      <a:pt x="-38" y="1381429"/>
                      <a:pt x="1837" y="138464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47" name="Google Shape;447;p10"/>
              <p:cNvSpPr/>
              <p:nvPr/>
            </p:nvSpPr>
            <p:spPr>
              <a:xfrm>
                <a:off x="3310709" y="-32414"/>
                <a:ext cx="1723963" cy="1382404"/>
              </a:xfrm>
              <a:custGeom>
                <a:avLst/>
                <a:gdLst/>
                <a:ahLst/>
                <a:cxnLst/>
                <a:rect l="l" t="t" r="r" b="b"/>
                <a:pathLst>
                  <a:path w="1723963" h="1382404" extrusionOk="0">
                    <a:moveTo>
                      <a:pt x="677" y="1371957"/>
                    </a:moveTo>
                    <a:lnTo>
                      <a:pt x="677" y="1371957"/>
                    </a:lnTo>
                    <a:cubicBezTo>
                      <a:pt x="142232" y="1295519"/>
                      <a:pt x="264598" y="1197382"/>
                      <a:pt x="380895" y="1084511"/>
                    </a:cubicBezTo>
                    <a:cubicBezTo>
                      <a:pt x="461491" y="1006376"/>
                      <a:pt x="539320" y="925562"/>
                      <a:pt x="618756" y="846356"/>
                    </a:cubicBezTo>
                    <a:cubicBezTo>
                      <a:pt x="577878" y="838587"/>
                      <a:pt x="531377" y="829836"/>
                      <a:pt x="492819" y="812334"/>
                    </a:cubicBezTo>
                    <a:cubicBezTo>
                      <a:pt x="495050" y="809655"/>
                      <a:pt x="497371" y="807065"/>
                      <a:pt x="499692" y="804297"/>
                    </a:cubicBezTo>
                    <a:lnTo>
                      <a:pt x="499781" y="804297"/>
                    </a:lnTo>
                    <a:cubicBezTo>
                      <a:pt x="541284" y="812512"/>
                      <a:pt x="583501" y="828943"/>
                      <a:pt x="623486" y="840819"/>
                    </a:cubicBezTo>
                    <a:cubicBezTo>
                      <a:pt x="623665" y="840819"/>
                      <a:pt x="623843" y="840998"/>
                      <a:pt x="623932" y="841087"/>
                    </a:cubicBezTo>
                    <a:cubicBezTo>
                      <a:pt x="633661" y="831354"/>
                      <a:pt x="643568" y="821710"/>
                      <a:pt x="653297" y="812066"/>
                    </a:cubicBezTo>
                    <a:cubicBezTo>
                      <a:pt x="611615" y="798493"/>
                      <a:pt x="569755" y="785098"/>
                      <a:pt x="527985" y="771704"/>
                    </a:cubicBezTo>
                    <a:cubicBezTo>
                      <a:pt x="530127" y="769203"/>
                      <a:pt x="532269" y="766703"/>
                      <a:pt x="534501" y="764292"/>
                    </a:cubicBezTo>
                    <a:cubicBezTo>
                      <a:pt x="576093" y="776526"/>
                      <a:pt x="617238" y="791706"/>
                      <a:pt x="656421" y="809119"/>
                    </a:cubicBezTo>
                    <a:cubicBezTo>
                      <a:pt x="676146" y="789742"/>
                      <a:pt x="695960" y="770364"/>
                      <a:pt x="716042" y="751344"/>
                    </a:cubicBezTo>
                    <a:cubicBezTo>
                      <a:pt x="835106" y="638205"/>
                      <a:pt x="958989" y="530334"/>
                      <a:pt x="1086086" y="426303"/>
                    </a:cubicBezTo>
                    <a:cubicBezTo>
                      <a:pt x="1214432" y="321290"/>
                      <a:pt x="1345902" y="218956"/>
                      <a:pt x="1482906" y="125462"/>
                    </a:cubicBezTo>
                    <a:cubicBezTo>
                      <a:pt x="1556361" y="75367"/>
                      <a:pt x="1633923" y="29647"/>
                      <a:pt x="1717107" y="0"/>
                    </a:cubicBezTo>
                    <a:cubicBezTo>
                      <a:pt x="1722016" y="3036"/>
                      <a:pt x="1724426" y="9108"/>
                      <a:pt x="1723890" y="14734"/>
                    </a:cubicBezTo>
                    <a:cubicBezTo>
                      <a:pt x="1603398" y="56793"/>
                      <a:pt x="1495312" y="134303"/>
                      <a:pt x="1392225" y="209223"/>
                    </a:cubicBezTo>
                    <a:cubicBezTo>
                      <a:pt x="1210505" y="341561"/>
                      <a:pt x="1035926" y="483453"/>
                      <a:pt x="868397" y="633204"/>
                    </a:cubicBezTo>
                    <a:cubicBezTo>
                      <a:pt x="889282" y="674817"/>
                      <a:pt x="908650" y="717054"/>
                      <a:pt x="929179" y="758845"/>
                    </a:cubicBezTo>
                    <a:cubicBezTo>
                      <a:pt x="927215" y="760899"/>
                      <a:pt x="925341" y="762953"/>
                      <a:pt x="923377" y="765006"/>
                    </a:cubicBezTo>
                    <a:cubicBezTo>
                      <a:pt x="901421" y="723751"/>
                      <a:pt x="881874" y="680710"/>
                      <a:pt x="862328" y="638651"/>
                    </a:cubicBezTo>
                    <a:cubicBezTo>
                      <a:pt x="847601" y="651778"/>
                      <a:pt x="833053" y="665083"/>
                      <a:pt x="818505" y="678388"/>
                    </a:cubicBezTo>
                    <a:cubicBezTo>
                      <a:pt x="841532" y="719554"/>
                      <a:pt x="866077" y="760542"/>
                      <a:pt x="887140" y="802958"/>
                    </a:cubicBezTo>
                    <a:cubicBezTo>
                      <a:pt x="885177" y="805101"/>
                      <a:pt x="883124" y="807244"/>
                      <a:pt x="881071" y="809298"/>
                    </a:cubicBezTo>
                    <a:cubicBezTo>
                      <a:pt x="856437" y="768400"/>
                      <a:pt x="835106" y="725359"/>
                      <a:pt x="812882" y="683478"/>
                    </a:cubicBezTo>
                    <a:cubicBezTo>
                      <a:pt x="748173" y="742504"/>
                      <a:pt x="684446" y="802690"/>
                      <a:pt x="622147" y="864215"/>
                    </a:cubicBezTo>
                    <a:cubicBezTo>
                      <a:pt x="537535" y="947529"/>
                      <a:pt x="453369" y="1038433"/>
                      <a:pt x="363759" y="1123444"/>
                    </a:cubicBezTo>
                    <a:cubicBezTo>
                      <a:pt x="376433" y="1147197"/>
                      <a:pt x="389642" y="1170682"/>
                      <a:pt x="402316" y="1194524"/>
                    </a:cubicBezTo>
                    <a:cubicBezTo>
                      <a:pt x="399728" y="1196221"/>
                      <a:pt x="397140" y="1197828"/>
                      <a:pt x="394462" y="1199436"/>
                    </a:cubicBezTo>
                    <a:cubicBezTo>
                      <a:pt x="382770" y="1175326"/>
                      <a:pt x="371792" y="1150948"/>
                      <a:pt x="360189" y="1126837"/>
                    </a:cubicBezTo>
                    <a:cubicBezTo>
                      <a:pt x="349746" y="1136660"/>
                      <a:pt x="339214" y="1146393"/>
                      <a:pt x="328593" y="1156127"/>
                    </a:cubicBezTo>
                    <a:cubicBezTo>
                      <a:pt x="342427" y="1175236"/>
                      <a:pt x="355637" y="1195060"/>
                      <a:pt x="368489" y="1215063"/>
                    </a:cubicBezTo>
                    <a:cubicBezTo>
                      <a:pt x="365365" y="1216938"/>
                      <a:pt x="362331" y="1218724"/>
                      <a:pt x="359207" y="1220510"/>
                    </a:cubicBezTo>
                    <a:cubicBezTo>
                      <a:pt x="345551" y="1201757"/>
                      <a:pt x="332877" y="1182201"/>
                      <a:pt x="322078" y="1162110"/>
                    </a:cubicBezTo>
                    <a:cubicBezTo>
                      <a:pt x="224524" y="1250514"/>
                      <a:pt x="120187" y="1329452"/>
                      <a:pt x="1837" y="1382405"/>
                    </a:cubicBezTo>
                    <a:cubicBezTo>
                      <a:pt x="-38" y="1379280"/>
                      <a:pt x="-573" y="1375529"/>
                      <a:pt x="677" y="137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48" name="Google Shape;448;p10"/>
              <p:cNvSpPr/>
              <p:nvPr/>
            </p:nvSpPr>
            <p:spPr>
              <a:xfrm>
                <a:off x="3839092" y="986723"/>
                <a:ext cx="55507" cy="44005"/>
              </a:xfrm>
              <a:custGeom>
                <a:avLst/>
                <a:gdLst/>
                <a:ahLst/>
                <a:cxnLst/>
                <a:rect l="l" t="t" r="r" b="b"/>
                <a:pathLst>
                  <a:path w="55507" h="44005" extrusionOk="0">
                    <a:moveTo>
                      <a:pt x="317" y="28046"/>
                    </a:moveTo>
                    <a:cubicBezTo>
                      <a:pt x="941" y="31708"/>
                      <a:pt x="3440" y="36083"/>
                      <a:pt x="7725" y="36440"/>
                    </a:cubicBezTo>
                    <a:cubicBezTo>
                      <a:pt x="8796" y="36530"/>
                      <a:pt x="9867" y="36530"/>
                      <a:pt x="10938" y="36530"/>
                    </a:cubicBezTo>
                    <a:cubicBezTo>
                      <a:pt x="12901" y="39119"/>
                      <a:pt x="15668" y="41084"/>
                      <a:pt x="19060" y="42066"/>
                    </a:cubicBezTo>
                    <a:cubicBezTo>
                      <a:pt x="21023" y="42602"/>
                      <a:pt x="23076" y="42780"/>
                      <a:pt x="25129" y="42691"/>
                    </a:cubicBezTo>
                    <a:cubicBezTo>
                      <a:pt x="41730" y="49210"/>
                      <a:pt x="57528" y="30190"/>
                      <a:pt x="55296" y="14205"/>
                    </a:cubicBezTo>
                    <a:cubicBezTo>
                      <a:pt x="54761" y="10187"/>
                      <a:pt x="52351" y="7865"/>
                      <a:pt x="48692" y="6704"/>
                    </a:cubicBezTo>
                    <a:cubicBezTo>
                      <a:pt x="45032" y="5544"/>
                      <a:pt x="41105" y="5008"/>
                      <a:pt x="37178" y="5276"/>
                    </a:cubicBezTo>
                    <a:cubicBezTo>
                      <a:pt x="34768" y="3222"/>
                      <a:pt x="31912" y="1615"/>
                      <a:pt x="28610" y="722"/>
                    </a:cubicBezTo>
                    <a:cubicBezTo>
                      <a:pt x="12366" y="-3565"/>
                      <a:pt x="-2361" y="11973"/>
                      <a:pt x="317" y="280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49" name="Google Shape;449;p10"/>
              <p:cNvSpPr/>
              <p:nvPr/>
            </p:nvSpPr>
            <p:spPr>
              <a:xfrm>
                <a:off x="3783439" y="1014613"/>
                <a:ext cx="25680" cy="24985"/>
              </a:xfrm>
              <a:custGeom>
                <a:avLst/>
                <a:gdLst/>
                <a:ahLst/>
                <a:cxnLst/>
                <a:rect l="l" t="t" r="r" b="b"/>
                <a:pathLst>
                  <a:path w="25680" h="24985" extrusionOk="0">
                    <a:moveTo>
                      <a:pt x="543" y="18373"/>
                    </a:moveTo>
                    <a:cubicBezTo>
                      <a:pt x="2418" y="23909"/>
                      <a:pt x="8040" y="25874"/>
                      <a:pt x="13307" y="24624"/>
                    </a:cubicBezTo>
                    <a:cubicBezTo>
                      <a:pt x="16341" y="23909"/>
                      <a:pt x="18662" y="22123"/>
                      <a:pt x="21161" y="20427"/>
                    </a:cubicBezTo>
                    <a:cubicBezTo>
                      <a:pt x="26873" y="16408"/>
                      <a:pt x="26605" y="9800"/>
                      <a:pt x="23481" y="5335"/>
                    </a:cubicBezTo>
                    <a:cubicBezTo>
                      <a:pt x="23124" y="2299"/>
                      <a:pt x="20893" y="-469"/>
                      <a:pt x="17234" y="67"/>
                    </a:cubicBezTo>
                    <a:cubicBezTo>
                      <a:pt x="16252" y="246"/>
                      <a:pt x="15270" y="513"/>
                      <a:pt x="14378" y="781"/>
                    </a:cubicBezTo>
                    <a:cubicBezTo>
                      <a:pt x="12771" y="960"/>
                      <a:pt x="11075" y="1496"/>
                      <a:pt x="9380" y="2656"/>
                    </a:cubicBezTo>
                    <a:cubicBezTo>
                      <a:pt x="6969" y="4353"/>
                      <a:pt x="4292" y="5961"/>
                      <a:pt x="2596" y="8461"/>
                    </a:cubicBezTo>
                    <a:cubicBezTo>
                      <a:pt x="2775" y="8461"/>
                      <a:pt x="2864" y="8461"/>
                      <a:pt x="3042" y="8461"/>
                    </a:cubicBezTo>
                    <a:cubicBezTo>
                      <a:pt x="454" y="11050"/>
                      <a:pt x="-796" y="14533"/>
                      <a:pt x="543" y="183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grpSp>
        <p:nvGrpSpPr>
          <p:cNvPr id="450" name="Google Shape;450;p10"/>
          <p:cNvGrpSpPr/>
          <p:nvPr/>
        </p:nvGrpSpPr>
        <p:grpSpPr>
          <a:xfrm>
            <a:off x="5886803" y="6339956"/>
            <a:ext cx="418388" cy="582489"/>
            <a:chOff x="3594258" y="163138"/>
            <a:chExt cx="545060" cy="758845"/>
          </a:xfrm>
        </p:grpSpPr>
        <p:grpSp>
          <p:nvGrpSpPr>
            <p:cNvPr id="451" name="Google Shape;451;p10"/>
            <p:cNvGrpSpPr/>
            <p:nvPr/>
          </p:nvGrpSpPr>
          <p:grpSpPr>
            <a:xfrm>
              <a:off x="3617910" y="518450"/>
              <a:ext cx="260999" cy="403533"/>
              <a:chOff x="3617910" y="518450"/>
              <a:chExt cx="260999" cy="403533"/>
            </a:xfrm>
          </p:grpSpPr>
          <p:sp>
            <p:nvSpPr>
              <p:cNvPr id="452" name="Google Shape;452;p10"/>
              <p:cNvSpPr/>
              <p:nvPr/>
            </p:nvSpPr>
            <p:spPr>
              <a:xfrm>
                <a:off x="3617910" y="637040"/>
                <a:ext cx="86453" cy="130363"/>
              </a:xfrm>
              <a:custGeom>
                <a:avLst/>
                <a:gdLst/>
                <a:ahLst/>
                <a:cxnLst/>
                <a:rect l="l" t="t" r="r" b="b"/>
                <a:pathLst>
                  <a:path w="86453" h="130363"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2" y="120108"/>
                      <a:pt x="1221" y="125734"/>
                      <a:pt x="6041" y="124573"/>
                    </a:cubicBezTo>
                    <a:cubicBezTo>
                      <a:pt x="31478" y="118768"/>
                      <a:pt x="56380" y="120733"/>
                      <a:pt x="80657" y="130020"/>
                    </a:cubicBezTo>
                    <a:cubicBezTo>
                      <a:pt x="86458" y="132252"/>
                      <a:pt x="88957" y="122965"/>
                      <a:pt x="83156" y="120733"/>
                    </a:cubicBezTo>
                    <a:close/>
                    <a:moveTo>
                      <a:pt x="54238" y="73227"/>
                    </a:moveTo>
                    <a:cubicBezTo>
                      <a:pt x="54149" y="73227"/>
                      <a:pt x="54059" y="73227"/>
                      <a:pt x="53970" y="73316"/>
                    </a:cubicBezTo>
                    <a:cubicBezTo>
                      <a:pt x="54059" y="73138"/>
                      <a:pt x="54149" y="72959"/>
                      <a:pt x="54238" y="72781"/>
                    </a:cubicBezTo>
                    <a:cubicBezTo>
                      <a:pt x="54238" y="72959"/>
                      <a:pt x="54238" y="73138"/>
                      <a:pt x="54238" y="73227"/>
                    </a:cubicBezTo>
                    <a:close/>
                    <a:moveTo>
                      <a:pt x="38262" y="99659"/>
                    </a:moveTo>
                    <a:cubicBezTo>
                      <a:pt x="38351" y="99748"/>
                      <a:pt x="38440" y="99748"/>
                      <a:pt x="38618" y="99837"/>
                    </a:cubicBezTo>
                    <a:cubicBezTo>
                      <a:pt x="38529" y="99927"/>
                      <a:pt x="38440" y="100016"/>
                      <a:pt x="38351" y="100195"/>
                    </a:cubicBezTo>
                    <a:cubicBezTo>
                      <a:pt x="36655" y="102338"/>
                      <a:pt x="37012" y="104838"/>
                      <a:pt x="38262" y="106535"/>
                    </a:cubicBezTo>
                    <a:cubicBezTo>
                      <a:pt x="37190" y="106356"/>
                      <a:pt x="36119" y="106088"/>
                      <a:pt x="34959" y="105910"/>
                    </a:cubicBezTo>
                    <a:cubicBezTo>
                      <a:pt x="36030" y="103767"/>
                      <a:pt x="37101" y="101713"/>
                      <a:pt x="38262" y="99659"/>
                    </a:cubicBezTo>
                    <a:close/>
                    <a:moveTo>
                      <a:pt x="44331" y="107696"/>
                    </a:moveTo>
                    <a:cubicBezTo>
                      <a:pt x="44598" y="107517"/>
                      <a:pt x="44866" y="107249"/>
                      <a:pt x="45045" y="106981"/>
                    </a:cubicBezTo>
                    <a:cubicBezTo>
                      <a:pt x="48169" y="107071"/>
                      <a:pt x="51381" y="107071"/>
                      <a:pt x="54505" y="107160"/>
                    </a:cubicBezTo>
                    <a:cubicBezTo>
                      <a:pt x="55576" y="107517"/>
                      <a:pt x="56648" y="107517"/>
                      <a:pt x="57719" y="107249"/>
                    </a:cubicBezTo>
                    <a:cubicBezTo>
                      <a:pt x="57986" y="107249"/>
                      <a:pt x="58344" y="107249"/>
                      <a:pt x="58611" y="107249"/>
                    </a:cubicBezTo>
                    <a:cubicBezTo>
                      <a:pt x="61467" y="111803"/>
                      <a:pt x="68875" y="108946"/>
                      <a:pt x="67447" y="103499"/>
                    </a:cubicBezTo>
                    <a:cubicBezTo>
                      <a:pt x="66555" y="100016"/>
                      <a:pt x="65841" y="96444"/>
                      <a:pt x="65305" y="92962"/>
                    </a:cubicBezTo>
                    <a:cubicBezTo>
                      <a:pt x="66465" y="91086"/>
                      <a:pt x="67179" y="88854"/>
                      <a:pt x="67715" y="86264"/>
                    </a:cubicBezTo>
                    <a:cubicBezTo>
                      <a:pt x="68429" y="95105"/>
                      <a:pt x="69321" y="103856"/>
                      <a:pt x="70303" y="112696"/>
                    </a:cubicBezTo>
                    <a:cubicBezTo>
                      <a:pt x="61556" y="111000"/>
                      <a:pt x="52988" y="109303"/>
                      <a:pt x="44331" y="10769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160"/>
                    </a:moveTo>
                    <a:cubicBezTo>
                      <a:pt x="21482" y="112339"/>
                      <a:pt x="19340" y="112607"/>
                      <a:pt x="17198" y="112875"/>
                    </a:cubicBezTo>
                    <a:cubicBezTo>
                      <a:pt x="20500" y="108856"/>
                      <a:pt x="23624" y="104838"/>
                      <a:pt x="26748" y="100731"/>
                    </a:cubicBezTo>
                    <a:cubicBezTo>
                      <a:pt x="25677" y="102784"/>
                      <a:pt x="24516" y="104838"/>
                      <a:pt x="23445" y="106892"/>
                    </a:cubicBezTo>
                    <a:cubicBezTo>
                      <a:pt x="22553" y="108499"/>
                      <a:pt x="22642" y="110642"/>
                      <a:pt x="23624" y="1121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53" name="Google Shape;453;p10"/>
              <p:cNvSpPr/>
              <p:nvPr/>
            </p:nvSpPr>
            <p:spPr>
              <a:xfrm>
                <a:off x="3782670" y="674425"/>
                <a:ext cx="96239" cy="108852"/>
              </a:xfrm>
              <a:custGeom>
                <a:avLst/>
                <a:gdLst/>
                <a:ahLst/>
                <a:cxnLst/>
                <a:rect l="l" t="t" r="r" b="b"/>
                <a:pathLst>
                  <a:path w="96239" h="108852" extrusionOk="0">
                    <a:moveTo>
                      <a:pt x="88691" y="89777"/>
                    </a:moveTo>
                    <a:cubicBezTo>
                      <a:pt x="88781" y="70846"/>
                      <a:pt x="88870" y="51915"/>
                      <a:pt x="88959" y="33074"/>
                    </a:cubicBezTo>
                    <a:cubicBezTo>
                      <a:pt x="88959" y="30841"/>
                      <a:pt x="88156" y="28787"/>
                      <a:pt x="86817" y="27180"/>
                    </a:cubicBezTo>
                    <a:cubicBezTo>
                      <a:pt x="86638" y="21376"/>
                      <a:pt x="86371" y="15661"/>
                      <a:pt x="85746" y="9767"/>
                    </a:cubicBezTo>
                    <a:cubicBezTo>
                      <a:pt x="84943" y="2087"/>
                      <a:pt x="75482" y="-3806"/>
                      <a:pt x="69323" y="2980"/>
                    </a:cubicBezTo>
                    <a:cubicBezTo>
                      <a:pt x="47099" y="27180"/>
                      <a:pt x="24964" y="51379"/>
                      <a:pt x="2740" y="75579"/>
                    </a:cubicBezTo>
                    <a:cubicBezTo>
                      <a:pt x="-2347" y="81115"/>
                      <a:pt x="-27" y="89330"/>
                      <a:pt x="7025" y="91742"/>
                    </a:cubicBezTo>
                    <a:cubicBezTo>
                      <a:pt x="33086" y="100582"/>
                      <a:pt x="59684" y="106029"/>
                      <a:pt x="87085" y="108797"/>
                    </a:cubicBezTo>
                    <a:cubicBezTo>
                      <a:pt x="98777" y="109958"/>
                      <a:pt x="99223" y="92545"/>
                      <a:pt x="88691" y="89777"/>
                    </a:cubicBezTo>
                    <a:close/>
                    <a:moveTo>
                      <a:pt x="58077" y="72364"/>
                    </a:moveTo>
                    <a:cubicBezTo>
                      <a:pt x="60487" y="70132"/>
                      <a:pt x="62808" y="67721"/>
                      <a:pt x="65128" y="65310"/>
                    </a:cubicBezTo>
                    <a:cubicBezTo>
                      <a:pt x="64414" y="69864"/>
                      <a:pt x="63611" y="74418"/>
                      <a:pt x="62629" y="78972"/>
                    </a:cubicBezTo>
                    <a:cubicBezTo>
                      <a:pt x="60666" y="77365"/>
                      <a:pt x="59148" y="75132"/>
                      <a:pt x="58077" y="72364"/>
                    </a:cubicBezTo>
                    <a:close/>
                    <a:moveTo>
                      <a:pt x="42815" y="60309"/>
                    </a:moveTo>
                    <a:cubicBezTo>
                      <a:pt x="42815" y="60309"/>
                      <a:pt x="42726" y="60398"/>
                      <a:pt x="42726" y="60398"/>
                    </a:cubicBezTo>
                    <a:cubicBezTo>
                      <a:pt x="42726" y="60398"/>
                      <a:pt x="42726" y="60309"/>
                      <a:pt x="42815" y="60309"/>
                    </a:cubicBezTo>
                    <a:cubicBezTo>
                      <a:pt x="42815" y="60309"/>
                      <a:pt x="42815" y="60309"/>
                      <a:pt x="42815" y="60309"/>
                    </a:cubicBezTo>
                    <a:close/>
                    <a:moveTo>
                      <a:pt x="27285" y="77811"/>
                    </a:moveTo>
                    <a:cubicBezTo>
                      <a:pt x="27107" y="77811"/>
                      <a:pt x="27017" y="77722"/>
                      <a:pt x="26839" y="77722"/>
                    </a:cubicBezTo>
                    <a:cubicBezTo>
                      <a:pt x="27017" y="77543"/>
                      <a:pt x="27196" y="77365"/>
                      <a:pt x="27374" y="77186"/>
                    </a:cubicBezTo>
                    <a:cubicBezTo>
                      <a:pt x="27374" y="77365"/>
                      <a:pt x="27374" y="77543"/>
                      <a:pt x="27285" y="7781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54" name="Google Shape;454;p10"/>
              <p:cNvSpPr/>
              <p:nvPr/>
            </p:nvSpPr>
            <p:spPr>
              <a:xfrm>
                <a:off x="3667840" y="819893"/>
                <a:ext cx="89018" cy="102090"/>
              </a:xfrm>
              <a:custGeom>
                <a:avLst/>
                <a:gdLst/>
                <a:ahLst/>
                <a:cxnLst/>
                <a:rect l="l" t="t" r="r" b="b"/>
                <a:pathLst>
                  <a:path w="89018" h="102090"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793"/>
                      <a:pt x="92847" y="89863"/>
                      <a:pt x="85885" y="84952"/>
                    </a:cubicBezTo>
                    <a:close/>
                    <a:moveTo>
                      <a:pt x="56431" y="71557"/>
                    </a:moveTo>
                    <a:cubicBezTo>
                      <a:pt x="56521" y="74236"/>
                      <a:pt x="56878" y="76826"/>
                      <a:pt x="57413" y="79326"/>
                    </a:cubicBezTo>
                    <a:cubicBezTo>
                      <a:pt x="55182" y="78969"/>
                      <a:pt x="53040" y="78612"/>
                      <a:pt x="50809" y="78254"/>
                    </a:cubicBezTo>
                    <a:cubicBezTo>
                      <a:pt x="52861" y="76022"/>
                      <a:pt x="54735" y="73790"/>
                      <a:pt x="56431"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55" name="Google Shape;455;p10"/>
              <p:cNvSpPr/>
              <p:nvPr/>
            </p:nvSpPr>
            <p:spPr>
              <a:xfrm>
                <a:off x="3751388" y="518450"/>
                <a:ext cx="87610" cy="122619"/>
              </a:xfrm>
              <a:custGeom>
                <a:avLst/>
                <a:gdLst/>
                <a:ahLst/>
                <a:cxnLst/>
                <a:rect l="l" t="t" r="r" b="b"/>
                <a:pathLst>
                  <a:path w="87610" h="122619" extrusionOk="0">
                    <a:moveTo>
                      <a:pt x="4658" y="99216"/>
                    </a:moveTo>
                    <a:cubicBezTo>
                      <a:pt x="22866" y="108681"/>
                      <a:pt x="41609" y="116361"/>
                      <a:pt x="61245" y="122165"/>
                    </a:cubicBezTo>
                    <a:cubicBezTo>
                      <a:pt x="72223" y="125469"/>
                      <a:pt x="77400" y="109842"/>
                      <a:pt x="68831" y="104663"/>
                    </a:cubicBezTo>
                    <a:cubicBezTo>
                      <a:pt x="69099" y="103948"/>
                      <a:pt x="69277" y="103145"/>
                      <a:pt x="69277" y="102252"/>
                    </a:cubicBezTo>
                    <a:cubicBezTo>
                      <a:pt x="70081" y="83321"/>
                      <a:pt x="74633" y="66533"/>
                      <a:pt x="81059" y="48942"/>
                    </a:cubicBezTo>
                    <a:cubicBezTo>
                      <a:pt x="86146" y="34833"/>
                      <a:pt x="89270" y="22063"/>
                      <a:pt x="86682" y="7061"/>
                    </a:cubicBezTo>
                    <a:cubicBezTo>
                      <a:pt x="85522" y="186"/>
                      <a:pt x="74989" y="-2493"/>
                      <a:pt x="70527" y="2775"/>
                    </a:cubicBezTo>
                    <a:cubicBezTo>
                      <a:pt x="47946" y="29832"/>
                      <a:pt x="25365" y="56978"/>
                      <a:pt x="2694" y="84035"/>
                    </a:cubicBezTo>
                    <a:cubicBezTo>
                      <a:pt x="-1054" y="88500"/>
                      <a:pt x="-1322" y="96090"/>
                      <a:pt x="4658" y="99216"/>
                    </a:cubicBezTo>
                    <a:close/>
                    <a:moveTo>
                      <a:pt x="48749" y="94840"/>
                    </a:moveTo>
                    <a:cubicBezTo>
                      <a:pt x="48838" y="95823"/>
                      <a:pt x="48928" y="96715"/>
                      <a:pt x="49106" y="97698"/>
                    </a:cubicBezTo>
                    <a:cubicBezTo>
                      <a:pt x="47767" y="97251"/>
                      <a:pt x="46429" y="96715"/>
                      <a:pt x="45090" y="96180"/>
                    </a:cubicBezTo>
                    <a:cubicBezTo>
                      <a:pt x="46339" y="96001"/>
                      <a:pt x="47589" y="95555"/>
                      <a:pt x="48749" y="948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grpSp>
        <p:grpSp>
          <p:nvGrpSpPr>
            <p:cNvPr id="456" name="Google Shape;456;p10"/>
            <p:cNvGrpSpPr/>
            <p:nvPr/>
          </p:nvGrpSpPr>
          <p:grpSpPr>
            <a:xfrm>
              <a:off x="3878351" y="317086"/>
              <a:ext cx="260967" cy="403549"/>
              <a:chOff x="3878351" y="317086"/>
              <a:chExt cx="260967" cy="403549"/>
            </a:xfrm>
          </p:grpSpPr>
          <p:sp>
            <p:nvSpPr>
              <p:cNvPr id="457" name="Google Shape;457;p10"/>
              <p:cNvSpPr/>
              <p:nvPr/>
            </p:nvSpPr>
            <p:spPr>
              <a:xfrm>
                <a:off x="3878351" y="435765"/>
                <a:ext cx="86389" cy="130360"/>
              </a:xfrm>
              <a:custGeom>
                <a:avLst/>
                <a:gdLst/>
                <a:ahLst/>
                <a:cxnLst/>
                <a:rect l="l" t="t" r="r" b="b"/>
                <a:pathLst>
                  <a:path w="86389" h="130360" extrusionOk="0">
                    <a:moveTo>
                      <a:pt x="83156" y="120733"/>
                    </a:moveTo>
                    <a:cubicBezTo>
                      <a:pt x="82263" y="120376"/>
                      <a:pt x="81371" y="120108"/>
                      <a:pt x="80478" y="119751"/>
                    </a:cubicBezTo>
                    <a:cubicBezTo>
                      <a:pt x="80567" y="119394"/>
                      <a:pt x="80567" y="119036"/>
                      <a:pt x="80478" y="118590"/>
                    </a:cubicBezTo>
                    <a:cubicBezTo>
                      <a:pt x="75748" y="80728"/>
                      <a:pt x="73963" y="42777"/>
                      <a:pt x="75123" y="4647"/>
                    </a:cubicBezTo>
                    <a:cubicBezTo>
                      <a:pt x="75302" y="-889"/>
                      <a:pt x="67269" y="-1693"/>
                      <a:pt x="65662" y="3397"/>
                    </a:cubicBezTo>
                    <a:cubicBezTo>
                      <a:pt x="52542" y="45545"/>
                      <a:pt x="30853" y="83764"/>
                      <a:pt x="1310" y="116536"/>
                    </a:cubicBezTo>
                    <a:cubicBezTo>
                      <a:pt x="-1903" y="120108"/>
                      <a:pt x="1221" y="125734"/>
                      <a:pt x="6041" y="124573"/>
                    </a:cubicBezTo>
                    <a:cubicBezTo>
                      <a:pt x="31478" y="118768"/>
                      <a:pt x="56380" y="120733"/>
                      <a:pt x="80657" y="130020"/>
                    </a:cubicBezTo>
                    <a:cubicBezTo>
                      <a:pt x="86369" y="132252"/>
                      <a:pt x="88868" y="122876"/>
                      <a:pt x="83156" y="120733"/>
                    </a:cubicBezTo>
                    <a:close/>
                    <a:moveTo>
                      <a:pt x="54238" y="73227"/>
                    </a:moveTo>
                    <a:cubicBezTo>
                      <a:pt x="54149" y="73227"/>
                      <a:pt x="54059" y="73227"/>
                      <a:pt x="53970" y="73316"/>
                    </a:cubicBezTo>
                    <a:cubicBezTo>
                      <a:pt x="54059" y="73138"/>
                      <a:pt x="54149" y="72959"/>
                      <a:pt x="54238" y="72781"/>
                    </a:cubicBezTo>
                    <a:cubicBezTo>
                      <a:pt x="54238" y="72870"/>
                      <a:pt x="54238" y="73048"/>
                      <a:pt x="54238" y="73227"/>
                    </a:cubicBezTo>
                    <a:close/>
                    <a:moveTo>
                      <a:pt x="38172" y="99570"/>
                    </a:moveTo>
                    <a:cubicBezTo>
                      <a:pt x="38261" y="99659"/>
                      <a:pt x="38351" y="99659"/>
                      <a:pt x="38529" y="99748"/>
                    </a:cubicBezTo>
                    <a:cubicBezTo>
                      <a:pt x="38440" y="99837"/>
                      <a:pt x="38351" y="99927"/>
                      <a:pt x="38261" y="100105"/>
                    </a:cubicBezTo>
                    <a:cubicBezTo>
                      <a:pt x="36566" y="102249"/>
                      <a:pt x="36923" y="104749"/>
                      <a:pt x="38172" y="106445"/>
                    </a:cubicBezTo>
                    <a:cubicBezTo>
                      <a:pt x="37101" y="106267"/>
                      <a:pt x="36030" y="105999"/>
                      <a:pt x="34870" y="105820"/>
                    </a:cubicBezTo>
                    <a:cubicBezTo>
                      <a:pt x="35941" y="103677"/>
                      <a:pt x="37101" y="101623"/>
                      <a:pt x="38172" y="99570"/>
                    </a:cubicBezTo>
                    <a:close/>
                    <a:moveTo>
                      <a:pt x="44331" y="107606"/>
                    </a:moveTo>
                    <a:cubicBezTo>
                      <a:pt x="44598" y="107428"/>
                      <a:pt x="44866" y="107160"/>
                      <a:pt x="45045" y="106892"/>
                    </a:cubicBezTo>
                    <a:cubicBezTo>
                      <a:pt x="48168" y="106981"/>
                      <a:pt x="51382" y="106981"/>
                      <a:pt x="54506" y="107071"/>
                    </a:cubicBezTo>
                    <a:cubicBezTo>
                      <a:pt x="55487" y="107428"/>
                      <a:pt x="56648" y="107428"/>
                      <a:pt x="57719" y="107160"/>
                    </a:cubicBezTo>
                    <a:cubicBezTo>
                      <a:pt x="57986" y="107160"/>
                      <a:pt x="58343" y="107160"/>
                      <a:pt x="58611" y="107160"/>
                    </a:cubicBezTo>
                    <a:cubicBezTo>
                      <a:pt x="61467" y="111714"/>
                      <a:pt x="68875" y="108857"/>
                      <a:pt x="67447" y="103409"/>
                    </a:cubicBezTo>
                    <a:cubicBezTo>
                      <a:pt x="66555" y="99927"/>
                      <a:pt x="65841" y="96355"/>
                      <a:pt x="65305" y="92872"/>
                    </a:cubicBezTo>
                    <a:cubicBezTo>
                      <a:pt x="66466" y="90997"/>
                      <a:pt x="67179" y="88765"/>
                      <a:pt x="67715" y="86175"/>
                    </a:cubicBezTo>
                    <a:cubicBezTo>
                      <a:pt x="68429" y="95015"/>
                      <a:pt x="69321" y="103767"/>
                      <a:pt x="70303" y="112607"/>
                    </a:cubicBezTo>
                    <a:cubicBezTo>
                      <a:pt x="61556"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216" y="36615"/>
                      <a:pt x="65305" y="38491"/>
                    </a:cubicBezTo>
                    <a:close/>
                    <a:moveTo>
                      <a:pt x="23535" y="112071"/>
                    </a:moveTo>
                    <a:cubicBezTo>
                      <a:pt x="21392" y="112250"/>
                      <a:pt x="19250" y="112518"/>
                      <a:pt x="17108" y="112786"/>
                    </a:cubicBezTo>
                    <a:cubicBezTo>
                      <a:pt x="20411" y="108767"/>
                      <a:pt x="23535" y="104749"/>
                      <a:pt x="26658" y="100641"/>
                    </a:cubicBezTo>
                    <a:cubicBezTo>
                      <a:pt x="25587" y="102695"/>
                      <a:pt x="24427" y="104749"/>
                      <a:pt x="23356" y="106803"/>
                    </a:cubicBezTo>
                    <a:cubicBezTo>
                      <a:pt x="22463" y="108410"/>
                      <a:pt x="22553" y="110553"/>
                      <a:pt x="23535"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58" name="Google Shape;458;p10"/>
              <p:cNvSpPr/>
              <p:nvPr/>
            </p:nvSpPr>
            <p:spPr>
              <a:xfrm>
                <a:off x="4043111" y="473150"/>
                <a:ext cx="96207" cy="108844"/>
              </a:xfrm>
              <a:custGeom>
                <a:avLst/>
                <a:gdLst/>
                <a:ahLst/>
                <a:cxnLst/>
                <a:rect l="l" t="t" r="r" b="b"/>
                <a:pathLst>
                  <a:path w="96207" h="108844" extrusionOk="0">
                    <a:moveTo>
                      <a:pt x="88691" y="89777"/>
                    </a:moveTo>
                    <a:cubicBezTo>
                      <a:pt x="88781" y="70846"/>
                      <a:pt x="88870" y="51915"/>
                      <a:pt x="88959" y="33073"/>
                    </a:cubicBezTo>
                    <a:cubicBezTo>
                      <a:pt x="88959" y="30841"/>
                      <a:pt x="88156" y="28787"/>
                      <a:pt x="86817" y="27180"/>
                    </a:cubicBezTo>
                    <a:cubicBezTo>
                      <a:pt x="86639" y="21376"/>
                      <a:pt x="86371" y="15661"/>
                      <a:pt x="85746" y="9767"/>
                    </a:cubicBezTo>
                    <a:cubicBezTo>
                      <a:pt x="84943" y="2087"/>
                      <a:pt x="75482" y="-3806"/>
                      <a:pt x="69323" y="2980"/>
                    </a:cubicBezTo>
                    <a:cubicBezTo>
                      <a:pt x="47099" y="27180"/>
                      <a:pt x="24964" y="51379"/>
                      <a:pt x="2740" y="75579"/>
                    </a:cubicBezTo>
                    <a:cubicBezTo>
                      <a:pt x="-2347" y="81115"/>
                      <a:pt x="-27" y="89331"/>
                      <a:pt x="7024" y="91742"/>
                    </a:cubicBezTo>
                    <a:cubicBezTo>
                      <a:pt x="33087" y="100582"/>
                      <a:pt x="59684" y="106029"/>
                      <a:pt x="87085" y="108797"/>
                    </a:cubicBezTo>
                    <a:cubicBezTo>
                      <a:pt x="9868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726" y="60309"/>
                    </a:moveTo>
                    <a:cubicBezTo>
                      <a:pt x="42726" y="60309"/>
                      <a:pt x="42636" y="60398"/>
                      <a:pt x="42636" y="60398"/>
                    </a:cubicBezTo>
                    <a:cubicBezTo>
                      <a:pt x="42726" y="60309"/>
                      <a:pt x="42726" y="60309"/>
                      <a:pt x="42726" y="60309"/>
                    </a:cubicBezTo>
                    <a:cubicBezTo>
                      <a:pt x="42726" y="60309"/>
                      <a:pt x="42726" y="60309"/>
                      <a:pt x="42726" y="60309"/>
                    </a:cubicBezTo>
                    <a:close/>
                    <a:moveTo>
                      <a:pt x="27285" y="77722"/>
                    </a:moveTo>
                    <a:cubicBezTo>
                      <a:pt x="27106" y="77722"/>
                      <a:pt x="27017" y="77633"/>
                      <a:pt x="26839" y="77633"/>
                    </a:cubicBezTo>
                    <a:cubicBezTo>
                      <a:pt x="27017" y="77454"/>
                      <a:pt x="27196" y="77275"/>
                      <a:pt x="27374" y="77097"/>
                    </a:cubicBezTo>
                    <a:cubicBezTo>
                      <a:pt x="27285"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59" name="Google Shape;459;p10"/>
              <p:cNvSpPr/>
              <p:nvPr/>
            </p:nvSpPr>
            <p:spPr>
              <a:xfrm>
                <a:off x="3928281" y="618529"/>
                <a:ext cx="88978" cy="102106"/>
              </a:xfrm>
              <a:custGeom>
                <a:avLst/>
                <a:gdLst/>
                <a:ahLst/>
                <a:cxnLst/>
                <a:rect l="l" t="t" r="r" b="b"/>
                <a:pathLst>
                  <a:path w="88978" h="102106" extrusionOk="0">
                    <a:moveTo>
                      <a:pt x="85885" y="84952"/>
                    </a:moveTo>
                    <a:cubicBezTo>
                      <a:pt x="86242" y="58788"/>
                      <a:pt x="84189" y="32892"/>
                      <a:pt x="80084" y="6996"/>
                    </a:cubicBezTo>
                    <a:cubicBezTo>
                      <a:pt x="78923" y="-237"/>
                      <a:pt x="68570" y="-2202"/>
                      <a:pt x="63929" y="2709"/>
                    </a:cubicBezTo>
                    <a:cubicBezTo>
                      <a:pt x="51344" y="16193"/>
                      <a:pt x="38759" y="29766"/>
                      <a:pt x="26175" y="43250"/>
                    </a:cubicBezTo>
                    <a:cubicBezTo>
                      <a:pt x="18410" y="51555"/>
                      <a:pt x="648" y="63878"/>
                      <a:pt x="23" y="76290"/>
                    </a:cubicBezTo>
                    <a:cubicBezTo>
                      <a:pt x="-512" y="86470"/>
                      <a:pt x="8235" y="90042"/>
                      <a:pt x="16714" y="91828"/>
                    </a:cubicBezTo>
                    <a:cubicBezTo>
                      <a:pt x="36528" y="96025"/>
                      <a:pt x="56878" y="98614"/>
                      <a:pt x="76870" y="101918"/>
                    </a:cubicBezTo>
                    <a:cubicBezTo>
                      <a:pt x="87492" y="103883"/>
                      <a:pt x="92757" y="89952"/>
                      <a:pt x="85885" y="84952"/>
                    </a:cubicBezTo>
                    <a:close/>
                    <a:moveTo>
                      <a:pt x="56432" y="71557"/>
                    </a:moveTo>
                    <a:cubicBezTo>
                      <a:pt x="56521" y="74236"/>
                      <a:pt x="56878" y="76826"/>
                      <a:pt x="57413" y="79326"/>
                    </a:cubicBezTo>
                    <a:cubicBezTo>
                      <a:pt x="55182" y="78969"/>
                      <a:pt x="53040" y="78612"/>
                      <a:pt x="50809" y="78254"/>
                    </a:cubicBezTo>
                    <a:cubicBezTo>
                      <a:pt x="52861" y="76022"/>
                      <a:pt x="54646" y="73879"/>
                      <a:pt x="56432" y="7155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60" name="Google Shape;460;p10"/>
              <p:cNvSpPr/>
              <p:nvPr/>
            </p:nvSpPr>
            <p:spPr>
              <a:xfrm>
                <a:off x="4011806" y="317086"/>
                <a:ext cx="87544" cy="122619"/>
              </a:xfrm>
              <a:custGeom>
                <a:avLst/>
                <a:gdLst/>
                <a:ahLst/>
                <a:cxnLst/>
                <a:rect l="l" t="t" r="r" b="b"/>
                <a:pathLst>
                  <a:path w="87544" h="122619" extrusionOk="0">
                    <a:moveTo>
                      <a:pt x="4592" y="99216"/>
                    </a:moveTo>
                    <a:cubicBezTo>
                      <a:pt x="22799" y="108681"/>
                      <a:pt x="41543" y="116361"/>
                      <a:pt x="61178" y="122165"/>
                    </a:cubicBezTo>
                    <a:cubicBezTo>
                      <a:pt x="72156" y="125469"/>
                      <a:pt x="77333" y="109842"/>
                      <a:pt x="68765" y="104663"/>
                    </a:cubicBezTo>
                    <a:cubicBezTo>
                      <a:pt x="69032" y="103949"/>
                      <a:pt x="69211" y="103145"/>
                      <a:pt x="69211" y="102252"/>
                    </a:cubicBezTo>
                    <a:cubicBezTo>
                      <a:pt x="70014" y="83321"/>
                      <a:pt x="74566" y="66533"/>
                      <a:pt x="80992" y="48942"/>
                    </a:cubicBezTo>
                    <a:cubicBezTo>
                      <a:pt x="86080" y="34833"/>
                      <a:pt x="89204" y="22063"/>
                      <a:pt x="86615" y="7061"/>
                    </a:cubicBezTo>
                    <a:cubicBezTo>
                      <a:pt x="85455" y="186"/>
                      <a:pt x="74923" y="-2493"/>
                      <a:pt x="70461" y="2775"/>
                    </a:cubicBezTo>
                    <a:cubicBezTo>
                      <a:pt x="47879" y="29832"/>
                      <a:pt x="25298" y="56978"/>
                      <a:pt x="2628" y="84035"/>
                    </a:cubicBezTo>
                    <a:cubicBezTo>
                      <a:pt x="-1031" y="88589"/>
                      <a:pt x="-1299" y="96180"/>
                      <a:pt x="4592" y="99216"/>
                    </a:cubicBezTo>
                    <a:close/>
                    <a:moveTo>
                      <a:pt x="48683" y="94930"/>
                    </a:moveTo>
                    <a:cubicBezTo>
                      <a:pt x="48772" y="95912"/>
                      <a:pt x="48861" y="96805"/>
                      <a:pt x="49040" y="97787"/>
                    </a:cubicBezTo>
                    <a:cubicBezTo>
                      <a:pt x="47701" y="97341"/>
                      <a:pt x="46362" y="96805"/>
                      <a:pt x="45023" y="96269"/>
                    </a:cubicBezTo>
                    <a:cubicBezTo>
                      <a:pt x="46362" y="96090"/>
                      <a:pt x="47612" y="95644"/>
                      <a:pt x="48683"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grpSp>
        <p:grpSp>
          <p:nvGrpSpPr>
            <p:cNvPr id="461" name="Google Shape;461;p10"/>
            <p:cNvGrpSpPr/>
            <p:nvPr/>
          </p:nvGrpSpPr>
          <p:grpSpPr>
            <a:xfrm>
              <a:off x="3594258" y="163138"/>
              <a:ext cx="260999" cy="403622"/>
              <a:chOff x="3594258" y="163138"/>
              <a:chExt cx="260999" cy="403622"/>
            </a:xfrm>
          </p:grpSpPr>
          <p:sp>
            <p:nvSpPr>
              <p:cNvPr id="462" name="Google Shape;462;p10"/>
              <p:cNvSpPr/>
              <p:nvPr/>
            </p:nvSpPr>
            <p:spPr>
              <a:xfrm>
                <a:off x="3594258" y="281817"/>
                <a:ext cx="86428" cy="130360"/>
              </a:xfrm>
              <a:custGeom>
                <a:avLst/>
                <a:gdLst/>
                <a:ahLst/>
                <a:cxnLst/>
                <a:rect l="l" t="t" r="r" b="b"/>
                <a:pathLst>
                  <a:path w="86428" h="130360" extrusionOk="0">
                    <a:moveTo>
                      <a:pt x="83156" y="120733"/>
                    </a:moveTo>
                    <a:cubicBezTo>
                      <a:pt x="82263" y="120376"/>
                      <a:pt x="81371" y="120108"/>
                      <a:pt x="80478" y="119751"/>
                    </a:cubicBezTo>
                    <a:cubicBezTo>
                      <a:pt x="80568" y="119394"/>
                      <a:pt x="80568" y="119036"/>
                      <a:pt x="80478" y="118590"/>
                    </a:cubicBezTo>
                    <a:cubicBezTo>
                      <a:pt x="75748" y="80728"/>
                      <a:pt x="73963" y="42777"/>
                      <a:pt x="75123" y="4647"/>
                    </a:cubicBezTo>
                    <a:cubicBezTo>
                      <a:pt x="75302" y="-889"/>
                      <a:pt x="67269" y="-1693"/>
                      <a:pt x="65662" y="3397"/>
                    </a:cubicBezTo>
                    <a:cubicBezTo>
                      <a:pt x="52542" y="45545"/>
                      <a:pt x="30853" y="83764"/>
                      <a:pt x="1311" y="116536"/>
                    </a:cubicBezTo>
                    <a:cubicBezTo>
                      <a:pt x="-1903" y="120108"/>
                      <a:pt x="1221" y="125734"/>
                      <a:pt x="6041" y="124573"/>
                    </a:cubicBezTo>
                    <a:cubicBezTo>
                      <a:pt x="31478" y="118768"/>
                      <a:pt x="56380" y="120733"/>
                      <a:pt x="80657" y="130020"/>
                    </a:cubicBezTo>
                    <a:cubicBezTo>
                      <a:pt x="86369" y="132252"/>
                      <a:pt x="88957" y="122876"/>
                      <a:pt x="83156" y="120733"/>
                    </a:cubicBezTo>
                    <a:close/>
                    <a:moveTo>
                      <a:pt x="54238" y="73227"/>
                    </a:moveTo>
                    <a:cubicBezTo>
                      <a:pt x="54148" y="73227"/>
                      <a:pt x="54059" y="73227"/>
                      <a:pt x="53970" y="73316"/>
                    </a:cubicBezTo>
                    <a:cubicBezTo>
                      <a:pt x="54059" y="73138"/>
                      <a:pt x="54148" y="72959"/>
                      <a:pt x="54238" y="72781"/>
                    </a:cubicBezTo>
                    <a:cubicBezTo>
                      <a:pt x="54238" y="72870"/>
                      <a:pt x="54238" y="73048"/>
                      <a:pt x="54238" y="73227"/>
                    </a:cubicBezTo>
                    <a:close/>
                    <a:moveTo>
                      <a:pt x="38172" y="99570"/>
                    </a:moveTo>
                    <a:cubicBezTo>
                      <a:pt x="38261" y="99659"/>
                      <a:pt x="38351" y="99659"/>
                      <a:pt x="38529" y="99748"/>
                    </a:cubicBezTo>
                    <a:cubicBezTo>
                      <a:pt x="38440" y="99838"/>
                      <a:pt x="38351" y="99927"/>
                      <a:pt x="38261" y="100105"/>
                    </a:cubicBezTo>
                    <a:cubicBezTo>
                      <a:pt x="36566" y="102249"/>
                      <a:pt x="36923" y="104749"/>
                      <a:pt x="38172" y="106445"/>
                    </a:cubicBezTo>
                    <a:cubicBezTo>
                      <a:pt x="37101" y="106267"/>
                      <a:pt x="36030" y="105999"/>
                      <a:pt x="34870" y="105820"/>
                    </a:cubicBezTo>
                    <a:cubicBezTo>
                      <a:pt x="35941" y="103767"/>
                      <a:pt x="37101" y="101623"/>
                      <a:pt x="38172" y="99570"/>
                    </a:cubicBezTo>
                    <a:close/>
                    <a:moveTo>
                      <a:pt x="44331" y="107606"/>
                    </a:moveTo>
                    <a:cubicBezTo>
                      <a:pt x="44599" y="107428"/>
                      <a:pt x="44866" y="107160"/>
                      <a:pt x="45045" y="106892"/>
                    </a:cubicBezTo>
                    <a:cubicBezTo>
                      <a:pt x="48169" y="106981"/>
                      <a:pt x="51382" y="106981"/>
                      <a:pt x="54506" y="107071"/>
                    </a:cubicBezTo>
                    <a:cubicBezTo>
                      <a:pt x="55577" y="107428"/>
                      <a:pt x="56648" y="107428"/>
                      <a:pt x="57719" y="107160"/>
                    </a:cubicBezTo>
                    <a:cubicBezTo>
                      <a:pt x="57987" y="107160"/>
                      <a:pt x="58343" y="107160"/>
                      <a:pt x="58611" y="107160"/>
                    </a:cubicBezTo>
                    <a:cubicBezTo>
                      <a:pt x="61467" y="111714"/>
                      <a:pt x="68875" y="108856"/>
                      <a:pt x="67447" y="103409"/>
                    </a:cubicBezTo>
                    <a:cubicBezTo>
                      <a:pt x="66555" y="99927"/>
                      <a:pt x="65841" y="96355"/>
                      <a:pt x="65305" y="92872"/>
                    </a:cubicBezTo>
                    <a:cubicBezTo>
                      <a:pt x="66465" y="90997"/>
                      <a:pt x="67180" y="88765"/>
                      <a:pt x="67715" y="86175"/>
                    </a:cubicBezTo>
                    <a:cubicBezTo>
                      <a:pt x="68429" y="95015"/>
                      <a:pt x="69322" y="103767"/>
                      <a:pt x="70303" y="112607"/>
                    </a:cubicBezTo>
                    <a:cubicBezTo>
                      <a:pt x="61557" y="111000"/>
                      <a:pt x="52899" y="109303"/>
                      <a:pt x="44331" y="107606"/>
                    </a:cubicBezTo>
                    <a:close/>
                    <a:moveTo>
                      <a:pt x="65305" y="38491"/>
                    </a:moveTo>
                    <a:cubicBezTo>
                      <a:pt x="64413" y="38401"/>
                      <a:pt x="63520" y="38491"/>
                      <a:pt x="62717" y="38848"/>
                    </a:cubicBezTo>
                    <a:cubicBezTo>
                      <a:pt x="63609" y="36883"/>
                      <a:pt x="64413" y="34919"/>
                      <a:pt x="65216" y="32865"/>
                    </a:cubicBezTo>
                    <a:cubicBezTo>
                      <a:pt x="65216" y="34740"/>
                      <a:pt x="65305" y="36615"/>
                      <a:pt x="65305" y="38491"/>
                    </a:cubicBezTo>
                    <a:close/>
                    <a:moveTo>
                      <a:pt x="23624" y="112071"/>
                    </a:moveTo>
                    <a:cubicBezTo>
                      <a:pt x="21482" y="112250"/>
                      <a:pt x="19340" y="112518"/>
                      <a:pt x="17198" y="112786"/>
                    </a:cubicBezTo>
                    <a:cubicBezTo>
                      <a:pt x="20500" y="108767"/>
                      <a:pt x="23624" y="104749"/>
                      <a:pt x="26748" y="100641"/>
                    </a:cubicBezTo>
                    <a:cubicBezTo>
                      <a:pt x="25677" y="102695"/>
                      <a:pt x="24517" y="104749"/>
                      <a:pt x="23445" y="106803"/>
                    </a:cubicBezTo>
                    <a:cubicBezTo>
                      <a:pt x="22553" y="108410"/>
                      <a:pt x="22642" y="110553"/>
                      <a:pt x="23624" y="11207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63" name="Google Shape;463;p10"/>
              <p:cNvSpPr/>
              <p:nvPr/>
            </p:nvSpPr>
            <p:spPr>
              <a:xfrm>
                <a:off x="3759018" y="319202"/>
                <a:ext cx="96239" cy="108844"/>
              </a:xfrm>
              <a:custGeom>
                <a:avLst/>
                <a:gdLst/>
                <a:ahLst/>
                <a:cxnLst/>
                <a:rect l="l" t="t" r="r" b="b"/>
                <a:pathLst>
                  <a:path w="96239" h="108844" extrusionOk="0">
                    <a:moveTo>
                      <a:pt x="88691" y="89777"/>
                    </a:moveTo>
                    <a:cubicBezTo>
                      <a:pt x="88780" y="70846"/>
                      <a:pt x="88870" y="51915"/>
                      <a:pt x="88959" y="33073"/>
                    </a:cubicBezTo>
                    <a:cubicBezTo>
                      <a:pt x="88959" y="30841"/>
                      <a:pt x="88156" y="28787"/>
                      <a:pt x="86817" y="27180"/>
                    </a:cubicBezTo>
                    <a:cubicBezTo>
                      <a:pt x="86638" y="21376"/>
                      <a:pt x="86281" y="15661"/>
                      <a:pt x="85746" y="9767"/>
                    </a:cubicBezTo>
                    <a:cubicBezTo>
                      <a:pt x="84943" y="2087"/>
                      <a:pt x="75482" y="-3806"/>
                      <a:pt x="69323" y="2980"/>
                    </a:cubicBezTo>
                    <a:cubicBezTo>
                      <a:pt x="47099" y="27180"/>
                      <a:pt x="24964" y="51379"/>
                      <a:pt x="2740" y="75579"/>
                    </a:cubicBezTo>
                    <a:cubicBezTo>
                      <a:pt x="-2347" y="81115"/>
                      <a:pt x="-27" y="89331"/>
                      <a:pt x="7025" y="91742"/>
                    </a:cubicBezTo>
                    <a:cubicBezTo>
                      <a:pt x="33086" y="100582"/>
                      <a:pt x="59684" y="106029"/>
                      <a:pt x="87085" y="108797"/>
                    </a:cubicBezTo>
                    <a:cubicBezTo>
                      <a:pt x="98777" y="109869"/>
                      <a:pt x="99223" y="92456"/>
                      <a:pt x="88691" y="89777"/>
                    </a:cubicBezTo>
                    <a:close/>
                    <a:moveTo>
                      <a:pt x="58077" y="72364"/>
                    </a:moveTo>
                    <a:cubicBezTo>
                      <a:pt x="60487" y="70132"/>
                      <a:pt x="62808" y="67721"/>
                      <a:pt x="65128" y="65310"/>
                    </a:cubicBezTo>
                    <a:cubicBezTo>
                      <a:pt x="64414" y="69864"/>
                      <a:pt x="63611" y="74418"/>
                      <a:pt x="62629" y="78972"/>
                    </a:cubicBezTo>
                    <a:cubicBezTo>
                      <a:pt x="60666" y="77275"/>
                      <a:pt x="59148" y="75132"/>
                      <a:pt x="58077" y="72364"/>
                    </a:cubicBezTo>
                    <a:close/>
                    <a:moveTo>
                      <a:pt x="42815" y="60309"/>
                    </a:moveTo>
                    <a:cubicBezTo>
                      <a:pt x="42815" y="60309"/>
                      <a:pt x="42726" y="60398"/>
                      <a:pt x="42726" y="60398"/>
                    </a:cubicBezTo>
                    <a:cubicBezTo>
                      <a:pt x="42726" y="60309"/>
                      <a:pt x="42726" y="60309"/>
                      <a:pt x="42815" y="60309"/>
                    </a:cubicBezTo>
                    <a:cubicBezTo>
                      <a:pt x="42815" y="60309"/>
                      <a:pt x="42815" y="60309"/>
                      <a:pt x="42815" y="60309"/>
                    </a:cubicBezTo>
                    <a:close/>
                    <a:moveTo>
                      <a:pt x="27285" y="77722"/>
                    </a:moveTo>
                    <a:cubicBezTo>
                      <a:pt x="27107" y="77722"/>
                      <a:pt x="27017" y="77633"/>
                      <a:pt x="26839" y="77633"/>
                    </a:cubicBezTo>
                    <a:cubicBezTo>
                      <a:pt x="27017" y="77454"/>
                      <a:pt x="27196" y="77275"/>
                      <a:pt x="27285" y="77097"/>
                    </a:cubicBezTo>
                    <a:cubicBezTo>
                      <a:pt x="27374" y="77275"/>
                      <a:pt x="27285" y="77543"/>
                      <a:pt x="27285" y="7772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64" name="Google Shape;464;p10"/>
              <p:cNvSpPr/>
              <p:nvPr/>
            </p:nvSpPr>
            <p:spPr>
              <a:xfrm>
                <a:off x="3644188" y="464670"/>
                <a:ext cx="89018" cy="102090"/>
              </a:xfrm>
              <a:custGeom>
                <a:avLst/>
                <a:gdLst/>
                <a:ahLst/>
                <a:cxnLst/>
                <a:rect l="l" t="t" r="r" b="b"/>
                <a:pathLst>
                  <a:path w="89018" h="102090" extrusionOk="0">
                    <a:moveTo>
                      <a:pt x="85885" y="84952"/>
                    </a:moveTo>
                    <a:cubicBezTo>
                      <a:pt x="86242" y="58788"/>
                      <a:pt x="84189" y="32892"/>
                      <a:pt x="80084" y="6996"/>
                    </a:cubicBezTo>
                    <a:cubicBezTo>
                      <a:pt x="78924" y="-238"/>
                      <a:pt x="68570" y="-2202"/>
                      <a:pt x="63929" y="2709"/>
                    </a:cubicBezTo>
                    <a:cubicBezTo>
                      <a:pt x="51344" y="16193"/>
                      <a:pt x="38760" y="29766"/>
                      <a:pt x="26175" y="43250"/>
                    </a:cubicBezTo>
                    <a:cubicBezTo>
                      <a:pt x="18410" y="51555"/>
                      <a:pt x="648" y="63878"/>
                      <a:pt x="23" y="76290"/>
                    </a:cubicBezTo>
                    <a:cubicBezTo>
                      <a:pt x="-512" y="86470"/>
                      <a:pt x="8235" y="90042"/>
                      <a:pt x="16714" y="91828"/>
                    </a:cubicBezTo>
                    <a:cubicBezTo>
                      <a:pt x="36528" y="96025"/>
                      <a:pt x="56878" y="98614"/>
                      <a:pt x="76871" y="101918"/>
                    </a:cubicBezTo>
                    <a:cubicBezTo>
                      <a:pt x="87492" y="103793"/>
                      <a:pt x="92847" y="89863"/>
                      <a:pt x="85885" y="84952"/>
                    </a:cubicBezTo>
                    <a:close/>
                    <a:moveTo>
                      <a:pt x="56432" y="71468"/>
                    </a:moveTo>
                    <a:cubicBezTo>
                      <a:pt x="56521" y="74147"/>
                      <a:pt x="56878" y="76736"/>
                      <a:pt x="57413" y="79237"/>
                    </a:cubicBezTo>
                    <a:cubicBezTo>
                      <a:pt x="55182" y="78880"/>
                      <a:pt x="53040" y="78522"/>
                      <a:pt x="50809" y="78165"/>
                    </a:cubicBezTo>
                    <a:cubicBezTo>
                      <a:pt x="52861" y="75933"/>
                      <a:pt x="54736" y="73790"/>
                      <a:pt x="56432" y="7146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sp>
            <p:nvSpPr>
              <p:cNvPr id="465" name="Google Shape;465;p10"/>
              <p:cNvSpPr/>
              <p:nvPr/>
            </p:nvSpPr>
            <p:spPr>
              <a:xfrm>
                <a:off x="3727736" y="163138"/>
                <a:ext cx="87610" cy="122619"/>
              </a:xfrm>
              <a:custGeom>
                <a:avLst/>
                <a:gdLst/>
                <a:ahLst/>
                <a:cxnLst/>
                <a:rect l="l" t="t" r="r" b="b"/>
                <a:pathLst>
                  <a:path w="87610" h="122619" extrusionOk="0">
                    <a:moveTo>
                      <a:pt x="4658" y="99216"/>
                    </a:moveTo>
                    <a:cubicBezTo>
                      <a:pt x="22866" y="108681"/>
                      <a:pt x="41609" y="116361"/>
                      <a:pt x="61244" y="122165"/>
                    </a:cubicBezTo>
                    <a:cubicBezTo>
                      <a:pt x="72223" y="125469"/>
                      <a:pt x="77399" y="109842"/>
                      <a:pt x="68831" y="104663"/>
                    </a:cubicBezTo>
                    <a:cubicBezTo>
                      <a:pt x="69099" y="103949"/>
                      <a:pt x="69277" y="103145"/>
                      <a:pt x="69277" y="102252"/>
                    </a:cubicBezTo>
                    <a:cubicBezTo>
                      <a:pt x="70081" y="83321"/>
                      <a:pt x="74632" y="66533"/>
                      <a:pt x="81059" y="48942"/>
                    </a:cubicBezTo>
                    <a:cubicBezTo>
                      <a:pt x="86146" y="34833"/>
                      <a:pt x="89270" y="22063"/>
                      <a:pt x="86682" y="7061"/>
                    </a:cubicBezTo>
                    <a:cubicBezTo>
                      <a:pt x="85521" y="186"/>
                      <a:pt x="74989" y="-2493"/>
                      <a:pt x="70527" y="2775"/>
                    </a:cubicBezTo>
                    <a:cubicBezTo>
                      <a:pt x="47946" y="29832"/>
                      <a:pt x="25365" y="56978"/>
                      <a:pt x="2694" y="84035"/>
                    </a:cubicBezTo>
                    <a:cubicBezTo>
                      <a:pt x="-1054" y="88589"/>
                      <a:pt x="-1322" y="96180"/>
                      <a:pt x="4658" y="99216"/>
                    </a:cubicBezTo>
                    <a:close/>
                    <a:moveTo>
                      <a:pt x="48749" y="94930"/>
                    </a:moveTo>
                    <a:cubicBezTo>
                      <a:pt x="48838" y="95912"/>
                      <a:pt x="48928" y="96805"/>
                      <a:pt x="49106" y="97787"/>
                    </a:cubicBezTo>
                    <a:cubicBezTo>
                      <a:pt x="47767" y="97341"/>
                      <a:pt x="46428" y="96805"/>
                      <a:pt x="45090" y="96269"/>
                    </a:cubicBezTo>
                    <a:cubicBezTo>
                      <a:pt x="46339" y="96090"/>
                      <a:pt x="47589" y="95644"/>
                      <a:pt x="48749" y="949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accent5"/>
                  </a:solidFill>
                  <a:latin typeface="Calibri"/>
                  <a:ea typeface="Calibri"/>
                  <a:cs typeface="Calibri"/>
                  <a:sym typeface="Calibri"/>
                </a:endParaRPr>
              </a:p>
            </p:txBody>
          </p:sp>
        </p:grpSp>
      </p:grpSp>
      <p:grpSp>
        <p:nvGrpSpPr>
          <p:cNvPr id="466" name="Google Shape;466;p10"/>
          <p:cNvGrpSpPr/>
          <p:nvPr/>
        </p:nvGrpSpPr>
        <p:grpSpPr>
          <a:xfrm>
            <a:off x="1014704" y="-1265543"/>
            <a:ext cx="791624" cy="2220337"/>
            <a:chOff x="2844040" y="-543246"/>
            <a:chExt cx="770462" cy="2160983"/>
          </a:xfrm>
        </p:grpSpPr>
        <p:grpSp>
          <p:nvGrpSpPr>
            <p:cNvPr id="467" name="Google Shape;467;p10"/>
            <p:cNvGrpSpPr/>
            <p:nvPr/>
          </p:nvGrpSpPr>
          <p:grpSpPr>
            <a:xfrm>
              <a:off x="2844040" y="-107906"/>
              <a:ext cx="581167" cy="1454274"/>
              <a:chOff x="2844040" y="-107906"/>
              <a:chExt cx="581167" cy="1454274"/>
            </a:xfrm>
          </p:grpSpPr>
          <p:sp>
            <p:nvSpPr>
              <p:cNvPr id="468" name="Google Shape;468;p10"/>
              <p:cNvSpPr/>
              <p:nvPr/>
            </p:nvSpPr>
            <p:spPr>
              <a:xfrm>
                <a:off x="3055064" y="874345"/>
                <a:ext cx="370143" cy="472023"/>
              </a:xfrm>
              <a:custGeom>
                <a:avLst/>
                <a:gdLst/>
                <a:ahLst/>
                <a:cxnLst/>
                <a:rect l="l" t="t" r="r" b="b"/>
                <a:pathLst>
                  <a:path w="370143" h="472023" extrusionOk="0">
                    <a:moveTo>
                      <a:pt x="21139" y="463768"/>
                    </a:moveTo>
                    <a:cubicBezTo>
                      <a:pt x="23460" y="466179"/>
                      <a:pt x="26227" y="467875"/>
                      <a:pt x="29261" y="469304"/>
                    </a:cubicBezTo>
                    <a:cubicBezTo>
                      <a:pt x="29707" y="469394"/>
                      <a:pt x="30064" y="469751"/>
                      <a:pt x="30511" y="469751"/>
                    </a:cubicBezTo>
                    <a:cubicBezTo>
                      <a:pt x="65052" y="483502"/>
                      <a:pt x="90400" y="431353"/>
                      <a:pt x="100039" y="407421"/>
                    </a:cubicBezTo>
                    <a:cubicBezTo>
                      <a:pt x="121014" y="354379"/>
                      <a:pt x="116551" y="294014"/>
                      <a:pt x="111374" y="236686"/>
                    </a:cubicBezTo>
                    <a:cubicBezTo>
                      <a:pt x="111910" y="232757"/>
                      <a:pt x="112713" y="228917"/>
                      <a:pt x="113159" y="224988"/>
                    </a:cubicBezTo>
                    <a:cubicBezTo>
                      <a:pt x="113873" y="220255"/>
                      <a:pt x="112088" y="216416"/>
                      <a:pt x="109410" y="213737"/>
                    </a:cubicBezTo>
                    <a:cubicBezTo>
                      <a:pt x="109143" y="211683"/>
                      <a:pt x="109054" y="209540"/>
                      <a:pt x="108786" y="207664"/>
                    </a:cubicBezTo>
                    <a:cubicBezTo>
                      <a:pt x="124048" y="220255"/>
                      <a:pt x="140114" y="232578"/>
                      <a:pt x="156893" y="243830"/>
                    </a:cubicBezTo>
                    <a:cubicBezTo>
                      <a:pt x="159035" y="245794"/>
                      <a:pt x="160999" y="247580"/>
                      <a:pt x="163141" y="249366"/>
                    </a:cubicBezTo>
                    <a:cubicBezTo>
                      <a:pt x="167782" y="253563"/>
                      <a:pt x="172513" y="257492"/>
                      <a:pt x="177332" y="261332"/>
                    </a:cubicBezTo>
                    <a:cubicBezTo>
                      <a:pt x="195451" y="276244"/>
                      <a:pt x="214372" y="289728"/>
                      <a:pt x="234097" y="300533"/>
                    </a:cubicBezTo>
                    <a:cubicBezTo>
                      <a:pt x="239095" y="303391"/>
                      <a:pt x="244272" y="306159"/>
                      <a:pt x="249628" y="308570"/>
                    </a:cubicBezTo>
                    <a:cubicBezTo>
                      <a:pt x="255964" y="311695"/>
                      <a:pt x="262480" y="314374"/>
                      <a:pt x="269085" y="316874"/>
                    </a:cubicBezTo>
                    <a:cubicBezTo>
                      <a:pt x="293005" y="325715"/>
                      <a:pt x="335668" y="336788"/>
                      <a:pt x="357088" y="322768"/>
                    </a:cubicBezTo>
                    <a:cubicBezTo>
                      <a:pt x="361819" y="319732"/>
                      <a:pt x="365478" y="315267"/>
                      <a:pt x="367888" y="309284"/>
                    </a:cubicBezTo>
                    <a:cubicBezTo>
                      <a:pt x="369495" y="304641"/>
                      <a:pt x="370298" y="299104"/>
                      <a:pt x="370120" y="292496"/>
                    </a:cubicBezTo>
                    <a:cubicBezTo>
                      <a:pt x="369316" y="271780"/>
                      <a:pt x="334061" y="234096"/>
                      <a:pt x="286132" y="192752"/>
                    </a:cubicBezTo>
                    <a:cubicBezTo>
                      <a:pt x="282473" y="189626"/>
                      <a:pt x="278903" y="186322"/>
                      <a:pt x="275243" y="183286"/>
                    </a:cubicBezTo>
                    <a:cubicBezTo>
                      <a:pt x="262926" y="172928"/>
                      <a:pt x="250074" y="162391"/>
                      <a:pt x="236775" y="151943"/>
                    </a:cubicBezTo>
                    <a:cubicBezTo>
                      <a:pt x="234454" y="150157"/>
                      <a:pt x="232223" y="148282"/>
                      <a:pt x="229902" y="146675"/>
                    </a:cubicBezTo>
                    <a:cubicBezTo>
                      <a:pt x="142613" y="77737"/>
                      <a:pt x="43542" y="11033"/>
                      <a:pt x="25959" y="1299"/>
                    </a:cubicBezTo>
                    <a:cubicBezTo>
                      <a:pt x="14981" y="-4862"/>
                      <a:pt x="5966" y="12551"/>
                      <a:pt x="16944" y="18801"/>
                    </a:cubicBezTo>
                    <a:cubicBezTo>
                      <a:pt x="37383" y="29964"/>
                      <a:pt x="53181" y="47912"/>
                      <a:pt x="68622" y="66486"/>
                    </a:cubicBezTo>
                    <a:cubicBezTo>
                      <a:pt x="60678" y="65057"/>
                      <a:pt x="52110" y="73183"/>
                      <a:pt x="58090" y="81220"/>
                    </a:cubicBezTo>
                    <a:cubicBezTo>
                      <a:pt x="58893" y="82292"/>
                      <a:pt x="59607" y="83363"/>
                      <a:pt x="60500" y="84524"/>
                    </a:cubicBezTo>
                    <a:cubicBezTo>
                      <a:pt x="60589" y="86131"/>
                      <a:pt x="60678" y="87649"/>
                      <a:pt x="60857" y="89078"/>
                    </a:cubicBezTo>
                    <a:cubicBezTo>
                      <a:pt x="60143" y="90239"/>
                      <a:pt x="59429" y="91400"/>
                      <a:pt x="58982" y="92650"/>
                    </a:cubicBezTo>
                    <a:cubicBezTo>
                      <a:pt x="58715" y="93007"/>
                      <a:pt x="58536" y="93454"/>
                      <a:pt x="58447" y="93900"/>
                    </a:cubicBezTo>
                    <a:cubicBezTo>
                      <a:pt x="57733" y="95954"/>
                      <a:pt x="57733" y="98365"/>
                      <a:pt x="58358" y="100865"/>
                    </a:cubicBezTo>
                    <a:cubicBezTo>
                      <a:pt x="58804" y="103008"/>
                      <a:pt x="59518" y="104884"/>
                      <a:pt x="60053" y="106938"/>
                    </a:cubicBezTo>
                    <a:lnTo>
                      <a:pt x="59697" y="106759"/>
                    </a:lnTo>
                    <a:cubicBezTo>
                      <a:pt x="56751" y="105330"/>
                      <a:pt x="53181" y="105062"/>
                      <a:pt x="49611" y="105866"/>
                    </a:cubicBezTo>
                    <a:cubicBezTo>
                      <a:pt x="50414" y="103187"/>
                      <a:pt x="51039" y="100597"/>
                      <a:pt x="51753" y="98008"/>
                    </a:cubicBezTo>
                    <a:cubicBezTo>
                      <a:pt x="55234" y="85685"/>
                      <a:pt x="35955" y="81488"/>
                      <a:pt x="32653" y="93632"/>
                    </a:cubicBezTo>
                    <a:cubicBezTo>
                      <a:pt x="31493" y="98097"/>
                      <a:pt x="30422" y="102383"/>
                      <a:pt x="29261" y="106670"/>
                    </a:cubicBezTo>
                    <a:cubicBezTo>
                      <a:pt x="29261" y="106848"/>
                      <a:pt x="29261" y="106848"/>
                      <a:pt x="29261" y="106848"/>
                    </a:cubicBezTo>
                    <a:cubicBezTo>
                      <a:pt x="8287" y="186948"/>
                      <a:pt x="-2335" y="268565"/>
                      <a:pt x="432" y="351522"/>
                    </a:cubicBezTo>
                    <a:cubicBezTo>
                      <a:pt x="522" y="353129"/>
                      <a:pt x="432" y="354647"/>
                      <a:pt x="522" y="356522"/>
                    </a:cubicBezTo>
                    <a:cubicBezTo>
                      <a:pt x="432" y="356969"/>
                      <a:pt x="254" y="357505"/>
                      <a:pt x="432" y="357951"/>
                    </a:cubicBezTo>
                    <a:cubicBezTo>
                      <a:pt x="700" y="385097"/>
                      <a:pt x="-1531" y="442604"/>
                      <a:pt x="21139" y="4637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69" name="Google Shape;469;p10"/>
              <p:cNvSpPr/>
              <p:nvPr/>
            </p:nvSpPr>
            <p:spPr>
              <a:xfrm>
                <a:off x="2844040" y="542838"/>
                <a:ext cx="489030" cy="362295"/>
              </a:xfrm>
              <a:custGeom>
                <a:avLst/>
                <a:gdLst/>
                <a:ahLst/>
                <a:cxnLst/>
                <a:rect l="l" t="t" r="r" b="b"/>
                <a:pathLst>
                  <a:path w="489030" h="362295" extrusionOk="0">
                    <a:moveTo>
                      <a:pt x="23935" y="352541"/>
                    </a:moveTo>
                    <a:cubicBezTo>
                      <a:pt x="26345" y="354327"/>
                      <a:pt x="29112" y="355756"/>
                      <a:pt x="31879" y="356827"/>
                    </a:cubicBezTo>
                    <a:cubicBezTo>
                      <a:pt x="31879" y="356827"/>
                      <a:pt x="31879" y="356827"/>
                      <a:pt x="31879" y="357006"/>
                    </a:cubicBezTo>
                    <a:cubicBezTo>
                      <a:pt x="37502" y="359506"/>
                      <a:pt x="43928" y="361113"/>
                      <a:pt x="50354" y="361828"/>
                    </a:cubicBezTo>
                    <a:cubicBezTo>
                      <a:pt x="77398" y="364775"/>
                      <a:pt x="108904" y="353523"/>
                      <a:pt x="125773" y="336200"/>
                    </a:cubicBezTo>
                    <a:cubicBezTo>
                      <a:pt x="128004" y="333878"/>
                      <a:pt x="130057" y="331556"/>
                      <a:pt x="132110" y="328966"/>
                    </a:cubicBezTo>
                    <a:cubicBezTo>
                      <a:pt x="134877" y="325484"/>
                      <a:pt x="137733" y="321912"/>
                      <a:pt x="140321" y="317983"/>
                    </a:cubicBezTo>
                    <a:cubicBezTo>
                      <a:pt x="150229" y="303428"/>
                      <a:pt x="158797" y="286015"/>
                      <a:pt x="166473" y="267173"/>
                    </a:cubicBezTo>
                    <a:cubicBezTo>
                      <a:pt x="167990" y="263512"/>
                      <a:pt x="169507" y="259583"/>
                      <a:pt x="170935" y="255743"/>
                    </a:cubicBezTo>
                    <a:cubicBezTo>
                      <a:pt x="187090" y="212255"/>
                      <a:pt x="198336" y="163678"/>
                      <a:pt x="208511" y="127245"/>
                    </a:cubicBezTo>
                    <a:cubicBezTo>
                      <a:pt x="236179" y="184841"/>
                      <a:pt x="268222" y="241188"/>
                      <a:pt x="315793" y="284139"/>
                    </a:cubicBezTo>
                    <a:cubicBezTo>
                      <a:pt x="316954" y="285479"/>
                      <a:pt x="318471" y="286640"/>
                      <a:pt x="319721" y="287890"/>
                    </a:cubicBezTo>
                    <a:cubicBezTo>
                      <a:pt x="321684" y="289497"/>
                      <a:pt x="323648" y="291283"/>
                      <a:pt x="325969" y="293248"/>
                    </a:cubicBezTo>
                    <a:cubicBezTo>
                      <a:pt x="362116" y="322984"/>
                      <a:pt x="433429" y="366471"/>
                      <a:pt x="474307" y="328074"/>
                    </a:cubicBezTo>
                    <a:cubicBezTo>
                      <a:pt x="478681" y="324055"/>
                      <a:pt x="481894" y="319769"/>
                      <a:pt x="484125" y="315304"/>
                    </a:cubicBezTo>
                    <a:cubicBezTo>
                      <a:pt x="486446" y="310929"/>
                      <a:pt x="487874" y="306285"/>
                      <a:pt x="488409" y="301374"/>
                    </a:cubicBezTo>
                    <a:cubicBezTo>
                      <a:pt x="493854" y="266459"/>
                      <a:pt x="462348" y="223239"/>
                      <a:pt x="440034" y="200825"/>
                    </a:cubicBezTo>
                    <a:cubicBezTo>
                      <a:pt x="439856" y="200558"/>
                      <a:pt x="439499" y="200200"/>
                      <a:pt x="439409" y="200111"/>
                    </a:cubicBezTo>
                    <a:cubicBezTo>
                      <a:pt x="438874" y="199665"/>
                      <a:pt x="438606" y="199218"/>
                      <a:pt x="438071" y="198772"/>
                    </a:cubicBezTo>
                    <a:cubicBezTo>
                      <a:pt x="421380" y="182520"/>
                      <a:pt x="403351" y="169304"/>
                      <a:pt x="384965" y="157338"/>
                    </a:cubicBezTo>
                    <a:lnTo>
                      <a:pt x="384786" y="157338"/>
                    </a:lnTo>
                    <a:cubicBezTo>
                      <a:pt x="380859" y="154838"/>
                      <a:pt x="377289" y="152337"/>
                      <a:pt x="373362" y="150105"/>
                    </a:cubicBezTo>
                    <a:cubicBezTo>
                      <a:pt x="308029" y="110278"/>
                      <a:pt x="238411" y="83400"/>
                      <a:pt x="198425" y="4730"/>
                    </a:cubicBezTo>
                    <a:cubicBezTo>
                      <a:pt x="193160" y="-5361"/>
                      <a:pt x="179593" y="2408"/>
                      <a:pt x="181021" y="12052"/>
                    </a:cubicBezTo>
                    <a:cubicBezTo>
                      <a:pt x="132914" y="86347"/>
                      <a:pt x="71953" y="150730"/>
                      <a:pt x="23132" y="223685"/>
                    </a:cubicBezTo>
                    <a:cubicBezTo>
                      <a:pt x="22686" y="224311"/>
                      <a:pt x="22418" y="224846"/>
                      <a:pt x="21972" y="225471"/>
                    </a:cubicBezTo>
                    <a:cubicBezTo>
                      <a:pt x="19830" y="228865"/>
                      <a:pt x="17598" y="232615"/>
                      <a:pt x="15635" y="236634"/>
                    </a:cubicBezTo>
                    <a:cubicBezTo>
                      <a:pt x="-1681" y="271638"/>
                      <a:pt x="-11498" y="328609"/>
                      <a:pt x="23935" y="35254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0" name="Google Shape;470;p10"/>
              <p:cNvSpPr/>
              <p:nvPr/>
            </p:nvSpPr>
            <p:spPr>
              <a:xfrm>
                <a:off x="2851352" y="211507"/>
                <a:ext cx="449408" cy="370054"/>
              </a:xfrm>
              <a:custGeom>
                <a:avLst/>
                <a:gdLst/>
                <a:ahLst/>
                <a:cxnLst/>
                <a:rect l="l" t="t" r="r" b="b"/>
                <a:pathLst>
                  <a:path w="449408" h="370054" extrusionOk="0">
                    <a:moveTo>
                      <a:pt x="112" y="220243"/>
                    </a:moveTo>
                    <a:cubicBezTo>
                      <a:pt x="826" y="234709"/>
                      <a:pt x="4753" y="248014"/>
                      <a:pt x="13143" y="258551"/>
                    </a:cubicBezTo>
                    <a:cubicBezTo>
                      <a:pt x="34206" y="284983"/>
                      <a:pt x="68480" y="284894"/>
                      <a:pt x="99450" y="274178"/>
                    </a:cubicBezTo>
                    <a:cubicBezTo>
                      <a:pt x="101146" y="273642"/>
                      <a:pt x="102842" y="273017"/>
                      <a:pt x="104538" y="272303"/>
                    </a:cubicBezTo>
                    <a:cubicBezTo>
                      <a:pt x="121050" y="265963"/>
                      <a:pt x="136401" y="256765"/>
                      <a:pt x="147736" y="247389"/>
                    </a:cubicBezTo>
                    <a:cubicBezTo>
                      <a:pt x="186740" y="214974"/>
                      <a:pt x="219228" y="162735"/>
                      <a:pt x="228779" y="110675"/>
                    </a:cubicBezTo>
                    <a:cubicBezTo>
                      <a:pt x="231367" y="189703"/>
                      <a:pt x="253859" y="261855"/>
                      <a:pt x="305358" y="321148"/>
                    </a:cubicBezTo>
                    <a:cubicBezTo>
                      <a:pt x="309196" y="325524"/>
                      <a:pt x="313569" y="329988"/>
                      <a:pt x="318300" y="334453"/>
                    </a:cubicBezTo>
                    <a:cubicBezTo>
                      <a:pt x="320620" y="336686"/>
                      <a:pt x="323119" y="338740"/>
                      <a:pt x="325708" y="340972"/>
                    </a:cubicBezTo>
                    <a:cubicBezTo>
                      <a:pt x="353465" y="364100"/>
                      <a:pt x="392112" y="381423"/>
                      <a:pt x="423797" y="360974"/>
                    </a:cubicBezTo>
                    <a:cubicBezTo>
                      <a:pt x="434418" y="354099"/>
                      <a:pt x="441291" y="346062"/>
                      <a:pt x="445039" y="337043"/>
                    </a:cubicBezTo>
                    <a:cubicBezTo>
                      <a:pt x="446646" y="334007"/>
                      <a:pt x="447538" y="330971"/>
                      <a:pt x="447985" y="327756"/>
                    </a:cubicBezTo>
                    <a:cubicBezTo>
                      <a:pt x="454232" y="300521"/>
                      <a:pt x="438881" y="268284"/>
                      <a:pt x="422190" y="244263"/>
                    </a:cubicBezTo>
                    <a:cubicBezTo>
                      <a:pt x="420673" y="241942"/>
                      <a:pt x="418977" y="239888"/>
                      <a:pt x="417460" y="237745"/>
                    </a:cubicBezTo>
                    <a:cubicBezTo>
                      <a:pt x="416121" y="235959"/>
                      <a:pt x="414782" y="234084"/>
                      <a:pt x="413444" y="232476"/>
                    </a:cubicBezTo>
                    <a:cubicBezTo>
                      <a:pt x="400859" y="216581"/>
                      <a:pt x="387471" y="201401"/>
                      <a:pt x="373904" y="186756"/>
                    </a:cubicBezTo>
                    <a:cubicBezTo>
                      <a:pt x="372209" y="184792"/>
                      <a:pt x="370424" y="182827"/>
                      <a:pt x="368728" y="180863"/>
                    </a:cubicBezTo>
                    <a:cubicBezTo>
                      <a:pt x="325975" y="133893"/>
                      <a:pt x="283669" y="88351"/>
                      <a:pt x="263855" y="24415"/>
                    </a:cubicBezTo>
                    <a:cubicBezTo>
                      <a:pt x="260106" y="12359"/>
                      <a:pt x="241363" y="18521"/>
                      <a:pt x="245112" y="30576"/>
                    </a:cubicBezTo>
                    <a:cubicBezTo>
                      <a:pt x="245290" y="31380"/>
                      <a:pt x="245647" y="32005"/>
                      <a:pt x="245826" y="32541"/>
                    </a:cubicBezTo>
                    <a:cubicBezTo>
                      <a:pt x="241899" y="29147"/>
                      <a:pt x="237168" y="26736"/>
                      <a:pt x="231902" y="25575"/>
                    </a:cubicBezTo>
                    <a:cubicBezTo>
                      <a:pt x="237257" y="23522"/>
                      <a:pt x="242345" y="21557"/>
                      <a:pt x="247343" y="19414"/>
                    </a:cubicBezTo>
                    <a:cubicBezTo>
                      <a:pt x="258857" y="14592"/>
                      <a:pt x="252698" y="-4160"/>
                      <a:pt x="241006" y="840"/>
                    </a:cubicBezTo>
                    <a:cubicBezTo>
                      <a:pt x="182992" y="25397"/>
                      <a:pt x="103288" y="45846"/>
                      <a:pt x="53931" y="91834"/>
                    </a:cubicBezTo>
                    <a:cubicBezTo>
                      <a:pt x="53753" y="91834"/>
                      <a:pt x="53753" y="91834"/>
                      <a:pt x="53753" y="91834"/>
                    </a:cubicBezTo>
                    <a:cubicBezTo>
                      <a:pt x="52682" y="92816"/>
                      <a:pt x="51789" y="93709"/>
                      <a:pt x="50897" y="94691"/>
                    </a:cubicBezTo>
                    <a:cubicBezTo>
                      <a:pt x="43578" y="101656"/>
                      <a:pt x="37062" y="109425"/>
                      <a:pt x="31350" y="117908"/>
                    </a:cubicBezTo>
                    <a:cubicBezTo>
                      <a:pt x="26709" y="124963"/>
                      <a:pt x="21800" y="133535"/>
                      <a:pt x="17427" y="143179"/>
                    </a:cubicBezTo>
                    <a:cubicBezTo>
                      <a:pt x="16713" y="144608"/>
                      <a:pt x="15999" y="146216"/>
                      <a:pt x="15463" y="147644"/>
                    </a:cubicBezTo>
                    <a:cubicBezTo>
                      <a:pt x="7430" y="166039"/>
                      <a:pt x="1183" y="187292"/>
                      <a:pt x="22" y="207473"/>
                    </a:cubicBezTo>
                    <a:cubicBezTo>
                      <a:pt x="22" y="211938"/>
                      <a:pt x="-67" y="216135"/>
                      <a:pt x="112" y="2202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1" name="Google Shape;471;p10"/>
              <p:cNvSpPr/>
              <p:nvPr/>
            </p:nvSpPr>
            <p:spPr>
              <a:xfrm>
                <a:off x="2967250" y="-107906"/>
                <a:ext cx="376796" cy="394349"/>
              </a:xfrm>
              <a:custGeom>
                <a:avLst/>
                <a:gdLst/>
                <a:ahLst/>
                <a:cxnLst/>
                <a:rect l="l" t="t" r="r" b="b"/>
                <a:pathLst>
                  <a:path w="376796" h="394349" extrusionOk="0">
                    <a:moveTo>
                      <a:pt x="2921" y="208633"/>
                    </a:moveTo>
                    <a:cubicBezTo>
                      <a:pt x="5955" y="216045"/>
                      <a:pt x="9883" y="221938"/>
                      <a:pt x="14881" y="226135"/>
                    </a:cubicBezTo>
                    <a:cubicBezTo>
                      <a:pt x="14881" y="226135"/>
                      <a:pt x="14881" y="226135"/>
                      <a:pt x="14881" y="226314"/>
                    </a:cubicBezTo>
                    <a:cubicBezTo>
                      <a:pt x="18362" y="229618"/>
                      <a:pt x="22289" y="231940"/>
                      <a:pt x="26395" y="233547"/>
                    </a:cubicBezTo>
                    <a:cubicBezTo>
                      <a:pt x="38265" y="238280"/>
                      <a:pt x="52367" y="237655"/>
                      <a:pt x="66023" y="234261"/>
                    </a:cubicBezTo>
                    <a:cubicBezTo>
                      <a:pt x="70218" y="233279"/>
                      <a:pt x="74413" y="232118"/>
                      <a:pt x="78429" y="230600"/>
                    </a:cubicBezTo>
                    <a:cubicBezTo>
                      <a:pt x="87087" y="227475"/>
                      <a:pt x="95387" y="223456"/>
                      <a:pt x="102349" y="219259"/>
                    </a:cubicBezTo>
                    <a:cubicBezTo>
                      <a:pt x="106276" y="216848"/>
                      <a:pt x="110293" y="214259"/>
                      <a:pt x="114220" y="211580"/>
                    </a:cubicBezTo>
                    <a:cubicBezTo>
                      <a:pt x="120021" y="208008"/>
                      <a:pt x="125644" y="203722"/>
                      <a:pt x="130999" y="199525"/>
                    </a:cubicBezTo>
                    <a:cubicBezTo>
                      <a:pt x="145369" y="188184"/>
                      <a:pt x="158489" y="175415"/>
                      <a:pt x="170539" y="161752"/>
                    </a:cubicBezTo>
                    <a:cubicBezTo>
                      <a:pt x="174555" y="223367"/>
                      <a:pt x="184284" y="285964"/>
                      <a:pt x="222484" y="336328"/>
                    </a:cubicBezTo>
                    <a:cubicBezTo>
                      <a:pt x="224358" y="338739"/>
                      <a:pt x="226233" y="340971"/>
                      <a:pt x="228196" y="343382"/>
                    </a:cubicBezTo>
                    <a:cubicBezTo>
                      <a:pt x="231677" y="347490"/>
                      <a:pt x="235426" y="351508"/>
                      <a:pt x="239531" y="355526"/>
                    </a:cubicBezTo>
                    <a:cubicBezTo>
                      <a:pt x="265593" y="381244"/>
                      <a:pt x="302812" y="402675"/>
                      <a:pt x="338067" y="391156"/>
                    </a:cubicBezTo>
                    <a:cubicBezTo>
                      <a:pt x="340834" y="390263"/>
                      <a:pt x="343422" y="389102"/>
                      <a:pt x="345921" y="388031"/>
                    </a:cubicBezTo>
                    <a:cubicBezTo>
                      <a:pt x="351723" y="385173"/>
                      <a:pt x="356453" y="381780"/>
                      <a:pt x="360470" y="377851"/>
                    </a:cubicBezTo>
                    <a:cubicBezTo>
                      <a:pt x="375107" y="363117"/>
                      <a:pt x="378499" y="341150"/>
                      <a:pt x="376089" y="319272"/>
                    </a:cubicBezTo>
                    <a:cubicBezTo>
                      <a:pt x="375821" y="316414"/>
                      <a:pt x="375286" y="313468"/>
                      <a:pt x="374661" y="310699"/>
                    </a:cubicBezTo>
                    <a:cubicBezTo>
                      <a:pt x="373947" y="306770"/>
                      <a:pt x="373144" y="302931"/>
                      <a:pt x="372162" y="299180"/>
                    </a:cubicBezTo>
                    <a:cubicBezTo>
                      <a:pt x="365646" y="274623"/>
                      <a:pt x="357078" y="251228"/>
                      <a:pt x="347349" y="228100"/>
                    </a:cubicBezTo>
                    <a:cubicBezTo>
                      <a:pt x="346100" y="225332"/>
                      <a:pt x="344850" y="222742"/>
                      <a:pt x="343779" y="219974"/>
                    </a:cubicBezTo>
                    <a:cubicBezTo>
                      <a:pt x="315307" y="154430"/>
                      <a:pt x="279874" y="91922"/>
                      <a:pt x="266575" y="19324"/>
                    </a:cubicBezTo>
                    <a:cubicBezTo>
                      <a:pt x="265861" y="14770"/>
                      <a:pt x="262737" y="12091"/>
                      <a:pt x="259256" y="11019"/>
                    </a:cubicBezTo>
                    <a:cubicBezTo>
                      <a:pt x="259703" y="4411"/>
                      <a:pt x="254615" y="-2554"/>
                      <a:pt x="247118" y="929"/>
                    </a:cubicBezTo>
                    <a:cubicBezTo>
                      <a:pt x="195886" y="24592"/>
                      <a:pt x="130375" y="44505"/>
                      <a:pt x="81018" y="77456"/>
                    </a:cubicBezTo>
                    <a:cubicBezTo>
                      <a:pt x="78251" y="79153"/>
                      <a:pt x="75395" y="81206"/>
                      <a:pt x="72806" y="83260"/>
                    </a:cubicBezTo>
                    <a:cubicBezTo>
                      <a:pt x="67808" y="86654"/>
                      <a:pt x="62988" y="90583"/>
                      <a:pt x="58436" y="94422"/>
                    </a:cubicBezTo>
                    <a:cubicBezTo>
                      <a:pt x="32642" y="116747"/>
                      <a:pt x="-11806" y="171664"/>
                      <a:pt x="2921" y="2086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2" name="Google Shape;472;p10"/>
              <p:cNvSpPr/>
              <p:nvPr/>
            </p:nvSpPr>
            <p:spPr>
              <a:xfrm>
                <a:off x="3179589" y="-15597"/>
                <a:ext cx="163838" cy="295810"/>
              </a:xfrm>
              <a:custGeom>
                <a:avLst/>
                <a:gdLst/>
                <a:ahLst/>
                <a:cxnLst/>
                <a:rect l="l" t="t" r="r" b="b"/>
                <a:pathLst>
                  <a:path w="163838" h="295810" extrusionOk="0">
                    <a:moveTo>
                      <a:pt x="28620" y="225445"/>
                    </a:moveTo>
                    <a:cubicBezTo>
                      <a:pt x="24604" y="233482"/>
                      <a:pt x="18981" y="242144"/>
                      <a:pt x="15857" y="251163"/>
                    </a:cubicBezTo>
                    <a:cubicBezTo>
                      <a:pt x="19338" y="255270"/>
                      <a:pt x="23086" y="259289"/>
                      <a:pt x="27192" y="263307"/>
                    </a:cubicBezTo>
                    <a:cubicBezTo>
                      <a:pt x="35403" y="252681"/>
                      <a:pt x="39152" y="235893"/>
                      <a:pt x="43704" y="223927"/>
                    </a:cubicBezTo>
                    <a:cubicBezTo>
                      <a:pt x="46203" y="217498"/>
                      <a:pt x="49595" y="210890"/>
                      <a:pt x="51469" y="204014"/>
                    </a:cubicBezTo>
                    <a:cubicBezTo>
                      <a:pt x="73158" y="239822"/>
                      <a:pt x="101094" y="271790"/>
                      <a:pt x="133671" y="295811"/>
                    </a:cubicBezTo>
                    <a:cubicBezTo>
                      <a:pt x="139473" y="292954"/>
                      <a:pt x="144203" y="289560"/>
                      <a:pt x="148220" y="285631"/>
                    </a:cubicBezTo>
                    <a:cubicBezTo>
                      <a:pt x="127602" y="267236"/>
                      <a:pt x="109127" y="248216"/>
                      <a:pt x="92883" y="228303"/>
                    </a:cubicBezTo>
                    <a:cubicBezTo>
                      <a:pt x="115731" y="231785"/>
                      <a:pt x="140811" y="230356"/>
                      <a:pt x="163839" y="227052"/>
                    </a:cubicBezTo>
                    <a:cubicBezTo>
                      <a:pt x="163571" y="224195"/>
                      <a:pt x="163036" y="221248"/>
                      <a:pt x="162411" y="218480"/>
                    </a:cubicBezTo>
                    <a:cubicBezTo>
                      <a:pt x="136349" y="215801"/>
                      <a:pt x="108591" y="213747"/>
                      <a:pt x="83422" y="216605"/>
                    </a:cubicBezTo>
                    <a:cubicBezTo>
                      <a:pt x="65214" y="192852"/>
                      <a:pt x="50219" y="167402"/>
                      <a:pt x="37902" y="139988"/>
                    </a:cubicBezTo>
                    <a:cubicBezTo>
                      <a:pt x="70480" y="140345"/>
                      <a:pt x="102968" y="139363"/>
                      <a:pt x="135189" y="135791"/>
                    </a:cubicBezTo>
                    <a:cubicBezTo>
                      <a:pt x="133939" y="133023"/>
                      <a:pt x="132689" y="130433"/>
                      <a:pt x="131618" y="127665"/>
                    </a:cubicBezTo>
                    <a:cubicBezTo>
                      <a:pt x="98863" y="129094"/>
                      <a:pt x="66017" y="129719"/>
                      <a:pt x="32904" y="128290"/>
                    </a:cubicBezTo>
                    <a:cubicBezTo>
                      <a:pt x="17374" y="90250"/>
                      <a:pt x="7199" y="48280"/>
                      <a:pt x="2648" y="685"/>
                    </a:cubicBezTo>
                    <a:cubicBezTo>
                      <a:pt x="2648" y="-119"/>
                      <a:pt x="1219" y="-297"/>
                      <a:pt x="1219" y="596"/>
                    </a:cubicBezTo>
                    <a:cubicBezTo>
                      <a:pt x="-4850" y="64532"/>
                      <a:pt x="12019" y="134094"/>
                      <a:pt x="45489" y="193745"/>
                    </a:cubicBezTo>
                    <a:cubicBezTo>
                      <a:pt x="38617" y="203567"/>
                      <a:pt x="33886" y="214819"/>
                      <a:pt x="28620" y="2254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3" name="Google Shape;473;p10"/>
              <p:cNvSpPr/>
              <p:nvPr/>
            </p:nvSpPr>
            <p:spPr>
              <a:xfrm>
                <a:off x="2982041" y="-46077"/>
                <a:ext cx="204337" cy="172521"/>
              </a:xfrm>
              <a:custGeom>
                <a:avLst/>
                <a:gdLst/>
                <a:ahLst/>
                <a:cxnLst/>
                <a:rect l="l" t="t" r="r" b="b"/>
                <a:pathLst>
                  <a:path w="204337" h="172521" extrusionOk="0">
                    <a:moveTo>
                      <a:pt x="0" y="164306"/>
                    </a:moveTo>
                    <a:cubicBezTo>
                      <a:pt x="0" y="164306"/>
                      <a:pt x="0" y="164306"/>
                      <a:pt x="0" y="164485"/>
                    </a:cubicBezTo>
                    <a:cubicBezTo>
                      <a:pt x="3481" y="167789"/>
                      <a:pt x="7408" y="170111"/>
                      <a:pt x="11514" y="171718"/>
                    </a:cubicBezTo>
                    <a:cubicBezTo>
                      <a:pt x="27669" y="149304"/>
                      <a:pt x="44180" y="128588"/>
                      <a:pt x="61228" y="109478"/>
                    </a:cubicBezTo>
                    <a:cubicBezTo>
                      <a:pt x="55426" y="128230"/>
                      <a:pt x="49268" y="151983"/>
                      <a:pt x="51142" y="172522"/>
                    </a:cubicBezTo>
                    <a:cubicBezTo>
                      <a:pt x="55337" y="171539"/>
                      <a:pt x="59532" y="170378"/>
                      <a:pt x="63549" y="168860"/>
                    </a:cubicBezTo>
                    <a:cubicBezTo>
                      <a:pt x="63549" y="162878"/>
                      <a:pt x="63191" y="156805"/>
                      <a:pt x="63370" y="150912"/>
                    </a:cubicBezTo>
                    <a:cubicBezTo>
                      <a:pt x="63816" y="135910"/>
                      <a:pt x="65423" y="120551"/>
                      <a:pt x="67476" y="105728"/>
                    </a:cubicBezTo>
                    <a:cubicBezTo>
                      <a:pt x="67565" y="104656"/>
                      <a:pt x="67208" y="104031"/>
                      <a:pt x="66583" y="103584"/>
                    </a:cubicBezTo>
                    <a:cubicBezTo>
                      <a:pt x="75955" y="93494"/>
                      <a:pt x="85505" y="83850"/>
                      <a:pt x="95412" y="74652"/>
                    </a:cubicBezTo>
                    <a:cubicBezTo>
                      <a:pt x="94966" y="86350"/>
                      <a:pt x="95501" y="98048"/>
                      <a:pt x="95858" y="109746"/>
                    </a:cubicBezTo>
                    <a:cubicBezTo>
                      <a:pt x="96394" y="123051"/>
                      <a:pt x="96483" y="136803"/>
                      <a:pt x="99339" y="149840"/>
                    </a:cubicBezTo>
                    <a:cubicBezTo>
                      <a:pt x="105141" y="146268"/>
                      <a:pt x="110763" y="141982"/>
                      <a:pt x="116119" y="137785"/>
                    </a:cubicBezTo>
                    <a:cubicBezTo>
                      <a:pt x="115583" y="128052"/>
                      <a:pt x="114155" y="118408"/>
                      <a:pt x="112906" y="108853"/>
                    </a:cubicBezTo>
                    <a:cubicBezTo>
                      <a:pt x="111031" y="94655"/>
                      <a:pt x="109335" y="79742"/>
                      <a:pt x="105319" y="65990"/>
                    </a:cubicBezTo>
                    <a:cubicBezTo>
                      <a:pt x="134059" y="41077"/>
                      <a:pt x="165922" y="19377"/>
                      <a:pt x="204212" y="804"/>
                    </a:cubicBezTo>
                    <a:cubicBezTo>
                      <a:pt x="204479" y="625"/>
                      <a:pt x="204301" y="0"/>
                      <a:pt x="203855" y="0"/>
                    </a:cubicBezTo>
                    <a:cubicBezTo>
                      <a:pt x="176811" y="8662"/>
                      <a:pt x="149589" y="21074"/>
                      <a:pt x="123705" y="36969"/>
                    </a:cubicBezTo>
                    <a:cubicBezTo>
                      <a:pt x="104605" y="29914"/>
                      <a:pt x="85505" y="21967"/>
                      <a:pt x="66137" y="15716"/>
                    </a:cubicBezTo>
                    <a:cubicBezTo>
                      <a:pt x="63370" y="17413"/>
                      <a:pt x="60514" y="19467"/>
                      <a:pt x="57926" y="21521"/>
                    </a:cubicBezTo>
                    <a:cubicBezTo>
                      <a:pt x="76758" y="30093"/>
                      <a:pt x="98000" y="35808"/>
                      <a:pt x="118350" y="40184"/>
                    </a:cubicBezTo>
                    <a:cubicBezTo>
                      <a:pt x="69171" y="71438"/>
                      <a:pt x="25527" y="114121"/>
                      <a:pt x="0" y="164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4" name="Google Shape;474;p10"/>
              <p:cNvSpPr/>
              <p:nvPr/>
            </p:nvSpPr>
            <p:spPr>
              <a:xfrm>
                <a:off x="3083438" y="290232"/>
                <a:ext cx="215899" cy="262247"/>
              </a:xfrm>
              <a:custGeom>
                <a:avLst/>
                <a:gdLst/>
                <a:ahLst/>
                <a:cxnLst/>
                <a:rect l="l" t="t" r="r" b="b"/>
                <a:pathLst>
                  <a:path w="215899" h="262247" extrusionOk="0">
                    <a:moveTo>
                      <a:pt x="96746" y="170718"/>
                    </a:moveTo>
                    <a:cubicBezTo>
                      <a:pt x="99780" y="199204"/>
                      <a:pt x="94247" y="227779"/>
                      <a:pt x="86303" y="255729"/>
                    </a:cubicBezTo>
                    <a:cubicBezTo>
                      <a:pt x="88624" y="257961"/>
                      <a:pt x="91123" y="260015"/>
                      <a:pt x="93711" y="262247"/>
                    </a:cubicBezTo>
                    <a:cubicBezTo>
                      <a:pt x="103083" y="236441"/>
                      <a:pt x="108617" y="207955"/>
                      <a:pt x="108349" y="182148"/>
                    </a:cubicBezTo>
                    <a:cubicBezTo>
                      <a:pt x="139498" y="211795"/>
                      <a:pt x="175200" y="237155"/>
                      <a:pt x="212954" y="258318"/>
                    </a:cubicBezTo>
                    <a:cubicBezTo>
                      <a:pt x="214560" y="255282"/>
                      <a:pt x="215453" y="252246"/>
                      <a:pt x="215899" y="249032"/>
                    </a:cubicBezTo>
                    <a:cubicBezTo>
                      <a:pt x="176360" y="226261"/>
                      <a:pt x="139320" y="198311"/>
                      <a:pt x="107099" y="165718"/>
                    </a:cubicBezTo>
                    <a:cubicBezTo>
                      <a:pt x="106385" y="163842"/>
                      <a:pt x="105046" y="162681"/>
                      <a:pt x="103261" y="162324"/>
                    </a:cubicBezTo>
                    <a:cubicBezTo>
                      <a:pt x="103083" y="162056"/>
                      <a:pt x="102904" y="161878"/>
                      <a:pt x="102726" y="161699"/>
                    </a:cubicBezTo>
                    <a:cubicBezTo>
                      <a:pt x="131019" y="165360"/>
                      <a:pt x="161097" y="167950"/>
                      <a:pt x="190016" y="165628"/>
                    </a:cubicBezTo>
                    <a:cubicBezTo>
                      <a:pt x="188498" y="163307"/>
                      <a:pt x="186802" y="161253"/>
                      <a:pt x="185285" y="159110"/>
                    </a:cubicBezTo>
                    <a:cubicBezTo>
                      <a:pt x="155742" y="159288"/>
                      <a:pt x="126646" y="159467"/>
                      <a:pt x="96746" y="155448"/>
                    </a:cubicBezTo>
                    <a:cubicBezTo>
                      <a:pt x="82555" y="140268"/>
                      <a:pt x="69613" y="124284"/>
                      <a:pt x="57742" y="107496"/>
                    </a:cubicBezTo>
                    <a:cubicBezTo>
                      <a:pt x="85678" y="109818"/>
                      <a:pt x="113793" y="109550"/>
                      <a:pt x="141730" y="108121"/>
                    </a:cubicBezTo>
                    <a:cubicBezTo>
                      <a:pt x="140034" y="106157"/>
                      <a:pt x="138249" y="104192"/>
                      <a:pt x="136553" y="102227"/>
                    </a:cubicBezTo>
                    <a:cubicBezTo>
                      <a:pt x="108706" y="101602"/>
                      <a:pt x="80948" y="100709"/>
                      <a:pt x="53190" y="100977"/>
                    </a:cubicBezTo>
                    <a:cubicBezTo>
                      <a:pt x="32394" y="70438"/>
                      <a:pt x="15704" y="37130"/>
                      <a:pt x="4280" y="1411"/>
                    </a:cubicBezTo>
                    <a:cubicBezTo>
                      <a:pt x="3387" y="-1178"/>
                      <a:pt x="-630" y="72"/>
                      <a:pt x="85" y="2929"/>
                    </a:cubicBezTo>
                    <a:cubicBezTo>
                      <a:pt x="16061" y="68384"/>
                      <a:pt x="51048" y="124284"/>
                      <a:pt x="96746" y="1707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5" name="Google Shape;475;p10"/>
              <p:cNvSpPr/>
              <p:nvPr/>
            </p:nvSpPr>
            <p:spPr>
              <a:xfrm>
                <a:off x="2851371" y="270384"/>
                <a:ext cx="212699" cy="161366"/>
              </a:xfrm>
              <a:custGeom>
                <a:avLst/>
                <a:gdLst/>
                <a:ahLst/>
                <a:cxnLst/>
                <a:rect l="l" t="t" r="r" b="b"/>
                <a:pathLst>
                  <a:path w="212699" h="161366" extrusionOk="0">
                    <a:moveTo>
                      <a:pt x="93" y="161366"/>
                    </a:moveTo>
                    <a:cubicBezTo>
                      <a:pt x="21960" y="133774"/>
                      <a:pt x="45880" y="111003"/>
                      <a:pt x="81403" y="90375"/>
                    </a:cubicBezTo>
                    <a:cubicBezTo>
                      <a:pt x="86133" y="87607"/>
                      <a:pt x="91042" y="84839"/>
                      <a:pt x="95773" y="81892"/>
                    </a:cubicBezTo>
                    <a:cubicBezTo>
                      <a:pt x="96040" y="81713"/>
                      <a:pt x="96397" y="81535"/>
                      <a:pt x="96844" y="81356"/>
                    </a:cubicBezTo>
                    <a:cubicBezTo>
                      <a:pt x="136918" y="57246"/>
                      <a:pt x="176368" y="30636"/>
                      <a:pt x="212426" y="989"/>
                    </a:cubicBezTo>
                    <a:cubicBezTo>
                      <a:pt x="213051" y="453"/>
                      <a:pt x="212516" y="-261"/>
                      <a:pt x="211712" y="96"/>
                    </a:cubicBezTo>
                    <a:cubicBezTo>
                      <a:pt x="186454" y="13848"/>
                      <a:pt x="161195" y="29296"/>
                      <a:pt x="136115" y="45638"/>
                    </a:cubicBezTo>
                    <a:cubicBezTo>
                      <a:pt x="121924" y="41976"/>
                      <a:pt x="107286" y="39297"/>
                      <a:pt x="92916" y="36708"/>
                    </a:cubicBezTo>
                    <a:cubicBezTo>
                      <a:pt x="80064" y="34386"/>
                      <a:pt x="66854" y="34118"/>
                      <a:pt x="54091" y="33047"/>
                    </a:cubicBezTo>
                    <a:cubicBezTo>
                      <a:pt x="53913" y="33047"/>
                      <a:pt x="53913" y="33047"/>
                      <a:pt x="53913" y="33047"/>
                    </a:cubicBezTo>
                    <a:cubicBezTo>
                      <a:pt x="52842" y="34029"/>
                      <a:pt x="51949" y="34922"/>
                      <a:pt x="51057" y="35904"/>
                    </a:cubicBezTo>
                    <a:cubicBezTo>
                      <a:pt x="66676" y="40101"/>
                      <a:pt x="81938" y="45459"/>
                      <a:pt x="98093" y="48406"/>
                    </a:cubicBezTo>
                    <a:cubicBezTo>
                      <a:pt x="106483" y="50013"/>
                      <a:pt x="115587" y="52513"/>
                      <a:pt x="124423" y="53138"/>
                    </a:cubicBezTo>
                    <a:cubicBezTo>
                      <a:pt x="105858" y="65283"/>
                      <a:pt x="87829" y="78052"/>
                      <a:pt x="70157" y="90911"/>
                    </a:cubicBezTo>
                    <a:cubicBezTo>
                      <a:pt x="52574" y="89036"/>
                      <a:pt x="35169" y="86446"/>
                      <a:pt x="17587" y="84392"/>
                    </a:cubicBezTo>
                    <a:cubicBezTo>
                      <a:pt x="16872" y="85821"/>
                      <a:pt x="16158" y="87428"/>
                      <a:pt x="15623" y="88857"/>
                    </a:cubicBezTo>
                    <a:cubicBezTo>
                      <a:pt x="33206" y="91268"/>
                      <a:pt x="51146" y="91893"/>
                      <a:pt x="68461" y="92072"/>
                    </a:cubicBezTo>
                    <a:cubicBezTo>
                      <a:pt x="59536" y="98501"/>
                      <a:pt x="50432" y="105109"/>
                      <a:pt x="41863" y="111717"/>
                    </a:cubicBezTo>
                    <a:cubicBezTo>
                      <a:pt x="27226" y="122701"/>
                      <a:pt x="13035" y="134934"/>
                      <a:pt x="271" y="148686"/>
                    </a:cubicBezTo>
                    <a:cubicBezTo>
                      <a:pt x="4" y="153062"/>
                      <a:pt x="-86" y="157259"/>
                      <a:pt x="93" y="1613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6" name="Google Shape;476;p10"/>
              <p:cNvSpPr/>
              <p:nvPr/>
            </p:nvSpPr>
            <p:spPr>
              <a:xfrm>
                <a:off x="2938322" y="351718"/>
                <a:ext cx="17657" cy="133966"/>
              </a:xfrm>
              <a:custGeom>
                <a:avLst/>
                <a:gdLst/>
                <a:ahLst/>
                <a:cxnLst/>
                <a:rect l="l" t="t" r="r" b="b"/>
                <a:pathLst>
                  <a:path w="17657" h="133966" extrusionOk="0">
                    <a:moveTo>
                      <a:pt x="12570" y="133967"/>
                    </a:moveTo>
                    <a:cubicBezTo>
                      <a:pt x="14266" y="133431"/>
                      <a:pt x="15961" y="132806"/>
                      <a:pt x="17657" y="132092"/>
                    </a:cubicBezTo>
                    <a:cubicBezTo>
                      <a:pt x="15872" y="88247"/>
                      <a:pt x="12748" y="44581"/>
                      <a:pt x="10785" y="736"/>
                    </a:cubicBezTo>
                    <a:cubicBezTo>
                      <a:pt x="10785" y="111"/>
                      <a:pt x="10428" y="-68"/>
                      <a:pt x="9981" y="22"/>
                    </a:cubicBezTo>
                    <a:cubicBezTo>
                      <a:pt x="9535" y="200"/>
                      <a:pt x="9178" y="379"/>
                      <a:pt x="8910" y="557"/>
                    </a:cubicBezTo>
                    <a:cubicBezTo>
                      <a:pt x="-3853" y="42795"/>
                      <a:pt x="-3139" y="92444"/>
                      <a:pt x="12570" y="133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7" name="Google Shape;477;p10"/>
              <p:cNvSpPr/>
              <p:nvPr/>
            </p:nvSpPr>
            <p:spPr>
              <a:xfrm>
                <a:off x="2859586" y="636601"/>
                <a:ext cx="158403" cy="268154"/>
              </a:xfrm>
              <a:custGeom>
                <a:avLst/>
                <a:gdLst/>
                <a:ahLst/>
                <a:cxnLst/>
                <a:rect l="l" t="t" r="r" b="b"/>
                <a:pathLst>
                  <a:path w="158403" h="268154" extrusionOk="0">
                    <a:moveTo>
                      <a:pt x="56140" y="139388"/>
                    </a:moveTo>
                    <a:cubicBezTo>
                      <a:pt x="36951" y="178500"/>
                      <a:pt x="23117" y="219845"/>
                      <a:pt x="16244" y="263154"/>
                    </a:cubicBezTo>
                    <a:cubicBezTo>
                      <a:pt x="16244" y="263154"/>
                      <a:pt x="16244" y="263154"/>
                      <a:pt x="16244" y="263332"/>
                    </a:cubicBezTo>
                    <a:cubicBezTo>
                      <a:pt x="21867" y="265833"/>
                      <a:pt x="28293" y="267440"/>
                      <a:pt x="34719" y="268154"/>
                    </a:cubicBezTo>
                    <a:cubicBezTo>
                      <a:pt x="42841" y="234221"/>
                      <a:pt x="52481" y="201271"/>
                      <a:pt x="64262" y="169392"/>
                    </a:cubicBezTo>
                    <a:cubicBezTo>
                      <a:pt x="68814" y="184215"/>
                      <a:pt x="77382" y="197342"/>
                      <a:pt x="88985" y="209308"/>
                    </a:cubicBezTo>
                    <a:cubicBezTo>
                      <a:pt x="97464" y="218148"/>
                      <a:pt x="106747" y="226988"/>
                      <a:pt x="116475" y="235204"/>
                    </a:cubicBezTo>
                    <a:cubicBezTo>
                      <a:pt x="119242" y="231721"/>
                      <a:pt x="122098" y="228149"/>
                      <a:pt x="124687" y="224220"/>
                    </a:cubicBezTo>
                    <a:cubicBezTo>
                      <a:pt x="118171" y="219220"/>
                      <a:pt x="111567" y="213773"/>
                      <a:pt x="105408" y="207879"/>
                    </a:cubicBezTo>
                    <a:cubicBezTo>
                      <a:pt x="88985" y="192252"/>
                      <a:pt x="80060" y="174928"/>
                      <a:pt x="69082" y="156623"/>
                    </a:cubicBezTo>
                    <a:cubicBezTo>
                      <a:pt x="76311" y="138495"/>
                      <a:pt x="84166" y="120725"/>
                      <a:pt x="93002" y="103402"/>
                    </a:cubicBezTo>
                    <a:cubicBezTo>
                      <a:pt x="103266" y="131977"/>
                      <a:pt x="124776" y="157248"/>
                      <a:pt x="150749" y="173410"/>
                    </a:cubicBezTo>
                    <a:cubicBezTo>
                      <a:pt x="152266" y="169749"/>
                      <a:pt x="153783" y="165820"/>
                      <a:pt x="155211" y="161980"/>
                    </a:cubicBezTo>
                    <a:cubicBezTo>
                      <a:pt x="132809" y="143049"/>
                      <a:pt x="113798" y="122333"/>
                      <a:pt x="95412" y="98669"/>
                    </a:cubicBezTo>
                    <a:cubicBezTo>
                      <a:pt x="112370" y="65718"/>
                      <a:pt x="132898" y="34197"/>
                      <a:pt x="157710" y="4282"/>
                    </a:cubicBezTo>
                    <a:cubicBezTo>
                      <a:pt x="159942" y="1692"/>
                      <a:pt x="156282" y="-1612"/>
                      <a:pt x="153873" y="889"/>
                    </a:cubicBezTo>
                    <a:cubicBezTo>
                      <a:pt x="116475" y="40447"/>
                      <a:pt x="83719" y="85006"/>
                      <a:pt x="59086" y="133316"/>
                    </a:cubicBezTo>
                    <a:cubicBezTo>
                      <a:pt x="41860" y="131887"/>
                      <a:pt x="24098" y="131709"/>
                      <a:pt x="6337" y="131709"/>
                    </a:cubicBezTo>
                    <a:cubicBezTo>
                      <a:pt x="4195" y="135102"/>
                      <a:pt x="1963" y="138852"/>
                      <a:pt x="0" y="142871"/>
                    </a:cubicBezTo>
                    <a:cubicBezTo>
                      <a:pt x="19189" y="143674"/>
                      <a:pt x="38289" y="142692"/>
                      <a:pt x="56140" y="1393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8" name="Google Shape;478;p10"/>
              <p:cNvSpPr/>
              <p:nvPr/>
            </p:nvSpPr>
            <p:spPr>
              <a:xfrm>
                <a:off x="3050149" y="623080"/>
                <a:ext cx="282389" cy="235151"/>
              </a:xfrm>
              <a:custGeom>
                <a:avLst/>
                <a:gdLst/>
                <a:ahLst/>
                <a:cxnLst/>
                <a:rect l="l" t="t" r="r" b="b"/>
                <a:pathLst>
                  <a:path w="282389" h="235151" extrusionOk="0">
                    <a:moveTo>
                      <a:pt x="128071" y="130138"/>
                    </a:moveTo>
                    <a:cubicBezTo>
                      <a:pt x="121912" y="146837"/>
                      <a:pt x="117093" y="163446"/>
                      <a:pt x="113790" y="180948"/>
                    </a:cubicBezTo>
                    <a:cubicBezTo>
                      <a:pt x="112273" y="188449"/>
                      <a:pt x="110667" y="196218"/>
                      <a:pt x="109685" y="203987"/>
                    </a:cubicBezTo>
                    <a:cubicBezTo>
                      <a:pt x="110845" y="205326"/>
                      <a:pt x="112362" y="206487"/>
                      <a:pt x="113612" y="207737"/>
                    </a:cubicBezTo>
                    <a:cubicBezTo>
                      <a:pt x="115575" y="209344"/>
                      <a:pt x="117539" y="211130"/>
                      <a:pt x="119860" y="213095"/>
                    </a:cubicBezTo>
                    <a:cubicBezTo>
                      <a:pt x="121555" y="203272"/>
                      <a:pt x="121912" y="192825"/>
                      <a:pt x="123340" y="183181"/>
                    </a:cubicBezTo>
                    <a:cubicBezTo>
                      <a:pt x="125750" y="166214"/>
                      <a:pt x="128517" y="149426"/>
                      <a:pt x="131105" y="132549"/>
                    </a:cubicBezTo>
                    <a:cubicBezTo>
                      <a:pt x="134676" y="135496"/>
                      <a:pt x="138514" y="138443"/>
                      <a:pt x="142084" y="141300"/>
                    </a:cubicBezTo>
                    <a:cubicBezTo>
                      <a:pt x="185193" y="175501"/>
                      <a:pt x="230623" y="207112"/>
                      <a:pt x="278106" y="235151"/>
                    </a:cubicBezTo>
                    <a:cubicBezTo>
                      <a:pt x="280426" y="230776"/>
                      <a:pt x="281854" y="226132"/>
                      <a:pt x="282390" y="221221"/>
                    </a:cubicBezTo>
                    <a:cubicBezTo>
                      <a:pt x="242404" y="196575"/>
                      <a:pt x="202687" y="170143"/>
                      <a:pt x="164397" y="142104"/>
                    </a:cubicBezTo>
                    <a:cubicBezTo>
                      <a:pt x="187424" y="134603"/>
                      <a:pt x="210630" y="127370"/>
                      <a:pt x="234014" y="120673"/>
                    </a:cubicBezTo>
                    <a:cubicBezTo>
                      <a:pt x="233836" y="120405"/>
                      <a:pt x="233479" y="120048"/>
                      <a:pt x="233390" y="119958"/>
                    </a:cubicBezTo>
                    <a:cubicBezTo>
                      <a:pt x="208667" y="125941"/>
                      <a:pt x="184033" y="132460"/>
                      <a:pt x="159399" y="138443"/>
                    </a:cubicBezTo>
                    <a:cubicBezTo>
                      <a:pt x="142709" y="126120"/>
                      <a:pt x="126464" y="113261"/>
                      <a:pt x="110220" y="100224"/>
                    </a:cubicBezTo>
                    <a:cubicBezTo>
                      <a:pt x="125750" y="94062"/>
                      <a:pt x="141370" y="88169"/>
                      <a:pt x="157257" y="83257"/>
                    </a:cubicBezTo>
                    <a:cubicBezTo>
                      <a:pt x="164397" y="81114"/>
                      <a:pt x="171627" y="79239"/>
                      <a:pt x="178767" y="77096"/>
                    </a:cubicBezTo>
                    <a:cubicBezTo>
                      <a:pt x="174839" y="74595"/>
                      <a:pt x="171269" y="72095"/>
                      <a:pt x="167342" y="69863"/>
                    </a:cubicBezTo>
                    <a:cubicBezTo>
                      <a:pt x="145297" y="75399"/>
                      <a:pt x="122894" y="85400"/>
                      <a:pt x="103616" y="93348"/>
                    </a:cubicBezTo>
                    <a:cubicBezTo>
                      <a:pt x="103348" y="93526"/>
                      <a:pt x="102991" y="93705"/>
                      <a:pt x="102723" y="94062"/>
                    </a:cubicBezTo>
                    <a:cubicBezTo>
                      <a:pt x="66932" y="64594"/>
                      <a:pt x="32570" y="33519"/>
                      <a:pt x="1242" y="211"/>
                    </a:cubicBezTo>
                    <a:cubicBezTo>
                      <a:pt x="617" y="-414"/>
                      <a:pt x="-275" y="479"/>
                      <a:pt x="82" y="1193"/>
                    </a:cubicBezTo>
                    <a:cubicBezTo>
                      <a:pt x="30071" y="51289"/>
                      <a:pt x="81659" y="93259"/>
                      <a:pt x="128071" y="130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79" name="Google Shape;479;p10"/>
              <p:cNvSpPr/>
              <p:nvPr/>
            </p:nvSpPr>
            <p:spPr>
              <a:xfrm>
                <a:off x="3113422" y="966727"/>
                <a:ext cx="309530" cy="230296"/>
              </a:xfrm>
              <a:custGeom>
                <a:avLst/>
                <a:gdLst/>
                <a:ahLst/>
                <a:cxnLst/>
                <a:rect l="l" t="t" r="r" b="b"/>
                <a:pathLst>
                  <a:path w="309530" h="230296" extrusionOk="0">
                    <a:moveTo>
                      <a:pt x="101749" y="102156"/>
                    </a:moveTo>
                    <a:cubicBezTo>
                      <a:pt x="100499" y="119569"/>
                      <a:pt x="101660" y="138857"/>
                      <a:pt x="104784" y="156895"/>
                    </a:cubicBezTo>
                    <a:cubicBezTo>
                      <a:pt x="109425" y="161092"/>
                      <a:pt x="114155" y="165021"/>
                      <a:pt x="118975" y="168860"/>
                    </a:cubicBezTo>
                    <a:cubicBezTo>
                      <a:pt x="119510" y="148858"/>
                      <a:pt x="116119" y="126980"/>
                      <a:pt x="109157" y="108317"/>
                    </a:cubicBezTo>
                    <a:cubicBezTo>
                      <a:pt x="128525" y="124480"/>
                      <a:pt x="148518" y="139928"/>
                      <a:pt x="169135" y="154573"/>
                    </a:cubicBezTo>
                    <a:cubicBezTo>
                      <a:pt x="168332" y="172075"/>
                      <a:pt x="170385" y="191185"/>
                      <a:pt x="175740" y="208062"/>
                    </a:cubicBezTo>
                    <a:cubicBezTo>
                      <a:pt x="180738" y="210919"/>
                      <a:pt x="185915" y="213687"/>
                      <a:pt x="191270" y="216098"/>
                    </a:cubicBezTo>
                    <a:cubicBezTo>
                      <a:pt x="187968" y="197882"/>
                      <a:pt x="182880" y="178594"/>
                      <a:pt x="177168" y="160199"/>
                    </a:cubicBezTo>
                    <a:cubicBezTo>
                      <a:pt x="215993" y="186988"/>
                      <a:pt x="256693" y="210651"/>
                      <a:pt x="298731" y="230297"/>
                    </a:cubicBezTo>
                    <a:cubicBezTo>
                      <a:pt x="303461" y="227261"/>
                      <a:pt x="307121" y="222796"/>
                      <a:pt x="309531" y="216813"/>
                    </a:cubicBezTo>
                    <a:cubicBezTo>
                      <a:pt x="253122" y="188149"/>
                      <a:pt x="197964" y="155198"/>
                      <a:pt x="145572" y="118586"/>
                    </a:cubicBezTo>
                    <a:cubicBezTo>
                      <a:pt x="173062" y="115550"/>
                      <a:pt x="200731" y="108585"/>
                      <a:pt x="227775" y="100280"/>
                    </a:cubicBezTo>
                    <a:cubicBezTo>
                      <a:pt x="224115" y="97155"/>
                      <a:pt x="220545" y="93851"/>
                      <a:pt x="216886" y="90815"/>
                    </a:cubicBezTo>
                    <a:cubicBezTo>
                      <a:pt x="189842" y="96351"/>
                      <a:pt x="163334" y="103584"/>
                      <a:pt x="138521" y="113943"/>
                    </a:cubicBezTo>
                    <a:cubicBezTo>
                      <a:pt x="124151" y="103674"/>
                      <a:pt x="110049" y="93047"/>
                      <a:pt x="96304" y="82510"/>
                    </a:cubicBezTo>
                    <a:cubicBezTo>
                      <a:pt x="112727" y="78671"/>
                      <a:pt x="129239" y="75456"/>
                      <a:pt x="145661" y="70634"/>
                    </a:cubicBezTo>
                    <a:cubicBezTo>
                      <a:pt x="156818" y="67330"/>
                      <a:pt x="167439" y="63044"/>
                      <a:pt x="178418" y="59472"/>
                    </a:cubicBezTo>
                    <a:cubicBezTo>
                      <a:pt x="176097" y="57686"/>
                      <a:pt x="173866" y="55811"/>
                      <a:pt x="171545" y="54203"/>
                    </a:cubicBezTo>
                    <a:cubicBezTo>
                      <a:pt x="166101" y="55721"/>
                      <a:pt x="160745" y="57775"/>
                      <a:pt x="155122" y="59472"/>
                    </a:cubicBezTo>
                    <a:cubicBezTo>
                      <a:pt x="133791" y="66258"/>
                      <a:pt x="112459" y="73313"/>
                      <a:pt x="90325" y="77778"/>
                    </a:cubicBezTo>
                    <a:cubicBezTo>
                      <a:pt x="58818" y="53132"/>
                      <a:pt x="28561" y="27236"/>
                      <a:pt x="536" y="0"/>
                    </a:cubicBezTo>
                    <a:cubicBezTo>
                      <a:pt x="268" y="357"/>
                      <a:pt x="89" y="804"/>
                      <a:pt x="0" y="1250"/>
                    </a:cubicBezTo>
                    <a:cubicBezTo>
                      <a:pt x="30614" y="36790"/>
                      <a:pt x="64798" y="70723"/>
                      <a:pt x="101749" y="1021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0" name="Google Shape;480;p10"/>
              <p:cNvSpPr/>
              <p:nvPr/>
            </p:nvSpPr>
            <p:spPr>
              <a:xfrm>
                <a:off x="3055331" y="1039615"/>
                <a:ext cx="81700" cy="304481"/>
              </a:xfrm>
              <a:custGeom>
                <a:avLst/>
                <a:gdLst/>
                <a:ahLst/>
                <a:cxnLst/>
                <a:rect l="l" t="t" r="r" b="b"/>
                <a:pathLst>
                  <a:path w="81700" h="304481" extrusionOk="0">
                    <a:moveTo>
                      <a:pt x="4628" y="195539"/>
                    </a:moveTo>
                    <a:cubicBezTo>
                      <a:pt x="24532" y="191700"/>
                      <a:pt x="44435" y="186520"/>
                      <a:pt x="61572" y="175716"/>
                    </a:cubicBezTo>
                    <a:cubicBezTo>
                      <a:pt x="59073" y="188306"/>
                      <a:pt x="56306" y="200897"/>
                      <a:pt x="52825" y="213309"/>
                    </a:cubicBezTo>
                    <a:cubicBezTo>
                      <a:pt x="37295" y="219917"/>
                      <a:pt x="21408" y="226168"/>
                      <a:pt x="5343" y="231347"/>
                    </a:cubicBezTo>
                    <a:cubicBezTo>
                      <a:pt x="3914" y="231705"/>
                      <a:pt x="4718" y="233758"/>
                      <a:pt x="6056" y="233491"/>
                    </a:cubicBezTo>
                    <a:cubicBezTo>
                      <a:pt x="21586" y="229651"/>
                      <a:pt x="36402" y="224472"/>
                      <a:pt x="51219" y="218667"/>
                    </a:cubicBezTo>
                    <a:cubicBezTo>
                      <a:pt x="43543" y="245367"/>
                      <a:pt x="33725" y="271978"/>
                      <a:pt x="20783" y="298499"/>
                    </a:cubicBezTo>
                    <a:cubicBezTo>
                      <a:pt x="23104" y="300910"/>
                      <a:pt x="25871" y="302606"/>
                      <a:pt x="28905" y="304035"/>
                    </a:cubicBezTo>
                    <a:cubicBezTo>
                      <a:pt x="29351" y="304124"/>
                      <a:pt x="29708" y="304482"/>
                      <a:pt x="30155" y="304482"/>
                    </a:cubicBezTo>
                    <a:cubicBezTo>
                      <a:pt x="88348" y="215006"/>
                      <a:pt x="83885" y="103206"/>
                      <a:pt x="79155" y="694"/>
                    </a:cubicBezTo>
                    <a:cubicBezTo>
                      <a:pt x="79066" y="-289"/>
                      <a:pt x="77727" y="-199"/>
                      <a:pt x="77548" y="783"/>
                    </a:cubicBezTo>
                    <a:cubicBezTo>
                      <a:pt x="76209" y="58915"/>
                      <a:pt x="73086" y="114279"/>
                      <a:pt x="62911" y="168393"/>
                    </a:cubicBezTo>
                    <a:cubicBezTo>
                      <a:pt x="42115" y="173126"/>
                      <a:pt x="22301" y="181877"/>
                      <a:pt x="2397" y="188842"/>
                    </a:cubicBezTo>
                    <a:cubicBezTo>
                      <a:pt x="969" y="189199"/>
                      <a:pt x="255" y="190092"/>
                      <a:pt x="166" y="190985"/>
                    </a:cubicBezTo>
                    <a:cubicBezTo>
                      <a:pt x="76" y="191432"/>
                      <a:pt x="-102" y="191967"/>
                      <a:pt x="76" y="192414"/>
                    </a:cubicBezTo>
                    <a:cubicBezTo>
                      <a:pt x="433" y="194289"/>
                      <a:pt x="2308" y="195986"/>
                      <a:pt x="4628" y="1955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sp>
          <p:nvSpPr>
            <p:cNvPr id="481" name="Google Shape;481;p10"/>
            <p:cNvSpPr/>
            <p:nvPr/>
          </p:nvSpPr>
          <p:spPr>
            <a:xfrm>
              <a:off x="3016831" y="-543246"/>
              <a:ext cx="597671" cy="2160983"/>
            </a:xfrm>
            <a:custGeom>
              <a:avLst/>
              <a:gdLst/>
              <a:ahLst/>
              <a:cxnLst/>
              <a:rect l="l" t="t" r="r" b="b"/>
              <a:pathLst>
                <a:path w="597671" h="2160983" extrusionOk="0">
                  <a:moveTo>
                    <a:pt x="126759" y="570303"/>
                  </a:moveTo>
                  <a:cubicBezTo>
                    <a:pt x="210568" y="362777"/>
                    <a:pt x="311245" y="150429"/>
                    <a:pt x="478774" y="2911"/>
                  </a:cubicBezTo>
                  <a:cubicBezTo>
                    <a:pt x="483415" y="-1197"/>
                    <a:pt x="490466" y="-929"/>
                    <a:pt x="494839" y="3536"/>
                  </a:cubicBezTo>
                  <a:cubicBezTo>
                    <a:pt x="499034" y="7822"/>
                    <a:pt x="499034" y="14430"/>
                    <a:pt x="494929" y="18806"/>
                  </a:cubicBezTo>
                  <a:cubicBezTo>
                    <a:pt x="373276" y="149268"/>
                    <a:pt x="278133" y="308485"/>
                    <a:pt x="186648" y="534942"/>
                  </a:cubicBezTo>
                  <a:cubicBezTo>
                    <a:pt x="85434" y="785419"/>
                    <a:pt x="42504" y="990445"/>
                    <a:pt x="51697" y="1180112"/>
                  </a:cubicBezTo>
                  <a:cubicBezTo>
                    <a:pt x="69547" y="1548818"/>
                    <a:pt x="269207" y="1897165"/>
                    <a:pt x="585699" y="2111835"/>
                  </a:cubicBezTo>
                  <a:cubicBezTo>
                    <a:pt x="599623" y="2121301"/>
                    <a:pt x="600426" y="2138624"/>
                    <a:pt x="593107" y="2149965"/>
                  </a:cubicBezTo>
                  <a:cubicBezTo>
                    <a:pt x="588734" y="2156841"/>
                    <a:pt x="582129" y="2160591"/>
                    <a:pt x="574989" y="2160949"/>
                  </a:cubicBezTo>
                  <a:cubicBezTo>
                    <a:pt x="570258" y="2161216"/>
                    <a:pt x="565350" y="2159966"/>
                    <a:pt x="560619" y="2157020"/>
                  </a:cubicBezTo>
                  <a:cubicBezTo>
                    <a:pt x="237879" y="1958870"/>
                    <a:pt x="23761" y="1594538"/>
                    <a:pt x="1715" y="1206186"/>
                  </a:cubicBezTo>
                  <a:cubicBezTo>
                    <a:pt x="-9174" y="1013573"/>
                    <a:pt x="31704" y="805511"/>
                    <a:pt x="126759" y="5703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82" name="Google Shape;482;p10"/>
          <p:cNvGrpSpPr/>
          <p:nvPr/>
        </p:nvGrpSpPr>
        <p:grpSpPr>
          <a:xfrm>
            <a:off x="-733618" y="-851560"/>
            <a:ext cx="2087076" cy="1992701"/>
            <a:chOff x="1107903" y="-140329"/>
            <a:chExt cx="2031283" cy="1939431"/>
          </a:xfrm>
        </p:grpSpPr>
        <p:sp>
          <p:nvSpPr>
            <p:cNvPr id="483" name="Google Shape;483;p10"/>
            <p:cNvSpPr/>
            <p:nvPr/>
          </p:nvSpPr>
          <p:spPr>
            <a:xfrm>
              <a:off x="1353738" y="109782"/>
              <a:ext cx="1209943" cy="1689320"/>
            </a:xfrm>
            <a:custGeom>
              <a:avLst/>
              <a:gdLst/>
              <a:ahLst/>
              <a:cxnLst/>
              <a:rect l="l" t="t" r="r" b="b"/>
              <a:pathLst>
                <a:path w="1209943" h="1689320" extrusionOk="0">
                  <a:moveTo>
                    <a:pt x="1177396" y="1677048"/>
                  </a:moveTo>
                  <a:cubicBezTo>
                    <a:pt x="1187927" y="1667761"/>
                    <a:pt x="1194443" y="1655438"/>
                    <a:pt x="1198816" y="1642133"/>
                  </a:cubicBezTo>
                  <a:cubicBezTo>
                    <a:pt x="1201851" y="1632757"/>
                    <a:pt x="1203725" y="1622666"/>
                    <a:pt x="1205154" y="1612933"/>
                  </a:cubicBezTo>
                  <a:cubicBezTo>
                    <a:pt x="1217381" y="1525332"/>
                    <a:pt x="1205064" y="1430946"/>
                    <a:pt x="1181055" y="1343077"/>
                  </a:cubicBezTo>
                  <a:cubicBezTo>
                    <a:pt x="1179984" y="1338880"/>
                    <a:pt x="1178913" y="1334684"/>
                    <a:pt x="1177663" y="1330576"/>
                  </a:cubicBezTo>
                  <a:cubicBezTo>
                    <a:pt x="1170969" y="1307002"/>
                    <a:pt x="1163472" y="1284052"/>
                    <a:pt x="1155439" y="1261817"/>
                  </a:cubicBezTo>
                  <a:cubicBezTo>
                    <a:pt x="1143122" y="1227527"/>
                    <a:pt x="1129377" y="1193684"/>
                    <a:pt x="1114561" y="1160287"/>
                  </a:cubicBezTo>
                  <a:cubicBezTo>
                    <a:pt x="1113580" y="1157965"/>
                    <a:pt x="1112598" y="1155554"/>
                    <a:pt x="1111527" y="1153322"/>
                  </a:cubicBezTo>
                  <a:cubicBezTo>
                    <a:pt x="1052977" y="1022948"/>
                    <a:pt x="977111" y="899093"/>
                    <a:pt x="892231" y="782918"/>
                  </a:cubicBezTo>
                  <a:cubicBezTo>
                    <a:pt x="889732" y="779436"/>
                    <a:pt x="887322" y="776042"/>
                    <a:pt x="884645" y="772649"/>
                  </a:cubicBezTo>
                  <a:cubicBezTo>
                    <a:pt x="837073" y="707998"/>
                    <a:pt x="786734" y="645758"/>
                    <a:pt x="735235" y="586197"/>
                  </a:cubicBezTo>
                  <a:cubicBezTo>
                    <a:pt x="728362" y="578160"/>
                    <a:pt x="721311" y="570213"/>
                    <a:pt x="714082" y="562176"/>
                  </a:cubicBezTo>
                  <a:cubicBezTo>
                    <a:pt x="712029" y="559676"/>
                    <a:pt x="709887" y="557176"/>
                    <a:pt x="707566" y="554675"/>
                  </a:cubicBezTo>
                  <a:cubicBezTo>
                    <a:pt x="615100" y="450377"/>
                    <a:pt x="515404" y="352418"/>
                    <a:pt x="411156" y="260085"/>
                  </a:cubicBezTo>
                  <a:cubicBezTo>
                    <a:pt x="353856" y="209364"/>
                    <a:pt x="295127" y="160340"/>
                    <a:pt x="235327" y="112656"/>
                  </a:cubicBezTo>
                  <a:cubicBezTo>
                    <a:pt x="220333" y="100690"/>
                    <a:pt x="198912" y="82206"/>
                    <a:pt x="174546" y="63542"/>
                  </a:cubicBezTo>
                  <a:cubicBezTo>
                    <a:pt x="174456" y="63542"/>
                    <a:pt x="174456" y="63453"/>
                    <a:pt x="174367" y="63364"/>
                  </a:cubicBezTo>
                  <a:cubicBezTo>
                    <a:pt x="145895" y="41754"/>
                    <a:pt x="113586" y="19787"/>
                    <a:pt x="83329" y="8357"/>
                  </a:cubicBezTo>
                  <a:cubicBezTo>
                    <a:pt x="63693" y="767"/>
                    <a:pt x="44950" y="-2269"/>
                    <a:pt x="28616" y="1838"/>
                  </a:cubicBezTo>
                  <a:cubicBezTo>
                    <a:pt x="-52872" y="22287"/>
                    <a:pt x="62265" y="109888"/>
                    <a:pt x="94664" y="134712"/>
                  </a:cubicBezTo>
                  <a:cubicBezTo>
                    <a:pt x="241486" y="246601"/>
                    <a:pt x="365994" y="380368"/>
                    <a:pt x="469439" y="530119"/>
                  </a:cubicBezTo>
                  <a:cubicBezTo>
                    <a:pt x="470420" y="531369"/>
                    <a:pt x="471313" y="532798"/>
                    <a:pt x="472295" y="534226"/>
                  </a:cubicBezTo>
                  <a:cubicBezTo>
                    <a:pt x="520581" y="604324"/>
                    <a:pt x="564136" y="677994"/>
                    <a:pt x="603229" y="754432"/>
                  </a:cubicBezTo>
                  <a:cubicBezTo>
                    <a:pt x="603765" y="755325"/>
                    <a:pt x="604211" y="756129"/>
                    <a:pt x="604657" y="757022"/>
                  </a:cubicBezTo>
                  <a:cubicBezTo>
                    <a:pt x="605818" y="759344"/>
                    <a:pt x="607067" y="761576"/>
                    <a:pt x="608138" y="763987"/>
                  </a:cubicBezTo>
                  <a:cubicBezTo>
                    <a:pt x="660262" y="866589"/>
                    <a:pt x="707388" y="972406"/>
                    <a:pt x="755585" y="1077598"/>
                  </a:cubicBezTo>
                  <a:cubicBezTo>
                    <a:pt x="756834" y="1080455"/>
                    <a:pt x="758173" y="1083492"/>
                    <a:pt x="759601" y="1086438"/>
                  </a:cubicBezTo>
                  <a:cubicBezTo>
                    <a:pt x="784146" y="1140106"/>
                    <a:pt x="809047" y="1193773"/>
                    <a:pt x="834931" y="1246726"/>
                  </a:cubicBezTo>
                  <a:cubicBezTo>
                    <a:pt x="837430" y="1251638"/>
                    <a:pt x="839750" y="1256638"/>
                    <a:pt x="842249" y="1261549"/>
                  </a:cubicBezTo>
                  <a:cubicBezTo>
                    <a:pt x="891428" y="1360937"/>
                    <a:pt x="944623" y="1458003"/>
                    <a:pt x="1007100" y="1549978"/>
                  </a:cubicBezTo>
                  <a:cubicBezTo>
                    <a:pt x="1033876" y="1589805"/>
                    <a:pt x="1115275" y="1731430"/>
                    <a:pt x="1177396" y="167704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4" name="Google Shape;484;p10"/>
            <p:cNvSpPr/>
            <p:nvPr/>
          </p:nvSpPr>
          <p:spPr>
            <a:xfrm>
              <a:off x="1107903" y="-140329"/>
              <a:ext cx="2031283" cy="1845471"/>
            </a:xfrm>
            <a:custGeom>
              <a:avLst/>
              <a:gdLst/>
              <a:ahLst/>
              <a:cxnLst/>
              <a:rect l="l" t="t" r="r" b="b"/>
              <a:pathLst>
                <a:path w="2031283" h="1845471" extrusionOk="0">
                  <a:moveTo>
                    <a:pt x="2030421" y="1695703"/>
                  </a:moveTo>
                  <a:cubicBezTo>
                    <a:pt x="2017747" y="1566580"/>
                    <a:pt x="1941079" y="1440671"/>
                    <a:pt x="1877530" y="1329675"/>
                  </a:cubicBezTo>
                  <a:cubicBezTo>
                    <a:pt x="1876638" y="1328068"/>
                    <a:pt x="1875745" y="1326550"/>
                    <a:pt x="1874763" y="1324942"/>
                  </a:cubicBezTo>
                  <a:cubicBezTo>
                    <a:pt x="1872175" y="1320299"/>
                    <a:pt x="1869587" y="1315834"/>
                    <a:pt x="1866909" y="1311191"/>
                  </a:cubicBezTo>
                  <a:cubicBezTo>
                    <a:pt x="1815321" y="1222787"/>
                    <a:pt x="1758020" y="1137687"/>
                    <a:pt x="1695543" y="1056516"/>
                  </a:cubicBezTo>
                  <a:cubicBezTo>
                    <a:pt x="1692954" y="1053033"/>
                    <a:pt x="1690366" y="1049729"/>
                    <a:pt x="1687599" y="1046336"/>
                  </a:cubicBezTo>
                  <a:cubicBezTo>
                    <a:pt x="1673587" y="1028209"/>
                    <a:pt x="1659306" y="1010349"/>
                    <a:pt x="1644847" y="992579"/>
                  </a:cubicBezTo>
                  <a:cubicBezTo>
                    <a:pt x="1570231" y="901764"/>
                    <a:pt x="1489100" y="816307"/>
                    <a:pt x="1402167" y="737280"/>
                  </a:cubicBezTo>
                  <a:cubicBezTo>
                    <a:pt x="1399757" y="734869"/>
                    <a:pt x="1397169" y="732725"/>
                    <a:pt x="1394670" y="730404"/>
                  </a:cubicBezTo>
                  <a:cubicBezTo>
                    <a:pt x="1281497" y="628069"/>
                    <a:pt x="1158684" y="536451"/>
                    <a:pt x="1028196" y="457512"/>
                  </a:cubicBezTo>
                  <a:cubicBezTo>
                    <a:pt x="881374" y="368751"/>
                    <a:pt x="734820" y="280615"/>
                    <a:pt x="581751" y="201498"/>
                  </a:cubicBezTo>
                  <a:cubicBezTo>
                    <a:pt x="405565" y="110415"/>
                    <a:pt x="222596" y="13260"/>
                    <a:pt x="21329" y="45"/>
                  </a:cubicBezTo>
                  <a:cubicBezTo>
                    <a:pt x="-1876" y="-1474"/>
                    <a:pt x="-9017" y="36299"/>
                    <a:pt x="14457" y="41300"/>
                  </a:cubicBezTo>
                  <a:cubicBezTo>
                    <a:pt x="67652" y="52640"/>
                    <a:pt x="119776" y="67017"/>
                    <a:pt x="170829" y="83984"/>
                  </a:cubicBezTo>
                  <a:cubicBezTo>
                    <a:pt x="181985" y="87555"/>
                    <a:pt x="193053" y="91395"/>
                    <a:pt x="204120" y="95324"/>
                  </a:cubicBezTo>
                  <a:cubicBezTo>
                    <a:pt x="225363" y="102915"/>
                    <a:pt x="246516" y="110862"/>
                    <a:pt x="267490" y="119167"/>
                  </a:cubicBezTo>
                  <a:cubicBezTo>
                    <a:pt x="267758" y="119881"/>
                    <a:pt x="268383" y="120685"/>
                    <a:pt x="268918" y="121310"/>
                  </a:cubicBezTo>
                  <a:lnTo>
                    <a:pt x="268561" y="121578"/>
                  </a:lnTo>
                  <a:cubicBezTo>
                    <a:pt x="281860" y="133454"/>
                    <a:pt x="294802" y="145598"/>
                    <a:pt x="307297" y="158189"/>
                  </a:cubicBezTo>
                  <a:cubicBezTo>
                    <a:pt x="323898" y="178995"/>
                    <a:pt x="341660" y="199177"/>
                    <a:pt x="360849" y="218018"/>
                  </a:cubicBezTo>
                  <a:cubicBezTo>
                    <a:pt x="367275" y="224358"/>
                    <a:pt x="374951" y="221679"/>
                    <a:pt x="378343" y="216054"/>
                  </a:cubicBezTo>
                  <a:cubicBezTo>
                    <a:pt x="379592" y="217482"/>
                    <a:pt x="380663" y="218822"/>
                    <a:pt x="381913" y="220161"/>
                  </a:cubicBezTo>
                  <a:cubicBezTo>
                    <a:pt x="379503" y="221858"/>
                    <a:pt x="378253" y="225341"/>
                    <a:pt x="380842" y="227484"/>
                  </a:cubicBezTo>
                  <a:cubicBezTo>
                    <a:pt x="388518" y="233824"/>
                    <a:pt x="396283" y="240164"/>
                    <a:pt x="403958" y="246504"/>
                  </a:cubicBezTo>
                  <a:cubicBezTo>
                    <a:pt x="405565" y="248379"/>
                    <a:pt x="407082" y="250165"/>
                    <a:pt x="408778" y="251951"/>
                  </a:cubicBezTo>
                  <a:cubicBezTo>
                    <a:pt x="410295" y="253558"/>
                    <a:pt x="412259" y="254630"/>
                    <a:pt x="414222" y="254987"/>
                  </a:cubicBezTo>
                  <a:cubicBezTo>
                    <a:pt x="657884" y="455369"/>
                    <a:pt x="907168" y="650483"/>
                    <a:pt x="1123072" y="880869"/>
                  </a:cubicBezTo>
                  <a:cubicBezTo>
                    <a:pt x="1126375" y="884262"/>
                    <a:pt x="1129498" y="887656"/>
                    <a:pt x="1132622" y="891138"/>
                  </a:cubicBezTo>
                  <a:cubicBezTo>
                    <a:pt x="1148509" y="908194"/>
                    <a:pt x="1164307" y="925517"/>
                    <a:pt x="1179748" y="943020"/>
                  </a:cubicBezTo>
                  <a:cubicBezTo>
                    <a:pt x="1262753" y="1036781"/>
                    <a:pt x="1336745" y="1136615"/>
                    <a:pt x="1406005" y="1240021"/>
                  </a:cubicBezTo>
                  <a:cubicBezTo>
                    <a:pt x="1411896" y="1248504"/>
                    <a:pt x="1417608" y="1257077"/>
                    <a:pt x="1423231" y="1265828"/>
                  </a:cubicBezTo>
                  <a:cubicBezTo>
                    <a:pt x="1454827" y="1313512"/>
                    <a:pt x="1485441" y="1362001"/>
                    <a:pt x="1515519" y="1410935"/>
                  </a:cubicBezTo>
                  <a:cubicBezTo>
                    <a:pt x="1534708" y="1442011"/>
                    <a:pt x="1553719" y="1473264"/>
                    <a:pt x="1572909" y="1504340"/>
                  </a:cubicBezTo>
                  <a:cubicBezTo>
                    <a:pt x="1576836" y="1510769"/>
                    <a:pt x="1580852" y="1517199"/>
                    <a:pt x="1584780" y="1523628"/>
                  </a:cubicBezTo>
                  <a:cubicBezTo>
                    <a:pt x="1611109" y="1566580"/>
                    <a:pt x="1637617" y="1609353"/>
                    <a:pt x="1664840" y="1651769"/>
                  </a:cubicBezTo>
                  <a:cubicBezTo>
                    <a:pt x="1702862" y="1710883"/>
                    <a:pt x="1740973" y="1777856"/>
                    <a:pt x="1801486" y="1817057"/>
                  </a:cubicBezTo>
                  <a:cubicBezTo>
                    <a:pt x="1904217" y="1883851"/>
                    <a:pt x="2043541" y="1828666"/>
                    <a:pt x="2030421" y="16957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5" name="Google Shape;485;p10"/>
            <p:cNvSpPr/>
            <p:nvPr/>
          </p:nvSpPr>
          <p:spPr>
            <a:xfrm>
              <a:off x="1814095" y="42302"/>
              <a:ext cx="1272598" cy="826578"/>
            </a:xfrm>
            <a:custGeom>
              <a:avLst/>
              <a:gdLst/>
              <a:ahLst/>
              <a:cxnLst/>
              <a:rect l="l" t="t" r="r" b="b"/>
              <a:pathLst>
                <a:path w="1272598" h="826578" extrusionOk="0">
                  <a:moveTo>
                    <a:pt x="1230602" y="798338"/>
                  </a:moveTo>
                  <a:cubicBezTo>
                    <a:pt x="1300309" y="743510"/>
                    <a:pt x="1269695" y="642069"/>
                    <a:pt x="1235601" y="575364"/>
                  </a:cubicBezTo>
                  <a:cubicBezTo>
                    <a:pt x="1200613" y="506694"/>
                    <a:pt x="1148043" y="449723"/>
                    <a:pt x="1089136" y="400878"/>
                  </a:cubicBezTo>
                  <a:cubicBezTo>
                    <a:pt x="1084138" y="396591"/>
                    <a:pt x="1079050" y="392573"/>
                    <a:pt x="1073963" y="388555"/>
                  </a:cubicBezTo>
                  <a:cubicBezTo>
                    <a:pt x="1063966" y="380607"/>
                    <a:pt x="1053792" y="372749"/>
                    <a:pt x="1043528" y="365159"/>
                  </a:cubicBezTo>
                  <a:cubicBezTo>
                    <a:pt x="1020857" y="348460"/>
                    <a:pt x="997830" y="332208"/>
                    <a:pt x="974267" y="316403"/>
                  </a:cubicBezTo>
                  <a:cubicBezTo>
                    <a:pt x="971500" y="314438"/>
                    <a:pt x="968733" y="312563"/>
                    <a:pt x="965877" y="310866"/>
                  </a:cubicBezTo>
                  <a:cubicBezTo>
                    <a:pt x="895635" y="263628"/>
                    <a:pt x="822001" y="220498"/>
                    <a:pt x="747653" y="182190"/>
                  </a:cubicBezTo>
                  <a:cubicBezTo>
                    <a:pt x="721055" y="168438"/>
                    <a:pt x="693922" y="155401"/>
                    <a:pt x="666432" y="142988"/>
                  </a:cubicBezTo>
                  <a:cubicBezTo>
                    <a:pt x="663755" y="141738"/>
                    <a:pt x="661077" y="140488"/>
                    <a:pt x="658221" y="139327"/>
                  </a:cubicBezTo>
                  <a:cubicBezTo>
                    <a:pt x="546030" y="89410"/>
                    <a:pt x="427501" y="51012"/>
                    <a:pt x="306385" y="27349"/>
                  </a:cubicBezTo>
                  <a:cubicBezTo>
                    <a:pt x="285856" y="23330"/>
                    <a:pt x="265239" y="19669"/>
                    <a:pt x="244621" y="16633"/>
                  </a:cubicBezTo>
                  <a:cubicBezTo>
                    <a:pt x="171434" y="5382"/>
                    <a:pt x="97532" y="-423"/>
                    <a:pt x="23987" y="24"/>
                  </a:cubicBezTo>
                  <a:cubicBezTo>
                    <a:pt x="-34563" y="381"/>
                    <a:pt x="30056" y="56013"/>
                    <a:pt x="49424" y="66550"/>
                  </a:cubicBezTo>
                  <a:cubicBezTo>
                    <a:pt x="181251" y="138345"/>
                    <a:pt x="315488" y="204692"/>
                    <a:pt x="440889" y="286756"/>
                  </a:cubicBezTo>
                  <a:cubicBezTo>
                    <a:pt x="445709" y="289882"/>
                    <a:pt x="450529" y="293007"/>
                    <a:pt x="455259" y="296222"/>
                  </a:cubicBezTo>
                  <a:cubicBezTo>
                    <a:pt x="472039" y="307384"/>
                    <a:pt x="488640" y="318903"/>
                    <a:pt x="505152" y="330780"/>
                  </a:cubicBezTo>
                  <a:cubicBezTo>
                    <a:pt x="553348" y="365605"/>
                    <a:pt x="600117" y="402217"/>
                    <a:pt x="645815" y="440258"/>
                  </a:cubicBezTo>
                  <a:cubicBezTo>
                    <a:pt x="649831" y="443562"/>
                    <a:pt x="653848" y="446776"/>
                    <a:pt x="657864" y="450170"/>
                  </a:cubicBezTo>
                  <a:cubicBezTo>
                    <a:pt x="743458" y="521964"/>
                    <a:pt x="825482" y="598134"/>
                    <a:pt x="905810" y="675644"/>
                  </a:cubicBezTo>
                  <a:cubicBezTo>
                    <a:pt x="946509" y="714845"/>
                    <a:pt x="1004435" y="771817"/>
                    <a:pt x="1066644" y="803428"/>
                  </a:cubicBezTo>
                  <a:lnTo>
                    <a:pt x="1066733" y="803428"/>
                  </a:lnTo>
                  <a:cubicBezTo>
                    <a:pt x="1069857" y="805125"/>
                    <a:pt x="1072981" y="806553"/>
                    <a:pt x="1076105" y="808071"/>
                  </a:cubicBezTo>
                  <a:cubicBezTo>
                    <a:pt x="1127693" y="831824"/>
                    <a:pt x="1181781" y="836825"/>
                    <a:pt x="1230602" y="79833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6" name="Google Shape;486;p10"/>
            <p:cNvSpPr/>
            <p:nvPr/>
          </p:nvSpPr>
          <p:spPr>
            <a:xfrm>
              <a:off x="1436888" y="118229"/>
              <a:ext cx="1097904" cy="1544650"/>
            </a:xfrm>
            <a:custGeom>
              <a:avLst/>
              <a:gdLst/>
              <a:ahLst/>
              <a:cxnLst/>
              <a:rect l="l" t="t" r="r" b="b"/>
              <a:pathLst>
                <a:path w="1097904" h="1544650" extrusionOk="0">
                  <a:moveTo>
                    <a:pt x="1051582" y="1544122"/>
                  </a:moveTo>
                  <a:cubicBezTo>
                    <a:pt x="972950" y="1382048"/>
                    <a:pt x="898245" y="1218456"/>
                    <a:pt x="817382" y="1058168"/>
                  </a:cubicBezTo>
                  <a:cubicBezTo>
                    <a:pt x="808456" y="1124248"/>
                    <a:pt x="781413" y="1188988"/>
                    <a:pt x="758831" y="1253103"/>
                  </a:cubicBezTo>
                  <a:cubicBezTo>
                    <a:pt x="756332" y="1248192"/>
                    <a:pt x="754012" y="1243191"/>
                    <a:pt x="751513" y="1238280"/>
                  </a:cubicBezTo>
                  <a:cubicBezTo>
                    <a:pt x="768114" y="1174343"/>
                    <a:pt x="795961" y="1111746"/>
                    <a:pt x="812562" y="1048702"/>
                  </a:cubicBezTo>
                  <a:cubicBezTo>
                    <a:pt x="793105" y="1010216"/>
                    <a:pt x="773469" y="971818"/>
                    <a:pt x="753030" y="933867"/>
                  </a:cubicBezTo>
                  <a:cubicBezTo>
                    <a:pt x="747853" y="956459"/>
                    <a:pt x="730628" y="977622"/>
                    <a:pt x="718846" y="996642"/>
                  </a:cubicBezTo>
                  <a:cubicBezTo>
                    <a:pt x="702423" y="1022985"/>
                    <a:pt x="686715" y="1049238"/>
                    <a:pt x="676272" y="1078081"/>
                  </a:cubicBezTo>
                  <a:cubicBezTo>
                    <a:pt x="674755" y="1075045"/>
                    <a:pt x="673505" y="1072098"/>
                    <a:pt x="672256" y="1069241"/>
                  </a:cubicBezTo>
                  <a:cubicBezTo>
                    <a:pt x="677432" y="1047988"/>
                    <a:pt x="686715" y="1028611"/>
                    <a:pt x="698229" y="1008965"/>
                  </a:cubicBezTo>
                  <a:cubicBezTo>
                    <a:pt x="713491" y="982712"/>
                    <a:pt x="728307" y="948244"/>
                    <a:pt x="748567" y="925384"/>
                  </a:cubicBezTo>
                  <a:cubicBezTo>
                    <a:pt x="694569" y="825103"/>
                    <a:pt x="637090" y="726609"/>
                    <a:pt x="573095" y="631418"/>
                  </a:cubicBezTo>
                  <a:cubicBezTo>
                    <a:pt x="560511" y="673477"/>
                    <a:pt x="545338" y="716250"/>
                    <a:pt x="524809" y="755630"/>
                  </a:cubicBezTo>
                  <a:cubicBezTo>
                    <a:pt x="523738" y="753308"/>
                    <a:pt x="522489" y="751076"/>
                    <a:pt x="521328" y="748665"/>
                  </a:cubicBezTo>
                  <a:cubicBezTo>
                    <a:pt x="520971" y="747772"/>
                    <a:pt x="520436" y="746968"/>
                    <a:pt x="519900" y="746075"/>
                  </a:cubicBezTo>
                  <a:cubicBezTo>
                    <a:pt x="536591" y="704820"/>
                    <a:pt x="553103" y="663833"/>
                    <a:pt x="565687" y="620703"/>
                  </a:cubicBezTo>
                  <a:cubicBezTo>
                    <a:pt x="520882" y="554623"/>
                    <a:pt x="472953" y="491044"/>
                    <a:pt x="422614" y="429518"/>
                  </a:cubicBezTo>
                  <a:cubicBezTo>
                    <a:pt x="412261" y="462111"/>
                    <a:pt x="400747" y="493990"/>
                    <a:pt x="388966" y="525869"/>
                  </a:cubicBezTo>
                  <a:cubicBezTo>
                    <a:pt x="388073" y="524441"/>
                    <a:pt x="387181" y="523101"/>
                    <a:pt x="386110" y="521762"/>
                  </a:cubicBezTo>
                  <a:cubicBezTo>
                    <a:pt x="396106" y="488186"/>
                    <a:pt x="405567" y="454432"/>
                    <a:pt x="415563" y="420945"/>
                  </a:cubicBezTo>
                  <a:cubicBezTo>
                    <a:pt x="356121" y="348794"/>
                    <a:pt x="292929" y="279767"/>
                    <a:pt x="226436" y="213509"/>
                  </a:cubicBezTo>
                  <a:cubicBezTo>
                    <a:pt x="154051" y="141446"/>
                    <a:pt x="74973" y="72241"/>
                    <a:pt x="0" y="0"/>
                  </a:cubicBezTo>
                  <a:cubicBezTo>
                    <a:pt x="30257" y="11430"/>
                    <a:pt x="62567" y="33397"/>
                    <a:pt x="91038" y="55007"/>
                  </a:cubicBezTo>
                  <a:cubicBezTo>
                    <a:pt x="91128" y="55096"/>
                    <a:pt x="91128" y="55185"/>
                    <a:pt x="91217" y="55185"/>
                  </a:cubicBezTo>
                  <a:cubicBezTo>
                    <a:pt x="145572" y="108139"/>
                    <a:pt x="200017" y="160824"/>
                    <a:pt x="252765" y="215295"/>
                  </a:cubicBezTo>
                  <a:cubicBezTo>
                    <a:pt x="358173" y="323880"/>
                    <a:pt x="454746" y="439341"/>
                    <a:pt x="541946" y="562838"/>
                  </a:cubicBezTo>
                  <a:cubicBezTo>
                    <a:pt x="542124" y="562660"/>
                    <a:pt x="542303" y="562392"/>
                    <a:pt x="542571" y="562302"/>
                  </a:cubicBezTo>
                  <a:cubicBezTo>
                    <a:pt x="568900" y="557123"/>
                    <a:pt x="596748" y="549622"/>
                    <a:pt x="624327" y="546408"/>
                  </a:cubicBezTo>
                  <a:cubicBezTo>
                    <a:pt x="626647" y="548908"/>
                    <a:pt x="628789" y="551408"/>
                    <a:pt x="630842" y="553909"/>
                  </a:cubicBezTo>
                  <a:cubicBezTo>
                    <a:pt x="602460" y="560159"/>
                    <a:pt x="573988" y="571232"/>
                    <a:pt x="545784" y="568464"/>
                  </a:cubicBezTo>
                  <a:cubicBezTo>
                    <a:pt x="554888" y="581412"/>
                    <a:pt x="563902" y="594271"/>
                    <a:pt x="572828" y="607397"/>
                  </a:cubicBezTo>
                  <a:cubicBezTo>
                    <a:pt x="610582" y="663208"/>
                    <a:pt x="646551" y="720269"/>
                    <a:pt x="681270" y="778312"/>
                  </a:cubicBezTo>
                  <a:cubicBezTo>
                    <a:pt x="717240" y="765096"/>
                    <a:pt x="760349" y="763131"/>
                    <a:pt x="801495" y="764381"/>
                  </a:cubicBezTo>
                  <a:cubicBezTo>
                    <a:pt x="804172" y="767685"/>
                    <a:pt x="806582" y="771168"/>
                    <a:pt x="809081" y="774650"/>
                  </a:cubicBezTo>
                  <a:cubicBezTo>
                    <a:pt x="796675" y="775633"/>
                    <a:pt x="784179" y="776526"/>
                    <a:pt x="771773" y="777508"/>
                  </a:cubicBezTo>
                  <a:cubicBezTo>
                    <a:pt x="743480" y="779830"/>
                    <a:pt x="715008" y="785813"/>
                    <a:pt x="686626" y="787152"/>
                  </a:cubicBezTo>
                  <a:cubicBezTo>
                    <a:pt x="759545" y="909578"/>
                    <a:pt x="826129" y="1036112"/>
                    <a:pt x="887802" y="1165056"/>
                  </a:cubicBezTo>
                  <a:cubicBezTo>
                    <a:pt x="932340" y="1153091"/>
                    <a:pt x="981072" y="1146304"/>
                    <a:pt x="1028376" y="1145054"/>
                  </a:cubicBezTo>
                  <a:cubicBezTo>
                    <a:pt x="1029447" y="1147286"/>
                    <a:pt x="1030429" y="1149608"/>
                    <a:pt x="1031411" y="1152019"/>
                  </a:cubicBezTo>
                  <a:cubicBezTo>
                    <a:pt x="984285" y="1157645"/>
                    <a:pt x="937695" y="1164342"/>
                    <a:pt x="890748" y="1171396"/>
                  </a:cubicBezTo>
                  <a:cubicBezTo>
                    <a:pt x="914489" y="1221313"/>
                    <a:pt x="937695" y="1271320"/>
                    <a:pt x="959919" y="1321862"/>
                  </a:cubicBezTo>
                  <a:cubicBezTo>
                    <a:pt x="1004814" y="1317486"/>
                    <a:pt x="1049619" y="1320879"/>
                    <a:pt x="1094513" y="1322398"/>
                  </a:cubicBezTo>
                  <a:cubicBezTo>
                    <a:pt x="1095763" y="1326505"/>
                    <a:pt x="1096923" y="1330702"/>
                    <a:pt x="1097905" y="1334899"/>
                  </a:cubicBezTo>
                  <a:cubicBezTo>
                    <a:pt x="1053457" y="1334452"/>
                    <a:pt x="1009098" y="1331149"/>
                    <a:pt x="964650" y="1332577"/>
                  </a:cubicBezTo>
                  <a:cubicBezTo>
                    <a:pt x="995442" y="1402586"/>
                    <a:pt x="1024985" y="1472952"/>
                    <a:pt x="1053367" y="1543407"/>
                  </a:cubicBezTo>
                  <a:cubicBezTo>
                    <a:pt x="1053814" y="1544300"/>
                    <a:pt x="1052207" y="1545282"/>
                    <a:pt x="1051582" y="15441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7" name="Google Shape;487;p10"/>
            <p:cNvSpPr/>
            <p:nvPr/>
          </p:nvSpPr>
          <p:spPr>
            <a:xfrm>
              <a:off x="1459395" y="-13407"/>
              <a:ext cx="1523360" cy="1683174"/>
            </a:xfrm>
            <a:custGeom>
              <a:avLst/>
              <a:gdLst/>
              <a:ahLst/>
              <a:cxnLst/>
              <a:rect l="l" t="t" r="r" b="b"/>
              <a:pathLst>
                <a:path w="1523360" h="1683174" extrusionOk="0">
                  <a:moveTo>
                    <a:pt x="1439016" y="1681294"/>
                  </a:moveTo>
                  <a:cubicBezTo>
                    <a:pt x="1425628" y="1574584"/>
                    <a:pt x="1424378" y="1461713"/>
                    <a:pt x="1431786" y="1354021"/>
                  </a:cubicBezTo>
                  <a:cubicBezTo>
                    <a:pt x="1381358" y="1257402"/>
                    <a:pt x="1328252" y="1162658"/>
                    <a:pt x="1266400" y="1071397"/>
                  </a:cubicBezTo>
                  <a:cubicBezTo>
                    <a:pt x="1240784" y="1180071"/>
                    <a:pt x="1238999" y="1286513"/>
                    <a:pt x="1233287" y="1396884"/>
                  </a:cubicBezTo>
                  <a:cubicBezTo>
                    <a:pt x="1229360" y="1390454"/>
                    <a:pt x="1225343" y="1384025"/>
                    <a:pt x="1221416" y="1377595"/>
                  </a:cubicBezTo>
                  <a:cubicBezTo>
                    <a:pt x="1219542" y="1271154"/>
                    <a:pt x="1227843" y="1160158"/>
                    <a:pt x="1257653" y="1058806"/>
                  </a:cubicBezTo>
                  <a:cubicBezTo>
                    <a:pt x="1194105" y="966115"/>
                    <a:pt x="1124309" y="877801"/>
                    <a:pt x="1049425" y="794219"/>
                  </a:cubicBezTo>
                  <a:cubicBezTo>
                    <a:pt x="1065937" y="905572"/>
                    <a:pt x="1076291" y="1024694"/>
                    <a:pt x="1071739" y="1138994"/>
                  </a:cubicBezTo>
                  <a:cubicBezTo>
                    <a:pt x="1066116" y="1130332"/>
                    <a:pt x="1060404" y="1121671"/>
                    <a:pt x="1054513" y="1113187"/>
                  </a:cubicBezTo>
                  <a:cubicBezTo>
                    <a:pt x="1048533" y="1004334"/>
                    <a:pt x="1046748" y="894410"/>
                    <a:pt x="1042017" y="786093"/>
                  </a:cubicBezTo>
                  <a:cubicBezTo>
                    <a:pt x="1000158" y="739659"/>
                    <a:pt x="956691" y="694653"/>
                    <a:pt x="911618" y="651255"/>
                  </a:cubicBezTo>
                  <a:cubicBezTo>
                    <a:pt x="862975" y="604284"/>
                    <a:pt x="812904" y="558743"/>
                    <a:pt x="761940" y="514095"/>
                  </a:cubicBezTo>
                  <a:cubicBezTo>
                    <a:pt x="774614" y="595355"/>
                    <a:pt x="779434" y="681258"/>
                    <a:pt x="781130" y="764394"/>
                  </a:cubicBezTo>
                  <a:cubicBezTo>
                    <a:pt x="778006" y="760911"/>
                    <a:pt x="774793" y="757429"/>
                    <a:pt x="771580" y="754125"/>
                  </a:cubicBezTo>
                  <a:cubicBezTo>
                    <a:pt x="760691" y="672329"/>
                    <a:pt x="752837" y="587765"/>
                    <a:pt x="753461" y="506594"/>
                  </a:cubicBezTo>
                  <a:cubicBezTo>
                    <a:pt x="660459" y="425334"/>
                    <a:pt x="564601" y="347109"/>
                    <a:pt x="468386" y="270403"/>
                  </a:cubicBezTo>
                  <a:cubicBezTo>
                    <a:pt x="329776" y="159854"/>
                    <a:pt x="181705" y="59931"/>
                    <a:pt x="6768" y="18854"/>
                  </a:cubicBezTo>
                  <a:cubicBezTo>
                    <a:pt x="-5459" y="16086"/>
                    <a:pt x="342" y="-2488"/>
                    <a:pt x="12570" y="280"/>
                  </a:cubicBezTo>
                  <a:cubicBezTo>
                    <a:pt x="188756" y="40732"/>
                    <a:pt x="339326" y="142798"/>
                    <a:pt x="478472" y="254330"/>
                  </a:cubicBezTo>
                  <a:cubicBezTo>
                    <a:pt x="628864" y="374792"/>
                    <a:pt x="777649" y="499718"/>
                    <a:pt x="916527" y="633306"/>
                  </a:cubicBezTo>
                  <a:cubicBezTo>
                    <a:pt x="922061" y="638753"/>
                    <a:pt x="927684" y="644290"/>
                    <a:pt x="933218" y="649737"/>
                  </a:cubicBezTo>
                  <a:cubicBezTo>
                    <a:pt x="961957" y="633663"/>
                    <a:pt x="995963" y="625269"/>
                    <a:pt x="1026041" y="612321"/>
                  </a:cubicBezTo>
                  <a:cubicBezTo>
                    <a:pt x="1032021" y="609732"/>
                    <a:pt x="1037644" y="606696"/>
                    <a:pt x="1043178" y="603659"/>
                  </a:cubicBezTo>
                  <a:cubicBezTo>
                    <a:pt x="1045677" y="605981"/>
                    <a:pt x="1048176" y="608124"/>
                    <a:pt x="1050675" y="610535"/>
                  </a:cubicBezTo>
                  <a:cubicBezTo>
                    <a:pt x="1037822" y="618126"/>
                    <a:pt x="1025059" y="626251"/>
                    <a:pt x="1011582" y="631520"/>
                  </a:cubicBezTo>
                  <a:cubicBezTo>
                    <a:pt x="989090" y="640450"/>
                    <a:pt x="966063" y="651790"/>
                    <a:pt x="942321" y="658488"/>
                  </a:cubicBezTo>
                  <a:cubicBezTo>
                    <a:pt x="1033628" y="748499"/>
                    <a:pt x="1121810" y="846815"/>
                    <a:pt x="1202316" y="951471"/>
                  </a:cubicBezTo>
                  <a:cubicBezTo>
                    <a:pt x="1240427" y="930129"/>
                    <a:pt x="1293444" y="920038"/>
                    <a:pt x="1336107" y="919592"/>
                  </a:cubicBezTo>
                  <a:cubicBezTo>
                    <a:pt x="1338874" y="922896"/>
                    <a:pt x="1341373" y="926289"/>
                    <a:pt x="1344050" y="929772"/>
                  </a:cubicBezTo>
                  <a:cubicBezTo>
                    <a:pt x="1316917" y="936826"/>
                    <a:pt x="1288892" y="939951"/>
                    <a:pt x="1261491" y="946024"/>
                  </a:cubicBezTo>
                  <a:cubicBezTo>
                    <a:pt x="1243462" y="950042"/>
                    <a:pt x="1225701" y="955489"/>
                    <a:pt x="1207671" y="958347"/>
                  </a:cubicBezTo>
                  <a:cubicBezTo>
                    <a:pt x="1259081" y="1025676"/>
                    <a:pt x="1307457" y="1095685"/>
                    <a:pt x="1351369" y="1167926"/>
                  </a:cubicBezTo>
                  <a:cubicBezTo>
                    <a:pt x="1405903" y="1167658"/>
                    <a:pt x="1461061" y="1174713"/>
                    <a:pt x="1515506" y="1184536"/>
                  </a:cubicBezTo>
                  <a:cubicBezTo>
                    <a:pt x="1518183" y="1189179"/>
                    <a:pt x="1520772" y="1193644"/>
                    <a:pt x="1523360" y="1198287"/>
                  </a:cubicBezTo>
                  <a:cubicBezTo>
                    <a:pt x="1468470" y="1192840"/>
                    <a:pt x="1413490" y="1188286"/>
                    <a:pt x="1358956" y="1180607"/>
                  </a:cubicBezTo>
                  <a:cubicBezTo>
                    <a:pt x="1425360" y="1291513"/>
                    <a:pt x="1481501" y="1407331"/>
                    <a:pt x="1523003" y="1526543"/>
                  </a:cubicBezTo>
                  <a:cubicBezTo>
                    <a:pt x="1523717" y="1528329"/>
                    <a:pt x="1520683" y="1529400"/>
                    <a:pt x="1519790" y="1527704"/>
                  </a:cubicBezTo>
                  <a:cubicBezTo>
                    <a:pt x="1492836" y="1473679"/>
                    <a:pt x="1465881" y="1420101"/>
                    <a:pt x="1438391" y="1366880"/>
                  </a:cubicBezTo>
                  <a:cubicBezTo>
                    <a:pt x="1442586" y="1471179"/>
                    <a:pt x="1445531" y="1576817"/>
                    <a:pt x="1443925" y="1680937"/>
                  </a:cubicBezTo>
                  <a:cubicBezTo>
                    <a:pt x="1443925" y="1683527"/>
                    <a:pt x="1439373" y="1684152"/>
                    <a:pt x="1439016" y="1681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8" name="Google Shape;488;p10"/>
            <p:cNvSpPr/>
            <p:nvPr/>
          </p:nvSpPr>
          <p:spPr>
            <a:xfrm>
              <a:off x="2058716" y="59025"/>
              <a:ext cx="920782" cy="791348"/>
            </a:xfrm>
            <a:custGeom>
              <a:avLst/>
              <a:gdLst/>
              <a:ahLst/>
              <a:cxnLst/>
              <a:rect l="l" t="t" r="r" b="b"/>
              <a:pathLst>
                <a:path w="920782" h="791348" extrusionOk="0">
                  <a:moveTo>
                    <a:pt x="831394" y="791349"/>
                  </a:moveTo>
                  <a:cubicBezTo>
                    <a:pt x="828270" y="789920"/>
                    <a:pt x="825147" y="788402"/>
                    <a:pt x="822023" y="786705"/>
                  </a:cubicBezTo>
                  <a:lnTo>
                    <a:pt x="821934" y="786705"/>
                  </a:lnTo>
                  <a:cubicBezTo>
                    <a:pt x="803815" y="699552"/>
                    <a:pt x="791320" y="611326"/>
                    <a:pt x="779271" y="523280"/>
                  </a:cubicBezTo>
                  <a:cubicBezTo>
                    <a:pt x="662616" y="421571"/>
                    <a:pt x="545516" y="322362"/>
                    <a:pt x="418241" y="234404"/>
                  </a:cubicBezTo>
                  <a:cubicBezTo>
                    <a:pt x="421811" y="299680"/>
                    <a:pt x="415474" y="367725"/>
                    <a:pt x="413243" y="433536"/>
                  </a:cubicBezTo>
                  <a:cubicBezTo>
                    <a:pt x="409226" y="430143"/>
                    <a:pt x="405210" y="426839"/>
                    <a:pt x="401193" y="423624"/>
                  </a:cubicBezTo>
                  <a:cubicBezTo>
                    <a:pt x="398427" y="359420"/>
                    <a:pt x="397534" y="290661"/>
                    <a:pt x="410476" y="229136"/>
                  </a:cubicBezTo>
                  <a:cubicBezTo>
                    <a:pt x="368705" y="200561"/>
                    <a:pt x="325864" y="173147"/>
                    <a:pt x="281505" y="147340"/>
                  </a:cubicBezTo>
                  <a:cubicBezTo>
                    <a:pt x="260619" y="135106"/>
                    <a:pt x="239645" y="123230"/>
                    <a:pt x="218403" y="111621"/>
                  </a:cubicBezTo>
                  <a:cubicBezTo>
                    <a:pt x="218313" y="111443"/>
                    <a:pt x="218135" y="111443"/>
                    <a:pt x="217867" y="111264"/>
                  </a:cubicBezTo>
                  <a:cubicBezTo>
                    <a:pt x="146465" y="71705"/>
                    <a:pt x="73723" y="34826"/>
                    <a:pt x="0" y="0"/>
                  </a:cubicBezTo>
                  <a:cubicBezTo>
                    <a:pt x="20617" y="3036"/>
                    <a:pt x="41235" y="6697"/>
                    <a:pt x="61763" y="10716"/>
                  </a:cubicBezTo>
                  <a:cubicBezTo>
                    <a:pt x="142091" y="50185"/>
                    <a:pt x="221348" y="92244"/>
                    <a:pt x="298463" y="137964"/>
                  </a:cubicBezTo>
                  <a:cubicBezTo>
                    <a:pt x="310869" y="145375"/>
                    <a:pt x="323186" y="152787"/>
                    <a:pt x="335414" y="160466"/>
                  </a:cubicBezTo>
                  <a:cubicBezTo>
                    <a:pt x="359869" y="145465"/>
                    <a:pt x="386467" y="133410"/>
                    <a:pt x="413510" y="122783"/>
                  </a:cubicBezTo>
                  <a:cubicBezTo>
                    <a:pt x="416277" y="123944"/>
                    <a:pt x="419044" y="125194"/>
                    <a:pt x="421722" y="126444"/>
                  </a:cubicBezTo>
                  <a:cubicBezTo>
                    <a:pt x="395124" y="138767"/>
                    <a:pt x="369241" y="152340"/>
                    <a:pt x="342643" y="165021"/>
                  </a:cubicBezTo>
                  <a:cubicBezTo>
                    <a:pt x="437430" y="224135"/>
                    <a:pt x="528469" y="289768"/>
                    <a:pt x="615580" y="360224"/>
                  </a:cubicBezTo>
                  <a:cubicBezTo>
                    <a:pt x="648604" y="334060"/>
                    <a:pt x="683948" y="313075"/>
                    <a:pt x="721167" y="294412"/>
                  </a:cubicBezTo>
                  <a:cubicBezTo>
                    <a:pt x="723933" y="296108"/>
                    <a:pt x="726700" y="297984"/>
                    <a:pt x="729556" y="299948"/>
                  </a:cubicBezTo>
                  <a:cubicBezTo>
                    <a:pt x="691981" y="319951"/>
                    <a:pt x="655208" y="341561"/>
                    <a:pt x="617901" y="362099"/>
                  </a:cubicBezTo>
                  <a:cubicBezTo>
                    <a:pt x="650121" y="388263"/>
                    <a:pt x="681895" y="415141"/>
                    <a:pt x="713134" y="442466"/>
                  </a:cubicBezTo>
                  <a:cubicBezTo>
                    <a:pt x="744551" y="416391"/>
                    <a:pt x="779003" y="394603"/>
                    <a:pt x="816489" y="377815"/>
                  </a:cubicBezTo>
                  <a:cubicBezTo>
                    <a:pt x="820506" y="376029"/>
                    <a:pt x="824790" y="374065"/>
                    <a:pt x="829252" y="372011"/>
                  </a:cubicBezTo>
                  <a:cubicBezTo>
                    <a:pt x="834429" y="376029"/>
                    <a:pt x="839427" y="380137"/>
                    <a:pt x="844425" y="384334"/>
                  </a:cubicBezTo>
                  <a:cubicBezTo>
                    <a:pt x="831752" y="389245"/>
                    <a:pt x="819345" y="394603"/>
                    <a:pt x="807296" y="400675"/>
                  </a:cubicBezTo>
                  <a:cubicBezTo>
                    <a:pt x="799710" y="404426"/>
                    <a:pt x="732770" y="440144"/>
                    <a:pt x="724469" y="452557"/>
                  </a:cubicBezTo>
                  <a:cubicBezTo>
                    <a:pt x="792301" y="512743"/>
                    <a:pt x="857546" y="575697"/>
                    <a:pt x="920112" y="640616"/>
                  </a:cubicBezTo>
                  <a:cubicBezTo>
                    <a:pt x="922165" y="642670"/>
                    <a:pt x="919041" y="645527"/>
                    <a:pt x="916899" y="643652"/>
                  </a:cubicBezTo>
                  <a:cubicBezTo>
                    <a:pt x="871915" y="604629"/>
                    <a:pt x="827289" y="565339"/>
                    <a:pt x="782662" y="526494"/>
                  </a:cubicBezTo>
                  <a:cubicBezTo>
                    <a:pt x="796675" y="615077"/>
                    <a:pt x="814615" y="703124"/>
                    <a:pt x="831394" y="7913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89" name="Google Shape;489;p10"/>
            <p:cNvSpPr/>
            <p:nvPr/>
          </p:nvSpPr>
          <p:spPr>
            <a:xfrm>
              <a:off x="2254983" y="170087"/>
              <a:ext cx="22671" cy="168436"/>
            </a:xfrm>
            <a:custGeom>
              <a:avLst/>
              <a:gdLst/>
              <a:ahLst/>
              <a:cxnLst/>
              <a:rect l="l" t="t" r="r" b="b"/>
              <a:pathLst>
                <a:path w="22671" h="168436" extrusionOk="0">
                  <a:moveTo>
                    <a:pt x="14370" y="168437"/>
                  </a:moveTo>
                  <a:cubicBezTo>
                    <a:pt x="9640" y="165222"/>
                    <a:pt x="4910" y="162008"/>
                    <a:pt x="1" y="158971"/>
                  </a:cubicBezTo>
                  <a:cubicBezTo>
                    <a:pt x="-88" y="105929"/>
                    <a:pt x="8212" y="52262"/>
                    <a:pt x="19637" y="1005"/>
                  </a:cubicBezTo>
                  <a:cubicBezTo>
                    <a:pt x="19904" y="23"/>
                    <a:pt x="20797" y="-156"/>
                    <a:pt x="21600" y="112"/>
                  </a:cubicBezTo>
                  <a:cubicBezTo>
                    <a:pt x="21779" y="202"/>
                    <a:pt x="22046" y="202"/>
                    <a:pt x="22136" y="470"/>
                  </a:cubicBezTo>
                  <a:cubicBezTo>
                    <a:pt x="22403" y="648"/>
                    <a:pt x="22671" y="1095"/>
                    <a:pt x="22671" y="1541"/>
                  </a:cubicBezTo>
                  <a:cubicBezTo>
                    <a:pt x="17316" y="57173"/>
                    <a:pt x="16691" y="112894"/>
                    <a:pt x="14370" y="1684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90" name="Google Shape;490;p10"/>
          <p:cNvGrpSpPr/>
          <p:nvPr/>
        </p:nvGrpSpPr>
        <p:grpSpPr>
          <a:xfrm>
            <a:off x="-365571" y="-543698"/>
            <a:ext cx="1365380" cy="1632817"/>
            <a:chOff x="1466111" y="159302"/>
            <a:chExt cx="1328880" cy="1589168"/>
          </a:xfrm>
        </p:grpSpPr>
        <p:sp>
          <p:nvSpPr>
            <p:cNvPr id="491" name="Google Shape;491;p10"/>
            <p:cNvSpPr/>
            <p:nvPr/>
          </p:nvSpPr>
          <p:spPr>
            <a:xfrm>
              <a:off x="1743005" y="216541"/>
              <a:ext cx="1051986" cy="1531929"/>
            </a:xfrm>
            <a:custGeom>
              <a:avLst/>
              <a:gdLst/>
              <a:ahLst/>
              <a:cxnLst/>
              <a:rect l="l" t="t" r="r" b="b"/>
              <a:pathLst>
                <a:path w="1051986" h="1531929" extrusionOk="0">
                  <a:moveTo>
                    <a:pt x="803748" y="1371425"/>
                  </a:moveTo>
                  <a:cubicBezTo>
                    <a:pt x="841948" y="1433129"/>
                    <a:pt x="924240" y="1544214"/>
                    <a:pt x="1011351" y="1530820"/>
                  </a:cubicBezTo>
                  <a:cubicBezTo>
                    <a:pt x="1040894" y="1526266"/>
                    <a:pt x="1045892" y="1501441"/>
                    <a:pt x="1049016" y="1474742"/>
                  </a:cubicBezTo>
                  <a:cubicBezTo>
                    <a:pt x="1056335" y="1410805"/>
                    <a:pt x="1049551" y="1345618"/>
                    <a:pt x="1035003" y="1283111"/>
                  </a:cubicBezTo>
                  <a:cubicBezTo>
                    <a:pt x="974936" y="1025042"/>
                    <a:pt x="795537" y="792692"/>
                    <a:pt x="631310" y="591060"/>
                  </a:cubicBezTo>
                  <a:cubicBezTo>
                    <a:pt x="532061" y="469169"/>
                    <a:pt x="426385" y="352816"/>
                    <a:pt x="319727" y="237355"/>
                  </a:cubicBezTo>
                  <a:cubicBezTo>
                    <a:pt x="235740" y="146540"/>
                    <a:pt x="148182" y="30007"/>
                    <a:pt x="16980" y="14291"/>
                  </a:cubicBezTo>
                  <a:cubicBezTo>
                    <a:pt x="12607" y="9737"/>
                    <a:pt x="8412" y="5183"/>
                    <a:pt x="4038" y="718"/>
                  </a:cubicBezTo>
                  <a:cubicBezTo>
                    <a:pt x="1896" y="-1425"/>
                    <a:pt x="-1406" y="1700"/>
                    <a:pt x="647" y="3933"/>
                  </a:cubicBezTo>
                  <a:cubicBezTo>
                    <a:pt x="3592" y="7237"/>
                    <a:pt x="6448" y="10541"/>
                    <a:pt x="9304" y="13845"/>
                  </a:cubicBezTo>
                  <a:cubicBezTo>
                    <a:pt x="-2566" y="14916"/>
                    <a:pt x="-2477" y="34294"/>
                    <a:pt x="10732" y="35544"/>
                  </a:cubicBezTo>
                  <a:cubicBezTo>
                    <a:pt x="17605" y="36169"/>
                    <a:pt x="24299" y="37240"/>
                    <a:pt x="30993" y="38491"/>
                  </a:cubicBezTo>
                  <a:cubicBezTo>
                    <a:pt x="34831" y="42955"/>
                    <a:pt x="38579" y="47510"/>
                    <a:pt x="42417" y="51974"/>
                  </a:cubicBezTo>
                  <a:cubicBezTo>
                    <a:pt x="87312" y="447917"/>
                    <a:pt x="177457" y="837340"/>
                    <a:pt x="316603" y="1210869"/>
                  </a:cubicBezTo>
                  <a:cubicBezTo>
                    <a:pt x="331955" y="1252124"/>
                    <a:pt x="352483" y="1366782"/>
                    <a:pt x="408713" y="1372140"/>
                  </a:cubicBezTo>
                  <a:cubicBezTo>
                    <a:pt x="460390" y="1377051"/>
                    <a:pt x="457445" y="1294630"/>
                    <a:pt x="457981" y="1263376"/>
                  </a:cubicBezTo>
                  <a:cubicBezTo>
                    <a:pt x="459855" y="1166757"/>
                    <a:pt x="435935" y="1071209"/>
                    <a:pt x="411480" y="978519"/>
                  </a:cubicBezTo>
                  <a:cubicBezTo>
                    <a:pt x="386399" y="883418"/>
                    <a:pt x="357214" y="789388"/>
                    <a:pt x="325350" y="696430"/>
                  </a:cubicBezTo>
                  <a:cubicBezTo>
                    <a:pt x="257161" y="497744"/>
                    <a:pt x="176386" y="304149"/>
                    <a:pt x="91864" y="111893"/>
                  </a:cubicBezTo>
                  <a:cubicBezTo>
                    <a:pt x="229849" y="284950"/>
                    <a:pt x="344004" y="474527"/>
                    <a:pt x="446556" y="671427"/>
                  </a:cubicBezTo>
                  <a:cubicBezTo>
                    <a:pt x="566780" y="902706"/>
                    <a:pt x="666387" y="1149522"/>
                    <a:pt x="803748" y="1371425"/>
                  </a:cubicBezTo>
                  <a:close/>
                  <a:moveTo>
                    <a:pt x="411926" y="1059690"/>
                  </a:moveTo>
                  <a:cubicBezTo>
                    <a:pt x="421476" y="1101213"/>
                    <a:pt x="429687" y="1143004"/>
                    <a:pt x="434150" y="1185420"/>
                  </a:cubicBezTo>
                  <a:cubicBezTo>
                    <a:pt x="436560" y="1207923"/>
                    <a:pt x="438077" y="1230336"/>
                    <a:pt x="437988" y="1253018"/>
                  </a:cubicBezTo>
                  <a:cubicBezTo>
                    <a:pt x="437899" y="1265340"/>
                    <a:pt x="441201" y="1323919"/>
                    <a:pt x="431383" y="1330438"/>
                  </a:cubicBezTo>
                  <a:cubicBezTo>
                    <a:pt x="423618" y="1329545"/>
                    <a:pt x="415942" y="1328652"/>
                    <a:pt x="408177" y="1327759"/>
                  </a:cubicBezTo>
                  <a:cubicBezTo>
                    <a:pt x="391665" y="1332492"/>
                    <a:pt x="382026" y="1327580"/>
                    <a:pt x="379438" y="1313114"/>
                  </a:cubicBezTo>
                  <a:cubicBezTo>
                    <a:pt x="373725" y="1306596"/>
                    <a:pt x="368370" y="1284629"/>
                    <a:pt x="365693" y="1277842"/>
                  </a:cubicBezTo>
                  <a:cubicBezTo>
                    <a:pt x="357660" y="1256857"/>
                    <a:pt x="349716" y="1235872"/>
                    <a:pt x="341951" y="1214798"/>
                  </a:cubicBezTo>
                  <a:cubicBezTo>
                    <a:pt x="327224" y="1174793"/>
                    <a:pt x="312944" y="1134699"/>
                    <a:pt x="299288" y="1094337"/>
                  </a:cubicBezTo>
                  <a:cubicBezTo>
                    <a:pt x="245647" y="936014"/>
                    <a:pt x="200039" y="774922"/>
                    <a:pt x="162641" y="612044"/>
                  </a:cubicBezTo>
                  <a:cubicBezTo>
                    <a:pt x="123102" y="439523"/>
                    <a:pt x="93202" y="264858"/>
                    <a:pt x="72853" y="89033"/>
                  </a:cubicBezTo>
                  <a:cubicBezTo>
                    <a:pt x="75530" y="92247"/>
                    <a:pt x="78208" y="95551"/>
                    <a:pt x="80796" y="98855"/>
                  </a:cubicBezTo>
                  <a:cubicBezTo>
                    <a:pt x="203876" y="414073"/>
                    <a:pt x="335882" y="728845"/>
                    <a:pt x="411926" y="1059690"/>
                  </a:cubicBezTo>
                  <a:close/>
                  <a:moveTo>
                    <a:pt x="71157" y="73406"/>
                  </a:moveTo>
                  <a:cubicBezTo>
                    <a:pt x="70264" y="65369"/>
                    <a:pt x="69282" y="57332"/>
                    <a:pt x="68390" y="49296"/>
                  </a:cubicBezTo>
                  <a:cubicBezTo>
                    <a:pt x="164694" y="85014"/>
                    <a:pt x="236097" y="179401"/>
                    <a:pt x="303662" y="252446"/>
                  </a:cubicBezTo>
                  <a:cubicBezTo>
                    <a:pt x="386935" y="342457"/>
                    <a:pt x="469494" y="433093"/>
                    <a:pt x="549019" y="526498"/>
                  </a:cubicBezTo>
                  <a:cubicBezTo>
                    <a:pt x="710032" y="715629"/>
                    <a:pt x="871313" y="921280"/>
                    <a:pt x="968866" y="1151755"/>
                  </a:cubicBezTo>
                  <a:cubicBezTo>
                    <a:pt x="992340" y="1207119"/>
                    <a:pt x="1011529" y="1264358"/>
                    <a:pt x="1022418" y="1323562"/>
                  </a:cubicBezTo>
                  <a:cubicBezTo>
                    <a:pt x="1030719" y="1368568"/>
                    <a:pt x="1062047" y="1540732"/>
                    <a:pt x="965564" y="1506710"/>
                  </a:cubicBezTo>
                  <a:cubicBezTo>
                    <a:pt x="857210" y="1468580"/>
                    <a:pt x="801784" y="1344190"/>
                    <a:pt x="752159" y="1249981"/>
                  </a:cubicBezTo>
                  <a:cubicBezTo>
                    <a:pt x="643627" y="1043884"/>
                    <a:pt x="546520" y="831983"/>
                    <a:pt x="436917" y="626511"/>
                  </a:cubicBezTo>
                  <a:cubicBezTo>
                    <a:pt x="332758" y="431397"/>
                    <a:pt x="217354" y="239766"/>
                    <a:pt x="71157" y="7340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92" name="Google Shape;492;p10"/>
            <p:cNvSpPr/>
            <p:nvPr/>
          </p:nvSpPr>
          <p:spPr>
            <a:xfrm>
              <a:off x="1466111" y="159302"/>
              <a:ext cx="1023195" cy="787297"/>
            </a:xfrm>
            <a:custGeom>
              <a:avLst/>
              <a:gdLst/>
              <a:ahLst/>
              <a:cxnLst/>
              <a:rect l="l" t="t" r="r" b="b"/>
              <a:pathLst>
                <a:path w="1023195" h="787297" extrusionOk="0">
                  <a:moveTo>
                    <a:pt x="1019860" y="755187"/>
                  </a:moveTo>
                  <a:cubicBezTo>
                    <a:pt x="1030035" y="729827"/>
                    <a:pt x="1014594" y="698751"/>
                    <a:pt x="1004776" y="675981"/>
                  </a:cubicBezTo>
                  <a:cubicBezTo>
                    <a:pt x="989425" y="640530"/>
                    <a:pt x="969700" y="607133"/>
                    <a:pt x="947119" y="575879"/>
                  </a:cubicBezTo>
                  <a:cubicBezTo>
                    <a:pt x="842335" y="431039"/>
                    <a:pt x="684892" y="322187"/>
                    <a:pt x="545836" y="213066"/>
                  </a:cubicBezTo>
                  <a:cubicBezTo>
                    <a:pt x="407939" y="104927"/>
                    <a:pt x="226755" y="-31697"/>
                    <a:pt x="40573" y="10898"/>
                  </a:cubicBezTo>
                  <a:cubicBezTo>
                    <a:pt x="35039" y="7326"/>
                    <a:pt x="29506" y="3665"/>
                    <a:pt x="23883" y="271"/>
                  </a:cubicBezTo>
                  <a:cubicBezTo>
                    <a:pt x="21919" y="-890"/>
                    <a:pt x="20134" y="1968"/>
                    <a:pt x="22008" y="3307"/>
                  </a:cubicBezTo>
                  <a:cubicBezTo>
                    <a:pt x="26382" y="6254"/>
                    <a:pt x="30577" y="9380"/>
                    <a:pt x="34861" y="12416"/>
                  </a:cubicBezTo>
                  <a:cubicBezTo>
                    <a:pt x="25132" y="14827"/>
                    <a:pt x="15493" y="17595"/>
                    <a:pt x="5764" y="20988"/>
                  </a:cubicBezTo>
                  <a:cubicBezTo>
                    <a:pt x="-3786" y="24381"/>
                    <a:pt x="-751" y="38937"/>
                    <a:pt x="9602" y="36615"/>
                  </a:cubicBezTo>
                  <a:cubicBezTo>
                    <a:pt x="25846" y="33043"/>
                    <a:pt x="41822" y="30454"/>
                    <a:pt x="57709" y="28757"/>
                  </a:cubicBezTo>
                  <a:cubicBezTo>
                    <a:pt x="200961" y="135288"/>
                    <a:pt x="315830" y="277538"/>
                    <a:pt x="441588" y="402822"/>
                  </a:cubicBezTo>
                  <a:cubicBezTo>
                    <a:pt x="512277" y="473277"/>
                    <a:pt x="584750" y="541946"/>
                    <a:pt x="658830" y="608830"/>
                  </a:cubicBezTo>
                  <a:cubicBezTo>
                    <a:pt x="720861" y="664819"/>
                    <a:pt x="784231" y="729380"/>
                    <a:pt x="861346" y="764385"/>
                  </a:cubicBezTo>
                  <a:cubicBezTo>
                    <a:pt x="898386" y="781262"/>
                    <a:pt x="997814" y="810373"/>
                    <a:pt x="1019860" y="755187"/>
                  </a:cubicBezTo>
                  <a:close/>
                  <a:moveTo>
                    <a:pt x="892942" y="761438"/>
                  </a:moveTo>
                  <a:cubicBezTo>
                    <a:pt x="852689" y="748579"/>
                    <a:pt x="816541" y="724023"/>
                    <a:pt x="783428" y="698305"/>
                  </a:cubicBezTo>
                  <a:cubicBezTo>
                    <a:pt x="648209" y="593113"/>
                    <a:pt x="524415" y="468187"/>
                    <a:pt x="404369" y="346297"/>
                  </a:cubicBezTo>
                  <a:cubicBezTo>
                    <a:pt x="295570" y="235747"/>
                    <a:pt x="193821" y="116536"/>
                    <a:pt x="66099" y="27864"/>
                  </a:cubicBezTo>
                  <a:cubicBezTo>
                    <a:pt x="217651" y="15005"/>
                    <a:pt x="349836" y="87157"/>
                    <a:pt x="472023" y="179044"/>
                  </a:cubicBezTo>
                  <a:cubicBezTo>
                    <a:pt x="603047" y="277627"/>
                    <a:pt x="740051" y="377819"/>
                    <a:pt x="856080" y="494083"/>
                  </a:cubicBezTo>
                  <a:cubicBezTo>
                    <a:pt x="909454" y="547572"/>
                    <a:pt x="957383" y="607490"/>
                    <a:pt x="988711" y="676606"/>
                  </a:cubicBezTo>
                  <a:cubicBezTo>
                    <a:pt x="993977" y="688215"/>
                    <a:pt x="1003437" y="701163"/>
                    <a:pt x="1003527" y="713753"/>
                  </a:cubicBezTo>
                  <a:cubicBezTo>
                    <a:pt x="1003616" y="722772"/>
                    <a:pt x="985230" y="763313"/>
                    <a:pt x="975412" y="769117"/>
                  </a:cubicBezTo>
                  <a:cubicBezTo>
                    <a:pt x="957383" y="779833"/>
                    <a:pt x="910792" y="767153"/>
                    <a:pt x="892942" y="76143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sp>
        <p:nvSpPr>
          <p:cNvPr id="493" name="Google Shape;493;p10"/>
          <p:cNvSpPr/>
          <p:nvPr/>
        </p:nvSpPr>
        <p:spPr>
          <a:xfrm rot="-1427153">
            <a:off x="10965827" y="5764908"/>
            <a:ext cx="1673149" cy="1380309"/>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494" name="Google Shape;494;p10"/>
          <p:cNvGrpSpPr/>
          <p:nvPr/>
        </p:nvGrpSpPr>
        <p:grpSpPr>
          <a:xfrm rot="-1415337">
            <a:off x="11043660" y="5603106"/>
            <a:ext cx="1134161" cy="1530076"/>
            <a:chOff x="201286" y="5189621"/>
            <a:chExt cx="1476128" cy="1991417"/>
          </a:xfrm>
        </p:grpSpPr>
        <p:sp>
          <p:nvSpPr>
            <p:cNvPr id="495" name="Google Shape;495;p10"/>
            <p:cNvSpPr/>
            <p:nvPr/>
          </p:nvSpPr>
          <p:spPr>
            <a:xfrm>
              <a:off x="201286" y="5189621"/>
              <a:ext cx="1476128" cy="1991417"/>
            </a:xfrm>
            <a:custGeom>
              <a:avLst/>
              <a:gdLst/>
              <a:ahLst/>
              <a:cxnLst/>
              <a:rect l="l" t="t" r="r" b="b"/>
              <a:pathLst>
                <a:path w="1476128" h="1991417" extrusionOk="0">
                  <a:moveTo>
                    <a:pt x="1358861" y="432688"/>
                  </a:moveTo>
                  <a:cubicBezTo>
                    <a:pt x="1316466" y="450816"/>
                    <a:pt x="1281925" y="488142"/>
                    <a:pt x="1248812" y="519038"/>
                  </a:cubicBezTo>
                  <a:cubicBezTo>
                    <a:pt x="1234621" y="532165"/>
                    <a:pt x="1220608" y="545470"/>
                    <a:pt x="1206774" y="558775"/>
                  </a:cubicBezTo>
                  <a:cubicBezTo>
                    <a:pt x="1202490" y="562973"/>
                    <a:pt x="1198384" y="566902"/>
                    <a:pt x="1194100" y="571188"/>
                  </a:cubicBezTo>
                  <a:cubicBezTo>
                    <a:pt x="1176606" y="588065"/>
                    <a:pt x="1159470" y="605299"/>
                    <a:pt x="1142422" y="622712"/>
                  </a:cubicBezTo>
                  <a:cubicBezTo>
                    <a:pt x="1140191" y="624855"/>
                    <a:pt x="1137960" y="627266"/>
                    <a:pt x="1135550" y="629766"/>
                  </a:cubicBezTo>
                  <a:cubicBezTo>
                    <a:pt x="1126000" y="639500"/>
                    <a:pt x="1116271" y="649501"/>
                    <a:pt x="1106721" y="659502"/>
                  </a:cubicBezTo>
                  <a:cubicBezTo>
                    <a:pt x="1023090" y="747103"/>
                    <a:pt x="943209" y="838364"/>
                    <a:pt x="863684" y="929536"/>
                  </a:cubicBezTo>
                  <a:cubicBezTo>
                    <a:pt x="859043" y="934804"/>
                    <a:pt x="854312" y="940162"/>
                    <a:pt x="849671" y="945520"/>
                  </a:cubicBezTo>
                  <a:cubicBezTo>
                    <a:pt x="845923" y="949985"/>
                    <a:pt x="842174" y="954360"/>
                    <a:pt x="838247" y="958647"/>
                  </a:cubicBezTo>
                  <a:cubicBezTo>
                    <a:pt x="827090" y="971684"/>
                    <a:pt x="815844" y="984543"/>
                    <a:pt x="804509" y="997312"/>
                  </a:cubicBezTo>
                  <a:cubicBezTo>
                    <a:pt x="801832" y="1000527"/>
                    <a:pt x="799154" y="1003563"/>
                    <a:pt x="796298" y="1006599"/>
                  </a:cubicBezTo>
                  <a:cubicBezTo>
                    <a:pt x="728019" y="1084555"/>
                    <a:pt x="659205" y="1161887"/>
                    <a:pt x="587624" y="1236717"/>
                  </a:cubicBezTo>
                  <a:cubicBezTo>
                    <a:pt x="541747" y="1284759"/>
                    <a:pt x="494711" y="1331729"/>
                    <a:pt x="446068" y="1376735"/>
                  </a:cubicBezTo>
                  <a:cubicBezTo>
                    <a:pt x="440088" y="1382360"/>
                    <a:pt x="434019" y="1387629"/>
                    <a:pt x="428039" y="1393076"/>
                  </a:cubicBezTo>
                  <a:cubicBezTo>
                    <a:pt x="514793" y="1275115"/>
                    <a:pt x="594228" y="1151707"/>
                    <a:pt x="666613" y="1025530"/>
                  </a:cubicBezTo>
                  <a:cubicBezTo>
                    <a:pt x="669826" y="1020083"/>
                    <a:pt x="673039" y="1014458"/>
                    <a:pt x="676074" y="1008921"/>
                  </a:cubicBezTo>
                  <a:cubicBezTo>
                    <a:pt x="677769" y="1006064"/>
                    <a:pt x="679376" y="1003295"/>
                    <a:pt x="680893" y="1000527"/>
                  </a:cubicBezTo>
                  <a:cubicBezTo>
                    <a:pt x="767291" y="847829"/>
                    <a:pt x="842799" y="689060"/>
                    <a:pt x="906793" y="525735"/>
                  </a:cubicBezTo>
                  <a:cubicBezTo>
                    <a:pt x="921163" y="489213"/>
                    <a:pt x="935176" y="452334"/>
                    <a:pt x="947761" y="415008"/>
                  </a:cubicBezTo>
                  <a:cubicBezTo>
                    <a:pt x="950081" y="407775"/>
                    <a:pt x="952491" y="400542"/>
                    <a:pt x="954812" y="393219"/>
                  </a:cubicBezTo>
                  <a:cubicBezTo>
                    <a:pt x="957936" y="383843"/>
                    <a:pt x="960881" y="374466"/>
                    <a:pt x="963559" y="365001"/>
                  </a:cubicBezTo>
                  <a:cubicBezTo>
                    <a:pt x="965344" y="359375"/>
                    <a:pt x="967039" y="353839"/>
                    <a:pt x="968557" y="348124"/>
                  </a:cubicBezTo>
                  <a:cubicBezTo>
                    <a:pt x="999795" y="238289"/>
                    <a:pt x="1014522" y="125507"/>
                    <a:pt x="987925" y="10671"/>
                  </a:cubicBezTo>
                  <a:cubicBezTo>
                    <a:pt x="986140" y="2813"/>
                    <a:pt x="978999" y="-759"/>
                    <a:pt x="971413" y="134"/>
                  </a:cubicBezTo>
                  <a:cubicBezTo>
                    <a:pt x="920360" y="6117"/>
                    <a:pt x="884659" y="47015"/>
                    <a:pt x="854848" y="89431"/>
                  </a:cubicBezTo>
                  <a:cubicBezTo>
                    <a:pt x="854848" y="89431"/>
                    <a:pt x="854670" y="89431"/>
                    <a:pt x="854759" y="89610"/>
                  </a:cubicBezTo>
                  <a:cubicBezTo>
                    <a:pt x="852884" y="92199"/>
                    <a:pt x="851189" y="94700"/>
                    <a:pt x="849314" y="97379"/>
                  </a:cubicBezTo>
                  <a:cubicBezTo>
                    <a:pt x="841103" y="109166"/>
                    <a:pt x="833338" y="120953"/>
                    <a:pt x="825841" y="131936"/>
                  </a:cubicBezTo>
                  <a:cubicBezTo>
                    <a:pt x="784516" y="192033"/>
                    <a:pt x="748994" y="256148"/>
                    <a:pt x="717844" y="322049"/>
                  </a:cubicBezTo>
                  <a:cubicBezTo>
                    <a:pt x="681250" y="399381"/>
                    <a:pt x="650369" y="479301"/>
                    <a:pt x="622432" y="560115"/>
                  </a:cubicBezTo>
                  <a:cubicBezTo>
                    <a:pt x="621004" y="563955"/>
                    <a:pt x="619666" y="567794"/>
                    <a:pt x="618595" y="571634"/>
                  </a:cubicBezTo>
                  <a:cubicBezTo>
                    <a:pt x="614132" y="584403"/>
                    <a:pt x="609759" y="597173"/>
                    <a:pt x="605653" y="609942"/>
                  </a:cubicBezTo>
                  <a:cubicBezTo>
                    <a:pt x="605117" y="611014"/>
                    <a:pt x="604760" y="612086"/>
                    <a:pt x="604493" y="613068"/>
                  </a:cubicBezTo>
                  <a:cubicBezTo>
                    <a:pt x="589052" y="659770"/>
                    <a:pt x="574414" y="706740"/>
                    <a:pt x="559687" y="753711"/>
                  </a:cubicBezTo>
                  <a:cubicBezTo>
                    <a:pt x="549959" y="785054"/>
                    <a:pt x="539695" y="815950"/>
                    <a:pt x="528895" y="846401"/>
                  </a:cubicBezTo>
                  <a:cubicBezTo>
                    <a:pt x="527645" y="849883"/>
                    <a:pt x="526485" y="853366"/>
                    <a:pt x="525146" y="856848"/>
                  </a:cubicBezTo>
                  <a:cubicBezTo>
                    <a:pt x="463562" y="1028388"/>
                    <a:pt x="384662" y="1187872"/>
                    <a:pt x="292909" y="1348785"/>
                  </a:cubicBezTo>
                  <a:cubicBezTo>
                    <a:pt x="329592" y="1237075"/>
                    <a:pt x="386090" y="1151617"/>
                    <a:pt x="408314" y="1039639"/>
                  </a:cubicBezTo>
                  <a:cubicBezTo>
                    <a:pt x="416436" y="998384"/>
                    <a:pt x="422862" y="956504"/>
                    <a:pt x="427057" y="913999"/>
                  </a:cubicBezTo>
                  <a:cubicBezTo>
                    <a:pt x="427771" y="908373"/>
                    <a:pt x="428307" y="902568"/>
                    <a:pt x="428753" y="896853"/>
                  </a:cubicBezTo>
                  <a:cubicBezTo>
                    <a:pt x="430359" y="877387"/>
                    <a:pt x="431698" y="857830"/>
                    <a:pt x="432412" y="838274"/>
                  </a:cubicBezTo>
                  <a:cubicBezTo>
                    <a:pt x="432501" y="833721"/>
                    <a:pt x="432591" y="828898"/>
                    <a:pt x="432680" y="824344"/>
                  </a:cubicBezTo>
                  <a:cubicBezTo>
                    <a:pt x="433394" y="796484"/>
                    <a:pt x="433037" y="768802"/>
                    <a:pt x="431520" y="741119"/>
                  </a:cubicBezTo>
                  <a:cubicBezTo>
                    <a:pt x="428664" y="689774"/>
                    <a:pt x="421791" y="638696"/>
                    <a:pt x="410456" y="588511"/>
                  </a:cubicBezTo>
                  <a:cubicBezTo>
                    <a:pt x="405011" y="564758"/>
                    <a:pt x="389392" y="460192"/>
                    <a:pt x="355922" y="465460"/>
                  </a:cubicBezTo>
                  <a:cubicBezTo>
                    <a:pt x="301478" y="474033"/>
                    <a:pt x="266669" y="533504"/>
                    <a:pt x="244623" y="578510"/>
                  </a:cubicBezTo>
                  <a:cubicBezTo>
                    <a:pt x="237037" y="593958"/>
                    <a:pt x="230432" y="609764"/>
                    <a:pt x="224541" y="625748"/>
                  </a:cubicBezTo>
                  <a:cubicBezTo>
                    <a:pt x="223381" y="628784"/>
                    <a:pt x="222221" y="631909"/>
                    <a:pt x="221239" y="634856"/>
                  </a:cubicBezTo>
                  <a:cubicBezTo>
                    <a:pt x="214099" y="654323"/>
                    <a:pt x="207851" y="673879"/>
                    <a:pt x="201692" y="693614"/>
                  </a:cubicBezTo>
                  <a:cubicBezTo>
                    <a:pt x="200175" y="697811"/>
                    <a:pt x="198926" y="701829"/>
                    <a:pt x="197587" y="706026"/>
                  </a:cubicBezTo>
                  <a:cubicBezTo>
                    <a:pt x="194998" y="714420"/>
                    <a:pt x="192232" y="722635"/>
                    <a:pt x="189465" y="730940"/>
                  </a:cubicBezTo>
                  <a:cubicBezTo>
                    <a:pt x="159922" y="820147"/>
                    <a:pt x="135734" y="910962"/>
                    <a:pt x="115563" y="1002760"/>
                  </a:cubicBezTo>
                  <a:cubicBezTo>
                    <a:pt x="114492" y="1007403"/>
                    <a:pt x="113510" y="1012046"/>
                    <a:pt x="112439" y="1016779"/>
                  </a:cubicBezTo>
                  <a:cubicBezTo>
                    <a:pt x="108690" y="1034281"/>
                    <a:pt x="105120" y="1051873"/>
                    <a:pt x="101639" y="1069464"/>
                  </a:cubicBezTo>
                  <a:cubicBezTo>
                    <a:pt x="100479" y="1074733"/>
                    <a:pt x="99497" y="1079912"/>
                    <a:pt x="98516" y="1085091"/>
                  </a:cubicBezTo>
                  <a:cubicBezTo>
                    <a:pt x="95659" y="1099200"/>
                    <a:pt x="92982" y="1113398"/>
                    <a:pt x="90483" y="1127507"/>
                  </a:cubicBezTo>
                  <a:cubicBezTo>
                    <a:pt x="58084" y="1307262"/>
                    <a:pt x="33182" y="1494160"/>
                    <a:pt x="21312" y="1680166"/>
                  </a:cubicBezTo>
                  <a:cubicBezTo>
                    <a:pt x="19705" y="1705437"/>
                    <a:pt x="18277" y="1730797"/>
                    <a:pt x="17384" y="1756068"/>
                  </a:cubicBezTo>
                  <a:cubicBezTo>
                    <a:pt x="17117" y="1760265"/>
                    <a:pt x="16938" y="1764462"/>
                    <a:pt x="16849" y="1768748"/>
                  </a:cubicBezTo>
                  <a:cubicBezTo>
                    <a:pt x="16046" y="1787233"/>
                    <a:pt x="15421" y="1805896"/>
                    <a:pt x="14975" y="1824469"/>
                  </a:cubicBezTo>
                  <a:cubicBezTo>
                    <a:pt x="10958" y="1828845"/>
                    <a:pt x="6763" y="1833488"/>
                    <a:pt x="2658" y="1837864"/>
                  </a:cubicBezTo>
                  <a:cubicBezTo>
                    <a:pt x="-3233" y="1844383"/>
                    <a:pt x="1587" y="1853044"/>
                    <a:pt x="8191" y="1853759"/>
                  </a:cubicBezTo>
                  <a:cubicBezTo>
                    <a:pt x="10244" y="1854026"/>
                    <a:pt x="12386" y="1853580"/>
                    <a:pt x="14528" y="1852062"/>
                  </a:cubicBezTo>
                  <a:cubicBezTo>
                    <a:pt x="13814" y="1893496"/>
                    <a:pt x="13636" y="1934929"/>
                    <a:pt x="14439" y="1976006"/>
                  </a:cubicBezTo>
                  <a:cubicBezTo>
                    <a:pt x="14975" y="1995652"/>
                    <a:pt x="42286" y="1996901"/>
                    <a:pt x="44874" y="1977524"/>
                  </a:cubicBezTo>
                  <a:cubicBezTo>
                    <a:pt x="52372" y="1921178"/>
                    <a:pt x="58084" y="1864563"/>
                    <a:pt x="62904" y="1807860"/>
                  </a:cubicBezTo>
                  <a:cubicBezTo>
                    <a:pt x="112885" y="1761158"/>
                    <a:pt x="160993" y="1712402"/>
                    <a:pt x="207405" y="1661949"/>
                  </a:cubicBezTo>
                  <a:cubicBezTo>
                    <a:pt x="211778" y="1664360"/>
                    <a:pt x="217044" y="1664985"/>
                    <a:pt x="222935" y="1662306"/>
                  </a:cubicBezTo>
                  <a:cubicBezTo>
                    <a:pt x="455618" y="1551221"/>
                    <a:pt x="675538" y="1413347"/>
                    <a:pt x="880910" y="1257345"/>
                  </a:cubicBezTo>
                  <a:cubicBezTo>
                    <a:pt x="985336" y="1178050"/>
                    <a:pt x="1096635" y="1092860"/>
                    <a:pt x="1195974" y="997670"/>
                  </a:cubicBezTo>
                  <a:cubicBezTo>
                    <a:pt x="1198741" y="994902"/>
                    <a:pt x="1201508" y="992312"/>
                    <a:pt x="1204096" y="989633"/>
                  </a:cubicBezTo>
                  <a:cubicBezTo>
                    <a:pt x="1211058" y="983025"/>
                    <a:pt x="1217930" y="976149"/>
                    <a:pt x="1224803" y="969273"/>
                  </a:cubicBezTo>
                  <a:cubicBezTo>
                    <a:pt x="1231229" y="962933"/>
                    <a:pt x="1237655" y="956325"/>
                    <a:pt x="1243992" y="949717"/>
                  </a:cubicBezTo>
                  <a:cubicBezTo>
                    <a:pt x="1300401" y="891227"/>
                    <a:pt x="1351453" y="828809"/>
                    <a:pt x="1393313" y="761926"/>
                  </a:cubicBezTo>
                  <a:cubicBezTo>
                    <a:pt x="1406612" y="740673"/>
                    <a:pt x="1419821" y="717367"/>
                    <a:pt x="1431603" y="692721"/>
                  </a:cubicBezTo>
                  <a:cubicBezTo>
                    <a:pt x="1434548" y="686738"/>
                    <a:pt x="1437404" y="680398"/>
                    <a:pt x="1440171" y="674147"/>
                  </a:cubicBezTo>
                  <a:cubicBezTo>
                    <a:pt x="1464002" y="619765"/>
                    <a:pt x="1480157" y="560740"/>
                    <a:pt x="1475248" y="504930"/>
                  </a:cubicBezTo>
                  <a:cubicBezTo>
                    <a:pt x="1469535" y="439564"/>
                    <a:pt x="1421249" y="406167"/>
                    <a:pt x="1358861" y="4326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96" name="Google Shape;496;p10"/>
            <p:cNvSpPr/>
            <p:nvPr/>
          </p:nvSpPr>
          <p:spPr>
            <a:xfrm>
              <a:off x="218581" y="5674730"/>
              <a:ext cx="415206" cy="1270869"/>
            </a:xfrm>
            <a:custGeom>
              <a:avLst/>
              <a:gdLst/>
              <a:ahLst/>
              <a:cxnLst/>
              <a:rect l="l" t="t" r="r" b="b"/>
              <a:pathLst>
                <a:path w="415206" h="1270869" extrusionOk="0">
                  <a:moveTo>
                    <a:pt x="142895" y="918861"/>
                  </a:moveTo>
                  <a:cubicBezTo>
                    <a:pt x="93091" y="1036554"/>
                    <a:pt x="41324" y="1152730"/>
                    <a:pt x="0" y="1270869"/>
                  </a:cubicBezTo>
                  <a:cubicBezTo>
                    <a:pt x="982" y="1245598"/>
                    <a:pt x="2410" y="1220238"/>
                    <a:pt x="3927" y="1194967"/>
                  </a:cubicBezTo>
                  <a:cubicBezTo>
                    <a:pt x="36326" y="1115225"/>
                    <a:pt x="71849" y="1037001"/>
                    <a:pt x="104873" y="961188"/>
                  </a:cubicBezTo>
                  <a:cubicBezTo>
                    <a:pt x="152445" y="852692"/>
                    <a:pt x="195911" y="743393"/>
                    <a:pt x="227685" y="630164"/>
                  </a:cubicBezTo>
                  <a:cubicBezTo>
                    <a:pt x="178864" y="624807"/>
                    <a:pt x="129864" y="611233"/>
                    <a:pt x="81131" y="599893"/>
                  </a:cubicBezTo>
                  <a:cubicBezTo>
                    <a:pt x="82113" y="594624"/>
                    <a:pt x="83095" y="589534"/>
                    <a:pt x="84255" y="584266"/>
                  </a:cubicBezTo>
                  <a:cubicBezTo>
                    <a:pt x="134058" y="592481"/>
                    <a:pt x="185111" y="602571"/>
                    <a:pt x="229202" y="622396"/>
                  </a:cubicBezTo>
                  <a:cubicBezTo>
                    <a:pt x="229381" y="622485"/>
                    <a:pt x="229470" y="622842"/>
                    <a:pt x="229738" y="622842"/>
                  </a:cubicBezTo>
                  <a:cubicBezTo>
                    <a:pt x="232773" y="611769"/>
                    <a:pt x="235807" y="600518"/>
                    <a:pt x="238663" y="589356"/>
                  </a:cubicBezTo>
                  <a:cubicBezTo>
                    <a:pt x="207157" y="575872"/>
                    <a:pt x="178507" y="556851"/>
                    <a:pt x="145572" y="545957"/>
                  </a:cubicBezTo>
                  <a:cubicBezTo>
                    <a:pt x="129417" y="540510"/>
                    <a:pt x="111567" y="537295"/>
                    <a:pt x="95055" y="531491"/>
                  </a:cubicBezTo>
                  <a:cubicBezTo>
                    <a:pt x="96126" y="526848"/>
                    <a:pt x="97108" y="522204"/>
                    <a:pt x="98179" y="517472"/>
                  </a:cubicBezTo>
                  <a:cubicBezTo>
                    <a:pt x="148250" y="530330"/>
                    <a:pt x="200017" y="547922"/>
                    <a:pt x="241252" y="578372"/>
                  </a:cubicBezTo>
                  <a:cubicBezTo>
                    <a:pt x="249284" y="545065"/>
                    <a:pt x="256603" y="511667"/>
                    <a:pt x="262137" y="477645"/>
                  </a:cubicBezTo>
                  <a:cubicBezTo>
                    <a:pt x="274811" y="401207"/>
                    <a:pt x="282844" y="324233"/>
                    <a:pt x="292215" y="247349"/>
                  </a:cubicBezTo>
                  <a:cubicBezTo>
                    <a:pt x="254997" y="239223"/>
                    <a:pt x="217153" y="231007"/>
                    <a:pt x="180113" y="220827"/>
                  </a:cubicBezTo>
                  <a:cubicBezTo>
                    <a:pt x="181452" y="216720"/>
                    <a:pt x="182701" y="212612"/>
                    <a:pt x="184219" y="208415"/>
                  </a:cubicBezTo>
                  <a:cubicBezTo>
                    <a:pt x="220723" y="217613"/>
                    <a:pt x="257139" y="228775"/>
                    <a:pt x="293286" y="238508"/>
                  </a:cubicBezTo>
                  <a:cubicBezTo>
                    <a:pt x="295161" y="223685"/>
                    <a:pt x="296946" y="208951"/>
                    <a:pt x="298909" y="194128"/>
                  </a:cubicBezTo>
                  <a:cubicBezTo>
                    <a:pt x="265172" y="183769"/>
                    <a:pt x="235004" y="165642"/>
                    <a:pt x="203676" y="149658"/>
                  </a:cubicBezTo>
                  <a:cubicBezTo>
                    <a:pt x="204658" y="146711"/>
                    <a:pt x="205818" y="143496"/>
                    <a:pt x="206978" y="140549"/>
                  </a:cubicBezTo>
                  <a:cubicBezTo>
                    <a:pt x="238663" y="151890"/>
                    <a:pt x="268563" y="168142"/>
                    <a:pt x="301051" y="177875"/>
                  </a:cubicBezTo>
                  <a:cubicBezTo>
                    <a:pt x="309263" y="119029"/>
                    <a:pt x="319438" y="60272"/>
                    <a:pt x="334343" y="2050"/>
                  </a:cubicBezTo>
                  <a:cubicBezTo>
                    <a:pt x="335325" y="-1790"/>
                    <a:pt x="340948" y="264"/>
                    <a:pt x="340323" y="4104"/>
                  </a:cubicBezTo>
                  <a:cubicBezTo>
                    <a:pt x="314618" y="141085"/>
                    <a:pt x="306585" y="280567"/>
                    <a:pt x="287931" y="418620"/>
                  </a:cubicBezTo>
                  <a:cubicBezTo>
                    <a:pt x="305782" y="403350"/>
                    <a:pt x="327381" y="392010"/>
                    <a:pt x="347106" y="379776"/>
                  </a:cubicBezTo>
                  <a:cubicBezTo>
                    <a:pt x="369509" y="365756"/>
                    <a:pt x="392179" y="352183"/>
                    <a:pt x="415206" y="338967"/>
                  </a:cubicBezTo>
                  <a:cubicBezTo>
                    <a:pt x="415117" y="343522"/>
                    <a:pt x="415028" y="348343"/>
                    <a:pt x="414939" y="352898"/>
                  </a:cubicBezTo>
                  <a:cubicBezTo>
                    <a:pt x="393964" y="365042"/>
                    <a:pt x="373168" y="377186"/>
                    <a:pt x="352372" y="389688"/>
                  </a:cubicBezTo>
                  <a:cubicBezTo>
                    <a:pt x="330683" y="402725"/>
                    <a:pt x="309887" y="418620"/>
                    <a:pt x="286592" y="428442"/>
                  </a:cubicBezTo>
                  <a:cubicBezTo>
                    <a:pt x="284718" y="442105"/>
                    <a:pt x="282754" y="455857"/>
                    <a:pt x="280523" y="469519"/>
                  </a:cubicBezTo>
                  <a:cubicBezTo>
                    <a:pt x="321937" y="447016"/>
                    <a:pt x="367277" y="430228"/>
                    <a:pt x="411190" y="411476"/>
                  </a:cubicBezTo>
                  <a:cubicBezTo>
                    <a:pt x="410744" y="417191"/>
                    <a:pt x="410208" y="422995"/>
                    <a:pt x="409494" y="428621"/>
                  </a:cubicBezTo>
                  <a:cubicBezTo>
                    <a:pt x="367634" y="448445"/>
                    <a:pt x="323365" y="467108"/>
                    <a:pt x="279631" y="474966"/>
                  </a:cubicBezTo>
                  <a:cubicBezTo>
                    <a:pt x="277399" y="489700"/>
                    <a:pt x="274989" y="504256"/>
                    <a:pt x="272223" y="518811"/>
                  </a:cubicBezTo>
                  <a:cubicBezTo>
                    <a:pt x="246785" y="657668"/>
                    <a:pt x="197785" y="789470"/>
                    <a:pt x="142895" y="9188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497" name="Google Shape;497;p10"/>
            <p:cNvSpPr/>
            <p:nvPr/>
          </p:nvSpPr>
          <p:spPr>
            <a:xfrm>
              <a:off x="201286" y="5191377"/>
              <a:ext cx="1448086" cy="1852092"/>
            </a:xfrm>
            <a:custGeom>
              <a:avLst/>
              <a:gdLst/>
              <a:ahLst/>
              <a:cxnLst/>
              <a:rect l="l" t="t" r="r" b="b"/>
              <a:pathLst>
                <a:path w="1448086" h="1852092" extrusionOk="0">
                  <a:moveTo>
                    <a:pt x="1447936" y="442363"/>
                  </a:moveTo>
                  <a:cubicBezTo>
                    <a:pt x="1419107" y="532821"/>
                    <a:pt x="1378229" y="616581"/>
                    <a:pt x="1328515" y="694894"/>
                  </a:cubicBezTo>
                  <a:cubicBezTo>
                    <a:pt x="1358861" y="685608"/>
                    <a:pt x="1390814" y="681857"/>
                    <a:pt x="1422053" y="675963"/>
                  </a:cubicBezTo>
                  <a:cubicBezTo>
                    <a:pt x="1428033" y="674803"/>
                    <a:pt x="1434013" y="673642"/>
                    <a:pt x="1440082" y="672391"/>
                  </a:cubicBezTo>
                  <a:cubicBezTo>
                    <a:pt x="1437315" y="678642"/>
                    <a:pt x="1434459" y="684983"/>
                    <a:pt x="1431514" y="690965"/>
                  </a:cubicBezTo>
                  <a:cubicBezTo>
                    <a:pt x="1395277" y="697484"/>
                    <a:pt x="1358594" y="701502"/>
                    <a:pt x="1324677" y="700788"/>
                  </a:cubicBezTo>
                  <a:cubicBezTo>
                    <a:pt x="1262379" y="797407"/>
                    <a:pt x="1186781" y="885454"/>
                    <a:pt x="1103508" y="966893"/>
                  </a:cubicBezTo>
                  <a:cubicBezTo>
                    <a:pt x="1149919" y="961446"/>
                    <a:pt x="1196956" y="953230"/>
                    <a:pt x="1243903" y="947962"/>
                  </a:cubicBezTo>
                  <a:cubicBezTo>
                    <a:pt x="1237566" y="954570"/>
                    <a:pt x="1231140" y="961178"/>
                    <a:pt x="1224714" y="967518"/>
                  </a:cubicBezTo>
                  <a:cubicBezTo>
                    <a:pt x="1183211" y="971179"/>
                    <a:pt x="1141083" y="971983"/>
                    <a:pt x="1100741" y="973144"/>
                  </a:cubicBezTo>
                  <a:cubicBezTo>
                    <a:pt x="1099670" y="973233"/>
                    <a:pt x="1098956" y="972519"/>
                    <a:pt x="1098599" y="971625"/>
                  </a:cubicBezTo>
                  <a:cubicBezTo>
                    <a:pt x="1088156" y="981716"/>
                    <a:pt x="1077714" y="991806"/>
                    <a:pt x="1067092" y="1001718"/>
                  </a:cubicBezTo>
                  <a:cubicBezTo>
                    <a:pt x="1111451" y="992967"/>
                    <a:pt x="1159648" y="987431"/>
                    <a:pt x="1204007" y="987877"/>
                  </a:cubicBezTo>
                  <a:cubicBezTo>
                    <a:pt x="1201419" y="990556"/>
                    <a:pt x="1198652" y="993236"/>
                    <a:pt x="1195885" y="995914"/>
                  </a:cubicBezTo>
                  <a:cubicBezTo>
                    <a:pt x="1152776" y="1003951"/>
                    <a:pt x="1105471" y="1007433"/>
                    <a:pt x="1061648" y="1006898"/>
                  </a:cubicBezTo>
                  <a:cubicBezTo>
                    <a:pt x="1000688" y="1063333"/>
                    <a:pt x="936693" y="1116555"/>
                    <a:pt x="871449" y="1167096"/>
                  </a:cubicBezTo>
                  <a:cubicBezTo>
                    <a:pt x="870646" y="1168793"/>
                    <a:pt x="869129" y="1169775"/>
                    <a:pt x="867611" y="1170221"/>
                  </a:cubicBezTo>
                  <a:cubicBezTo>
                    <a:pt x="822092" y="1205404"/>
                    <a:pt x="776216" y="1239427"/>
                    <a:pt x="730518" y="1272467"/>
                  </a:cubicBezTo>
                  <a:cubicBezTo>
                    <a:pt x="553886" y="1399625"/>
                    <a:pt x="371809" y="1519819"/>
                    <a:pt x="203477" y="1658229"/>
                  </a:cubicBezTo>
                  <a:cubicBezTo>
                    <a:pt x="131718" y="1717076"/>
                    <a:pt x="63796" y="1780477"/>
                    <a:pt x="8191" y="1852093"/>
                  </a:cubicBezTo>
                  <a:cubicBezTo>
                    <a:pt x="1587" y="1851378"/>
                    <a:pt x="-3233" y="1842716"/>
                    <a:pt x="2658" y="1836198"/>
                  </a:cubicBezTo>
                  <a:cubicBezTo>
                    <a:pt x="6674" y="1831822"/>
                    <a:pt x="10869" y="1827179"/>
                    <a:pt x="14975" y="1822803"/>
                  </a:cubicBezTo>
                  <a:cubicBezTo>
                    <a:pt x="15421" y="1804229"/>
                    <a:pt x="16046" y="1785567"/>
                    <a:pt x="16849" y="1767082"/>
                  </a:cubicBezTo>
                  <a:cubicBezTo>
                    <a:pt x="149836" y="1583398"/>
                    <a:pt x="286572" y="1402393"/>
                    <a:pt x="414383" y="1214959"/>
                  </a:cubicBezTo>
                  <a:cubicBezTo>
                    <a:pt x="454636" y="1155934"/>
                    <a:pt x="493640" y="1096195"/>
                    <a:pt x="531126" y="1035919"/>
                  </a:cubicBezTo>
                  <a:cubicBezTo>
                    <a:pt x="530769" y="1034491"/>
                    <a:pt x="531216" y="1032972"/>
                    <a:pt x="532733" y="1032347"/>
                  </a:cubicBezTo>
                  <a:cubicBezTo>
                    <a:pt x="533001" y="1032258"/>
                    <a:pt x="533179" y="1032258"/>
                    <a:pt x="533447" y="1032079"/>
                  </a:cubicBezTo>
                  <a:cubicBezTo>
                    <a:pt x="552815" y="1000915"/>
                    <a:pt x="571558" y="969572"/>
                    <a:pt x="590034" y="937961"/>
                  </a:cubicBezTo>
                  <a:cubicBezTo>
                    <a:pt x="575396" y="917511"/>
                    <a:pt x="560669" y="899116"/>
                    <a:pt x="542462" y="881079"/>
                  </a:cubicBezTo>
                  <a:cubicBezTo>
                    <a:pt x="535053" y="873667"/>
                    <a:pt x="533447" y="868577"/>
                    <a:pt x="528449" y="860004"/>
                  </a:cubicBezTo>
                  <a:cubicBezTo>
                    <a:pt x="527467" y="858218"/>
                    <a:pt x="526307" y="856611"/>
                    <a:pt x="525146" y="855272"/>
                  </a:cubicBezTo>
                  <a:cubicBezTo>
                    <a:pt x="526485" y="851789"/>
                    <a:pt x="527735" y="848306"/>
                    <a:pt x="528895" y="844824"/>
                  </a:cubicBezTo>
                  <a:cubicBezTo>
                    <a:pt x="537017" y="854647"/>
                    <a:pt x="543533" y="866076"/>
                    <a:pt x="553707" y="876167"/>
                  </a:cubicBezTo>
                  <a:cubicBezTo>
                    <a:pt x="570755" y="893044"/>
                    <a:pt x="585660" y="909475"/>
                    <a:pt x="594050" y="930906"/>
                  </a:cubicBezTo>
                  <a:cubicBezTo>
                    <a:pt x="633143" y="863844"/>
                    <a:pt x="670451" y="796157"/>
                    <a:pt x="705349" y="727220"/>
                  </a:cubicBezTo>
                  <a:cubicBezTo>
                    <a:pt x="676788" y="697663"/>
                    <a:pt x="652779" y="663105"/>
                    <a:pt x="625646" y="632565"/>
                  </a:cubicBezTo>
                  <a:cubicBezTo>
                    <a:pt x="618952" y="625064"/>
                    <a:pt x="611633" y="618277"/>
                    <a:pt x="604493" y="611402"/>
                  </a:cubicBezTo>
                  <a:cubicBezTo>
                    <a:pt x="604760" y="610419"/>
                    <a:pt x="605117" y="609259"/>
                    <a:pt x="605653" y="608276"/>
                  </a:cubicBezTo>
                  <a:cubicBezTo>
                    <a:pt x="622432" y="624618"/>
                    <a:pt x="641086" y="639352"/>
                    <a:pt x="656349" y="656676"/>
                  </a:cubicBezTo>
                  <a:cubicBezTo>
                    <a:pt x="674646" y="677035"/>
                    <a:pt x="692853" y="699359"/>
                    <a:pt x="707669" y="722755"/>
                  </a:cubicBezTo>
                  <a:cubicBezTo>
                    <a:pt x="712846" y="712397"/>
                    <a:pt x="717755" y="702038"/>
                    <a:pt x="722753" y="691769"/>
                  </a:cubicBezTo>
                  <a:cubicBezTo>
                    <a:pt x="692853" y="667659"/>
                    <a:pt x="672771" y="634083"/>
                    <a:pt x="648851" y="604258"/>
                  </a:cubicBezTo>
                  <a:cubicBezTo>
                    <a:pt x="639480" y="592382"/>
                    <a:pt x="628948" y="581309"/>
                    <a:pt x="618505" y="570057"/>
                  </a:cubicBezTo>
                  <a:cubicBezTo>
                    <a:pt x="619666" y="566128"/>
                    <a:pt x="620915" y="562378"/>
                    <a:pt x="622343" y="558538"/>
                  </a:cubicBezTo>
                  <a:cubicBezTo>
                    <a:pt x="636445" y="572022"/>
                    <a:pt x="650726" y="585416"/>
                    <a:pt x="662686" y="600686"/>
                  </a:cubicBezTo>
                  <a:cubicBezTo>
                    <a:pt x="684285" y="628011"/>
                    <a:pt x="704367" y="655068"/>
                    <a:pt x="728822" y="679446"/>
                  </a:cubicBezTo>
                  <a:cubicBezTo>
                    <a:pt x="806741" y="519605"/>
                    <a:pt x="872252" y="354048"/>
                    <a:pt x="920985" y="181527"/>
                  </a:cubicBezTo>
                  <a:cubicBezTo>
                    <a:pt x="894209" y="156613"/>
                    <a:pt x="871806" y="125627"/>
                    <a:pt x="849314" y="95891"/>
                  </a:cubicBezTo>
                  <a:cubicBezTo>
                    <a:pt x="851189" y="93212"/>
                    <a:pt x="852884" y="90623"/>
                    <a:pt x="854759" y="88122"/>
                  </a:cubicBezTo>
                  <a:cubicBezTo>
                    <a:pt x="879393" y="112589"/>
                    <a:pt x="904741" y="137414"/>
                    <a:pt x="925537" y="164918"/>
                  </a:cubicBezTo>
                  <a:cubicBezTo>
                    <a:pt x="940174" y="111071"/>
                    <a:pt x="953651" y="56779"/>
                    <a:pt x="964987" y="1683"/>
                  </a:cubicBezTo>
                  <a:cubicBezTo>
                    <a:pt x="965611" y="-1086"/>
                    <a:pt x="970074" y="-192"/>
                    <a:pt x="969806" y="2576"/>
                  </a:cubicBezTo>
                  <a:cubicBezTo>
                    <a:pt x="952759" y="133396"/>
                    <a:pt x="921163" y="260822"/>
                    <a:pt x="878500" y="384856"/>
                  </a:cubicBezTo>
                  <a:cubicBezTo>
                    <a:pt x="894120" y="375390"/>
                    <a:pt x="911881" y="369229"/>
                    <a:pt x="928393" y="362532"/>
                  </a:cubicBezTo>
                  <a:cubicBezTo>
                    <a:pt x="941424" y="357173"/>
                    <a:pt x="954901" y="351280"/>
                    <a:pt x="968735" y="346726"/>
                  </a:cubicBezTo>
                  <a:cubicBezTo>
                    <a:pt x="967218" y="352441"/>
                    <a:pt x="965611" y="357977"/>
                    <a:pt x="963737" y="363603"/>
                  </a:cubicBezTo>
                  <a:cubicBezTo>
                    <a:pt x="955079" y="366461"/>
                    <a:pt x="946511" y="369140"/>
                    <a:pt x="937943" y="372086"/>
                  </a:cubicBezTo>
                  <a:cubicBezTo>
                    <a:pt x="917861" y="379141"/>
                    <a:pt x="896529" y="389678"/>
                    <a:pt x="875019" y="394589"/>
                  </a:cubicBezTo>
                  <a:cubicBezTo>
                    <a:pt x="870646" y="407358"/>
                    <a:pt x="866005" y="420128"/>
                    <a:pt x="861364" y="432808"/>
                  </a:cubicBezTo>
                  <a:cubicBezTo>
                    <a:pt x="892245" y="419860"/>
                    <a:pt x="923395" y="404858"/>
                    <a:pt x="955079" y="391821"/>
                  </a:cubicBezTo>
                  <a:cubicBezTo>
                    <a:pt x="952759" y="399054"/>
                    <a:pt x="950349" y="406287"/>
                    <a:pt x="948029" y="413609"/>
                  </a:cubicBezTo>
                  <a:cubicBezTo>
                    <a:pt x="918307" y="422628"/>
                    <a:pt x="888229" y="430218"/>
                    <a:pt x="859221" y="438791"/>
                  </a:cubicBezTo>
                  <a:cubicBezTo>
                    <a:pt x="783802" y="642388"/>
                    <a:pt x="680447" y="836877"/>
                    <a:pt x="566292" y="1021542"/>
                  </a:cubicBezTo>
                  <a:cubicBezTo>
                    <a:pt x="601369" y="1012345"/>
                    <a:pt x="640640" y="1009041"/>
                    <a:pt x="676163" y="1007523"/>
                  </a:cubicBezTo>
                  <a:cubicBezTo>
                    <a:pt x="673128" y="1013059"/>
                    <a:pt x="669915" y="1018685"/>
                    <a:pt x="666702" y="1024132"/>
                  </a:cubicBezTo>
                  <a:cubicBezTo>
                    <a:pt x="647780" y="1026364"/>
                    <a:pt x="629037" y="1028329"/>
                    <a:pt x="610294" y="1030651"/>
                  </a:cubicBezTo>
                  <a:cubicBezTo>
                    <a:pt x="592176" y="1032972"/>
                    <a:pt x="574057" y="1036544"/>
                    <a:pt x="555939" y="1038152"/>
                  </a:cubicBezTo>
                  <a:cubicBezTo>
                    <a:pt x="535589" y="1070923"/>
                    <a:pt x="514793" y="1103517"/>
                    <a:pt x="493818" y="1135664"/>
                  </a:cubicBezTo>
                  <a:cubicBezTo>
                    <a:pt x="368864" y="1327384"/>
                    <a:pt x="232663" y="1511336"/>
                    <a:pt x="97623" y="1695913"/>
                  </a:cubicBezTo>
                  <a:cubicBezTo>
                    <a:pt x="73614" y="1728774"/>
                    <a:pt x="49337" y="1761456"/>
                    <a:pt x="25774" y="1794407"/>
                  </a:cubicBezTo>
                  <a:cubicBezTo>
                    <a:pt x="52193" y="1764850"/>
                    <a:pt x="80308" y="1736632"/>
                    <a:pt x="109315" y="1710200"/>
                  </a:cubicBezTo>
                  <a:cubicBezTo>
                    <a:pt x="258457" y="1573397"/>
                    <a:pt x="429021" y="1460972"/>
                    <a:pt x="594585" y="1345333"/>
                  </a:cubicBezTo>
                  <a:cubicBezTo>
                    <a:pt x="670897" y="1292023"/>
                    <a:pt x="746584" y="1237373"/>
                    <a:pt x="820307" y="1180670"/>
                  </a:cubicBezTo>
                  <a:cubicBezTo>
                    <a:pt x="819414" y="1179955"/>
                    <a:pt x="818879" y="1178884"/>
                    <a:pt x="818700" y="1177544"/>
                  </a:cubicBezTo>
                  <a:cubicBezTo>
                    <a:pt x="815041" y="1119501"/>
                    <a:pt x="801921" y="1062976"/>
                    <a:pt x="796387" y="1005201"/>
                  </a:cubicBezTo>
                  <a:cubicBezTo>
                    <a:pt x="799243" y="1002165"/>
                    <a:pt x="801921" y="999129"/>
                    <a:pt x="804598" y="995914"/>
                  </a:cubicBezTo>
                  <a:cubicBezTo>
                    <a:pt x="818700" y="1053600"/>
                    <a:pt x="829768" y="1117001"/>
                    <a:pt x="827090" y="1175401"/>
                  </a:cubicBezTo>
                  <a:cubicBezTo>
                    <a:pt x="837622" y="1167275"/>
                    <a:pt x="848422" y="1159238"/>
                    <a:pt x="858775" y="1150934"/>
                  </a:cubicBezTo>
                  <a:cubicBezTo>
                    <a:pt x="856187" y="1084765"/>
                    <a:pt x="848243" y="1021989"/>
                    <a:pt x="838336" y="957249"/>
                  </a:cubicBezTo>
                  <a:cubicBezTo>
                    <a:pt x="842263" y="953052"/>
                    <a:pt x="846012" y="948676"/>
                    <a:pt x="849761" y="944122"/>
                  </a:cubicBezTo>
                  <a:cubicBezTo>
                    <a:pt x="872342" y="1004040"/>
                    <a:pt x="880285" y="1073692"/>
                    <a:pt x="875376" y="1137718"/>
                  </a:cubicBezTo>
                  <a:cubicBezTo>
                    <a:pt x="988907" y="1046814"/>
                    <a:pt x="1096100" y="949569"/>
                    <a:pt x="1190440" y="841163"/>
                  </a:cubicBezTo>
                  <a:cubicBezTo>
                    <a:pt x="1173482" y="769993"/>
                    <a:pt x="1155007" y="698913"/>
                    <a:pt x="1135728" y="628368"/>
                  </a:cubicBezTo>
                  <a:cubicBezTo>
                    <a:pt x="1138049" y="625868"/>
                    <a:pt x="1140280" y="623546"/>
                    <a:pt x="1142601" y="621314"/>
                  </a:cubicBezTo>
                  <a:cubicBezTo>
                    <a:pt x="1166164" y="690340"/>
                    <a:pt x="1184014" y="759635"/>
                    <a:pt x="1199009" y="831161"/>
                  </a:cubicBezTo>
                  <a:cubicBezTo>
                    <a:pt x="1211772" y="816249"/>
                    <a:pt x="1224267" y="801068"/>
                    <a:pt x="1236495" y="785888"/>
                  </a:cubicBezTo>
                  <a:cubicBezTo>
                    <a:pt x="1228284" y="712932"/>
                    <a:pt x="1205078" y="642477"/>
                    <a:pt x="1194278" y="569789"/>
                  </a:cubicBezTo>
                  <a:cubicBezTo>
                    <a:pt x="1198473" y="565503"/>
                    <a:pt x="1202668" y="561485"/>
                    <a:pt x="1206952" y="557377"/>
                  </a:cubicBezTo>
                  <a:cubicBezTo>
                    <a:pt x="1214003" y="596132"/>
                    <a:pt x="1219537" y="635423"/>
                    <a:pt x="1227481" y="674177"/>
                  </a:cubicBezTo>
                  <a:cubicBezTo>
                    <a:pt x="1234175" y="707843"/>
                    <a:pt x="1244260" y="740436"/>
                    <a:pt x="1245599" y="774101"/>
                  </a:cubicBezTo>
                  <a:cubicBezTo>
                    <a:pt x="1324410" y="673642"/>
                    <a:pt x="1392064" y="563985"/>
                    <a:pt x="1443920" y="441380"/>
                  </a:cubicBezTo>
                  <a:cubicBezTo>
                    <a:pt x="1444812" y="438345"/>
                    <a:pt x="1448918" y="439505"/>
                    <a:pt x="1447936" y="4423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498" name="Google Shape;498;p10"/>
          <p:cNvGrpSpPr/>
          <p:nvPr/>
        </p:nvGrpSpPr>
        <p:grpSpPr>
          <a:xfrm rot="-1415432">
            <a:off x="10532512" y="5173908"/>
            <a:ext cx="935969" cy="2281153"/>
            <a:chOff x="-447306" y="3705217"/>
            <a:chExt cx="1511186" cy="3683077"/>
          </a:xfrm>
        </p:grpSpPr>
        <p:grpSp>
          <p:nvGrpSpPr>
            <p:cNvPr id="499" name="Google Shape;499;p10"/>
            <p:cNvGrpSpPr/>
            <p:nvPr/>
          </p:nvGrpSpPr>
          <p:grpSpPr>
            <a:xfrm>
              <a:off x="-447306" y="3705217"/>
              <a:ext cx="1511186" cy="3683077"/>
              <a:chOff x="-447306" y="3705217"/>
              <a:chExt cx="1511186" cy="3683077"/>
            </a:xfrm>
          </p:grpSpPr>
          <p:sp>
            <p:nvSpPr>
              <p:cNvPr id="500" name="Google Shape;500;p10"/>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1" name="Google Shape;501;p10"/>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2" name="Google Shape;502;p10"/>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3" name="Google Shape;503;p10"/>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4" name="Google Shape;504;p10"/>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5" name="Google Shape;505;p10"/>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6" name="Google Shape;506;p10"/>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7" name="Google Shape;507;p10"/>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8" name="Google Shape;508;p10"/>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09" name="Google Shape;509;p10"/>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0" name="Google Shape;510;p10"/>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1" name="Google Shape;511;p10"/>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2" name="Google Shape;512;p10"/>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3" name="Google Shape;513;p10"/>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514" name="Google Shape;514;p10"/>
            <p:cNvGrpSpPr/>
            <p:nvPr/>
          </p:nvGrpSpPr>
          <p:grpSpPr>
            <a:xfrm>
              <a:off x="-131202" y="3705284"/>
              <a:ext cx="1190013" cy="3304167"/>
              <a:chOff x="-131202" y="3705284"/>
              <a:chExt cx="1190013" cy="3304167"/>
            </a:xfrm>
          </p:grpSpPr>
          <p:sp>
            <p:nvSpPr>
              <p:cNvPr id="515" name="Google Shape;515;p10"/>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6" name="Google Shape;516;p10"/>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7" name="Google Shape;517;p10"/>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8" name="Google Shape;518;p10"/>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19" name="Google Shape;519;p10"/>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0" name="Google Shape;520;p10"/>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1" name="Google Shape;521;p10"/>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2" name="Google Shape;522;p10"/>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3" name="Google Shape;523;p10"/>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4" name="Google Shape;524;p10"/>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5" name="Google Shape;525;p10"/>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6" name="Google Shape;526;p10"/>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7" name="Google Shape;527;p10"/>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8" name="Google Shape;528;p10"/>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29" name="Google Shape;529;p10"/>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grpSp>
        <p:nvGrpSpPr>
          <p:cNvPr id="530" name="Google Shape;530;p10"/>
          <p:cNvGrpSpPr/>
          <p:nvPr/>
        </p:nvGrpSpPr>
        <p:grpSpPr>
          <a:xfrm rot="2237966">
            <a:off x="-88829" y="3016862"/>
            <a:ext cx="642151" cy="647820"/>
            <a:chOff x="1152825" y="6165169"/>
            <a:chExt cx="835762" cy="843141"/>
          </a:xfrm>
        </p:grpSpPr>
        <p:sp>
          <p:nvSpPr>
            <p:cNvPr id="531" name="Google Shape;531;p10"/>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532" name="Google Shape;532;p10"/>
            <p:cNvGrpSpPr/>
            <p:nvPr/>
          </p:nvGrpSpPr>
          <p:grpSpPr>
            <a:xfrm>
              <a:off x="1452002" y="6794239"/>
              <a:ext cx="312502" cy="68696"/>
              <a:chOff x="1452002" y="6794239"/>
              <a:chExt cx="312502" cy="68696"/>
            </a:xfrm>
          </p:grpSpPr>
          <p:sp>
            <p:nvSpPr>
              <p:cNvPr id="533" name="Google Shape;533;p10"/>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34" name="Google Shape;534;p10"/>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35" name="Google Shape;535;p10"/>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36" name="Google Shape;536;p10"/>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537" name="Google Shape;537;p10"/>
            <p:cNvGrpSpPr/>
            <p:nvPr/>
          </p:nvGrpSpPr>
          <p:grpSpPr>
            <a:xfrm>
              <a:off x="1518694" y="6262403"/>
              <a:ext cx="229194" cy="159063"/>
              <a:chOff x="1518694" y="6262403"/>
              <a:chExt cx="229194" cy="159063"/>
            </a:xfrm>
          </p:grpSpPr>
          <p:sp>
            <p:nvSpPr>
              <p:cNvPr id="538" name="Google Shape;538;p10"/>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39" name="Google Shape;539;p10"/>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0" name="Google Shape;540;p10"/>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1" name="Google Shape;541;p10"/>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2" name="Google Shape;542;p10"/>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3" name="Google Shape;543;p10"/>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4" name="Google Shape;544;p10"/>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5" name="Google Shape;545;p10"/>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46" name="Google Shape;546;p10"/>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grpSp>
        <p:nvGrpSpPr>
          <p:cNvPr id="547" name="Google Shape;547;p10"/>
          <p:cNvGrpSpPr/>
          <p:nvPr/>
        </p:nvGrpSpPr>
        <p:grpSpPr>
          <a:xfrm>
            <a:off x="714375" y="4996455"/>
            <a:ext cx="932301" cy="2272213"/>
            <a:chOff x="-447306" y="3705217"/>
            <a:chExt cx="1511186" cy="3683077"/>
          </a:xfrm>
        </p:grpSpPr>
        <p:grpSp>
          <p:nvGrpSpPr>
            <p:cNvPr id="548" name="Google Shape;548;p10"/>
            <p:cNvGrpSpPr/>
            <p:nvPr/>
          </p:nvGrpSpPr>
          <p:grpSpPr>
            <a:xfrm>
              <a:off x="-447306" y="3705217"/>
              <a:ext cx="1511186" cy="3683077"/>
              <a:chOff x="-447306" y="3705217"/>
              <a:chExt cx="1511186" cy="3683077"/>
            </a:xfrm>
          </p:grpSpPr>
          <p:sp>
            <p:nvSpPr>
              <p:cNvPr id="549" name="Google Shape;549;p10"/>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0" name="Google Shape;550;p10"/>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1" name="Google Shape;551;p10"/>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2" name="Google Shape;552;p10"/>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3" name="Google Shape;553;p10"/>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4" name="Google Shape;554;p10"/>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5" name="Google Shape;555;p10"/>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6" name="Google Shape;556;p10"/>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7" name="Google Shape;557;p10"/>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8" name="Google Shape;558;p10"/>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59" name="Google Shape;559;p10"/>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0" name="Google Shape;560;p10"/>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1" name="Google Shape;561;p10"/>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2" name="Google Shape;562;p10"/>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563" name="Google Shape;563;p10"/>
            <p:cNvGrpSpPr/>
            <p:nvPr/>
          </p:nvGrpSpPr>
          <p:grpSpPr>
            <a:xfrm>
              <a:off x="-131202" y="3705284"/>
              <a:ext cx="1190013" cy="3304167"/>
              <a:chOff x="-131202" y="3705284"/>
              <a:chExt cx="1190013" cy="3304167"/>
            </a:xfrm>
          </p:grpSpPr>
          <p:sp>
            <p:nvSpPr>
              <p:cNvPr id="564" name="Google Shape;564;p10"/>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5" name="Google Shape;565;p10"/>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6" name="Google Shape;566;p10"/>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7" name="Google Shape;567;p10"/>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8" name="Google Shape;568;p10"/>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69" name="Google Shape;569;p10"/>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0" name="Google Shape;570;p10"/>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1" name="Google Shape;571;p10"/>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2" name="Google Shape;572;p10"/>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3" name="Google Shape;573;p10"/>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4" name="Google Shape;574;p10"/>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5" name="Google Shape;575;p10"/>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6" name="Google Shape;576;p10"/>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7" name="Google Shape;577;p10"/>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578" name="Google Shape;578;p10"/>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spTree>
    <p:extLst>
      <p:ext uri="{BB962C8B-B14F-4D97-AF65-F5344CB8AC3E}">
        <p14:creationId xmlns:p14="http://schemas.microsoft.com/office/powerpoint/2010/main" val="696014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2">
  <p:cSld name="One column text 2">
    <p:bg>
      <p:bgPr>
        <a:blipFill>
          <a:blip r:embed="rId2">
            <a:alphaModFix/>
          </a:blip>
          <a:stretch>
            <a:fillRect/>
          </a:stretch>
        </a:blipFill>
        <a:effectLst/>
      </p:bgPr>
    </p:bg>
    <p:spTree>
      <p:nvGrpSpPr>
        <p:cNvPr id="1" name="Shape 1660"/>
        <p:cNvGrpSpPr/>
        <p:nvPr/>
      </p:nvGrpSpPr>
      <p:grpSpPr>
        <a:xfrm>
          <a:off x="0" y="0"/>
          <a:ext cx="0" cy="0"/>
          <a:chOff x="0" y="0"/>
          <a:chExt cx="0" cy="0"/>
        </a:xfrm>
      </p:grpSpPr>
      <p:sp>
        <p:nvSpPr>
          <p:cNvPr id="1661" name="Google Shape;1661;p30"/>
          <p:cNvSpPr txBox="1">
            <a:spLocks noGrp="1"/>
          </p:cNvSpPr>
          <p:nvPr>
            <p:ph type="title"/>
          </p:nvPr>
        </p:nvSpPr>
        <p:spPr>
          <a:xfrm>
            <a:off x="950967" y="1582267"/>
            <a:ext cx="5321200" cy="666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Overpass ExtraBold"/>
              <a:buNone/>
              <a:defRPr sz="4000">
                <a:latin typeface="Overpass ExtraBold"/>
                <a:ea typeface="Overpass ExtraBold"/>
                <a:cs typeface="Overpass ExtraBold"/>
                <a:sym typeface="Overpass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2" name="Google Shape;1662;p30"/>
          <p:cNvSpPr txBox="1">
            <a:spLocks noGrp="1"/>
          </p:cNvSpPr>
          <p:nvPr>
            <p:ph type="subTitle" idx="1"/>
          </p:nvPr>
        </p:nvSpPr>
        <p:spPr>
          <a:xfrm>
            <a:off x="950967" y="2988633"/>
            <a:ext cx="5321200" cy="264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133">
                <a:solidFill>
                  <a:schemeClr val="dk1"/>
                </a:solidFill>
                <a:latin typeface="Barlow"/>
                <a:ea typeface="Barlow"/>
                <a:cs typeface="Barlow"/>
                <a:sym typeface="Barlow"/>
              </a:defRPr>
            </a:lvl1pPr>
            <a:lvl2pPr lvl="1" rtl="0">
              <a:spcBef>
                <a:spcPts val="2133"/>
              </a:spcBef>
              <a:spcAft>
                <a:spcPts val="0"/>
              </a:spcAft>
              <a:buNone/>
              <a:defRPr/>
            </a:lvl2pPr>
            <a:lvl3pPr lvl="2" rtl="0">
              <a:spcBef>
                <a:spcPts val="2133"/>
              </a:spcBef>
              <a:spcAft>
                <a:spcPts val="0"/>
              </a:spcAft>
              <a:buNone/>
              <a:defRPr/>
            </a:lvl3pPr>
            <a:lvl4pPr lvl="3" rtl="0">
              <a:spcBef>
                <a:spcPts val="2133"/>
              </a:spcBef>
              <a:spcAft>
                <a:spcPts val="0"/>
              </a:spcAft>
              <a:buNone/>
              <a:defRPr/>
            </a:lvl4pPr>
            <a:lvl5pPr lvl="4" rtl="0">
              <a:spcBef>
                <a:spcPts val="2133"/>
              </a:spcBef>
              <a:spcAft>
                <a:spcPts val="0"/>
              </a:spcAft>
              <a:buNone/>
              <a:defRPr/>
            </a:lvl5pPr>
            <a:lvl6pPr lvl="5" rtl="0">
              <a:spcBef>
                <a:spcPts val="2133"/>
              </a:spcBef>
              <a:spcAft>
                <a:spcPts val="0"/>
              </a:spcAft>
              <a:buNone/>
              <a:defRPr/>
            </a:lvl6pPr>
            <a:lvl7pPr lvl="6" rtl="0">
              <a:spcBef>
                <a:spcPts val="2133"/>
              </a:spcBef>
              <a:spcAft>
                <a:spcPts val="0"/>
              </a:spcAft>
              <a:buNone/>
              <a:defRPr/>
            </a:lvl7pPr>
            <a:lvl8pPr lvl="7" rtl="0">
              <a:spcBef>
                <a:spcPts val="2133"/>
              </a:spcBef>
              <a:spcAft>
                <a:spcPts val="0"/>
              </a:spcAft>
              <a:buNone/>
              <a:defRPr/>
            </a:lvl8pPr>
            <a:lvl9pPr lvl="8" rtl="0">
              <a:spcBef>
                <a:spcPts val="2133"/>
              </a:spcBef>
              <a:spcAft>
                <a:spcPts val="2133"/>
              </a:spcAft>
              <a:buNone/>
              <a:defRPr/>
            </a:lvl9pPr>
          </a:lstStyle>
          <a:p>
            <a:endParaRPr/>
          </a:p>
        </p:txBody>
      </p:sp>
    </p:spTree>
    <p:extLst>
      <p:ext uri="{BB962C8B-B14F-4D97-AF65-F5344CB8AC3E}">
        <p14:creationId xmlns:p14="http://schemas.microsoft.com/office/powerpoint/2010/main" val="1099267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blipFill>
          <a:blip r:embed="rId2">
            <a:alphaModFix/>
          </a:blip>
          <a:stretch>
            <a:fillRect/>
          </a:stretch>
        </a:blipFill>
        <a:effectLst/>
      </p:bgPr>
    </p:bg>
    <p:spTree>
      <p:nvGrpSpPr>
        <p:cNvPr id="1" name="Shape 145"/>
        <p:cNvGrpSpPr/>
        <p:nvPr/>
      </p:nvGrpSpPr>
      <p:grpSpPr>
        <a:xfrm>
          <a:off x="0" y="0"/>
          <a:ext cx="0" cy="0"/>
          <a:chOff x="0" y="0"/>
          <a:chExt cx="0" cy="0"/>
        </a:xfrm>
      </p:grpSpPr>
      <p:sp>
        <p:nvSpPr>
          <p:cNvPr id="146" name="Google Shape;146;p3"/>
          <p:cNvSpPr/>
          <p:nvPr/>
        </p:nvSpPr>
        <p:spPr>
          <a:xfrm>
            <a:off x="8132388" y="3024149"/>
            <a:ext cx="1392733" cy="1086713"/>
          </a:xfrm>
          <a:custGeom>
            <a:avLst/>
            <a:gdLst/>
            <a:ahLst/>
            <a:cxnLst/>
            <a:rect l="l" t="t" r="r" b="b"/>
            <a:pathLst>
              <a:path w="1369363" h="1068478" extrusionOk="0">
                <a:moveTo>
                  <a:pt x="1183486" y="1067739"/>
                </a:moveTo>
                <a:cubicBezTo>
                  <a:pt x="1066029" y="1076580"/>
                  <a:pt x="955533" y="1004964"/>
                  <a:pt x="899571" y="914685"/>
                </a:cubicBezTo>
                <a:cubicBezTo>
                  <a:pt x="866547" y="861464"/>
                  <a:pt x="838790" y="794044"/>
                  <a:pt x="771493" y="779310"/>
                </a:cubicBezTo>
                <a:cubicBezTo>
                  <a:pt x="720887" y="768148"/>
                  <a:pt x="669744" y="793151"/>
                  <a:pt x="617888" y="798152"/>
                </a:cubicBezTo>
                <a:cubicBezTo>
                  <a:pt x="569423" y="802796"/>
                  <a:pt x="520959" y="786722"/>
                  <a:pt x="484365" y="758772"/>
                </a:cubicBezTo>
                <a:lnTo>
                  <a:pt x="484722" y="759308"/>
                </a:lnTo>
                <a:cubicBezTo>
                  <a:pt x="408411" y="729483"/>
                  <a:pt x="322549" y="725911"/>
                  <a:pt x="240436" y="711981"/>
                </a:cubicBezTo>
                <a:cubicBezTo>
                  <a:pt x="158323" y="698050"/>
                  <a:pt x="72372" y="669118"/>
                  <a:pt x="28638" y="606968"/>
                </a:cubicBezTo>
                <a:cubicBezTo>
                  <a:pt x="-47138" y="499365"/>
                  <a:pt x="41133" y="362294"/>
                  <a:pt x="134582" y="265853"/>
                </a:cubicBezTo>
                <a:cubicBezTo>
                  <a:pt x="151450" y="248440"/>
                  <a:pt x="169658" y="230581"/>
                  <a:pt x="194292" y="222812"/>
                </a:cubicBezTo>
                <a:cubicBezTo>
                  <a:pt x="253556" y="204149"/>
                  <a:pt x="311482" y="251119"/>
                  <a:pt x="372709" y="263978"/>
                </a:cubicBezTo>
                <a:cubicBezTo>
                  <a:pt x="494183" y="289428"/>
                  <a:pt x="590755" y="182450"/>
                  <a:pt x="683400" y="109405"/>
                </a:cubicBezTo>
                <a:cubicBezTo>
                  <a:pt x="784702" y="29485"/>
                  <a:pt x="926793" y="-19986"/>
                  <a:pt x="1059781" y="7786"/>
                </a:cubicBezTo>
                <a:cubicBezTo>
                  <a:pt x="1170545" y="30913"/>
                  <a:pt x="1262029" y="105923"/>
                  <a:pt x="1308798" y="196291"/>
                </a:cubicBezTo>
                <a:cubicBezTo>
                  <a:pt x="1355567" y="286749"/>
                  <a:pt x="1360743" y="390780"/>
                  <a:pt x="1337983" y="487935"/>
                </a:cubicBezTo>
                <a:cubicBezTo>
                  <a:pt x="1315224" y="585268"/>
                  <a:pt x="1266313" y="689031"/>
                  <a:pt x="1314332" y="779132"/>
                </a:cubicBezTo>
                <a:cubicBezTo>
                  <a:pt x="1327541" y="803867"/>
                  <a:pt x="1347444" y="825656"/>
                  <a:pt x="1359048" y="851016"/>
                </a:cubicBezTo>
                <a:cubicBezTo>
                  <a:pt x="1402692" y="946296"/>
                  <a:pt x="1300944" y="1058810"/>
                  <a:pt x="1183486" y="1067739"/>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147" name="Google Shape;147;p3"/>
          <p:cNvGrpSpPr/>
          <p:nvPr/>
        </p:nvGrpSpPr>
        <p:grpSpPr>
          <a:xfrm>
            <a:off x="4927953" y="118985"/>
            <a:ext cx="2674785" cy="1712171"/>
            <a:chOff x="4521053" y="24166"/>
            <a:chExt cx="2771990" cy="1774392"/>
          </a:xfrm>
        </p:grpSpPr>
        <p:grpSp>
          <p:nvGrpSpPr>
            <p:cNvPr id="148" name="Google Shape;148;p3"/>
            <p:cNvGrpSpPr/>
            <p:nvPr/>
          </p:nvGrpSpPr>
          <p:grpSpPr>
            <a:xfrm>
              <a:off x="6548600" y="1461402"/>
              <a:ext cx="204288" cy="337156"/>
              <a:chOff x="6548600" y="1461402"/>
              <a:chExt cx="204288" cy="337156"/>
            </a:xfrm>
          </p:grpSpPr>
          <p:sp>
            <p:nvSpPr>
              <p:cNvPr id="149" name="Google Shape;149;p3"/>
              <p:cNvSpPr/>
              <p:nvPr/>
            </p:nvSpPr>
            <p:spPr>
              <a:xfrm>
                <a:off x="6548600" y="1637471"/>
                <a:ext cx="81515" cy="115628"/>
              </a:xfrm>
              <a:custGeom>
                <a:avLst/>
                <a:gdLst/>
                <a:ahLst/>
                <a:cxnLst/>
                <a:rect l="l" t="t" r="r" b="b"/>
                <a:pathLst>
                  <a:path w="81515" h="115628" extrusionOk="0">
                    <a:moveTo>
                      <a:pt x="81134" y="31666"/>
                    </a:moveTo>
                    <a:cubicBezTo>
                      <a:pt x="83098" y="48811"/>
                      <a:pt x="77386" y="65063"/>
                      <a:pt x="66229" y="77207"/>
                    </a:cubicBezTo>
                    <a:cubicBezTo>
                      <a:pt x="60160" y="93370"/>
                      <a:pt x="43469" y="107568"/>
                      <a:pt x="28564" y="114087"/>
                    </a:cubicBezTo>
                    <a:cubicBezTo>
                      <a:pt x="21781" y="117034"/>
                      <a:pt x="14016" y="115962"/>
                      <a:pt x="9999" y="109086"/>
                    </a:cubicBezTo>
                    <a:cubicBezTo>
                      <a:pt x="-10529" y="73903"/>
                      <a:pt x="1074" y="20772"/>
                      <a:pt x="39988" y="3091"/>
                    </a:cubicBezTo>
                    <a:cubicBezTo>
                      <a:pt x="62659" y="-7268"/>
                      <a:pt x="78635" y="9967"/>
                      <a:pt x="81134" y="3166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0" name="Google Shape;150;p3"/>
              <p:cNvSpPr/>
              <p:nvPr/>
            </p:nvSpPr>
            <p:spPr>
              <a:xfrm>
                <a:off x="6681991" y="1607937"/>
                <a:ext cx="70897" cy="100761"/>
              </a:xfrm>
              <a:custGeom>
                <a:avLst/>
                <a:gdLst/>
                <a:ahLst/>
                <a:cxnLst/>
                <a:rect l="l" t="t" r="r" b="b"/>
                <a:pathLst>
                  <a:path w="70897" h="100761" extrusionOk="0">
                    <a:moveTo>
                      <a:pt x="12631" y="16641"/>
                    </a:moveTo>
                    <a:cubicBezTo>
                      <a:pt x="22627" y="2621"/>
                      <a:pt x="40299" y="-7737"/>
                      <a:pt x="55026" y="7622"/>
                    </a:cubicBezTo>
                    <a:cubicBezTo>
                      <a:pt x="55472" y="8068"/>
                      <a:pt x="55740" y="8515"/>
                      <a:pt x="56097" y="8961"/>
                    </a:cubicBezTo>
                    <a:cubicBezTo>
                      <a:pt x="60113" y="11194"/>
                      <a:pt x="63683" y="14408"/>
                      <a:pt x="66450" y="18873"/>
                    </a:cubicBezTo>
                    <a:cubicBezTo>
                      <a:pt x="75019" y="32625"/>
                      <a:pt x="70110" y="48966"/>
                      <a:pt x="61006" y="63789"/>
                    </a:cubicBezTo>
                    <a:cubicBezTo>
                      <a:pt x="57882" y="77988"/>
                      <a:pt x="50028" y="90936"/>
                      <a:pt x="36550" y="93882"/>
                    </a:cubicBezTo>
                    <a:cubicBezTo>
                      <a:pt x="36104" y="94329"/>
                      <a:pt x="35569" y="94865"/>
                      <a:pt x="35123" y="95400"/>
                    </a:cubicBezTo>
                    <a:cubicBezTo>
                      <a:pt x="24769" y="105670"/>
                      <a:pt x="7633" y="100312"/>
                      <a:pt x="3705" y="86739"/>
                    </a:cubicBezTo>
                    <a:cubicBezTo>
                      <a:pt x="-668" y="71558"/>
                      <a:pt x="-1203" y="56199"/>
                      <a:pt x="2277" y="41287"/>
                    </a:cubicBezTo>
                    <a:cubicBezTo>
                      <a:pt x="3170" y="34679"/>
                      <a:pt x="4866" y="28606"/>
                      <a:pt x="7275" y="24142"/>
                    </a:cubicBezTo>
                    <a:cubicBezTo>
                      <a:pt x="8614" y="21284"/>
                      <a:pt x="10489" y="18784"/>
                      <a:pt x="12631" y="166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1" name="Google Shape;151;p3"/>
              <p:cNvSpPr/>
              <p:nvPr/>
            </p:nvSpPr>
            <p:spPr>
              <a:xfrm>
                <a:off x="6640587" y="1461402"/>
                <a:ext cx="70035" cy="125631"/>
              </a:xfrm>
              <a:custGeom>
                <a:avLst/>
                <a:gdLst/>
                <a:ahLst/>
                <a:cxnLst/>
                <a:rect l="l" t="t" r="r" b="b"/>
                <a:pathLst>
                  <a:path w="70035" h="125631" extrusionOk="0">
                    <a:moveTo>
                      <a:pt x="45466" y="298"/>
                    </a:moveTo>
                    <a:cubicBezTo>
                      <a:pt x="54660" y="-1220"/>
                      <a:pt x="64745" y="3066"/>
                      <a:pt x="66977" y="13067"/>
                    </a:cubicBezTo>
                    <a:cubicBezTo>
                      <a:pt x="70368" y="28426"/>
                      <a:pt x="70904" y="43696"/>
                      <a:pt x="68761" y="58430"/>
                    </a:cubicBezTo>
                    <a:cubicBezTo>
                      <a:pt x="68673" y="73879"/>
                      <a:pt x="61264" y="90488"/>
                      <a:pt x="51893" y="103436"/>
                    </a:cubicBezTo>
                    <a:cubicBezTo>
                      <a:pt x="48233" y="109240"/>
                      <a:pt x="44128" y="114866"/>
                      <a:pt x="39308" y="120134"/>
                    </a:cubicBezTo>
                    <a:cubicBezTo>
                      <a:pt x="31454" y="128707"/>
                      <a:pt x="14138" y="127189"/>
                      <a:pt x="9051" y="116027"/>
                    </a:cubicBezTo>
                    <a:cubicBezTo>
                      <a:pt x="2714" y="102186"/>
                      <a:pt x="-142" y="87362"/>
                      <a:pt x="1018" y="72986"/>
                    </a:cubicBezTo>
                    <a:cubicBezTo>
                      <a:pt x="-677" y="61377"/>
                      <a:pt x="-499" y="49679"/>
                      <a:pt x="3428" y="38160"/>
                    </a:cubicBezTo>
                    <a:cubicBezTo>
                      <a:pt x="9854" y="19140"/>
                      <a:pt x="25384" y="3602"/>
                      <a:pt x="45466" y="2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2" name="Google Shape;152;p3"/>
              <p:cNvSpPr/>
              <p:nvPr/>
            </p:nvSpPr>
            <p:spPr>
              <a:xfrm>
                <a:off x="6568046" y="1523360"/>
                <a:ext cx="42232" cy="56955"/>
              </a:xfrm>
              <a:custGeom>
                <a:avLst/>
                <a:gdLst/>
                <a:ahLst/>
                <a:cxnLst/>
                <a:rect l="l" t="t" r="r" b="b"/>
                <a:pathLst>
                  <a:path w="42232" h="56955" extrusionOk="0">
                    <a:moveTo>
                      <a:pt x="23131" y="669"/>
                    </a:moveTo>
                    <a:cubicBezTo>
                      <a:pt x="34734" y="-2992"/>
                      <a:pt x="44462" y="9063"/>
                      <a:pt x="41785" y="19868"/>
                    </a:cubicBezTo>
                    <a:cubicBezTo>
                      <a:pt x="41339" y="21743"/>
                      <a:pt x="40714" y="23619"/>
                      <a:pt x="40000" y="25583"/>
                    </a:cubicBezTo>
                    <a:cubicBezTo>
                      <a:pt x="41249" y="28441"/>
                      <a:pt x="41695" y="31745"/>
                      <a:pt x="41428" y="34870"/>
                    </a:cubicBezTo>
                    <a:cubicBezTo>
                      <a:pt x="40535" y="45586"/>
                      <a:pt x="33395" y="52551"/>
                      <a:pt x="23845" y="56301"/>
                    </a:cubicBezTo>
                    <a:cubicBezTo>
                      <a:pt x="19115" y="58177"/>
                      <a:pt x="12688" y="55766"/>
                      <a:pt x="9386" y="52283"/>
                    </a:cubicBezTo>
                    <a:cubicBezTo>
                      <a:pt x="6976" y="49783"/>
                      <a:pt x="5102" y="46925"/>
                      <a:pt x="3763" y="43978"/>
                    </a:cubicBezTo>
                    <a:cubicBezTo>
                      <a:pt x="1353" y="41210"/>
                      <a:pt x="-164" y="37728"/>
                      <a:pt x="14" y="34334"/>
                    </a:cubicBezTo>
                    <a:cubicBezTo>
                      <a:pt x="104" y="32370"/>
                      <a:pt x="550" y="30673"/>
                      <a:pt x="1085" y="29155"/>
                    </a:cubicBezTo>
                    <a:cubicBezTo>
                      <a:pt x="1978" y="16743"/>
                      <a:pt x="10100" y="4777"/>
                      <a:pt x="23131" y="6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3" name="Google Shape;153;p3"/>
              <p:cNvSpPr/>
              <p:nvPr/>
            </p:nvSpPr>
            <p:spPr>
              <a:xfrm>
                <a:off x="6660328" y="1754322"/>
                <a:ext cx="34163" cy="44236"/>
              </a:xfrm>
              <a:custGeom>
                <a:avLst/>
                <a:gdLst/>
                <a:ahLst/>
                <a:cxnLst/>
                <a:rect l="l" t="t" r="r" b="b"/>
                <a:pathLst>
                  <a:path w="34163" h="44236" extrusionOk="0">
                    <a:moveTo>
                      <a:pt x="25458" y="1075"/>
                    </a:moveTo>
                    <a:cubicBezTo>
                      <a:pt x="27332" y="1343"/>
                      <a:pt x="29296" y="2415"/>
                      <a:pt x="30010" y="4022"/>
                    </a:cubicBezTo>
                    <a:cubicBezTo>
                      <a:pt x="30099" y="4290"/>
                      <a:pt x="30099" y="4469"/>
                      <a:pt x="30188" y="4736"/>
                    </a:cubicBezTo>
                    <a:cubicBezTo>
                      <a:pt x="32152" y="7058"/>
                      <a:pt x="33223" y="10005"/>
                      <a:pt x="33669" y="13488"/>
                    </a:cubicBezTo>
                    <a:cubicBezTo>
                      <a:pt x="33937" y="15720"/>
                      <a:pt x="34294" y="17952"/>
                      <a:pt x="34115" y="20185"/>
                    </a:cubicBezTo>
                    <a:cubicBezTo>
                      <a:pt x="33848" y="24650"/>
                      <a:pt x="32063" y="28132"/>
                      <a:pt x="29296" y="30900"/>
                    </a:cubicBezTo>
                    <a:cubicBezTo>
                      <a:pt x="28850" y="31883"/>
                      <a:pt x="28492" y="32865"/>
                      <a:pt x="28046" y="33758"/>
                    </a:cubicBezTo>
                    <a:cubicBezTo>
                      <a:pt x="25369" y="40723"/>
                      <a:pt x="18139" y="46170"/>
                      <a:pt x="10374" y="43581"/>
                    </a:cubicBezTo>
                    <a:cubicBezTo>
                      <a:pt x="3055" y="41170"/>
                      <a:pt x="-1675" y="33579"/>
                      <a:pt x="556" y="25900"/>
                    </a:cubicBezTo>
                    <a:cubicBezTo>
                      <a:pt x="1003" y="24382"/>
                      <a:pt x="1449" y="22953"/>
                      <a:pt x="1806" y="21435"/>
                    </a:cubicBezTo>
                    <a:cubicBezTo>
                      <a:pt x="1449" y="17952"/>
                      <a:pt x="1895" y="14291"/>
                      <a:pt x="3858" y="11612"/>
                    </a:cubicBezTo>
                    <a:cubicBezTo>
                      <a:pt x="6001" y="8665"/>
                      <a:pt x="8232" y="6165"/>
                      <a:pt x="10820" y="3665"/>
                    </a:cubicBezTo>
                    <a:cubicBezTo>
                      <a:pt x="14747" y="93"/>
                      <a:pt x="20549" y="-1068"/>
                      <a:pt x="25458" y="1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54" name="Google Shape;154;p3"/>
            <p:cNvGrpSpPr/>
            <p:nvPr/>
          </p:nvGrpSpPr>
          <p:grpSpPr>
            <a:xfrm>
              <a:off x="4521053" y="24166"/>
              <a:ext cx="225401" cy="319030"/>
              <a:chOff x="4521053" y="24166"/>
              <a:chExt cx="225401" cy="319030"/>
            </a:xfrm>
          </p:grpSpPr>
          <p:sp>
            <p:nvSpPr>
              <p:cNvPr id="155" name="Google Shape;155;p3"/>
              <p:cNvSpPr/>
              <p:nvPr/>
            </p:nvSpPr>
            <p:spPr>
              <a:xfrm>
                <a:off x="4521053" y="165784"/>
                <a:ext cx="93690" cy="102935"/>
              </a:xfrm>
              <a:custGeom>
                <a:avLst/>
                <a:gdLst/>
                <a:ahLst/>
                <a:cxnLst/>
                <a:rect l="l" t="t" r="r" b="b"/>
                <a:pathLst>
                  <a:path w="93690" h="102935" extrusionOk="0">
                    <a:moveTo>
                      <a:pt x="92806" y="39955"/>
                    </a:moveTo>
                    <a:cubicBezTo>
                      <a:pt x="89593" y="56921"/>
                      <a:pt x="79239" y="70673"/>
                      <a:pt x="64959" y="78888"/>
                    </a:cubicBezTo>
                    <a:cubicBezTo>
                      <a:pt x="54249" y="92462"/>
                      <a:pt x="34167" y="101034"/>
                      <a:pt x="17922" y="102820"/>
                    </a:cubicBezTo>
                    <a:cubicBezTo>
                      <a:pt x="10604" y="103624"/>
                      <a:pt x="3553" y="100230"/>
                      <a:pt x="1768" y="92462"/>
                    </a:cubicBezTo>
                    <a:cubicBezTo>
                      <a:pt x="-7336" y="52724"/>
                      <a:pt x="19618" y="5576"/>
                      <a:pt x="62103" y="307"/>
                    </a:cubicBezTo>
                    <a:cubicBezTo>
                      <a:pt x="86737" y="-2818"/>
                      <a:pt x="96912" y="18434"/>
                      <a:pt x="92806" y="399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6" name="Google Shape;156;p3"/>
              <p:cNvSpPr/>
              <p:nvPr/>
            </p:nvSpPr>
            <p:spPr>
              <a:xfrm>
                <a:off x="4659551" y="173648"/>
                <a:ext cx="81113" cy="92767"/>
              </a:xfrm>
              <a:custGeom>
                <a:avLst/>
                <a:gdLst/>
                <a:ahLst/>
                <a:cxnLst/>
                <a:rect l="l" t="t" r="r" b="b"/>
                <a:pathLst>
                  <a:path w="81113" h="92767" extrusionOk="0">
                    <a:moveTo>
                      <a:pt x="29460" y="8964"/>
                    </a:moveTo>
                    <a:cubicBezTo>
                      <a:pt x="43205" y="-1395"/>
                      <a:pt x="63108" y="-5949"/>
                      <a:pt x="72569" y="13071"/>
                    </a:cubicBezTo>
                    <a:cubicBezTo>
                      <a:pt x="72837" y="13607"/>
                      <a:pt x="73015" y="14143"/>
                      <a:pt x="73194" y="14679"/>
                    </a:cubicBezTo>
                    <a:cubicBezTo>
                      <a:pt x="76318" y="18072"/>
                      <a:pt x="78817" y="22180"/>
                      <a:pt x="80156" y="27180"/>
                    </a:cubicBezTo>
                    <a:cubicBezTo>
                      <a:pt x="84261" y="42897"/>
                      <a:pt x="74622" y="57006"/>
                      <a:pt x="61591" y="68346"/>
                    </a:cubicBezTo>
                    <a:cubicBezTo>
                      <a:pt x="54362" y="80937"/>
                      <a:pt x="42937" y="91028"/>
                      <a:pt x="29282" y="89688"/>
                    </a:cubicBezTo>
                    <a:cubicBezTo>
                      <a:pt x="28657" y="90045"/>
                      <a:pt x="28032" y="90313"/>
                      <a:pt x="27407" y="90670"/>
                    </a:cubicBezTo>
                    <a:cubicBezTo>
                      <a:pt x="14465" y="97368"/>
                      <a:pt x="-350" y="87099"/>
                      <a:pt x="6" y="72990"/>
                    </a:cubicBezTo>
                    <a:cubicBezTo>
                      <a:pt x="363" y="57184"/>
                      <a:pt x="4469" y="42361"/>
                      <a:pt x="12234" y="29234"/>
                    </a:cubicBezTo>
                    <a:cubicBezTo>
                      <a:pt x="15090" y="23162"/>
                      <a:pt x="18482" y="17893"/>
                      <a:pt x="22141" y="14322"/>
                    </a:cubicBezTo>
                    <a:cubicBezTo>
                      <a:pt x="24284" y="12178"/>
                      <a:pt x="26782" y="10393"/>
                      <a:pt x="29460" y="896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 name="Google Shape;157;p3"/>
              <p:cNvSpPr/>
              <p:nvPr/>
            </p:nvSpPr>
            <p:spPr>
              <a:xfrm>
                <a:off x="4659535" y="24166"/>
                <a:ext cx="86919" cy="115037"/>
              </a:xfrm>
              <a:custGeom>
                <a:avLst/>
                <a:gdLst/>
                <a:ahLst/>
                <a:cxnLst/>
                <a:rect l="l" t="t" r="r" b="b"/>
                <a:pathLst>
                  <a:path w="86919" h="115037" extrusionOk="0">
                    <a:moveTo>
                      <a:pt x="70086" y="479"/>
                    </a:moveTo>
                    <a:cubicBezTo>
                      <a:pt x="79369" y="1819"/>
                      <a:pt x="87669" y="8873"/>
                      <a:pt x="86866" y="19053"/>
                    </a:cubicBezTo>
                    <a:cubicBezTo>
                      <a:pt x="85527" y="34680"/>
                      <a:pt x="81511" y="49414"/>
                      <a:pt x="74995" y="62898"/>
                    </a:cubicBezTo>
                    <a:cubicBezTo>
                      <a:pt x="70265" y="77632"/>
                      <a:pt x="58216" y="91205"/>
                      <a:pt x="45453" y="100760"/>
                    </a:cubicBezTo>
                    <a:cubicBezTo>
                      <a:pt x="40186" y="105135"/>
                      <a:pt x="34653" y="109332"/>
                      <a:pt x="28405" y="112904"/>
                    </a:cubicBezTo>
                    <a:cubicBezTo>
                      <a:pt x="18319" y="118709"/>
                      <a:pt x="2254" y="112101"/>
                      <a:pt x="737" y="99956"/>
                    </a:cubicBezTo>
                    <a:cubicBezTo>
                      <a:pt x="-1138" y="84865"/>
                      <a:pt x="558" y="69863"/>
                      <a:pt x="5913" y="56469"/>
                    </a:cubicBezTo>
                    <a:cubicBezTo>
                      <a:pt x="7787" y="44860"/>
                      <a:pt x="11447" y="33698"/>
                      <a:pt x="18587" y="23965"/>
                    </a:cubicBezTo>
                    <a:cubicBezTo>
                      <a:pt x="30457" y="7802"/>
                      <a:pt x="49915" y="-2378"/>
                      <a:pt x="70086" y="4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 name="Google Shape;158;p3"/>
              <p:cNvSpPr/>
              <p:nvPr/>
            </p:nvSpPr>
            <p:spPr>
              <a:xfrm>
                <a:off x="4587671" y="55721"/>
                <a:ext cx="47172" cy="53331"/>
              </a:xfrm>
              <a:custGeom>
                <a:avLst/>
                <a:gdLst/>
                <a:ahLst/>
                <a:cxnLst/>
                <a:rect l="l" t="t" r="r" b="b"/>
                <a:pathLst>
                  <a:path w="47172" h="53331" extrusionOk="0">
                    <a:moveTo>
                      <a:pt x="32793" y="0"/>
                    </a:moveTo>
                    <a:cubicBezTo>
                      <a:pt x="45020" y="0"/>
                      <a:pt x="50643" y="14466"/>
                      <a:pt x="44931" y="23932"/>
                    </a:cubicBezTo>
                    <a:cubicBezTo>
                      <a:pt x="43949" y="25539"/>
                      <a:pt x="42789" y="27236"/>
                      <a:pt x="41450" y="28843"/>
                    </a:cubicBezTo>
                    <a:cubicBezTo>
                      <a:pt x="41807" y="31879"/>
                      <a:pt x="41182" y="35183"/>
                      <a:pt x="40022" y="38130"/>
                    </a:cubicBezTo>
                    <a:cubicBezTo>
                      <a:pt x="36006" y="48042"/>
                      <a:pt x="27080" y="52596"/>
                      <a:pt x="16816" y="53310"/>
                    </a:cubicBezTo>
                    <a:cubicBezTo>
                      <a:pt x="11729" y="53667"/>
                      <a:pt x="6373" y="49470"/>
                      <a:pt x="4231" y="45184"/>
                    </a:cubicBezTo>
                    <a:cubicBezTo>
                      <a:pt x="2625" y="42059"/>
                      <a:pt x="1733" y="38755"/>
                      <a:pt x="1375" y="35540"/>
                    </a:cubicBezTo>
                    <a:cubicBezTo>
                      <a:pt x="-53" y="32236"/>
                      <a:pt x="-499" y="28396"/>
                      <a:pt x="662" y="25271"/>
                    </a:cubicBezTo>
                    <a:cubicBezTo>
                      <a:pt x="1375" y="23485"/>
                      <a:pt x="2268" y="21967"/>
                      <a:pt x="3250" y="20628"/>
                    </a:cubicBezTo>
                    <a:cubicBezTo>
                      <a:pt x="7712" y="9019"/>
                      <a:pt x="19137" y="0"/>
                      <a:pt x="3279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 name="Google Shape;159;p3"/>
              <p:cNvSpPr/>
              <p:nvPr/>
            </p:nvSpPr>
            <p:spPr>
              <a:xfrm>
                <a:off x="4608191" y="301568"/>
                <a:ext cx="37886" cy="41628"/>
              </a:xfrm>
              <a:custGeom>
                <a:avLst/>
                <a:gdLst/>
                <a:ahLst/>
                <a:cxnLst/>
                <a:rect l="l" t="t" r="r" b="b"/>
                <a:pathLst>
                  <a:path w="37886" h="41628" extrusionOk="0">
                    <a:moveTo>
                      <a:pt x="33336" y="3202"/>
                    </a:moveTo>
                    <a:cubicBezTo>
                      <a:pt x="35032" y="4006"/>
                      <a:pt x="36550" y="5613"/>
                      <a:pt x="36817" y="7399"/>
                    </a:cubicBezTo>
                    <a:cubicBezTo>
                      <a:pt x="36817" y="7667"/>
                      <a:pt x="36817" y="7846"/>
                      <a:pt x="36817" y="8113"/>
                    </a:cubicBezTo>
                    <a:cubicBezTo>
                      <a:pt x="37978" y="10971"/>
                      <a:pt x="38156" y="14096"/>
                      <a:pt x="37532" y="17490"/>
                    </a:cubicBezTo>
                    <a:cubicBezTo>
                      <a:pt x="37085" y="19722"/>
                      <a:pt x="36728" y="21865"/>
                      <a:pt x="36014" y="24008"/>
                    </a:cubicBezTo>
                    <a:cubicBezTo>
                      <a:pt x="34407" y="28205"/>
                      <a:pt x="31640" y="30973"/>
                      <a:pt x="28249" y="32759"/>
                    </a:cubicBezTo>
                    <a:cubicBezTo>
                      <a:pt x="27535" y="33563"/>
                      <a:pt x="26910" y="34367"/>
                      <a:pt x="26196" y="35170"/>
                    </a:cubicBezTo>
                    <a:cubicBezTo>
                      <a:pt x="21555" y="41064"/>
                      <a:pt x="13076" y="44011"/>
                      <a:pt x="6382" y="39278"/>
                    </a:cubicBezTo>
                    <a:cubicBezTo>
                      <a:pt x="134" y="34724"/>
                      <a:pt x="-2097" y="26151"/>
                      <a:pt x="2276" y="19454"/>
                    </a:cubicBezTo>
                    <a:cubicBezTo>
                      <a:pt x="3169" y="18204"/>
                      <a:pt x="3972" y="16865"/>
                      <a:pt x="4864" y="15614"/>
                    </a:cubicBezTo>
                    <a:cubicBezTo>
                      <a:pt x="5579" y="12132"/>
                      <a:pt x="7096" y="8828"/>
                      <a:pt x="9774" y="6863"/>
                    </a:cubicBezTo>
                    <a:cubicBezTo>
                      <a:pt x="12719" y="4720"/>
                      <a:pt x="15575" y="3023"/>
                      <a:pt x="18788" y="1416"/>
                    </a:cubicBezTo>
                    <a:cubicBezTo>
                      <a:pt x="23340" y="-995"/>
                      <a:pt x="29320" y="-280"/>
                      <a:pt x="33336" y="320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60" name="Google Shape;160;p3"/>
            <p:cNvGrpSpPr/>
            <p:nvPr/>
          </p:nvGrpSpPr>
          <p:grpSpPr>
            <a:xfrm>
              <a:off x="7070081" y="957459"/>
              <a:ext cx="222962" cy="271285"/>
              <a:chOff x="7070081" y="957459"/>
              <a:chExt cx="222962" cy="271285"/>
            </a:xfrm>
          </p:grpSpPr>
          <p:grpSp>
            <p:nvGrpSpPr>
              <p:cNvPr id="161" name="Google Shape;161;p3"/>
              <p:cNvGrpSpPr/>
              <p:nvPr/>
            </p:nvGrpSpPr>
            <p:grpSpPr>
              <a:xfrm>
                <a:off x="7241850" y="1056825"/>
                <a:ext cx="51193" cy="58681"/>
                <a:chOff x="7241850" y="1056825"/>
                <a:chExt cx="51193" cy="58681"/>
              </a:xfrm>
            </p:grpSpPr>
            <p:sp>
              <p:nvSpPr>
                <p:cNvPr id="162" name="Google Shape;162;p3"/>
                <p:cNvSpPr/>
                <p:nvPr/>
              </p:nvSpPr>
              <p:spPr>
                <a:xfrm>
                  <a:off x="7241850" y="1056825"/>
                  <a:ext cx="51193" cy="58681"/>
                </a:xfrm>
                <a:custGeom>
                  <a:avLst/>
                  <a:gdLst/>
                  <a:ahLst/>
                  <a:cxnLst/>
                  <a:rect l="l" t="t" r="r" b="b"/>
                  <a:pathLst>
                    <a:path w="51193" h="58681" extrusionOk="0">
                      <a:moveTo>
                        <a:pt x="25599" y="58046"/>
                      </a:moveTo>
                      <a:cubicBezTo>
                        <a:pt x="32650" y="60189"/>
                        <a:pt x="43181" y="56796"/>
                        <a:pt x="46216" y="49652"/>
                      </a:cubicBezTo>
                      <a:cubicBezTo>
                        <a:pt x="46752" y="48402"/>
                        <a:pt x="47198" y="47152"/>
                        <a:pt x="47644" y="45812"/>
                      </a:cubicBezTo>
                      <a:cubicBezTo>
                        <a:pt x="49697" y="42687"/>
                        <a:pt x="50947" y="39026"/>
                        <a:pt x="51125" y="35275"/>
                      </a:cubicBezTo>
                      <a:cubicBezTo>
                        <a:pt x="52196" y="19380"/>
                        <a:pt x="40504" y="4468"/>
                        <a:pt x="25242" y="628"/>
                      </a:cubicBezTo>
                      <a:cubicBezTo>
                        <a:pt x="14531" y="-2051"/>
                        <a:pt x="5517" y="4111"/>
                        <a:pt x="1858" y="13933"/>
                      </a:cubicBezTo>
                      <a:cubicBezTo>
                        <a:pt x="-4926" y="32239"/>
                        <a:pt x="7748" y="52688"/>
                        <a:pt x="25599" y="580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3" name="Google Shape;163;p3"/>
                <p:cNvSpPr/>
                <p:nvPr/>
              </p:nvSpPr>
              <p:spPr>
                <a:xfrm>
                  <a:off x="7256471" y="1088082"/>
                  <a:ext cx="89" cy="625"/>
                </a:xfrm>
                <a:custGeom>
                  <a:avLst/>
                  <a:gdLst/>
                  <a:ahLst/>
                  <a:cxnLst/>
                  <a:rect l="l" t="t" r="r" b="b"/>
                  <a:pathLst>
                    <a:path w="89" h="625" extrusionOk="0">
                      <a:moveTo>
                        <a:pt x="0" y="625"/>
                      </a:moveTo>
                      <a:cubicBezTo>
                        <a:pt x="0" y="536"/>
                        <a:pt x="0" y="268"/>
                        <a:pt x="89" y="0"/>
                      </a:cubicBezTo>
                      <a:cubicBezTo>
                        <a:pt x="89" y="0"/>
                        <a:pt x="89" y="89"/>
                        <a:pt x="89" y="89"/>
                      </a:cubicBezTo>
                      <a:cubicBezTo>
                        <a:pt x="0" y="357"/>
                        <a:pt x="0" y="447"/>
                        <a:pt x="0" y="625"/>
                      </a:cubicBezTo>
                      <a:cubicBezTo>
                        <a:pt x="0" y="625"/>
                        <a:pt x="0" y="625"/>
                        <a:pt x="0" y="62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sp>
            <p:nvSpPr>
              <p:cNvPr id="164" name="Google Shape;164;p3"/>
              <p:cNvSpPr/>
              <p:nvPr/>
            </p:nvSpPr>
            <p:spPr>
              <a:xfrm>
                <a:off x="7135696" y="957459"/>
                <a:ext cx="84508" cy="93130"/>
              </a:xfrm>
              <a:custGeom>
                <a:avLst/>
                <a:gdLst/>
                <a:ahLst/>
                <a:cxnLst/>
                <a:rect l="l" t="t" r="r" b="b"/>
                <a:pathLst>
                  <a:path w="84508" h="93130" extrusionOk="0">
                    <a:moveTo>
                      <a:pt x="1800" y="20073"/>
                    </a:moveTo>
                    <a:cubicBezTo>
                      <a:pt x="7512" y="1678"/>
                      <a:pt x="28397" y="-5198"/>
                      <a:pt x="44731" y="4178"/>
                    </a:cubicBezTo>
                    <a:cubicBezTo>
                      <a:pt x="67312" y="17216"/>
                      <a:pt x="99889" y="59364"/>
                      <a:pt x="76326" y="84456"/>
                    </a:cubicBezTo>
                    <a:cubicBezTo>
                      <a:pt x="62581" y="99101"/>
                      <a:pt x="42945" y="93118"/>
                      <a:pt x="29379" y="81867"/>
                    </a:cubicBezTo>
                    <a:cubicBezTo>
                      <a:pt x="20454" y="78384"/>
                      <a:pt x="13046" y="71062"/>
                      <a:pt x="8315" y="62489"/>
                    </a:cubicBezTo>
                    <a:cubicBezTo>
                      <a:pt x="1354" y="50256"/>
                      <a:pt x="-2484" y="33825"/>
                      <a:pt x="1800" y="200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5" name="Google Shape;165;p3"/>
              <p:cNvSpPr/>
              <p:nvPr/>
            </p:nvSpPr>
            <p:spPr>
              <a:xfrm>
                <a:off x="7138905" y="1083222"/>
                <a:ext cx="77306" cy="60970"/>
              </a:xfrm>
              <a:custGeom>
                <a:avLst/>
                <a:gdLst/>
                <a:ahLst/>
                <a:cxnLst/>
                <a:rect l="l" t="t" r="r" b="b"/>
                <a:pathLst>
                  <a:path w="77306" h="60970" extrusionOk="0">
                    <a:moveTo>
                      <a:pt x="10105" y="2270"/>
                    </a:moveTo>
                    <a:cubicBezTo>
                      <a:pt x="37952" y="-6570"/>
                      <a:pt x="69102" y="11379"/>
                      <a:pt x="76778" y="39239"/>
                    </a:cubicBezTo>
                    <a:cubicBezTo>
                      <a:pt x="79009" y="47455"/>
                      <a:pt x="74011" y="58081"/>
                      <a:pt x="65085" y="59867"/>
                    </a:cubicBezTo>
                    <a:cubicBezTo>
                      <a:pt x="39916" y="64868"/>
                      <a:pt x="16799" y="52545"/>
                      <a:pt x="6535" y="29595"/>
                    </a:cubicBezTo>
                    <a:cubicBezTo>
                      <a:pt x="4304" y="26202"/>
                      <a:pt x="2251" y="22630"/>
                      <a:pt x="734" y="18880"/>
                    </a:cubicBezTo>
                    <a:cubicBezTo>
                      <a:pt x="-2123" y="11914"/>
                      <a:pt x="3858" y="4235"/>
                      <a:pt x="10105" y="22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6" name="Google Shape;166;p3"/>
              <p:cNvSpPr/>
              <p:nvPr/>
            </p:nvSpPr>
            <p:spPr>
              <a:xfrm>
                <a:off x="7089409" y="1034646"/>
                <a:ext cx="41515" cy="33268"/>
              </a:xfrm>
              <a:custGeom>
                <a:avLst/>
                <a:gdLst/>
                <a:ahLst/>
                <a:cxnLst/>
                <a:rect l="l" t="t" r="r" b="b"/>
                <a:pathLst>
                  <a:path w="41515" h="33268" extrusionOk="0">
                    <a:moveTo>
                      <a:pt x="13546" y="37"/>
                    </a:moveTo>
                    <a:cubicBezTo>
                      <a:pt x="18990" y="483"/>
                      <a:pt x="23721" y="1465"/>
                      <a:pt x="28719" y="3698"/>
                    </a:cubicBezTo>
                    <a:cubicBezTo>
                      <a:pt x="29790" y="4233"/>
                      <a:pt x="30772" y="4769"/>
                      <a:pt x="31664" y="5305"/>
                    </a:cubicBezTo>
                    <a:cubicBezTo>
                      <a:pt x="33182" y="5573"/>
                      <a:pt x="34788" y="6109"/>
                      <a:pt x="36216" y="7270"/>
                    </a:cubicBezTo>
                    <a:cubicBezTo>
                      <a:pt x="38715" y="9234"/>
                      <a:pt x="40501" y="12538"/>
                      <a:pt x="40589" y="15842"/>
                    </a:cubicBezTo>
                    <a:cubicBezTo>
                      <a:pt x="40589" y="15931"/>
                      <a:pt x="40679" y="16021"/>
                      <a:pt x="40679" y="16021"/>
                    </a:cubicBezTo>
                    <a:cubicBezTo>
                      <a:pt x="44785" y="26290"/>
                      <a:pt x="32914" y="35219"/>
                      <a:pt x="23810" y="32898"/>
                    </a:cubicBezTo>
                    <a:cubicBezTo>
                      <a:pt x="23096" y="32719"/>
                      <a:pt x="22471" y="32362"/>
                      <a:pt x="21846" y="32094"/>
                    </a:cubicBezTo>
                    <a:cubicBezTo>
                      <a:pt x="21400" y="32094"/>
                      <a:pt x="21043" y="32183"/>
                      <a:pt x="20597" y="32094"/>
                    </a:cubicBezTo>
                    <a:cubicBezTo>
                      <a:pt x="11136" y="31648"/>
                      <a:pt x="3460" y="26022"/>
                      <a:pt x="515" y="17003"/>
                    </a:cubicBezTo>
                    <a:cubicBezTo>
                      <a:pt x="-1984" y="9234"/>
                      <a:pt x="4977" y="-678"/>
                      <a:pt x="13546" y="3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7" name="Google Shape;167;p3"/>
              <p:cNvSpPr/>
              <p:nvPr/>
            </p:nvSpPr>
            <p:spPr>
              <a:xfrm>
                <a:off x="7134382" y="1161243"/>
                <a:ext cx="76536" cy="67501"/>
              </a:xfrm>
              <a:custGeom>
                <a:avLst/>
                <a:gdLst/>
                <a:ahLst/>
                <a:cxnLst/>
                <a:rect l="l" t="t" r="r" b="b"/>
                <a:pathLst>
                  <a:path w="76536" h="67501" extrusionOk="0">
                    <a:moveTo>
                      <a:pt x="8826" y="4527"/>
                    </a:moveTo>
                    <a:cubicBezTo>
                      <a:pt x="11683" y="2831"/>
                      <a:pt x="14896" y="1938"/>
                      <a:pt x="18109" y="1313"/>
                    </a:cubicBezTo>
                    <a:cubicBezTo>
                      <a:pt x="21411" y="63"/>
                      <a:pt x="25159" y="-295"/>
                      <a:pt x="28551" y="241"/>
                    </a:cubicBezTo>
                    <a:cubicBezTo>
                      <a:pt x="48187" y="3634"/>
                      <a:pt x="65770" y="16850"/>
                      <a:pt x="74427" y="34799"/>
                    </a:cubicBezTo>
                    <a:cubicBezTo>
                      <a:pt x="78801" y="43997"/>
                      <a:pt x="76123" y="53998"/>
                      <a:pt x="68715" y="58998"/>
                    </a:cubicBezTo>
                    <a:cubicBezTo>
                      <a:pt x="67644" y="61320"/>
                      <a:pt x="65948" y="63374"/>
                      <a:pt x="63717" y="64803"/>
                    </a:cubicBezTo>
                    <a:cubicBezTo>
                      <a:pt x="51132" y="72393"/>
                      <a:pt x="33907" y="62481"/>
                      <a:pt x="24624" y="53462"/>
                    </a:cubicBezTo>
                    <a:cubicBezTo>
                      <a:pt x="24178" y="53016"/>
                      <a:pt x="23910" y="52480"/>
                      <a:pt x="23464" y="52033"/>
                    </a:cubicBezTo>
                    <a:cubicBezTo>
                      <a:pt x="14896" y="46318"/>
                      <a:pt x="7577" y="38639"/>
                      <a:pt x="2400" y="29352"/>
                    </a:cubicBezTo>
                    <a:cubicBezTo>
                      <a:pt x="-2420" y="20779"/>
                      <a:pt x="169" y="9528"/>
                      <a:pt x="8826" y="452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8" name="Google Shape;168;p3"/>
              <p:cNvSpPr/>
              <p:nvPr/>
            </p:nvSpPr>
            <p:spPr>
              <a:xfrm>
                <a:off x="7070081" y="1104914"/>
                <a:ext cx="30545" cy="31030"/>
              </a:xfrm>
              <a:custGeom>
                <a:avLst/>
                <a:gdLst/>
                <a:ahLst/>
                <a:cxnLst/>
                <a:rect l="l" t="t" r="r" b="b"/>
                <a:pathLst>
                  <a:path w="30545" h="31030" extrusionOk="0">
                    <a:moveTo>
                      <a:pt x="2082" y="8081"/>
                    </a:moveTo>
                    <a:cubicBezTo>
                      <a:pt x="2260" y="7724"/>
                      <a:pt x="2528" y="7367"/>
                      <a:pt x="2706" y="7099"/>
                    </a:cubicBezTo>
                    <a:cubicBezTo>
                      <a:pt x="8329" y="-2366"/>
                      <a:pt x="22253" y="-2366"/>
                      <a:pt x="27876" y="7099"/>
                    </a:cubicBezTo>
                    <a:cubicBezTo>
                      <a:pt x="28055" y="7456"/>
                      <a:pt x="28233" y="7813"/>
                      <a:pt x="28501" y="8081"/>
                    </a:cubicBezTo>
                    <a:cubicBezTo>
                      <a:pt x="34391" y="18083"/>
                      <a:pt x="26805" y="31031"/>
                      <a:pt x="15291" y="31031"/>
                    </a:cubicBezTo>
                    <a:cubicBezTo>
                      <a:pt x="3777" y="31031"/>
                      <a:pt x="-3898" y="18083"/>
                      <a:pt x="2082" y="808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sp>
        <p:nvSpPr>
          <p:cNvPr id="169" name="Google Shape;169;p3"/>
          <p:cNvSpPr/>
          <p:nvPr/>
        </p:nvSpPr>
        <p:spPr>
          <a:xfrm rot="8100000">
            <a:off x="-135939" y="-135136"/>
            <a:ext cx="1108256" cy="914285"/>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170" name="Google Shape;170;p3"/>
          <p:cNvGrpSpPr/>
          <p:nvPr/>
        </p:nvGrpSpPr>
        <p:grpSpPr>
          <a:xfrm>
            <a:off x="11036413" y="481295"/>
            <a:ext cx="807057" cy="806472"/>
            <a:chOff x="10998920" y="399642"/>
            <a:chExt cx="836387" cy="835780"/>
          </a:xfrm>
        </p:grpSpPr>
        <p:sp>
          <p:nvSpPr>
            <p:cNvPr id="171" name="Google Shape;171;p3"/>
            <p:cNvSpPr/>
            <p:nvPr/>
          </p:nvSpPr>
          <p:spPr>
            <a:xfrm>
              <a:off x="10998920" y="399642"/>
              <a:ext cx="836387" cy="835780"/>
            </a:xfrm>
            <a:custGeom>
              <a:avLst/>
              <a:gdLst/>
              <a:ahLst/>
              <a:cxnLst/>
              <a:rect l="l" t="t" r="r" b="b"/>
              <a:pathLst>
                <a:path w="836387" h="835780" extrusionOk="0">
                  <a:moveTo>
                    <a:pt x="562148" y="774701"/>
                  </a:moveTo>
                  <a:cubicBezTo>
                    <a:pt x="548135" y="769343"/>
                    <a:pt x="533676" y="762467"/>
                    <a:pt x="517788" y="756127"/>
                  </a:cubicBezTo>
                  <a:cubicBezTo>
                    <a:pt x="507436" y="752020"/>
                    <a:pt x="496814" y="747823"/>
                    <a:pt x="485657" y="747197"/>
                  </a:cubicBezTo>
                  <a:cubicBezTo>
                    <a:pt x="457364" y="745679"/>
                    <a:pt x="433534" y="766753"/>
                    <a:pt x="411755" y="784881"/>
                  </a:cubicBezTo>
                  <a:cubicBezTo>
                    <a:pt x="383730" y="808187"/>
                    <a:pt x="351956" y="829172"/>
                    <a:pt x="315898" y="834619"/>
                  </a:cubicBezTo>
                  <a:cubicBezTo>
                    <a:pt x="279840" y="840066"/>
                    <a:pt x="238872" y="826314"/>
                    <a:pt x="221557" y="794168"/>
                  </a:cubicBezTo>
                  <a:cubicBezTo>
                    <a:pt x="212364" y="777112"/>
                    <a:pt x="210579" y="756841"/>
                    <a:pt x="201743" y="739518"/>
                  </a:cubicBezTo>
                  <a:cubicBezTo>
                    <a:pt x="181839" y="700584"/>
                    <a:pt x="133821" y="687726"/>
                    <a:pt x="92764" y="672724"/>
                  </a:cubicBezTo>
                  <a:cubicBezTo>
                    <a:pt x="51708" y="657722"/>
                    <a:pt x="6635" y="626200"/>
                    <a:pt x="11097" y="582623"/>
                  </a:cubicBezTo>
                  <a:cubicBezTo>
                    <a:pt x="15204" y="542797"/>
                    <a:pt x="58938" y="522348"/>
                    <a:pt x="66167" y="485022"/>
                  </a:cubicBezTo>
                  <a:cubicBezTo>
                    <a:pt x="75360" y="437337"/>
                    <a:pt x="28770" y="398493"/>
                    <a:pt x="9937" y="358131"/>
                  </a:cubicBezTo>
                  <a:cubicBezTo>
                    <a:pt x="-14429" y="305714"/>
                    <a:pt x="7706" y="236419"/>
                    <a:pt x="57867" y="207755"/>
                  </a:cubicBezTo>
                  <a:cubicBezTo>
                    <a:pt x="91248" y="188735"/>
                    <a:pt x="135964" y="184359"/>
                    <a:pt x="156849" y="152034"/>
                  </a:cubicBezTo>
                  <a:cubicBezTo>
                    <a:pt x="205313" y="76667"/>
                    <a:pt x="234677" y="-20488"/>
                    <a:pt x="352224" y="3801"/>
                  </a:cubicBezTo>
                  <a:cubicBezTo>
                    <a:pt x="393549" y="12373"/>
                    <a:pt x="428982" y="37644"/>
                    <a:pt x="465843" y="58183"/>
                  </a:cubicBezTo>
                  <a:cubicBezTo>
                    <a:pt x="551258" y="105778"/>
                    <a:pt x="750472" y="40055"/>
                    <a:pt x="745920" y="199183"/>
                  </a:cubicBezTo>
                  <a:cubicBezTo>
                    <a:pt x="745117" y="226507"/>
                    <a:pt x="734942" y="254279"/>
                    <a:pt x="742618" y="280532"/>
                  </a:cubicBezTo>
                  <a:cubicBezTo>
                    <a:pt x="750739" y="308214"/>
                    <a:pt x="776267" y="326252"/>
                    <a:pt x="796973" y="346344"/>
                  </a:cubicBezTo>
                  <a:cubicBezTo>
                    <a:pt x="834192" y="382420"/>
                    <a:pt x="854630" y="471270"/>
                    <a:pt x="814377" y="512079"/>
                  </a:cubicBezTo>
                  <a:cubicBezTo>
                    <a:pt x="785459" y="541279"/>
                    <a:pt x="753596" y="552530"/>
                    <a:pt x="737351" y="593518"/>
                  </a:cubicBezTo>
                  <a:cubicBezTo>
                    <a:pt x="726820" y="620217"/>
                    <a:pt x="731372" y="646828"/>
                    <a:pt x="724589" y="673706"/>
                  </a:cubicBezTo>
                  <a:cubicBezTo>
                    <a:pt x="714682" y="712997"/>
                    <a:pt x="687191" y="749698"/>
                    <a:pt x="652472" y="770593"/>
                  </a:cubicBezTo>
                  <a:cubicBezTo>
                    <a:pt x="618913" y="790685"/>
                    <a:pt x="591512" y="785952"/>
                    <a:pt x="562148" y="77470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2" name="Google Shape;172;p3"/>
            <p:cNvSpPr/>
            <p:nvPr/>
          </p:nvSpPr>
          <p:spPr>
            <a:xfrm>
              <a:off x="11162098" y="543527"/>
              <a:ext cx="510132" cy="509662"/>
            </a:xfrm>
            <a:custGeom>
              <a:avLst/>
              <a:gdLst/>
              <a:ahLst/>
              <a:cxnLst/>
              <a:rect l="l" t="t" r="r" b="b"/>
              <a:pathLst>
                <a:path w="510132" h="509662" extrusionOk="0">
                  <a:moveTo>
                    <a:pt x="20715" y="256573"/>
                  </a:moveTo>
                  <a:cubicBezTo>
                    <a:pt x="27141" y="250322"/>
                    <a:pt x="34549" y="244160"/>
                    <a:pt x="41958" y="237106"/>
                  </a:cubicBezTo>
                  <a:cubicBezTo>
                    <a:pt x="46777" y="232463"/>
                    <a:pt x="51775" y="227819"/>
                    <a:pt x="54899" y="221836"/>
                  </a:cubicBezTo>
                  <a:cubicBezTo>
                    <a:pt x="62843" y="206834"/>
                    <a:pt x="57309" y="188618"/>
                    <a:pt x="52936" y="172187"/>
                  </a:cubicBezTo>
                  <a:cubicBezTo>
                    <a:pt x="47313" y="151113"/>
                    <a:pt x="43832" y="128521"/>
                    <a:pt x="49900" y="107536"/>
                  </a:cubicBezTo>
                  <a:cubicBezTo>
                    <a:pt x="55970" y="86551"/>
                    <a:pt x="73731" y="67710"/>
                    <a:pt x="95598" y="66370"/>
                  </a:cubicBezTo>
                  <a:cubicBezTo>
                    <a:pt x="107201" y="65656"/>
                    <a:pt x="118626" y="69764"/>
                    <a:pt x="130318" y="69317"/>
                  </a:cubicBezTo>
                  <a:cubicBezTo>
                    <a:pt x="156469" y="68246"/>
                    <a:pt x="175570" y="45386"/>
                    <a:pt x="194045" y="26723"/>
                  </a:cubicBezTo>
                  <a:cubicBezTo>
                    <a:pt x="212521" y="8149"/>
                    <a:pt x="240992" y="-8550"/>
                    <a:pt x="263484" y="4845"/>
                  </a:cubicBezTo>
                  <a:cubicBezTo>
                    <a:pt x="284101" y="17078"/>
                    <a:pt x="284279" y="46011"/>
                    <a:pt x="302756" y="59316"/>
                  </a:cubicBezTo>
                  <a:cubicBezTo>
                    <a:pt x="326408" y="76282"/>
                    <a:pt x="359163" y="60655"/>
                    <a:pt x="385850" y="60566"/>
                  </a:cubicBezTo>
                  <a:cubicBezTo>
                    <a:pt x="420480" y="60477"/>
                    <a:pt x="452611" y="89855"/>
                    <a:pt x="455646" y="124324"/>
                  </a:cubicBezTo>
                  <a:cubicBezTo>
                    <a:pt x="457610" y="147273"/>
                    <a:pt x="448774" y="172723"/>
                    <a:pt x="461091" y="192190"/>
                  </a:cubicBezTo>
                  <a:cubicBezTo>
                    <a:pt x="489919" y="237552"/>
                    <a:pt x="535349" y="277825"/>
                    <a:pt x="492687" y="335690"/>
                  </a:cubicBezTo>
                  <a:cubicBezTo>
                    <a:pt x="477692" y="356049"/>
                    <a:pt x="455021" y="368997"/>
                    <a:pt x="434672" y="383910"/>
                  </a:cubicBezTo>
                  <a:cubicBezTo>
                    <a:pt x="387367" y="418468"/>
                    <a:pt x="373087" y="543394"/>
                    <a:pt x="287760" y="500978"/>
                  </a:cubicBezTo>
                  <a:cubicBezTo>
                    <a:pt x="273123" y="493745"/>
                    <a:pt x="260539" y="481154"/>
                    <a:pt x="244384" y="478743"/>
                  </a:cubicBezTo>
                  <a:cubicBezTo>
                    <a:pt x="227336" y="476243"/>
                    <a:pt x="211092" y="485619"/>
                    <a:pt x="194937" y="491870"/>
                  </a:cubicBezTo>
                  <a:cubicBezTo>
                    <a:pt x="165930" y="503032"/>
                    <a:pt x="112556" y="491870"/>
                    <a:pt x="100507" y="459723"/>
                  </a:cubicBezTo>
                  <a:cubicBezTo>
                    <a:pt x="91850" y="436684"/>
                    <a:pt x="93813" y="416503"/>
                    <a:pt x="75516" y="397394"/>
                  </a:cubicBezTo>
                  <a:cubicBezTo>
                    <a:pt x="63646" y="384982"/>
                    <a:pt x="48026" y="380785"/>
                    <a:pt x="35085" y="370337"/>
                  </a:cubicBezTo>
                  <a:cubicBezTo>
                    <a:pt x="16253" y="355067"/>
                    <a:pt x="3132" y="330957"/>
                    <a:pt x="455" y="306847"/>
                  </a:cubicBezTo>
                  <a:cubicBezTo>
                    <a:pt x="-2223" y="283451"/>
                    <a:pt x="7238" y="269699"/>
                    <a:pt x="20715" y="25657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3" name="Google Shape;173;p3"/>
            <p:cNvSpPr/>
            <p:nvPr/>
          </p:nvSpPr>
          <p:spPr>
            <a:xfrm>
              <a:off x="11320491" y="730335"/>
              <a:ext cx="193141" cy="174680"/>
            </a:xfrm>
            <a:custGeom>
              <a:avLst/>
              <a:gdLst/>
              <a:ahLst/>
              <a:cxnLst/>
              <a:rect l="l" t="t" r="r" b="b"/>
              <a:pathLst>
                <a:path w="193141" h="174680" extrusionOk="0">
                  <a:moveTo>
                    <a:pt x="842" y="101643"/>
                  </a:moveTo>
                  <a:cubicBezTo>
                    <a:pt x="-3798" y="71729"/>
                    <a:pt x="11196" y="40922"/>
                    <a:pt x="34669" y="21901"/>
                  </a:cubicBezTo>
                  <a:cubicBezTo>
                    <a:pt x="73405" y="-9621"/>
                    <a:pt x="150341" y="-8549"/>
                    <a:pt x="182116" y="34492"/>
                  </a:cubicBezTo>
                  <a:cubicBezTo>
                    <a:pt x="212818" y="76104"/>
                    <a:pt x="174619" y="160579"/>
                    <a:pt x="126243" y="172099"/>
                  </a:cubicBezTo>
                  <a:cubicBezTo>
                    <a:pt x="77065" y="183797"/>
                    <a:pt x="9143" y="154954"/>
                    <a:pt x="842" y="10164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4" name="Google Shape;174;p3"/>
            <p:cNvSpPr/>
            <p:nvPr/>
          </p:nvSpPr>
          <p:spPr>
            <a:xfrm>
              <a:off x="11534475" y="973335"/>
              <a:ext cx="94960" cy="113496"/>
            </a:xfrm>
            <a:custGeom>
              <a:avLst/>
              <a:gdLst/>
              <a:ahLst/>
              <a:cxnLst/>
              <a:rect l="l" t="t" r="r" b="b"/>
              <a:pathLst>
                <a:path w="94960" h="113496" extrusionOk="0">
                  <a:moveTo>
                    <a:pt x="94961" y="113496"/>
                  </a:moveTo>
                  <a:cubicBezTo>
                    <a:pt x="79788" y="110817"/>
                    <a:pt x="67917" y="105281"/>
                    <a:pt x="56849" y="98584"/>
                  </a:cubicBezTo>
                  <a:cubicBezTo>
                    <a:pt x="45961" y="91797"/>
                    <a:pt x="36233" y="83582"/>
                    <a:pt x="27842" y="74027"/>
                  </a:cubicBezTo>
                  <a:cubicBezTo>
                    <a:pt x="19364" y="64472"/>
                    <a:pt x="12223" y="53489"/>
                    <a:pt x="7136" y="41255"/>
                  </a:cubicBezTo>
                  <a:cubicBezTo>
                    <a:pt x="2137" y="28932"/>
                    <a:pt x="-1255" y="15448"/>
                    <a:pt x="442" y="0"/>
                  </a:cubicBezTo>
                  <a:cubicBezTo>
                    <a:pt x="14722" y="5804"/>
                    <a:pt x="25255" y="12680"/>
                    <a:pt x="35162" y="20092"/>
                  </a:cubicBezTo>
                  <a:cubicBezTo>
                    <a:pt x="44890" y="27503"/>
                    <a:pt x="53547" y="35540"/>
                    <a:pt x="61401" y="44470"/>
                  </a:cubicBezTo>
                  <a:cubicBezTo>
                    <a:pt x="69256" y="53400"/>
                    <a:pt x="76397" y="63311"/>
                    <a:pt x="82377" y="74474"/>
                  </a:cubicBezTo>
                  <a:cubicBezTo>
                    <a:pt x="88177" y="85904"/>
                    <a:pt x="93266" y="98227"/>
                    <a:pt x="94961" y="1134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5" name="Google Shape;175;p3"/>
            <p:cNvSpPr/>
            <p:nvPr/>
          </p:nvSpPr>
          <p:spPr>
            <a:xfrm>
              <a:off x="11635059" y="808758"/>
              <a:ext cx="122098" cy="44655"/>
            </a:xfrm>
            <a:custGeom>
              <a:avLst/>
              <a:gdLst/>
              <a:ahLst/>
              <a:cxnLst/>
              <a:rect l="l" t="t" r="r" b="b"/>
              <a:pathLst>
                <a:path w="122098" h="44655" extrusionOk="0">
                  <a:moveTo>
                    <a:pt x="122099" y="22328"/>
                  </a:moveTo>
                  <a:cubicBezTo>
                    <a:pt x="111924" y="31526"/>
                    <a:pt x="101749" y="36348"/>
                    <a:pt x="91574" y="39830"/>
                  </a:cubicBezTo>
                  <a:cubicBezTo>
                    <a:pt x="81399" y="43134"/>
                    <a:pt x="71224" y="44652"/>
                    <a:pt x="61049" y="44652"/>
                  </a:cubicBezTo>
                  <a:cubicBezTo>
                    <a:pt x="50875" y="44741"/>
                    <a:pt x="40700" y="43134"/>
                    <a:pt x="30525" y="39919"/>
                  </a:cubicBezTo>
                  <a:cubicBezTo>
                    <a:pt x="20350" y="36437"/>
                    <a:pt x="10175" y="31704"/>
                    <a:pt x="0" y="22328"/>
                  </a:cubicBezTo>
                  <a:cubicBezTo>
                    <a:pt x="10175" y="13041"/>
                    <a:pt x="20350" y="8219"/>
                    <a:pt x="30525" y="4736"/>
                  </a:cubicBezTo>
                  <a:cubicBezTo>
                    <a:pt x="40700" y="1433"/>
                    <a:pt x="50875" y="-86"/>
                    <a:pt x="61049" y="4"/>
                  </a:cubicBezTo>
                  <a:cubicBezTo>
                    <a:pt x="71224" y="4"/>
                    <a:pt x="81399" y="1522"/>
                    <a:pt x="91574" y="4826"/>
                  </a:cubicBezTo>
                  <a:cubicBezTo>
                    <a:pt x="101749" y="8308"/>
                    <a:pt x="111924" y="13130"/>
                    <a:pt x="122099" y="223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6" name="Google Shape;176;p3"/>
            <p:cNvSpPr/>
            <p:nvPr/>
          </p:nvSpPr>
          <p:spPr>
            <a:xfrm>
              <a:off x="11545984" y="589180"/>
              <a:ext cx="83469" cy="101978"/>
            </a:xfrm>
            <a:custGeom>
              <a:avLst/>
              <a:gdLst/>
              <a:ahLst/>
              <a:cxnLst/>
              <a:rect l="l" t="t" r="r" b="b"/>
              <a:pathLst>
                <a:path w="83469" h="101978" extrusionOk="0">
                  <a:moveTo>
                    <a:pt x="81756" y="0"/>
                  </a:moveTo>
                  <a:cubicBezTo>
                    <a:pt x="84969" y="14020"/>
                    <a:pt x="83273" y="26432"/>
                    <a:pt x="79881" y="37951"/>
                  </a:cubicBezTo>
                  <a:cubicBezTo>
                    <a:pt x="76312" y="49470"/>
                    <a:pt x="70689" y="59918"/>
                    <a:pt x="63370" y="69026"/>
                  </a:cubicBezTo>
                  <a:cubicBezTo>
                    <a:pt x="56051" y="78224"/>
                    <a:pt x="47126" y="85993"/>
                    <a:pt x="36683" y="91976"/>
                  </a:cubicBezTo>
                  <a:cubicBezTo>
                    <a:pt x="26152" y="97780"/>
                    <a:pt x="14370" y="102066"/>
                    <a:pt x="0" y="101977"/>
                  </a:cubicBezTo>
                  <a:cubicBezTo>
                    <a:pt x="2410" y="87779"/>
                    <a:pt x="6783" y="77242"/>
                    <a:pt x="11603" y="67330"/>
                  </a:cubicBezTo>
                  <a:cubicBezTo>
                    <a:pt x="16512" y="57596"/>
                    <a:pt x="22135" y="49024"/>
                    <a:pt x="28561" y="41077"/>
                  </a:cubicBezTo>
                  <a:cubicBezTo>
                    <a:pt x="34988" y="33129"/>
                    <a:pt x="42127" y="25807"/>
                    <a:pt x="50607" y="18842"/>
                  </a:cubicBezTo>
                  <a:cubicBezTo>
                    <a:pt x="59175" y="12144"/>
                    <a:pt x="68547" y="5536"/>
                    <a:pt x="8175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7" name="Google Shape;177;p3"/>
            <p:cNvSpPr/>
            <p:nvPr/>
          </p:nvSpPr>
          <p:spPr>
            <a:xfrm>
              <a:off x="11292628" y="480417"/>
              <a:ext cx="60143" cy="162431"/>
            </a:xfrm>
            <a:custGeom>
              <a:avLst/>
              <a:gdLst/>
              <a:ahLst/>
              <a:cxnLst/>
              <a:rect l="l" t="t" r="r" b="b"/>
              <a:pathLst>
                <a:path w="60143" h="162431" extrusionOk="0">
                  <a:moveTo>
                    <a:pt x="55928" y="162431"/>
                  </a:moveTo>
                  <a:cubicBezTo>
                    <a:pt x="42897" y="151894"/>
                    <a:pt x="34061" y="139839"/>
                    <a:pt x="26474" y="127337"/>
                  </a:cubicBezTo>
                  <a:cubicBezTo>
                    <a:pt x="19066" y="114747"/>
                    <a:pt x="13265" y="101620"/>
                    <a:pt x="8891" y="87957"/>
                  </a:cubicBezTo>
                  <a:cubicBezTo>
                    <a:pt x="4518" y="74384"/>
                    <a:pt x="1662" y="60275"/>
                    <a:pt x="502" y="45720"/>
                  </a:cubicBezTo>
                  <a:cubicBezTo>
                    <a:pt x="-569" y="31075"/>
                    <a:pt x="-213" y="16163"/>
                    <a:pt x="4429" y="0"/>
                  </a:cubicBezTo>
                  <a:cubicBezTo>
                    <a:pt x="17638" y="10894"/>
                    <a:pt x="26563" y="23039"/>
                    <a:pt x="34061" y="35451"/>
                  </a:cubicBezTo>
                  <a:cubicBezTo>
                    <a:pt x="41469" y="47952"/>
                    <a:pt x="47181" y="60990"/>
                    <a:pt x="51465" y="74474"/>
                  </a:cubicBezTo>
                  <a:cubicBezTo>
                    <a:pt x="55749" y="87957"/>
                    <a:pt x="58517" y="101888"/>
                    <a:pt x="59677" y="116354"/>
                  </a:cubicBezTo>
                  <a:cubicBezTo>
                    <a:pt x="60659" y="130909"/>
                    <a:pt x="60391" y="145911"/>
                    <a:pt x="55928" y="1624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8" name="Google Shape;178;p3"/>
            <p:cNvSpPr/>
            <p:nvPr/>
          </p:nvSpPr>
          <p:spPr>
            <a:xfrm>
              <a:off x="11081510" y="724829"/>
              <a:ext cx="178774" cy="51134"/>
            </a:xfrm>
            <a:custGeom>
              <a:avLst/>
              <a:gdLst/>
              <a:ahLst/>
              <a:cxnLst/>
              <a:rect l="l" t="t" r="r" b="b"/>
              <a:pathLst>
                <a:path w="178774" h="51134" extrusionOk="0">
                  <a:moveTo>
                    <a:pt x="178775" y="31962"/>
                  </a:moveTo>
                  <a:cubicBezTo>
                    <a:pt x="164048" y="42052"/>
                    <a:pt x="148161" y="46874"/>
                    <a:pt x="132185" y="49464"/>
                  </a:cubicBezTo>
                  <a:cubicBezTo>
                    <a:pt x="116208" y="51875"/>
                    <a:pt x="99964" y="51607"/>
                    <a:pt x="84166" y="49107"/>
                  </a:cubicBezTo>
                  <a:cubicBezTo>
                    <a:pt x="68368" y="46517"/>
                    <a:pt x="52928" y="41606"/>
                    <a:pt x="38558" y="34194"/>
                  </a:cubicBezTo>
                  <a:cubicBezTo>
                    <a:pt x="24188" y="26693"/>
                    <a:pt x="10711" y="16960"/>
                    <a:pt x="0" y="2673"/>
                  </a:cubicBezTo>
                  <a:cubicBezTo>
                    <a:pt x="17584" y="-364"/>
                    <a:pt x="32935" y="-274"/>
                    <a:pt x="47929" y="351"/>
                  </a:cubicBezTo>
                  <a:cubicBezTo>
                    <a:pt x="62835" y="1065"/>
                    <a:pt x="77204" y="2673"/>
                    <a:pt x="91395" y="5084"/>
                  </a:cubicBezTo>
                  <a:cubicBezTo>
                    <a:pt x="105587" y="7405"/>
                    <a:pt x="119689" y="10531"/>
                    <a:pt x="134059" y="14549"/>
                  </a:cubicBezTo>
                  <a:cubicBezTo>
                    <a:pt x="148518" y="18657"/>
                    <a:pt x="163155" y="23479"/>
                    <a:pt x="178775" y="3196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79" name="Google Shape;179;p3"/>
            <p:cNvSpPr/>
            <p:nvPr/>
          </p:nvSpPr>
          <p:spPr>
            <a:xfrm>
              <a:off x="11127118" y="911492"/>
              <a:ext cx="139325" cy="81716"/>
            </a:xfrm>
            <a:custGeom>
              <a:avLst/>
              <a:gdLst/>
              <a:ahLst/>
              <a:cxnLst/>
              <a:rect l="l" t="t" r="r" b="b"/>
              <a:pathLst>
                <a:path w="139325" h="81716" extrusionOk="0">
                  <a:moveTo>
                    <a:pt x="139325" y="317"/>
                  </a:moveTo>
                  <a:cubicBezTo>
                    <a:pt x="132363" y="15051"/>
                    <a:pt x="123170" y="25946"/>
                    <a:pt x="113263" y="35679"/>
                  </a:cubicBezTo>
                  <a:cubicBezTo>
                    <a:pt x="103267" y="45234"/>
                    <a:pt x="92467" y="53360"/>
                    <a:pt x="80864" y="60146"/>
                  </a:cubicBezTo>
                  <a:cubicBezTo>
                    <a:pt x="69261" y="66933"/>
                    <a:pt x="56855" y="72380"/>
                    <a:pt x="43645" y="76309"/>
                  </a:cubicBezTo>
                  <a:cubicBezTo>
                    <a:pt x="30257" y="80060"/>
                    <a:pt x="16245" y="82649"/>
                    <a:pt x="0" y="81399"/>
                  </a:cubicBezTo>
                  <a:cubicBezTo>
                    <a:pt x="6962" y="66576"/>
                    <a:pt x="16155" y="55682"/>
                    <a:pt x="26062" y="45948"/>
                  </a:cubicBezTo>
                  <a:cubicBezTo>
                    <a:pt x="36059" y="36393"/>
                    <a:pt x="46858" y="28267"/>
                    <a:pt x="58551" y="21570"/>
                  </a:cubicBezTo>
                  <a:cubicBezTo>
                    <a:pt x="70154" y="14873"/>
                    <a:pt x="82559" y="9426"/>
                    <a:pt x="95859" y="5497"/>
                  </a:cubicBezTo>
                  <a:cubicBezTo>
                    <a:pt x="109068" y="1657"/>
                    <a:pt x="123081" y="-933"/>
                    <a:pt x="139325" y="31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0" name="Google Shape;180;p3"/>
            <p:cNvSpPr/>
            <p:nvPr/>
          </p:nvSpPr>
          <p:spPr>
            <a:xfrm>
              <a:off x="11301602" y="982801"/>
              <a:ext cx="64491" cy="157251"/>
            </a:xfrm>
            <a:custGeom>
              <a:avLst/>
              <a:gdLst/>
              <a:ahLst/>
              <a:cxnLst/>
              <a:rect l="l" t="t" r="r" b="b"/>
              <a:pathLst>
                <a:path w="64491" h="157251" extrusionOk="0">
                  <a:moveTo>
                    <a:pt x="62752" y="0"/>
                  </a:moveTo>
                  <a:cubicBezTo>
                    <a:pt x="65518" y="16520"/>
                    <a:pt x="64626" y="31075"/>
                    <a:pt x="62573" y="45184"/>
                  </a:cubicBezTo>
                  <a:cubicBezTo>
                    <a:pt x="60431" y="59204"/>
                    <a:pt x="56861" y="72598"/>
                    <a:pt x="52130" y="85457"/>
                  </a:cubicBezTo>
                  <a:cubicBezTo>
                    <a:pt x="47401" y="98405"/>
                    <a:pt x="41420" y="110817"/>
                    <a:pt x="33923" y="122873"/>
                  </a:cubicBezTo>
                  <a:cubicBezTo>
                    <a:pt x="26248" y="134838"/>
                    <a:pt x="17500" y="146536"/>
                    <a:pt x="4558" y="157252"/>
                  </a:cubicBezTo>
                  <a:cubicBezTo>
                    <a:pt x="-351" y="141178"/>
                    <a:pt x="-618" y="126177"/>
                    <a:pt x="632" y="111710"/>
                  </a:cubicBezTo>
                  <a:cubicBezTo>
                    <a:pt x="2059" y="97244"/>
                    <a:pt x="5361" y="83314"/>
                    <a:pt x="10271" y="70009"/>
                  </a:cubicBezTo>
                  <a:cubicBezTo>
                    <a:pt x="15268" y="56704"/>
                    <a:pt x="21785" y="43934"/>
                    <a:pt x="30174" y="32058"/>
                  </a:cubicBezTo>
                  <a:cubicBezTo>
                    <a:pt x="38653" y="20270"/>
                    <a:pt x="48649" y="9108"/>
                    <a:pt x="62752"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81" name="Google Shape;181;p3"/>
          <p:cNvGrpSpPr/>
          <p:nvPr/>
        </p:nvGrpSpPr>
        <p:grpSpPr>
          <a:xfrm rot="691126">
            <a:off x="-332237" y="5370694"/>
            <a:ext cx="932340" cy="2272308"/>
            <a:chOff x="-447306" y="3705217"/>
            <a:chExt cx="1511186" cy="3683077"/>
          </a:xfrm>
        </p:grpSpPr>
        <p:grpSp>
          <p:nvGrpSpPr>
            <p:cNvPr id="182" name="Google Shape;182;p3"/>
            <p:cNvGrpSpPr/>
            <p:nvPr/>
          </p:nvGrpSpPr>
          <p:grpSpPr>
            <a:xfrm>
              <a:off x="-447306" y="3705217"/>
              <a:ext cx="1511186" cy="3683077"/>
              <a:chOff x="-447306" y="3705217"/>
              <a:chExt cx="1511186" cy="3683077"/>
            </a:xfrm>
          </p:grpSpPr>
          <p:sp>
            <p:nvSpPr>
              <p:cNvPr id="183" name="Google Shape;183;p3"/>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4" name="Google Shape;184;p3"/>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5" name="Google Shape;185;p3"/>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6" name="Google Shape;186;p3"/>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7" name="Google Shape;187;p3"/>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8" name="Google Shape;188;p3"/>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89" name="Google Shape;189;p3"/>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0" name="Google Shape;190;p3"/>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1" name="Google Shape;191;p3"/>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2" name="Google Shape;192;p3"/>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3" name="Google Shape;193;p3"/>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4" name="Google Shape;194;p3"/>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5" name="Google Shape;195;p3"/>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6" name="Google Shape;196;p3"/>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97" name="Google Shape;197;p3"/>
            <p:cNvGrpSpPr/>
            <p:nvPr/>
          </p:nvGrpSpPr>
          <p:grpSpPr>
            <a:xfrm>
              <a:off x="-131202" y="3705284"/>
              <a:ext cx="1190013" cy="3304167"/>
              <a:chOff x="-131202" y="3705284"/>
              <a:chExt cx="1190013" cy="3304167"/>
            </a:xfrm>
          </p:grpSpPr>
          <p:sp>
            <p:nvSpPr>
              <p:cNvPr id="198" name="Google Shape;198;p3"/>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99" name="Google Shape;199;p3"/>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0" name="Google Shape;200;p3"/>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1" name="Google Shape;201;p3"/>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2" name="Google Shape;202;p3"/>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3" name="Google Shape;203;p3"/>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4" name="Google Shape;204;p3"/>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5" name="Google Shape;205;p3"/>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6" name="Google Shape;206;p3"/>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7" name="Google Shape;207;p3"/>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8" name="Google Shape;208;p3"/>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09" name="Google Shape;209;p3"/>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0" name="Google Shape;210;p3"/>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1" name="Google Shape;211;p3"/>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2" name="Google Shape;212;p3"/>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grpSp>
        <p:nvGrpSpPr>
          <p:cNvPr id="213" name="Google Shape;213;p3"/>
          <p:cNvGrpSpPr/>
          <p:nvPr/>
        </p:nvGrpSpPr>
        <p:grpSpPr>
          <a:xfrm rot="8100000">
            <a:off x="-269266" y="468049"/>
            <a:ext cx="806403" cy="813523"/>
            <a:chOff x="1152825" y="6165169"/>
            <a:chExt cx="835762" cy="843141"/>
          </a:xfrm>
        </p:grpSpPr>
        <p:sp>
          <p:nvSpPr>
            <p:cNvPr id="214" name="Google Shape;214;p3"/>
            <p:cNvSpPr/>
            <p:nvPr/>
          </p:nvSpPr>
          <p:spPr>
            <a:xfrm>
              <a:off x="1152825" y="6165169"/>
              <a:ext cx="835762" cy="843141"/>
            </a:xfrm>
            <a:custGeom>
              <a:avLst/>
              <a:gdLst/>
              <a:ahLst/>
              <a:cxnLst/>
              <a:rect l="l" t="t" r="r" b="b"/>
              <a:pathLst>
                <a:path w="835762" h="843141" extrusionOk="0">
                  <a:moveTo>
                    <a:pt x="332617" y="818561"/>
                  </a:moveTo>
                  <a:cubicBezTo>
                    <a:pt x="259340" y="743730"/>
                    <a:pt x="138313" y="729353"/>
                    <a:pt x="69945" y="649968"/>
                  </a:cubicBezTo>
                  <a:cubicBezTo>
                    <a:pt x="34154" y="608356"/>
                    <a:pt x="17464" y="553795"/>
                    <a:pt x="6307" y="499950"/>
                  </a:cubicBezTo>
                  <a:cubicBezTo>
                    <a:pt x="952" y="474232"/>
                    <a:pt x="-3243" y="447264"/>
                    <a:pt x="3451" y="421904"/>
                  </a:cubicBezTo>
                  <a:cubicBezTo>
                    <a:pt x="10234" y="396544"/>
                    <a:pt x="30763" y="373059"/>
                    <a:pt x="57003" y="370916"/>
                  </a:cubicBezTo>
                  <a:cubicBezTo>
                    <a:pt x="85029" y="368683"/>
                    <a:pt x="108859" y="390114"/>
                    <a:pt x="127603" y="411099"/>
                  </a:cubicBezTo>
                  <a:cubicBezTo>
                    <a:pt x="146346" y="432084"/>
                    <a:pt x="166338" y="455658"/>
                    <a:pt x="194185" y="459944"/>
                  </a:cubicBezTo>
                  <a:cubicBezTo>
                    <a:pt x="221943" y="464231"/>
                    <a:pt x="253628" y="433334"/>
                    <a:pt x="238366" y="409760"/>
                  </a:cubicBezTo>
                  <a:cubicBezTo>
                    <a:pt x="234082" y="403152"/>
                    <a:pt x="227120" y="398776"/>
                    <a:pt x="220426" y="394579"/>
                  </a:cubicBezTo>
                  <a:cubicBezTo>
                    <a:pt x="194453" y="378327"/>
                    <a:pt x="168480" y="362164"/>
                    <a:pt x="142508" y="345913"/>
                  </a:cubicBezTo>
                  <a:cubicBezTo>
                    <a:pt x="127067" y="336268"/>
                    <a:pt x="110644" y="325463"/>
                    <a:pt x="104397" y="308318"/>
                  </a:cubicBezTo>
                  <a:cubicBezTo>
                    <a:pt x="96899" y="287780"/>
                    <a:pt x="106985" y="264652"/>
                    <a:pt x="121444" y="248222"/>
                  </a:cubicBezTo>
                  <a:cubicBezTo>
                    <a:pt x="135903" y="231791"/>
                    <a:pt x="154468" y="219468"/>
                    <a:pt x="169105" y="203305"/>
                  </a:cubicBezTo>
                  <a:cubicBezTo>
                    <a:pt x="192579" y="177320"/>
                    <a:pt x="216766" y="137047"/>
                    <a:pt x="250236" y="147316"/>
                  </a:cubicBezTo>
                  <a:cubicBezTo>
                    <a:pt x="280850" y="156692"/>
                    <a:pt x="289865" y="204912"/>
                    <a:pt x="321818" y="207502"/>
                  </a:cubicBezTo>
                  <a:cubicBezTo>
                    <a:pt x="326459" y="207859"/>
                    <a:pt x="331278" y="207055"/>
                    <a:pt x="335027" y="204377"/>
                  </a:cubicBezTo>
                  <a:cubicBezTo>
                    <a:pt x="346273" y="196251"/>
                    <a:pt x="340382" y="177766"/>
                    <a:pt x="330029" y="168480"/>
                  </a:cubicBezTo>
                  <a:cubicBezTo>
                    <a:pt x="319676" y="159193"/>
                    <a:pt x="305752" y="153210"/>
                    <a:pt x="299237" y="140976"/>
                  </a:cubicBezTo>
                  <a:cubicBezTo>
                    <a:pt x="289597" y="122670"/>
                    <a:pt x="302360" y="99275"/>
                    <a:pt x="320122" y="88737"/>
                  </a:cubicBezTo>
                  <a:cubicBezTo>
                    <a:pt x="337883" y="78200"/>
                    <a:pt x="359304" y="76236"/>
                    <a:pt x="379475" y="71503"/>
                  </a:cubicBezTo>
                  <a:cubicBezTo>
                    <a:pt x="407947" y="64716"/>
                    <a:pt x="434902" y="51769"/>
                    <a:pt x="457929" y="33641"/>
                  </a:cubicBezTo>
                  <a:cubicBezTo>
                    <a:pt x="474619" y="20515"/>
                    <a:pt x="490596" y="4173"/>
                    <a:pt x="511481" y="691"/>
                  </a:cubicBezTo>
                  <a:cubicBezTo>
                    <a:pt x="542630" y="-4489"/>
                    <a:pt x="569942" y="20425"/>
                    <a:pt x="591630" y="43375"/>
                  </a:cubicBezTo>
                  <a:cubicBezTo>
                    <a:pt x="611712" y="64627"/>
                    <a:pt x="632330" y="86505"/>
                    <a:pt x="643308" y="113651"/>
                  </a:cubicBezTo>
                  <a:cubicBezTo>
                    <a:pt x="654286" y="140797"/>
                    <a:pt x="653661" y="174641"/>
                    <a:pt x="634026" y="196340"/>
                  </a:cubicBezTo>
                  <a:cubicBezTo>
                    <a:pt x="621709" y="209913"/>
                    <a:pt x="603858" y="216968"/>
                    <a:pt x="589220" y="228130"/>
                  </a:cubicBezTo>
                  <a:cubicBezTo>
                    <a:pt x="574583" y="239203"/>
                    <a:pt x="562623" y="258401"/>
                    <a:pt x="569585" y="275368"/>
                  </a:cubicBezTo>
                  <a:cubicBezTo>
                    <a:pt x="574583" y="287423"/>
                    <a:pt x="587793" y="294209"/>
                    <a:pt x="600734" y="296352"/>
                  </a:cubicBezTo>
                  <a:cubicBezTo>
                    <a:pt x="634650" y="301978"/>
                    <a:pt x="671066" y="279118"/>
                    <a:pt x="680616" y="246078"/>
                  </a:cubicBezTo>
                  <a:cubicBezTo>
                    <a:pt x="698556" y="245185"/>
                    <a:pt x="712658" y="262241"/>
                    <a:pt x="717924" y="279386"/>
                  </a:cubicBezTo>
                  <a:cubicBezTo>
                    <a:pt x="723190" y="296531"/>
                    <a:pt x="722833" y="315194"/>
                    <a:pt x="728813" y="332161"/>
                  </a:cubicBezTo>
                  <a:cubicBezTo>
                    <a:pt x="739969" y="363772"/>
                    <a:pt x="772279" y="389221"/>
                    <a:pt x="768620" y="422440"/>
                  </a:cubicBezTo>
                  <a:cubicBezTo>
                    <a:pt x="765407" y="451908"/>
                    <a:pt x="734346" y="470481"/>
                    <a:pt x="705161" y="475214"/>
                  </a:cubicBezTo>
                  <a:cubicBezTo>
                    <a:pt x="675975" y="479947"/>
                    <a:pt x="645629" y="475571"/>
                    <a:pt x="616800" y="482269"/>
                  </a:cubicBezTo>
                  <a:cubicBezTo>
                    <a:pt x="587971" y="488876"/>
                    <a:pt x="559053" y="512540"/>
                    <a:pt x="561731" y="542008"/>
                  </a:cubicBezTo>
                  <a:cubicBezTo>
                    <a:pt x="563873" y="565226"/>
                    <a:pt x="584936" y="582638"/>
                    <a:pt x="607160" y="589782"/>
                  </a:cubicBezTo>
                  <a:cubicBezTo>
                    <a:pt x="643665" y="601480"/>
                    <a:pt x="686417" y="590943"/>
                    <a:pt x="713283" y="563618"/>
                  </a:cubicBezTo>
                  <a:cubicBezTo>
                    <a:pt x="724707" y="551920"/>
                    <a:pt x="733365" y="537633"/>
                    <a:pt x="745682" y="526828"/>
                  </a:cubicBezTo>
                  <a:cubicBezTo>
                    <a:pt x="757998" y="516023"/>
                    <a:pt x="776028" y="509236"/>
                    <a:pt x="790754" y="516380"/>
                  </a:cubicBezTo>
                  <a:cubicBezTo>
                    <a:pt x="818512" y="529775"/>
                    <a:pt x="807891" y="571387"/>
                    <a:pt x="816459" y="601033"/>
                  </a:cubicBezTo>
                  <a:cubicBezTo>
                    <a:pt x="821101" y="617197"/>
                    <a:pt x="832614" y="631127"/>
                    <a:pt x="835203" y="647825"/>
                  </a:cubicBezTo>
                  <a:cubicBezTo>
                    <a:pt x="839130" y="673185"/>
                    <a:pt x="821725" y="696581"/>
                    <a:pt x="803785" y="714887"/>
                  </a:cubicBezTo>
                  <a:cubicBezTo>
                    <a:pt x="679634" y="841510"/>
                    <a:pt x="473905" y="879550"/>
                    <a:pt x="312714" y="805702"/>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215" name="Google Shape;215;p3"/>
            <p:cNvGrpSpPr/>
            <p:nvPr/>
          </p:nvGrpSpPr>
          <p:grpSpPr>
            <a:xfrm>
              <a:off x="1452002" y="6794239"/>
              <a:ext cx="312502" cy="68696"/>
              <a:chOff x="1452002" y="6794239"/>
              <a:chExt cx="312502" cy="68696"/>
            </a:xfrm>
          </p:grpSpPr>
          <p:sp>
            <p:nvSpPr>
              <p:cNvPr id="216" name="Google Shape;216;p3"/>
              <p:cNvSpPr/>
              <p:nvPr/>
            </p:nvSpPr>
            <p:spPr>
              <a:xfrm>
                <a:off x="1452002" y="6821035"/>
                <a:ext cx="54582" cy="41900"/>
              </a:xfrm>
              <a:custGeom>
                <a:avLst/>
                <a:gdLst/>
                <a:ahLst/>
                <a:cxnLst/>
                <a:rect l="l" t="t" r="r" b="b"/>
                <a:pathLst>
                  <a:path w="54582" h="41900" extrusionOk="0">
                    <a:moveTo>
                      <a:pt x="2469" y="5532"/>
                    </a:moveTo>
                    <a:cubicBezTo>
                      <a:pt x="-476" y="7318"/>
                      <a:pt x="-566" y="12319"/>
                      <a:pt x="1041" y="15533"/>
                    </a:cubicBezTo>
                    <a:cubicBezTo>
                      <a:pt x="1398" y="16158"/>
                      <a:pt x="1755" y="16784"/>
                      <a:pt x="2112" y="17409"/>
                    </a:cubicBezTo>
                    <a:cubicBezTo>
                      <a:pt x="1398" y="23213"/>
                      <a:pt x="3451" y="29999"/>
                      <a:pt x="8360" y="34554"/>
                    </a:cubicBezTo>
                    <a:cubicBezTo>
                      <a:pt x="14340" y="40090"/>
                      <a:pt x="21391" y="40179"/>
                      <a:pt x="26746" y="37143"/>
                    </a:cubicBezTo>
                    <a:cubicBezTo>
                      <a:pt x="27639" y="37411"/>
                      <a:pt x="28531" y="37590"/>
                      <a:pt x="29424" y="37769"/>
                    </a:cubicBezTo>
                    <a:cubicBezTo>
                      <a:pt x="31744" y="40894"/>
                      <a:pt x="35582" y="42947"/>
                      <a:pt x="39688" y="41340"/>
                    </a:cubicBezTo>
                    <a:cubicBezTo>
                      <a:pt x="50934" y="36786"/>
                      <a:pt x="56200" y="25177"/>
                      <a:pt x="54147" y="12229"/>
                    </a:cubicBezTo>
                    <a:cubicBezTo>
                      <a:pt x="53611" y="9104"/>
                      <a:pt x="50934" y="6425"/>
                      <a:pt x="48167" y="5175"/>
                    </a:cubicBezTo>
                    <a:cubicBezTo>
                      <a:pt x="40491" y="1603"/>
                      <a:pt x="32101" y="-1522"/>
                      <a:pt x="24425" y="800"/>
                    </a:cubicBezTo>
                    <a:cubicBezTo>
                      <a:pt x="22730" y="1335"/>
                      <a:pt x="21123" y="2139"/>
                      <a:pt x="19606" y="3121"/>
                    </a:cubicBezTo>
                    <a:cubicBezTo>
                      <a:pt x="13536" y="1335"/>
                      <a:pt x="7646" y="2317"/>
                      <a:pt x="2469" y="553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7" name="Google Shape;217;p3"/>
              <p:cNvSpPr/>
              <p:nvPr/>
            </p:nvSpPr>
            <p:spPr>
              <a:xfrm>
                <a:off x="1534924" y="6812266"/>
                <a:ext cx="44680" cy="28615"/>
              </a:xfrm>
              <a:custGeom>
                <a:avLst/>
                <a:gdLst/>
                <a:ahLst/>
                <a:cxnLst/>
                <a:rect l="l" t="t" r="r" b="b"/>
                <a:pathLst>
                  <a:path w="44680" h="28615" extrusionOk="0">
                    <a:moveTo>
                      <a:pt x="5141" y="21802"/>
                    </a:moveTo>
                    <a:cubicBezTo>
                      <a:pt x="6480" y="25642"/>
                      <a:pt x="9961" y="28946"/>
                      <a:pt x="14780" y="28589"/>
                    </a:cubicBezTo>
                    <a:cubicBezTo>
                      <a:pt x="19868" y="28231"/>
                      <a:pt x="25937" y="28410"/>
                      <a:pt x="31382" y="27606"/>
                    </a:cubicBezTo>
                    <a:cubicBezTo>
                      <a:pt x="37629" y="27160"/>
                      <a:pt x="44412" y="25285"/>
                      <a:pt x="44502" y="17873"/>
                    </a:cubicBezTo>
                    <a:cubicBezTo>
                      <a:pt x="44502" y="17784"/>
                      <a:pt x="44502" y="17694"/>
                      <a:pt x="44502" y="17694"/>
                    </a:cubicBezTo>
                    <a:cubicBezTo>
                      <a:pt x="45126" y="14123"/>
                      <a:pt x="44145" y="10104"/>
                      <a:pt x="41110" y="6711"/>
                    </a:cubicBezTo>
                    <a:cubicBezTo>
                      <a:pt x="36290" y="1353"/>
                      <a:pt x="29061" y="-165"/>
                      <a:pt x="22902" y="14"/>
                    </a:cubicBezTo>
                    <a:cubicBezTo>
                      <a:pt x="16476" y="281"/>
                      <a:pt x="7372" y="-165"/>
                      <a:pt x="2820" y="4300"/>
                    </a:cubicBezTo>
                    <a:cubicBezTo>
                      <a:pt x="-2088" y="9211"/>
                      <a:pt x="-125" y="16980"/>
                      <a:pt x="5141" y="21802"/>
                    </a:cubicBezTo>
                    <a:close/>
                    <a:moveTo>
                      <a:pt x="16208" y="9836"/>
                    </a:moveTo>
                    <a:cubicBezTo>
                      <a:pt x="16030" y="9836"/>
                      <a:pt x="15762" y="9836"/>
                      <a:pt x="15584" y="9836"/>
                    </a:cubicBezTo>
                    <a:cubicBezTo>
                      <a:pt x="16030" y="9836"/>
                      <a:pt x="15673" y="9747"/>
                      <a:pt x="14602" y="9390"/>
                    </a:cubicBezTo>
                    <a:cubicBezTo>
                      <a:pt x="15316" y="8854"/>
                      <a:pt x="15851" y="8944"/>
                      <a:pt x="16208" y="983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8" name="Google Shape;218;p3"/>
              <p:cNvSpPr/>
              <p:nvPr/>
            </p:nvSpPr>
            <p:spPr>
              <a:xfrm>
                <a:off x="1646875" y="6794239"/>
                <a:ext cx="33505" cy="31541"/>
              </a:xfrm>
              <a:custGeom>
                <a:avLst/>
                <a:gdLst/>
                <a:ahLst/>
                <a:cxnLst/>
                <a:rect l="l" t="t" r="r" b="b"/>
                <a:pathLst>
                  <a:path w="33505" h="31541" extrusionOk="0">
                    <a:moveTo>
                      <a:pt x="3597" y="8307"/>
                    </a:moveTo>
                    <a:cubicBezTo>
                      <a:pt x="2526" y="10183"/>
                      <a:pt x="2080" y="12415"/>
                      <a:pt x="2080" y="14737"/>
                    </a:cubicBezTo>
                    <a:cubicBezTo>
                      <a:pt x="-2026" y="18755"/>
                      <a:pt x="-63" y="28757"/>
                      <a:pt x="8060" y="30364"/>
                    </a:cubicBezTo>
                    <a:cubicBezTo>
                      <a:pt x="10469" y="30810"/>
                      <a:pt x="12879" y="30900"/>
                      <a:pt x="15111" y="30721"/>
                    </a:cubicBezTo>
                    <a:cubicBezTo>
                      <a:pt x="17342" y="31346"/>
                      <a:pt x="19663" y="31614"/>
                      <a:pt x="21805" y="31525"/>
                    </a:cubicBezTo>
                    <a:cubicBezTo>
                      <a:pt x="34032" y="30632"/>
                      <a:pt x="37513" y="15898"/>
                      <a:pt x="28231" y="6254"/>
                    </a:cubicBezTo>
                    <a:cubicBezTo>
                      <a:pt x="23322" y="1164"/>
                      <a:pt x="16182" y="-1426"/>
                      <a:pt x="10202" y="807"/>
                    </a:cubicBezTo>
                    <a:cubicBezTo>
                      <a:pt x="7703" y="1699"/>
                      <a:pt x="6185" y="3664"/>
                      <a:pt x="5471" y="5897"/>
                    </a:cubicBezTo>
                    <a:cubicBezTo>
                      <a:pt x="4757" y="6522"/>
                      <a:pt x="4132" y="7325"/>
                      <a:pt x="3597" y="830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19" name="Google Shape;219;p3"/>
              <p:cNvSpPr/>
              <p:nvPr/>
            </p:nvSpPr>
            <p:spPr>
              <a:xfrm>
                <a:off x="1730528" y="6809333"/>
                <a:ext cx="33976" cy="29647"/>
              </a:xfrm>
              <a:custGeom>
                <a:avLst/>
                <a:gdLst/>
                <a:ahLst/>
                <a:cxnLst/>
                <a:rect l="l" t="t" r="r" b="b"/>
                <a:pathLst>
                  <a:path w="33976" h="29647" extrusionOk="0">
                    <a:moveTo>
                      <a:pt x="10357" y="29647"/>
                    </a:moveTo>
                    <a:cubicBezTo>
                      <a:pt x="16158" y="29468"/>
                      <a:pt x="21870" y="29379"/>
                      <a:pt x="27672" y="29200"/>
                    </a:cubicBezTo>
                    <a:cubicBezTo>
                      <a:pt x="32135" y="29111"/>
                      <a:pt x="34812" y="24110"/>
                      <a:pt x="33741" y="19735"/>
                    </a:cubicBezTo>
                    <a:cubicBezTo>
                      <a:pt x="32759" y="15806"/>
                      <a:pt x="29725" y="13216"/>
                      <a:pt x="26333" y="12412"/>
                    </a:cubicBezTo>
                    <a:cubicBezTo>
                      <a:pt x="26422" y="12323"/>
                      <a:pt x="26422" y="12144"/>
                      <a:pt x="26512" y="12055"/>
                    </a:cubicBezTo>
                    <a:cubicBezTo>
                      <a:pt x="28743" y="6430"/>
                      <a:pt x="21960" y="-893"/>
                      <a:pt x="16337" y="89"/>
                    </a:cubicBezTo>
                    <a:cubicBezTo>
                      <a:pt x="6697" y="1607"/>
                      <a:pt x="-175" y="9465"/>
                      <a:pt x="3" y="19824"/>
                    </a:cubicBezTo>
                    <a:cubicBezTo>
                      <a:pt x="3" y="25539"/>
                      <a:pt x="5002" y="29736"/>
                      <a:pt x="10357" y="2964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220" name="Google Shape;220;p3"/>
            <p:cNvGrpSpPr/>
            <p:nvPr/>
          </p:nvGrpSpPr>
          <p:grpSpPr>
            <a:xfrm>
              <a:off x="1518694" y="6262403"/>
              <a:ext cx="229194" cy="159063"/>
              <a:chOff x="1518694" y="6262403"/>
              <a:chExt cx="229194" cy="159063"/>
            </a:xfrm>
          </p:grpSpPr>
          <p:sp>
            <p:nvSpPr>
              <p:cNvPr id="221" name="Google Shape;221;p3"/>
              <p:cNvSpPr/>
              <p:nvPr/>
            </p:nvSpPr>
            <p:spPr>
              <a:xfrm>
                <a:off x="1634836" y="6262403"/>
                <a:ext cx="33012" cy="30236"/>
              </a:xfrm>
              <a:custGeom>
                <a:avLst/>
                <a:gdLst/>
                <a:ahLst/>
                <a:cxnLst/>
                <a:rect l="l" t="t" r="r" b="b"/>
                <a:pathLst>
                  <a:path w="33012" h="30236" extrusionOk="0">
                    <a:moveTo>
                      <a:pt x="31255" y="9987"/>
                    </a:moveTo>
                    <a:cubicBezTo>
                      <a:pt x="34021" y="5969"/>
                      <a:pt x="30630" y="-1175"/>
                      <a:pt x="23846" y="165"/>
                    </a:cubicBezTo>
                    <a:cubicBezTo>
                      <a:pt x="21437" y="611"/>
                      <a:pt x="18848" y="1326"/>
                      <a:pt x="16349" y="2219"/>
                    </a:cubicBezTo>
                    <a:cubicBezTo>
                      <a:pt x="10726" y="1862"/>
                      <a:pt x="5193" y="4094"/>
                      <a:pt x="1890" y="7844"/>
                    </a:cubicBezTo>
                    <a:cubicBezTo>
                      <a:pt x="-252" y="10345"/>
                      <a:pt x="-430" y="13113"/>
                      <a:pt x="641" y="15702"/>
                    </a:cubicBezTo>
                    <a:cubicBezTo>
                      <a:pt x="194" y="18560"/>
                      <a:pt x="2158" y="21239"/>
                      <a:pt x="4836" y="22668"/>
                    </a:cubicBezTo>
                    <a:cubicBezTo>
                      <a:pt x="9744" y="30526"/>
                      <a:pt x="22954" y="33026"/>
                      <a:pt x="29559" y="26508"/>
                    </a:cubicBezTo>
                    <a:cubicBezTo>
                      <a:pt x="32593" y="23561"/>
                      <a:pt x="33397" y="19721"/>
                      <a:pt x="32772" y="15971"/>
                    </a:cubicBezTo>
                    <a:cubicBezTo>
                      <a:pt x="33397" y="14095"/>
                      <a:pt x="32772" y="11595"/>
                      <a:pt x="31255" y="998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2" name="Google Shape;222;p3"/>
              <p:cNvSpPr/>
              <p:nvPr/>
            </p:nvSpPr>
            <p:spPr>
              <a:xfrm>
                <a:off x="1583713" y="6315197"/>
                <a:ext cx="35076" cy="31225"/>
              </a:xfrm>
              <a:custGeom>
                <a:avLst/>
                <a:gdLst/>
                <a:ahLst/>
                <a:cxnLst/>
                <a:rect l="l" t="t" r="r" b="b"/>
                <a:pathLst>
                  <a:path w="35076" h="31225" extrusionOk="0">
                    <a:moveTo>
                      <a:pt x="28826" y="1842"/>
                    </a:moveTo>
                    <a:cubicBezTo>
                      <a:pt x="23203" y="-1462"/>
                      <a:pt x="16777" y="324"/>
                      <a:pt x="11421" y="2199"/>
                    </a:cubicBezTo>
                    <a:cubicBezTo>
                      <a:pt x="6334" y="4074"/>
                      <a:pt x="1693" y="7200"/>
                      <a:pt x="354" y="12201"/>
                    </a:cubicBezTo>
                    <a:cubicBezTo>
                      <a:pt x="-539" y="15594"/>
                      <a:pt x="265" y="19523"/>
                      <a:pt x="2675" y="22648"/>
                    </a:cubicBezTo>
                    <a:cubicBezTo>
                      <a:pt x="2585" y="23273"/>
                      <a:pt x="2496" y="23898"/>
                      <a:pt x="2407" y="24612"/>
                    </a:cubicBezTo>
                    <a:cubicBezTo>
                      <a:pt x="1961" y="30328"/>
                      <a:pt x="9815" y="32828"/>
                      <a:pt x="14188" y="30149"/>
                    </a:cubicBezTo>
                    <a:cubicBezTo>
                      <a:pt x="18740" y="27292"/>
                      <a:pt x="24899" y="26934"/>
                      <a:pt x="29272" y="23809"/>
                    </a:cubicBezTo>
                    <a:cubicBezTo>
                      <a:pt x="32842" y="21220"/>
                      <a:pt x="34984" y="17201"/>
                      <a:pt x="35073" y="12915"/>
                    </a:cubicBezTo>
                    <a:cubicBezTo>
                      <a:pt x="35163" y="8628"/>
                      <a:pt x="33021" y="4253"/>
                      <a:pt x="28826" y="184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3" name="Google Shape;223;p3"/>
              <p:cNvSpPr/>
              <p:nvPr/>
            </p:nvSpPr>
            <p:spPr>
              <a:xfrm>
                <a:off x="1704808" y="6275028"/>
                <a:ext cx="43080" cy="35699"/>
              </a:xfrm>
              <a:custGeom>
                <a:avLst/>
                <a:gdLst/>
                <a:ahLst/>
                <a:cxnLst/>
                <a:rect l="l" t="t" r="r" b="b"/>
                <a:pathLst>
                  <a:path w="43080" h="35699" extrusionOk="0">
                    <a:moveTo>
                      <a:pt x="42682" y="17276"/>
                    </a:moveTo>
                    <a:cubicBezTo>
                      <a:pt x="43931" y="14864"/>
                      <a:pt x="42057" y="11560"/>
                      <a:pt x="39647" y="10042"/>
                    </a:cubicBezTo>
                    <a:cubicBezTo>
                      <a:pt x="39201" y="9774"/>
                      <a:pt x="38665" y="9507"/>
                      <a:pt x="38219" y="9239"/>
                    </a:cubicBezTo>
                    <a:cubicBezTo>
                      <a:pt x="36345" y="5042"/>
                      <a:pt x="32328" y="1380"/>
                      <a:pt x="27241" y="309"/>
                    </a:cubicBezTo>
                    <a:cubicBezTo>
                      <a:pt x="21082" y="-941"/>
                      <a:pt x="16352" y="1737"/>
                      <a:pt x="13942" y="5935"/>
                    </a:cubicBezTo>
                    <a:cubicBezTo>
                      <a:pt x="13228" y="6113"/>
                      <a:pt x="12603" y="6292"/>
                      <a:pt x="11889" y="6560"/>
                    </a:cubicBezTo>
                    <a:cubicBezTo>
                      <a:pt x="9122" y="5399"/>
                      <a:pt x="5731" y="5578"/>
                      <a:pt x="3678" y="8256"/>
                    </a:cubicBezTo>
                    <a:cubicBezTo>
                      <a:pt x="-2034" y="15757"/>
                      <a:pt x="-874" y="25580"/>
                      <a:pt x="5642" y="33349"/>
                    </a:cubicBezTo>
                    <a:cubicBezTo>
                      <a:pt x="7159" y="35224"/>
                      <a:pt x="10104" y="35849"/>
                      <a:pt x="12425" y="35671"/>
                    </a:cubicBezTo>
                    <a:cubicBezTo>
                      <a:pt x="18940" y="34956"/>
                      <a:pt x="25724" y="33706"/>
                      <a:pt x="30008" y="29152"/>
                    </a:cubicBezTo>
                    <a:cubicBezTo>
                      <a:pt x="30989" y="28080"/>
                      <a:pt x="31704" y="26919"/>
                      <a:pt x="32239" y="25669"/>
                    </a:cubicBezTo>
                    <a:cubicBezTo>
                      <a:pt x="37059" y="24509"/>
                      <a:pt x="40540" y="21472"/>
                      <a:pt x="42682" y="1727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4" name="Google Shape;224;p3"/>
              <p:cNvSpPr/>
              <p:nvPr/>
            </p:nvSpPr>
            <p:spPr>
              <a:xfrm>
                <a:off x="1661836" y="6319460"/>
                <a:ext cx="34459" cy="26854"/>
              </a:xfrm>
              <a:custGeom>
                <a:avLst/>
                <a:gdLst/>
                <a:ahLst/>
                <a:cxnLst/>
                <a:rect l="l" t="t" r="r" b="b"/>
                <a:pathLst>
                  <a:path w="34459" h="26854" extrusionOk="0">
                    <a:moveTo>
                      <a:pt x="25676" y="1954"/>
                    </a:moveTo>
                    <a:cubicBezTo>
                      <a:pt x="23266" y="-10"/>
                      <a:pt x="19607" y="-903"/>
                      <a:pt x="16572" y="1240"/>
                    </a:cubicBezTo>
                    <a:cubicBezTo>
                      <a:pt x="13359" y="3562"/>
                      <a:pt x="9164" y="5795"/>
                      <a:pt x="5862" y="8473"/>
                    </a:cubicBezTo>
                    <a:cubicBezTo>
                      <a:pt x="1934" y="11242"/>
                      <a:pt x="-1904" y="15260"/>
                      <a:pt x="1042" y="20171"/>
                    </a:cubicBezTo>
                    <a:cubicBezTo>
                      <a:pt x="1042" y="20261"/>
                      <a:pt x="1131" y="20261"/>
                      <a:pt x="1131" y="20261"/>
                    </a:cubicBezTo>
                    <a:cubicBezTo>
                      <a:pt x="2113" y="22850"/>
                      <a:pt x="4344" y="25172"/>
                      <a:pt x="7736" y="26243"/>
                    </a:cubicBezTo>
                    <a:cubicBezTo>
                      <a:pt x="13002" y="27851"/>
                      <a:pt x="18536" y="26065"/>
                      <a:pt x="22552" y="23475"/>
                    </a:cubicBezTo>
                    <a:cubicBezTo>
                      <a:pt x="26747" y="20707"/>
                      <a:pt x="32995" y="17403"/>
                      <a:pt x="34244" y="12581"/>
                    </a:cubicBezTo>
                    <a:cubicBezTo>
                      <a:pt x="35494" y="7491"/>
                      <a:pt x="31120" y="3115"/>
                      <a:pt x="25676" y="1954"/>
                    </a:cubicBezTo>
                    <a:close/>
                    <a:moveTo>
                      <a:pt x="23087" y="14277"/>
                    </a:moveTo>
                    <a:cubicBezTo>
                      <a:pt x="23177" y="14189"/>
                      <a:pt x="23355" y="14099"/>
                      <a:pt x="23445" y="14010"/>
                    </a:cubicBezTo>
                    <a:cubicBezTo>
                      <a:pt x="23177" y="14189"/>
                      <a:pt x="23445" y="14099"/>
                      <a:pt x="24248" y="13920"/>
                    </a:cubicBezTo>
                    <a:cubicBezTo>
                      <a:pt x="24069" y="14635"/>
                      <a:pt x="23623" y="14724"/>
                      <a:pt x="23087" y="1427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5" name="Google Shape;225;p3"/>
              <p:cNvSpPr/>
              <p:nvPr/>
            </p:nvSpPr>
            <p:spPr>
              <a:xfrm>
                <a:off x="1565689" y="6272213"/>
                <a:ext cx="34639" cy="28513"/>
              </a:xfrm>
              <a:custGeom>
                <a:avLst/>
                <a:gdLst/>
                <a:ahLst/>
                <a:cxnLst/>
                <a:rect l="l" t="t" r="r" b="b"/>
                <a:pathLst>
                  <a:path w="34639" h="28513" extrusionOk="0">
                    <a:moveTo>
                      <a:pt x="31230" y="24020"/>
                    </a:moveTo>
                    <a:cubicBezTo>
                      <a:pt x="36586" y="18572"/>
                      <a:pt x="35247" y="9821"/>
                      <a:pt x="29892" y="4553"/>
                    </a:cubicBezTo>
                    <a:cubicBezTo>
                      <a:pt x="28999" y="2767"/>
                      <a:pt x="27125" y="1338"/>
                      <a:pt x="24447" y="981"/>
                    </a:cubicBezTo>
                    <a:cubicBezTo>
                      <a:pt x="22305" y="177"/>
                      <a:pt x="19895" y="-180"/>
                      <a:pt x="17218" y="88"/>
                    </a:cubicBezTo>
                    <a:cubicBezTo>
                      <a:pt x="14897" y="356"/>
                      <a:pt x="12576" y="1071"/>
                      <a:pt x="10702" y="2231"/>
                    </a:cubicBezTo>
                    <a:cubicBezTo>
                      <a:pt x="3562" y="4285"/>
                      <a:pt x="-1883" y="8750"/>
                      <a:pt x="617" y="16787"/>
                    </a:cubicBezTo>
                    <a:cubicBezTo>
                      <a:pt x="4365" y="28663"/>
                      <a:pt x="23108" y="32324"/>
                      <a:pt x="31230" y="2402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6" name="Google Shape;226;p3"/>
              <p:cNvSpPr/>
              <p:nvPr/>
            </p:nvSpPr>
            <p:spPr>
              <a:xfrm>
                <a:off x="1518694" y="6344080"/>
                <a:ext cx="27627" cy="24467"/>
              </a:xfrm>
              <a:custGeom>
                <a:avLst/>
                <a:gdLst/>
                <a:ahLst/>
                <a:cxnLst/>
                <a:rect l="l" t="t" r="r" b="b"/>
                <a:pathLst>
                  <a:path w="27627" h="24467" extrusionOk="0">
                    <a:moveTo>
                      <a:pt x="19407" y="1712"/>
                    </a:moveTo>
                    <a:cubicBezTo>
                      <a:pt x="18068" y="1177"/>
                      <a:pt x="16640" y="819"/>
                      <a:pt x="15212" y="641"/>
                    </a:cubicBezTo>
                    <a:cubicBezTo>
                      <a:pt x="13963" y="105"/>
                      <a:pt x="12535" y="-163"/>
                      <a:pt x="10839" y="105"/>
                    </a:cubicBezTo>
                    <a:cubicBezTo>
                      <a:pt x="8161" y="552"/>
                      <a:pt x="5841" y="1712"/>
                      <a:pt x="4234" y="3320"/>
                    </a:cubicBezTo>
                    <a:cubicBezTo>
                      <a:pt x="1824" y="5195"/>
                      <a:pt x="396" y="7785"/>
                      <a:pt x="39" y="10820"/>
                    </a:cubicBezTo>
                    <a:cubicBezTo>
                      <a:pt x="-139" y="11981"/>
                      <a:pt x="307" y="13232"/>
                      <a:pt x="1021" y="14214"/>
                    </a:cubicBezTo>
                    <a:cubicBezTo>
                      <a:pt x="1289" y="15196"/>
                      <a:pt x="1646" y="16268"/>
                      <a:pt x="2092" y="17250"/>
                    </a:cubicBezTo>
                    <a:cubicBezTo>
                      <a:pt x="6109" y="25019"/>
                      <a:pt x="16908" y="26626"/>
                      <a:pt x="23245" y="21536"/>
                    </a:cubicBezTo>
                    <a:cubicBezTo>
                      <a:pt x="30118" y="16179"/>
                      <a:pt x="28957" y="5552"/>
                      <a:pt x="19407" y="1712"/>
                    </a:cubicBezTo>
                    <a:close/>
                    <a:moveTo>
                      <a:pt x="14855" y="12071"/>
                    </a:moveTo>
                    <a:cubicBezTo>
                      <a:pt x="14855" y="12071"/>
                      <a:pt x="14855" y="12071"/>
                      <a:pt x="14855" y="12071"/>
                    </a:cubicBezTo>
                    <a:cubicBezTo>
                      <a:pt x="14766" y="11981"/>
                      <a:pt x="14855" y="11981"/>
                      <a:pt x="14855" y="11892"/>
                    </a:cubicBezTo>
                    <a:cubicBezTo>
                      <a:pt x="14945" y="11803"/>
                      <a:pt x="14945" y="11714"/>
                      <a:pt x="14945" y="11714"/>
                    </a:cubicBezTo>
                    <a:cubicBezTo>
                      <a:pt x="14945" y="11803"/>
                      <a:pt x="14945" y="11803"/>
                      <a:pt x="14855" y="11892"/>
                    </a:cubicBezTo>
                    <a:cubicBezTo>
                      <a:pt x="14945" y="11981"/>
                      <a:pt x="14855" y="12071"/>
                      <a:pt x="14855" y="12071"/>
                    </a:cubicBezTo>
                    <a:close/>
                    <a:moveTo>
                      <a:pt x="14766" y="12249"/>
                    </a:moveTo>
                    <a:cubicBezTo>
                      <a:pt x="14766" y="12249"/>
                      <a:pt x="14766" y="12249"/>
                      <a:pt x="14766" y="12249"/>
                    </a:cubicBezTo>
                    <a:cubicBezTo>
                      <a:pt x="14766" y="12428"/>
                      <a:pt x="14677" y="12428"/>
                      <a:pt x="14766" y="12249"/>
                    </a:cubicBezTo>
                    <a:close/>
                    <a:moveTo>
                      <a:pt x="13963" y="13142"/>
                    </a:moveTo>
                    <a:cubicBezTo>
                      <a:pt x="14052" y="13142"/>
                      <a:pt x="14052" y="13053"/>
                      <a:pt x="14141" y="13053"/>
                    </a:cubicBezTo>
                    <a:cubicBezTo>
                      <a:pt x="14141" y="13053"/>
                      <a:pt x="14141" y="13053"/>
                      <a:pt x="14141" y="13053"/>
                    </a:cubicBezTo>
                    <a:cubicBezTo>
                      <a:pt x="14141" y="13053"/>
                      <a:pt x="14141" y="13053"/>
                      <a:pt x="14141" y="13053"/>
                    </a:cubicBezTo>
                    <a:cubicBezTo>
                      <a:pt x="14141" y="13053"/>
                      <a:pt x="14052" y="13142"/>
                      <a:pt x="13963" y="13142"/>
                    </a:cubicBezTo>
                    <a:close/>
                    <a:moveTo>
                      <a:pt x="14766" y="12964"/>
                    </a:moveTo>
                    <a:cubicBezTo>
                      <a:pt x="14766" y="12964"/>
                      <a:pt x="14766" y="12964"/>
                      <a:pt x="14766" y="12964"/>
                    </a:cubicBezTo>
                    <a:cubicBezTo>
                      <a:pt x="14855" y="12964"/>
                      <a:pt x="15034" y="12964"/>
                      <a:pt x="15123" y="12964"/>
                    </a:cubicBezTo>
                    <a:cubicBezTo>
                      <a:pt x="15034" y="13053"/>
                      <a:pt x="14855" y="12964"/>
                      <a:pt x="14766" y="1296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7" name="Google Shape;227;p3"/>
              <p:cNvSpPr/>
              <p:nvPr/>
            </p:nvSpPr>
            <p:spPr>
              <a:xfrm>
                <a:off x="1601092" y="6373020"/>
                <a:ext cx="25480" cy="25171"/>
              </a:xfrm>
              <a:custGeom>
                <a:avLst/>
                <a:gdLst/>
                <a:ahLst/>
                <a:cxnLst/>
                <a:rect l="l" t="t" r="r" b="b"/>
                <a:pathLst>
                  <a:path w="25480" h="25171" extrusionOk="0">
                    <a:moveTo>
                      <a:pt x="25460" y="13314"/>
                    </a:moveTo>
                    <a:cubicBezTo>
                      <a:pt x="25370" y="11617"/>
                      <a:pt x="24835" y="9920"/>
                      <a:pt x="23942" y="8492"/>
                    </a:cubicBezTo>
                    <a:cubicBezTo>
                      <a:pt x="25103" y="4205"/>
                      <a:pt x="19837" y="-1688"/>
                      <a:pt x="13767" y="455"/>
                    </a:cubicBezTo>
                    <a:cubicBezTo>
                      <a:pt x="11982" y="1080"/>
                      <a:pt x="10376" y="1973"/>
                      <a:pt x="8948" y="3045"/>
                    </a:cubicBezTo>
                    <a:cubicBezTo>
                      <a:pt x="7163" y="3491"/>
                      <a:pt x="5556" y="4205"/>
                      <a:pt x="4217" y="5188"/>
                    </a:cubicBezTo>
                    <a:cubicBezTo>
                      <a:pt x="-3548" y="10635"/>
                      <a:pt x="22" y="21886"/>
                      <a:pt x="9929" y="24565"/>
                    </a:cubicBezTo>
                    <a:cubicBezTo>
                      <a:pt x="15195" y="25994"/>
                      <a:pt x="20997" y="24922"/>
                      <a:pt x="24121" y="21082"/>
                    </a:cubicBezTo>
                    <a:cubicBezTo>
                      <a:pt x="25460" y="19475"/>
                      <a:pt x="25727" y="17600"/>
                      <a:pt x="25281" y="15814"/>
                    </a:cubicBezTo>
                    <a:cubicBezTo>
                      <a:pt x="25370" y="15010"/>
                      <a:pt x="25460" y="14117"/>
                      <a:pt x="25460" y="1331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8" name="Google Shape;228;p3"/>
              <p:cNvSpPr/>
              <p:nvPr/>
            </p:nvSpPr>
            <p:spPr>
              <a:xfrm>
                <a:off x="1538336" y="6396866"/>
                <a:ext cx="26855" cy="24600"/>
              </a:xfrm>
              <a:custGeom>
                <a:avLst/>
                <a:gdLst/>
                <a:ahLst/>
                <a:cxnLst/>
                <a:rect l="l" t="t" r="r" b="b"/>
                <a:pathLst>
                  <a:path w="26855" h="24600" extrusionOk="0">
                    <a:moveTo>
                      <a:pt x="13511" y="1254"/>
                    </a:moveTo>
                    <a:cubicBezTo>
                      <a:pt x="9762" y="3665"/>
                      <a:pt x="5924" y="6076"/>
                      <a:pt x="2176" y="8398"/>
                    </a:cubicBezTo>
                    <a:cubicBezTo>
                      <a:pt x="-770" y="10273"/>
                      <a:pt x="-591" y="14649"/>
                      <a:pt x="1908" y="17149"/>
                    </a:cubicBezTo>
                    <a:cubicBezTo>
                      <a:pt x="4139" y="19382"/>
                      <a:pt x="7174" y="19917"/>
                      <a:pt x="9762" y="19114"/>
                    </a:cubicBezTo>
                    <a:cubicBezTo>
                      <a:pt x="9762" y="19203"/>
                      <a:pt x="9762" y="19292"/>
                      <a:pt x="9762" y="19382"/>
                    </a:cubicBezTo>
                    <a:cubicBezTo>
                      <a:pt x="10476" y="24025"/>
                      <a:pt x="17884" y="26168"/>
                      <a:pt x="21365" y="23310"/>
                    </a:cubicBezTo>
                    <a:cubicBezTo>
                      <a:pt x="27167" y="18488"/>
                      <a:pt x="28684" y="10541"/>
                      <a:pt x="24400" y="3665"/>
                    </a:cubicBezTo>
                    <a:cubicBezTo>
                      <a:pt x="21990" y="-264"/>
                      <a:pt x="16992" y="-978"/>
                      <a:pt x="13511" y="125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29" name="Google Shape;229;p3"/>
              <p:cNvSpPr/>
              <p:nvPr/>
            </p:nvSpPr>
            <p:spPr>
              <a:xfrm>
                <a:off x="1522959" y="6301151"/>
                <a:ext cx="19077" cy="20284"/>
              </a:xfrm>
              <a:custGeom>
                <a:avLst/>
                <a:gdLst/>
                <a:ahLst/>
                <a:cxnLst/>
                <a:rect l="l" t="t" r="r" b="b"/>
                <a:pathLst>
                  <a:path w="19077" h="20284" extrusionOk="0">
                    <a:moveTo>
                      <a:pt x="11305" y="20263"/>
                    </a:moveTo>
                    <a:cubicBezTo>
                      <a:pt x="16124" y="19996"/>
                      <a:pt x="19248" y="15798"/>
                      <a:pt x="19070" y="11691"/>
                    </a:cubicBezTo>
                    <a:cubicBezTo>
                      <a:pt x="18980" y="10620"/>
                      <a:pt x="18802" y="9637"/>
                      <a:pt x="18445" y="8744"/>
                    </a:cubicBezTo>
                    <a:cubicBezTo>
                      <a:pt x="19070" y="7137"/>
                      <a:pt x="18980" y="5172"/>
                      <a:pt x="17999" y="3654"/>
                    </a:cubicBezTo>
                    <a:cubicBezTo>
                      <a:pt x="15946" y="440"/>
                      <a:pt x="12108" y="-721"/>
                      <a:pt x="8538" y="440"/>
                    </a:cubicBezTo>
                    <a:cubicBezTo>
                      <a:pt x="5146" y="1511"/>
                      <a:pt x="2647" y="4279"/>
                      <a:pt x="1755" y="7404"/>
                    </a:cubicBezTo>
                    <a:cubicBezTo>
                      <a:pt x="1665" y="7673"/>
                      <a:pt x="1665" y="7851"/>
                      <a:pt x="1576" y="8119"/>
                    </a:cubicBezTo>
                    <a:cubicBezTo>
                      <a:pt x="1130" y="9101"/>
                      <a:pt x="684" y="10173"/>
                      <a:pt x="327" y="11155"/>
                    </a:cubicBezTo>
                    <a:cubicBezTo>
                      <a:pt x="-923" y="14102"/>
                      <a:pt x="1576" y="18210"/>
                      <a:pt x="5057" y="19192"/>
                    </a:cubicBezTo>
                    <a:cubicBezTo>
                      <a:pt x="5592" y="19371"/>
                      <a:pt x="6128" y="19460"/>
                      <a:pt x="6664" y="19549"/>
                    </a:cubicBezTo>
                    <a:cubicBezTo>
                      <a:pt x="8181" y="20174"/>
                      <a:pt x="9877" y="20353"/>
                      <a:pt x="11305" y="2026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sp>
        <p:nvSpPr>
          <p:cNvPr id="230" name="Google Shape;230;p3"/>
          <p:cNvSpPr/>
          <p:nvPr/>
        </p:nvSpPr>
        <p:spPr>
          <a:xfrm>
            <a:off x="5549483" y="86334"/>
            <a:ext cx="1241445" cy="874169"/>
          </a:xfrm>
          <a:custGeom>
            <a:avLst/>
            <a:gdLst/>
            <a:ahLst/>
            <a:cxnLst/>
            <a:rect l="l" t="t" r="r" b="b"/>
            <a:pathLst>
              <a:path w="1288698" h="907442" extrusionOk="0">
                <a:moveTo>
                  <a:pt x="134155" y="696188"/>
                </a:moveTo>
                <a:cubicBezTo>
                  <a:pt x="82209" y="729228"/>
                  <a:pt x="-11061" y="800219"/>
                  <a:pt x="1078" y="874068"/>
                </a:cubicBezTo>
                <a:cubicBezTo>
                  <a:pt x="5184" y="899160"/>
                  <a:pt x="26337" y="903089"/>
                  <a:pt x="49007" y="905411"/>
                </a:cubicBezTo>
                <a:cubicBezTo>
                  <a:pt x="103273" y="911036"/>
                  <a:pt x="158521" y="904518"/>
                  <a:pt x="211359" y="891570"/>
                </a:cubicBezTo>
                <a:cubicBezTo>
                  <a:pt x="429583" y="837902"/>
                  <a:pt x="624691" y="683329"/>
                  <a:pt x="794004" y="541883"/>
                </a:cubicBezTo>
                <a:cubicBezTo>
                  <a:pt x="896289" y="456426"/>
                  <a:pt x="993932" y="365522"/>
                  <a:pt x="1090682" y="273814"/>
                </a:cubicBezTo>
                <a:cubicBezTo>
                  <a:pt x="1166815" y="201662"/>
                  <a:pt x="1264726" y="126117"/>
                  <a:pt x="1276776" y="14585"/>
                </a:cubicBezTo>
                <a:cubicBezTo>
                  <a:pt x="1280524" y="10835"/>
                  <a:pt x="1284451" y="7173"/>
                  <a:pt x="1288111" y="3423"/>
                </a:cubicBezTo>
                <a:cubicBezTo>
                  <a:pt x="1289896" y="1637"/>
                  <a:pt x="1287218" y="-1221"/>
                  <a:pt x="1285344" y="565"/>
                </a:cubicBezTo>
                <a:cubicBezTo>
                  <a:pt x="1282577" y="3066"/>
                  <a:pt x="1279810" y="5566"/>
                  <a:pt x="1277043" y="8066"/>
                </a:cubicBezTo>
                <a:cubicBezTo>
                  <a:pt x="1276061" y="-1935"/>
                  <a:pt x="1259639" y="-1756"/>
                  <a:pt x="1258657" y="9495"/>
                </a:cubicBezTo>
                <a:cubicBezTo>
                  <a:pt x="1258121" y="15299"/>
                  <a:pt x="1257318" y="21104"/>
                  <a:pt x="1256336" y="26729"/>
                </a:cubicBezTo>
                <a:cubicBezTo>
                  <a:pt x="1252588" y="30033"/>
                  <a:pt x="1248750" y="33248"/>
                  <a:pt x="1245001" y="36552"/>
                </a:cubicBezTo>
                <a:cubicBezTo>
                  <a:pt x="909766" y="78700"/>
                  <a:pt x="580511" y="159157"/>
                  <a:pt x="265178" y="281047"/>
                </a:cubicBezTo>
                <a:cubicBezTo>
                  <a:pt x="230370" y="294531"/>
                  <a:pt x="133352" y="313105"/>
                  <a:pt x="129335" y="360878"/>
                </a:cubicBezTo>
                <a:cubicBezTo>
                  <a:pt x="125676" y="404812"/>
                  <a:pt x="195561" y="401419"/>
                  <a:pt x="222070" y="401598"/>
                </a:cubicBezTo>
                <a:cubicBezTo>
                  <a:pt x="304004" y="402223"/>
                  <a:pt x="384778" y="380970"/>
                  <a:pt x="463142" y="359271"/>
                </a:cubicBezTo>
                <a:cubicBezTo>
                  <a:pt x="543560" y="337036"/>
                  <a:pt x="622906" y="311319"/>
                  <a:pt x="701449" y="283279"/>
                </a:cubicBezTo>
                <a:cubicBezTo>
                  <a:pt x="869245" y="223450"/>
                  <a:pt x="1032579" y="152817"/>
                  <a:pt x="1194662" y="79147"/>
                </a:cubicBezTo>
                <a:cubicBezTo>
                  <a:pt x="1049269" y="198001"/>
                  <a:pt x="889773" y="296852"/>
                  <a:pt x="723851" y="385881"/>
                </a:cubicBezTo>
                <a:cubicBezTo>
                  <a:pt x="529190" y="490359"/>
                  <a:pt x="320872" y="577423"/>
                  <a:pt x="134155" y="696188"/>
                </a:cubicBezTo>
                <a:close/>
                <a:moveTo>
                  <a:pt x="394506" y="360521"/>
                </a:moveTo>
                <a:cubicBezTo>
                  <a:pt x="359341" y="369094"/>
                  <a:pt x="323997" y="376416"/>
                  <a:pt x="288117" y="380702"/>
                </a:cubicBezTo>
                <a:cubicBezTo>
                  <a:pt x="269016" y="382935"/>
                  <a:pt x="250095" y="384542"/>
                  <a:pt x="230816" y="384631"/>
                </a:cubicBezTo>
                <a:cubicBezTo>
                  <a:pt x="220374" y="384721"/>
                  <a:pt x="170660" y="388025"/>
                  <a:pt x="165126" y="379809"/>
                </a:cubicBezTo>
                <a:cubicBezTo>
                  <a:pt x="165840" y="373201"/>
                  <a:pt x="166464" y="366683"/>
                  <a:pt x="167179" y="360075"/>
                </a:cubicBezTo>
                <a:cubicBezTo>
                  <a:pt x="162983" y="346055"/>
                  <a:pt x="167000" y="337929"/>
                  <a:pt x="179317" y="335518"/>
                </a:cubicBezTo>
                <a:cubicBezTo>
                  <a:pt x="184761" y="330607"/>
                  <a:pt x="203326" y="325785"/>
                  <a:pt x="209128" y="323463"/>
                </a:cubicBezTo>
                <a:cubicBezTo>
                  <a:pt x="226800" y="316408"/>
                  <a:pt x="244561" y="309443"/>
                  <a:pt x="262322" y="302657"/>
                </a:cubicBezTo>
                <a:cubicBezTo>
                  <a:pt x="296060" y="289709"/>
                  <a:pt x="329976" y="277296"/>
                  <a:pt x="364071" y="265241"/>
                </a:cubicBezTo>
                <a:cubicBezTo>
                  <a:pt x="497773" y="218093"/>
                  <a:pt x="633884" y="177730"/>
                  <a:pt x="771691" y="144333"/>
                </a:cubicBezTo>
                <a:cubicBezTo>
                  <a:pt x="917620" y="108972"/>
                  <a:pt x="1065335" y="81826"/>
                  <a:pt x="1214209" y="62805"/>
                </a:cubicBezTo>
                <a:cubicBezTo>
                  <a:pt x="1211442" y="65127"/>
                  <a:pt x="1208765" y="67359"/>
                  <a:pt x="1205998" y="69681"/>
                </a:cubicBezTo>
                <a:cubicBezTo>
                  <a:pt x="939755" y="177373"/>
                  <a:pt x="674227" y="292566"/>
                  <a:pt x="394506" y="360521"/>
                </a:cubicBezTo>
                <a:close/>
                <a:moveTo>
                  <a:pt x="1227329" y="61287"/>
                </a:moveTo>
                <a:cubicBezTo>
                  <a:pt x="1234112" y="60394"/>
                  <a:pt x="1240896" y="59501"/>
                  <a:pt x="1247768" y="58698"/>
                </a:cubicBezTo>
                <a:cubicBezTo>
                  <a:pt x="1218493" y="140851"/>
                  <a:pt x="1139147" y="202376"/>
                  <a:pt x="1077919" y="260419"/>
                </a:cubicBezTo>
                <a:cubicBezTo>
                  <a:pt x="1002411" y="331946"/>
                  <a:pt x="926456" y="403026"/>
                  <a:pt x="848092" y="471428"/>
                </a:cubicBezTo>
                <a:cubicBezTo>
                  <a:pt x="689310" y="610017"/>
                  <a:pt x="516605" y="748963"/>
                  <a:pt x="322211" y="834062"/>
                </a:cubicBezTo>
                <a:cubicBezTo>
                  <a:pt x="275532" y="854511"/>
                  <a:pt x="227156" y="871389"/>
                  <a:pt x="177086" y="881301"/>
                </a:cubicBezTo>
                <a:cubicBezTo>
                  <a:pt x="139064" y="888801"/>
                  <a:pt x="-6598" y="917198"/>
                  <a:pt x="21160" y="834866"/>
                </a:cubicBezTo>
                <a:cubicBezTo>
                  <a:pt x="52399" y="742533"/>
                  <a:pt x="157272" y="694224"/>
                  <a:pt x="236707" y="651182"/>
                </a:cubicBezTo>
                <a:cubicBezTo>
                  <a:pt x="410394" y="556974"/>
                  <a:pt x="588990" y="472410"/>
                  <a:pt x="762141" y="377220"/>
                </a:cubicBezTo>
                <a:cubicBezTo>
                  <a:pt x="926456" y="286941"/>
                  <a:pt x="1087737" y="187017"/>
                  <a:pt x="1227329" y="61287"/>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231" name="Google Shape;231;p3"/>
          <p:cNvGrpSpPr/>
          <p:nvPr/>
        </p:nvGrpSpPr>
        <p:grpSpPr>
          <a:xfrm>
            <a:off x="6163581" y="4998543"/>
            <a:ext cx="888980" cy="2063936"/>
            <a:chOff x="5801585" y="5081052"/>
            <a:chExt cx="921286" cy="2138942"/>
          </a:xfrm>
        </p:grpSpPr>
        <p:grpSp>
          <p:nvGrpSpPr>
            <p:cNvPr id="232" name="Google Shape;232;p3"/>
            <p:cNvGrpSpPr/>
            <p:nvPr/>
          </p:nvGrpSpPr>
          <p:grpSpPr>
            <a:xfrm>
              <a:off x="5928577" y="5441199"/>
              <a:ext cx="794294" cy="1642301"/>
              <a:chOff x="5928577" y="5441199"/>
              <a:chExt cx="794294" cy="1642301"/>
            </a:xfrm>
          </p:grpSpPr>
          <p:sp>
            <p:nvSpPr>
              <p:cNvPr id="233" name="Google Shape;233;p3"/>
              <p:cNvSpPr/>
              <p:nvPr/>
            </p:nvSpPr>
            <p:spPr>
              <a:xfrm>
                <a:off x="6211953" y="5441199"/>
                <a:ext cx="384671" cy="468269"/>
              </a:xfrm>
              <a:custGeom>
                <a:avLst/>
                <a:gdLst/>
                <a:ahLst/>
                <a:cxnLst/>
                <a:rect l="l" t="t" r="r" b="b"/>
                <a:pathLst>
                  <a:path w="384671" h="468269" extrusionOk="0">
                    <a:moveTo>
                      <a:pt x="375296" y="12518"/>
                    </a:moveTo>
                    <a:cubicBezTo>
                      <a:pt x="373512" y="9749"/>
                      <a:pt x="371102" y="7517"/>
                      <a:pt x="368335" y="5553"/>
                    </a:cubicBezTo>
                    <a:cubicBezTo>
                      <a:pt x="367889" y="5374"/>
                      <a:pt x="367621" y="5017"/>
                      <a:pt x="367174" y="4928"/>
                    </a:cubicBezTo>
                    <a:cubicBezTo>
                      <a:pt x="335847" y="-15164"/>
                      <a:pt x="301037" y="31270"/>
                      <a:pt x="287114" y="52969"/>
                    </a:cubicBezTo>
                    <a:cubicBezTo>
                      <a:pt x="256500" y="101011"/>
                      <a:pt x="249360" y="161108"/>
                      <a:pt x="243648" y="218436"/>
                    </a:cubicBezTo>
                    <a:cubicBezTo>
                      <a:pt x="242309" y="222186"/>
                      <a:pt x="240881" y="225848"/>
                      <a:pt x="239721" y="229598"/>
                    </a:cubicBezTo>
                    <a:cubicBezTo>
                      <a:pt x="238114" y="234152"/>
                      <a:pt x="239185" y="238260"/>
                      <a:pt x="241238" y="241385"/>
                    </a:cubicBezTo>
                    <a:cubicBezTo>
                      <a:pt x="241149" y="243439"/>
                      <a:pt x="240792" y="245583"/>
                      <a:pt x="240703" y="247458"/>
                    </a:cubicBezTo>
                    <a:cubicBezTo>
                      <a:pt x="228118" y="232188"/>
                      <a:pt x="214640" y="217008"/>
                      <a:pt x="200360" y="202809"/>
                    </a:cubicBezTo>
                    <a:cubicBezTo>
                      <a:pt x="198664" y="200487"/>
                      <a:pt x="197058" y="198344"/>
                      <a:pt x="195273" y="196201"/>
                    </a:cubicBezTo>
                    <a:cubicBezTo>
                      <a:pt x="191524" y="191201"/>
                      <a:pt x="187597" y="186379"/>
                      <a:pt x="183670" y="181735"/>
                    </a:cubicBezTo>
                    <a:cubicBezTo>
                      <a:pt x="168765" y="163608"/>
                      <a:pt x="152699" y="146820"/>
                      <a:pt x="135383" y="132443"/>
                    </a:cubicBezTo>
                    <a:cubicBezTo>
                      <a:pt x="131010" y="128693"/>
                      <a:pt x="126458" y="125032"/>
                      <a:pt x="121639" y="121639"/>
                    </a:cubicBezTo>
                    <a:cubicBezTo>
                      <a:pt x="116016" y="117352"/>
                      <a:pt x="110125" y="113512"/>
                      <a:pt x="104145" y="109851"/>
                    </a:cubicBezTo>
                    <a:cubicBezTo>
                      <a:pt x="82367" y="96635"/>
                      <a:pt x="42560" y="77615"/>
                      <a:pt x="18819" y="87348"/>
                    </a:cubicBezTo>
                    <a:cubicBezTo>
                      <a:pt x="13642" y="89491"/>
                      <a:pt x="9180" y="93153"/>
                      <a:pt x="5699" y="98510"/>
                    </a:cubicBezTo>
                    <a:cubicBezTo>
                      <a:pt x="3199" y="102797"/>
                      <a:pt x="1325" y="108065"/>
                      <a:pt x="254" y="114584"/>
                    </a:cubicBezTo>
                    <a:cubicBezTo>
                      <a:pt x="-2959" y="135122"/>
                      <a:pt x="24620" y="178788"/>
                      <a:pt x="63803" y="228527"/>
                    </a:cubicBezTo>
                    <a:cubicBezTo>
                      <a:pt x="66748" y="232277"/>
                      <a:pt x="69693" y="236206"/>
                      <a:pt x="72639" y="239957"/>
                    </a:cubicBezTo>
                    <a:cubicBezTo>
                      <a:pt x="82814" y="252458"/>
                      <a:pt x="93345" y="265228"/>
                      <a:pt x="104413" y="277997"/>
                    </a:cubicBezTo>
                    <a:cubicBezTo>
                      <a:pt x="106287" y="280141"/>
                      <a:pt x="108251" y="282462"/>
                      <a:pt x="110125" y="284516"/>
                    </a:cubicBezTo>
                    <a:cubicBezTo>
                      <a:pt x="182688" y="368723"/>
                      <a:pt x="267389" y="453019"/>
                      <a:pt x="282830" y="465967"/>
                    </a:cubicBezTo>
                    <a:cubicBezTo>
                      <a:pt x="292470" y="474093"/>
                      <a:pt x="304608" y="458734"/>
                      <a:pt x="294968" y="450519"/>
                    </a:cubicBezTo>
                    <a:cubicBezTo>
                      <a:pt x="277029" y="435606"/>
                      <a:pt x="264890" y="415068"/>
                      <a:pt x="253198" y="393905"/>
                    </a:cubicBezTo>
                    <a:cubicBezTo>
                      <a:pt x="260695" y="396852"/>
                      <a:pt x="270602" y="390511"/>
                      <a:pt x="266318" y="381492"/>
                    </a:cubicBezTo>
                    <a:cubicBezTo>
                      <a:pt x="265694" y="380331"/>
                      <a:pt x="265247" y="379081"/>
                      <a:pt x="264623" y="377742"/>
                    </a:cubicBezTo>
                    <a:cubicBezTo>
                      <a:pt x="264801" y="376224"/>
                      <a:pt x="265069" y="374616"/>
                      <a:pt x="265069" y="373188"/>
                    </a:cubicBezTo>
                    <a:cubicBezTo>
                      <a:pt x="265961" y="372206"/>
                      <a:pt x="266943" y="371223"/>
                      <a:pt x="267568" y="370063"/>
                    </a:cubicBezTo>
                    <a:cubicBezTo>
                      <a:pt x="267925" y="369794"/>
                      <a:pt x="268104" y="369348"/>
                      <a:pt x="268371" y="368902"/>
                    </a:cubicBezTo>
                    <a:cubicBezTo>
                      <a:pt x="269442" y="367026"/>
                      <a:pt x="269888" y="364704"/>
                      <a:pt x="269799" y="362115"/>
                    </a:cubicBezTo>
                    <a:cubicBezTo>
                      <a:pt x="269799" y="359883"/>
                      <a:pt x="269442" y="357918"/>
                      <a:pt x="269263" y="355864"/>
                    </a:cubicBezTo>
                    <a:lnTo>
                      <a:pt x="269531" y="356043"/>
                    </a:lnTo>
                    <a:cubicBezTo>
                      <a:pt x="272120" y="358007"/>
                      <a:pt x="275601" y="358989"/>
                      <a:pt x="279260" y="358811"/>
                    </a:cubicBezTo>
                    <a:cubicBezTo>
                      <a:pt x="277921" y="361311"/>
                      <a:pt x="276850" y="363722"/>
                      <a:pt x="275690" y="366134"/>
                    </a:cubicBezTo>
                    <a:cubicBezTo>
                      <a:pt x="269978" y="377563"/>
                      <a:pt x="288096" y="385332"/>
                      <a:pt x="293630" y="373991"/>
                    </a:cubicBezTo>
                    <a:cubicBezTo>
                      <a:pt x="295593" y="369794"/>
                      <a:pt x="297468" y="365776"/>
                      <a:pt x="299431" y="361758"/>
                    </a:cubicBezTo>
                    <a:cubicBezTo>
                      <a:pt x="299431" y="361579"/>
                      <a:pt x="299431" y="361579"/>
                      <a:pt x="299431" y="361579"/>
                    </a:cubicBezTo>
                    <a:cubicBezTo>
                      <a:pt x="335222" y="286927"/>
                      <a:pt x="361105" y="208792"/>
                      <a:pt x="374136" y="126907"/>
                    </a:cubicBezTo>
                    <a:cubicBezTo>
                      <a:pt x="374315" y="125389"/>
                      <a:pt x="374761" y="123782"/>
                      <a:pt x="375029" y="121906"/>
                    </a:cubicBezTo>
                    <a:cubicBezTo>
                      <a:pt x="375208" y="121460"/>
                      <a:pt x="375475" y="121013"/>
                      <a:pt x="375386" y="120567"/>
                    </a:cubicBezTo>
                    <a:cubicBezTo>
                      <a:pt x="380473" y="93689"/>
                      <a:pt x="393504" y="37610"/>
                      <a:pt x="375296" y="12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4" name="Google Shape;234;p3"/>
              <p:cNvSpPr/>
              <p:nvPr/>
            </p:nvSpPr>
            <p:spPr>
              <a:xfrm>
                <a:off x="6238418" y="5858021"/>
                <a:ext cx="484453" cy="384445"/>
              </a:xfrm>
              <a:custGeom>
                <a:avLst/>
                <a:gdLst/>
                <a:ahLst/>
                <a:cxnLst/>
                <a:rect l="l" t="t" r="r" b="b"/>
                <a:pathLst>
                  <a:path w="484453" h="384445" extrusionOk="0">
                    <a:moveTo>
                      <a:pt x="469323" y="69951"/>
                    </a:moveTo>
                    <a:cubicBezTo>
                      <a:pt x="467270" y="67719"/>
                      <a:pt x="464860" y="65844"/>
                      <a:pt x="462362" y="64237"/>
                    </a:cubicBezTo>
                    <a:cubicBezTo>
                      <a:pt x="462362" y="64237"/>
                      <a:pt x="462362" y="64237"/>
                      <a:pt x="462362" y="64058"/>
                    </a:cubicBezTo>
                    <a:cubicBezTo>
                      <a:pt x="457274" y="60486"/>
                      <a:pt x="451384" y="57807"/>
                      <a:pt x="445136" y="55753"/>
                    </a:cubicBezTo>
                    <a:cubicBezTo>
                      <a:pt x="419163" y="47716"/>
                      <a:pt x="386139" y="52717"/>
                      <a:pt x="366236" y="66647"/>
                    </a:cubicBezTo>
                    <a:cubicBezTo>
                      <a:pt x="363558" y="68523"/>
                      <a:pt x="361148" y="70398"/>
                      <a:pt x="358560" y="72541"/>
                    </a:cubicBezTo>
                    <a:cubicBezTo>
                      <a:pt x="355168" y="75399"/>
                      <a:pt x="351687" y="78434"/>
                      <a:pt x="348385" y="81738"/>
                    </a:cubicBezTo>
                    <a:cubicBezTo>
                      <a:pt x="335890" y="94151"/>
                      <a:pt x="324198" y="109599"/>
                      <a:pt x="313130" y="126655"/>
                    </a:cubicBezTo>
                    <a:cubicBezTo>
                      <a:pt x="310899" y="129959"/>
                      <a:pt x="308667" y="133530"/>
                      <a:pt x="306615" y="137013"/>
                    </a:cubicBezTo>
                    <a:cubicBezTo>
                      <a:pt x="282516" y="176661"/>
                      <a:pt x="262256" y="222203"/>
                      <a:pt x="245298" y="256046"/>
                    </a:cubicBezTo>
                    <a:cubicBezTo>
                      <a:pt x="229053" y="194253"/>
                      <a:pt x="208257" y="132816"/>
                      <a:pt x="169700" y="81649"/>
                    </a:cubicBezTo>
                    <a:cubicBezTo>
                      <a:pt x="168807" y="80131"/>
                      <a:pt x="167558" y="78613"/>
                      <a:pt x="166487" y="77274"/>
                    </a:cubicBezTo>
                    <a:cubicBezTo>
                      <a:pt x="164880" y="75309"/>
                      <a:pt x="163274" y="73166"/>
                      <a:pt x="161399" y="70844"/>
                    </a:cubicBezTo>
                    <a:cubicBezTo>
                      <a:pt x="131589" y="34768"/>
                      <a:pt x="69826" y="-21399"/>
                      <a:pt x="22343" y="8426"/>
                    </a:cubicBezTo>
                    <a:cubicBezTo>
                      <a:pt x="17345" y="11551"/>
                      <a:pt x="13328" y="15123"/>
                      <a:pt x="10204" y="19141"/>
                    </a:cubicBezTo>
                    <a:cubicBezTo>
                      <a:pt x="7170" y="22981"/>
                      <a:pt x="4760" y="27268"/>
                      <a:pt x="3332" y="32000"/>
                    </a:cubicBezTo>
                    <a:cubicBezTo>
                      <a:pt x="-8628" y="65219"/>
                      <a:pt x="14131" y="113617"/>
                      <a:pt x="31714" y="139871"/>
                    </a:cubicBezTo>
                    <a:cubicBezTo>
                      <a:pt x="31804" y="140228"/>
                      <a:pt x="32071" y="140585"/>
                      <a:pt x="32250" y="140764"/>
                    </a:cubicBezTo>
                    <a:cubicBezTo>
                      <a:pt x="32607" y="141300"/>
                      <a:pt x="32875" y="141836"/>
                      <a:pt x="33321" y="142371"/>
                    </a:cubicBezTo>
                    <a:cubicBezTo>
                      <a:pt x="46620" y="161570"/>
                      <a:pt x="61793" y="177911"/>
                      <a:pt x="77591" y="193092"/>
                    </a:cubicBezTo>
                    <a:lnTo>
                      <a:pt x="77769" y="193092"/>
                    </a:lnTo>
                    <a:cubicBezTo>
                      <a:pt x="81161" y="196217"/>
                      <a:pt x="84195" y="199343"/>
                      <a:pt x="87587" y="202379"/>
                    </a:cubicBezTo>
                    <a:cubicBezTo>
                      <a:pt x="144173" y="253903"/>
                      <a:pt x="207365" y="293551"/>
                      <a:pt x="231731" y="378294"/>
                    </a:cubicBezTo>
                    <a:cubicBezTo>
                      <a:pt x="234944" y="389187"/>
                      <a:pt x="249760" y="384187"/>
                      <a:pt x="250206" y="374364"/>
                    </a:cubicBezTo>
                    <a:cubicBezTo>
                      <a:pt x="311613" y="310606"/>
                      <a:pt x="383640" y="258904"/>
                      <a:pt x="445403" y="196575"/>
                    </a:cubicBezTo>
                    <a:cubicBezTo>
                      <a:pt x="445939" y="196038"/>
                      <a:pt x="446296" y="195592"/>
                      <a:pt x="446921" y="195056"/>
                    </a:cubicBezTo>
                    <a:cubicBezTo>
                      <a:pt x="449688" y="192110"/>
                      <a:pt x="452543" y="188895"/>
                      <a:pt x="455221" y="185234"/>
                    </a:cubicBezTo>
                    <a:cubicBezTo>
                      <a:pt x="479141" y="154337"/>
                      <a:pt x="499491" y="100223"/>
                      <a:pt x="469323" y="699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5" name="Google Shape;235;p3"/>
              <p:cNvSpPr/>
              <p:nvPr/>
            </p:nvSpPr>
            <p:spPr>
              <a:xfrm>
                <a:off x="6211374" y="6163473"/>
                <a:ext cx="425373" cy="392524"/>
              </a:xfrm>
              <a:custGeom>
                <a:avLst/>
                <a:gdLst/>
                <a:ahLst/>
                <a:cxnLst/>
                <a:rect l="l" t="t" r="r" b="b"/>
                <a:pathLst>
                  <a:path w="425373" h="392524" extrusionOk="0">
                    <a:moveTo>
                      <a:pt x="424519" y="222860"/>
                    </a:moveTo>
                    <a:cubicBezTo>
                      <a:pt x="426483" y="208573"/>
                      <a:pt x="425233" y="194732"/>
                      <a:pt x="418985" y="182766"/>
                    </a:cubicBezTo>
                    <a:cubicBezTo>
                      <a:pt x="403366" y="152852"/>
                      <a:pt x="369717" y="146333"/>
                      <a:pt x="337140" y="151066"/>
                    </a:cubicBezTo>
                    <a:cubicBezTo>
                      <a:pt x="335355" y="151333"/>
                      <a:pt x="333570" y="151512"/>
                      <a:pt x="331785" y="151869"/>
                    </a:cubicBezTo>
                    <a:cubicBezTo>
                      <a:pt x="314381" y="154995"/>
                      <a:pt x="297512" y="161067"/>
                      <a:pt x="284659" y="168121"/>
                    </a:cubicBezTo>
                    <a:cubicBezTo>
                      <a:pt x="240211" y="192499"/>
                      <a:pt x="198440" y="237684"/>
                      <a:pt x="179162" y="286975"/>
                    </a:cubicBezTo>
                    <a:cubicBezTo>
                      <a:pt x="191657" y="208930"/>
                      <a:pt x="183268" y="133831"/>
                      <a:pt x="143907" y="65787"/>
                    </a:cubicBezTo>
                    <a:cubicBezTo>
                      <a:pt x="140961" y="60787"/>
                      <a:pt x="137570" y="55518"/>
                      <a:pt x="133732" y="50249"/>
                    </a:cubicBezTo>
                    <a:cubicBezTo>
                      <a:pt x="131858" y="47570"/>
                      <a:pt x="129894" y="45070"/>
                      <a:pt x="127662" y="42391"/>
                    </a:cubicBezTo>
                    <a:cubicBezTo>
                      <a:pt x="104814" y="14441"/>
                      <a:pt x="70095" y="-9937"/>
                      <a:pt x="35196" y="4083"/>
                    </a:cubicBezTo>
                    <a:cubicBezTo>
                      <a:pt x="23415" y="8816"/>
                      <a:pt x="15204" y="15424"/>
                      <a:pt x="9849" y="23549"/>
                    </a:cubicBezTo>
                    <a:cubicBezTo>
                      <a:pt x="7706" y="26228"/>
                      <a:pt x="6189" y="29086"/>
                      <a:pt x="5207" y="32122"/>
                    </a:cubicBezTo>
                    <a:cubicBezTo>
                      <a:pt x="-6128" y="57661"/>
                      <a:pt x="2887" y="92219"/>
                      <a:pt x="14668" y="118918"/>
                    </a:cubicBezTo>
                    <a:cubicBezTo>
                      <a:pt x="15739" y="121419"/>
                      <a:pt x="16989" y="123830"/>
                      <a:pt x="18060" y="126241"/>
                    </a:cubicBezTo>
                    <a:cubicBezTo>
                      <a:pt x="19041" y="128295"/>
                      <a:pt x="20023" y="130349"/>
                      <a:pt x="21005" y="132224"/>
                    </a:cubicBezTo>
                    <a:cubicBezTo>
                      <a:pt x="30377" y="150172"/>
                      <a:pt x="40641" y="167675"/>
                      <a:pt x="51084" y="184641"/>
                    </a:cubicBezTo>
                    <a:cubicBezTo>
                      <a:pt x="52333" y="186874"/>
                      <a:pt x="53761" y="189106"/>
                      <a:pt x="55099" y="191427"/>
                    </a:cubicBezTo>
                    <a:cubicBezTo>
                      <a:pt x="88123" y="245720"/>
                      <a:pt x="121058" y="298405"/>
                      <a:pt x="128377" y="364932"/>
                    </a:cubicBezTo>
                    <a:cubicBezTo>
                      <a:pt x="129804" y="377522"/>
                      <a:pt x="149351" y="375022"/>
                      <a:pt x="147923" y="362431"/>
                    </a:cubicBezTo>
                    <a:cubicBezTo>
                      <a:pt x="147834" y="361627"/>
                      <a:pt x="147655" y="361003"/>
                      <a:pt x="147566" y="360288"/>
                    </a:cubicBezTo>
                    <a:cubicBezTo>
                      <a:pt x="150779" y="364396"/>
                      <a:pt x="154974" y="367700"/>
                      <a:pt x="159883" y="369754"/>
                    </a:cubicBezTo>
                    <a:cubicBezTo>
                      <a:pt x="154171" y="370736"/>
                      <a:pt x="148815" y="371718"/>
                      <a:pt x="143639" y="372879"/>
                    </a:cubicBezTo>
                    <a:cubicBezTo>
                      <a:pt x="131412" y="375469"/>
                      <a:pt x="133910" y="395025"/>
                      <a:pt x="146317" y="392257"/>
                    </a:cubicBezTo>
                    <a:cubicBezTo>
                      <a:pt x="207901" y="379130"/>
                      <a:pt x="290104" y="374218"/>
                      <a:pt x="347226" y="338410"/>
                    </a:cubicBezTo>
                    <a:cubicBezTo>
                      <a:pt x="347404" y="338410"/>
                      <a:pt x="347404" y="338410"/>
                      <a:pt x="347404" y="338410"/>
                    </a:cubicBezTo>
                    <a:cubicBezTo>
                      <a:pt x="348654" y="337607"/>
                      <a:pt x="349635" y="336982"/>
                      <a:pt x="350706" y="336178"/>
                    </a:cubicBezTo>
                    <a:cubicBezTo>
                      <a:pt x="359275" y="330731"/>
                      <a:pt x="367129" y="324301"/>
                      <a:pt x="374269" y="317068"/>
                    </a:cubicBezTo>
                    <a:cubicBezTo>
                      <a:pt x="380160" y="311085"/>
                      <a:pt x="386586" y="303584"/>
                      <a:pt x="392745" y="294923"/>
                    </a:cubicBezTo>
                    <a:cubicBezTo>
                      <a:pt x="393727" y="293672"/>
                      <a:pt x="394709" y="292155"/>
                      <a:pt x="395512" y="290904"/>
                    </a:cubicBezTo>
                    <a:cubicBezTo>
                      <a:pt x="406847" y="274385"/>
                      <a:pt x="417022" y="254739"/>
                      <a:pt x="422020" y="235094"/>
                    </a:cubicBezTo>
                    <a:cubicBezTo>
                      <a:pt x="423091" y="231075"/>
                      <a:pt x="423984" y="226879"/>
                      <a:pt x="424519" y="2228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6" name="Google Shape;236;p3"/>
              <p:cNvSpPr/>
              <p:nvPr/>
            </p:nvSpPr>
            <p:spPr>
              <a:xfrm>
                <a:off x="6110782" y="6445389"/>
                <a:ext cx="346564" cy="401222"/>
              </a:xfrm>
              <a:custGeom>
                <a:avLst/>
                <a:gdLst/>
                <a:ahLst/>
                <a:cxnLst/>
                <a:rect l="l" t="t" r="r" b="b"/>
                <a:pathLst>
                  <a:path w="346564" h="401222" extrusionOk="0">
                    <a:moveTo>
                      <a:pt x="345890" y="243392"/>
                    </a:moveTo>
                    <a:cubicBezTo>
                      <a:pt x="344283" y="235534"/>
                      <a:pt x="341516" y="229016"/>
                      <a:pt x="337500" y="224015"/>
                    </a:cubicBezTo>
                    <a:cubicBezTo>
                      <a:pt x="337500" y="224015"/>
                      <a:pt x="337500" y="224015"/>
                      <a:pt x="337500" y="223836"/>
                    </a:cubicBezTo>
                    <a:cubicBezTo>
                      <a:pt x="334733" y="219997"/>
                      <a:pt x="331342" y="216961"/>
                      <a:pt x="327504" y="214550"/>
                    </a:cubicBezTo>
                    <a:cubicBezTo>
                      <a:pt x="316704" y="207674"/>
                      <a:pt x="302781" y="205531"/>
                      <a:pt x="288679" y="206245"/>
                    </a:cubicBezTo>
                    <a:cubicBezTo>
                      <a:pt x="284395" y="206423"/>
                      <a:pt x="280021" y="206781"/>
                      <a:pt x="275826" y="207496"/>
                    </a:cubicBezTo>
                    <a:cubicBezTo>
                      <a:pt x="266722" y="208924"/>
                      <a:pt x="257886" y="211335"/>
                      <a:pt x="250211" y="214103"/>
                    </a:cubicBezTo>
                    <a:cubicBezTo>
                      <a:pt x="245837" y="215711"/>
                      <a:pt x="241464" y="217497"/>
                      <a:pt x="237090" y="219372"/>
                    </a:cubicBezTo>
                    <a:cubicBezTo>
                      <a:pt x="230753" y="221783"/>
                      <a:pt x="224416" y="224908"/>
                      <a:pt x="218258" y="228034"/>
                    </a:cubicBezTo>
                    <a:cubicBezTo>
                      <a:pt x="202014" y="236428"/>
                      <a:pt x="186662" y="246518"/>
                      <a:pt x="172293" y="257591"/>
                    </a:cubicBezTo>
                    <a:cubicBezTo>
                      <a:pt x="180058" y="196333"/>
                      <a:pt x="182378" y="133022"/>
                      <a:pt x="154442" y="76318"/>
                    </a:cubicBezTo>
                    <a:cubicBezTo>
                      <a:pt x="153103" y="73550"/>
                      <a:pt x="151675" y="71050"/>
                      <a:pt x="150157" y="68281"/>
                    </a:cubicBezTo>
                    <a:cubicBezTo>
                      <a:pt x="147480" y="63638"/>
                      <a:pt x="144624" y="58905"/>
                      <a:pt x="141321" y="54172"/>
                    </a:cubicBezTo>
                    <a:cubicBezTo>
                      <a:pt x="120615" y="23990"/>
                      <a:pt x="88127" y="-4138"/>
                      <a:pt x="51354" y="505"/>
                    </a:cubicBezTo>
                    <a:cubicBezTo>
                      <a:pt x="48409" y="862"/>
                      <a:pt x="45642" y="1488"/>
                      <a:pt x="43053" y="2023"/>
                    </a:cubicBezTo>
                    <a:cubicBezTo>
                      <a:pt x="36806" y="3720"/>
                      <a:pt x="31540" y="6131"/>
                      <a:pt x="26809" y="9256"/>
                    </a:cubicBezTo>
                    <a:cubicBezTo>
                      <a:pt x="9673" y="20954"/>
                      <a:pt x="2176" y="41849"/>
                      <a:pt x="301" y="63817"/>
                    </a:cubicBezTo>
                    <a:cubicBezTo>
                      <a:pt x="33" y="66674"/>
                      <a:pt x="-56" y="69621"/>
                      <a:pt x="33" y="72478"/>
                    </a:cubicBezTo>
                    <a:cubicBezTo>
                      <a:pt x="-56" y="76407"/>
                      <a:pt x="33" y="80426"/>
                      <a:pt x="301" y="84265"/>
                    </a:cubicBezTo>
                    <a:cubicBezTo>
                      <a:pt x="1997" y="109537"/>
                      <a:pt x="6014" y="134272"/>
                      <a:pt x="11190" y="158739"/>
                    </a:cubicBezTo>
                    <a:cubicBezTo>
                      <a:pt x="11904" y="161686"/>
                      <a:pt x="12618" y="164454"/>
                      <a:pt x="13154" y="167401"/>
                    </a:cubicBezTo>
                    <a:cubicBezTo>
                      <a:pt x="28594" y="237142"/>
                      <a:pt x="51622" y="305275"/>
                      <a:pt x="50818" y="379124"/>
                    </a:cubicBezTo>
                    <a:cubicBezTo>
                      <a:pt x="50640" y="383678"/>
                      <a:pt x="53228" y="386893"/>
                      <a:pt x="56441" y="388679"/>
                    </a:cubicBezTo>
                    <a:cubicBezTo>
                      <a:pt x="54746" y="395108"/>
                      <a:pt x="58405" y="402877"/>
                      <a:pt x="66438" y="400912"/>
                    </a:cubicBezTo>
                    <a:cubicBezTo>
                      <a:pt x="121239" y="387428"/>
                      <a:pt x="189340" y="380285"/>
                      <a:pt x="244052" y="357335"/>
                    </a:cubicBezTo>
                    <a:cubicBezTo>
                      <a:pt x="247087" y="356175"/>
                      <a:pt x="250300" y="354746"/>
                      <a:pt x="253156" y="353228"/>
                    </a:cubicBezTo>
                    <a:cubicBezTo>
                      <a:pt x="258690" y="350817"/>
                      <a:pt x="264223" y="347959"/>
                      <a:pt x="269400" y="345012"/>
                    </a:cubicBezTo>
                    <a:cubicBezTo>
                      <a:pt x="299211" y="327957"/>
                      <a:pt x="353209" y="282505"/>
                      <a:pt x="345890" y="24339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7" name="Google Shape;237;p3"/>
              <p:cNvSpPr/>
              <p:nvPr/>
            </p:nvSpPr>
            <p:spPr>
              <a:xfrm>
                <a:off x="5928577" y="6761286"/>
                <a:ext cx="368585" cy="322214"/>
              </a:xfrm>
              <a:custGeom>
                <a:avLst/>
                <a:gdLst/>
                <a:ahLst/>
                <a:cxnLst/>
                <a:rect l="l" t="t" r="r" b="b"/>
                <a:pathLst>
                  <a:path w="368585" h="322214" extrusionOk="0">
                    <a:moveTo>
                      <a:pt x="366815" y="211102"/>
                    </a:moveTo>
                    <a:cubicBezTo>
                      <a:pt x="363601" y="197976"/>
                      <a:pt x="357354" y="187707"/>
                      <a:pt x="349410" y="179938"/>
                    </a:cubicBezTo>
                    <a:cubicBezTo>
                      <a:pt x="347893" y="178420"/>
                      <a:pt x="346197" y="177080"/>
                      <a:pt x="344590" y="175741"/>
                    </a:cubicBezTo>
                    <a:cubicBezTo>
                      <a:pt x="332185" y="165918"/>
                      <a:pt x="316387" y="160739"/>
                      <a:pt x="299607" y="158685"/>
                    </a:cubicBezTo>
                    <a:cubicBezTo>
                      <a:pt x="296305" y="158239"/>
                      <a:pt x="293002" y="158060"/>
                      <a:pt x="289611" y="157881"/>
                    </a:cubicBezTo>
                    <a:cubicBezTo>
                      <a:pt x="269975" y="156720"/>
                      <a:pt x="249625" y="159310"/>
                      <a:pt x="232578" y="163418"/>
                    </a:cubicBezTo>
                    <a:cubicBezTo>
                      <a:pt x="203392" y="170472"/>
                      <a:pt x="175902" y="181992"/>
                      <a:pt x="149661" y="196279"/>
                    </a:cubicBezTo>
                    <a:cubicBezTo>
                      <a:pt x="154660" y="145916"/>
                      <a:pt x="156980" y="85908"/>
                      <a:pt x="138147" y="45724"/>
                    </a:cubicBezTo>
                    <a:cubicBezTo>
                      <a:pt x="135649" y="40634"/>
                      <a:pt x="133061" y="35813"/>
                      <a:pt x="129847" y="31437"/>
                    </a:cubicBezTo>
                    <a:cubicBezTo>
                      <a:pt x="116638" y="12417"/>
                      <a:pt x="96288" y="451"/>
                      <a:pt x="66031" y="4"/>
                    </a:cubicBezTo>
                    <a:cubicBezTo>
                      <a:pt x="57284" y="-85"/>
                      <a:pt x="49519" y="1165"/>
                      <a:pt x="42468" y="3844"/>
                    </a:cubicBezTo>
                    <a:cubicBezTo>
                      <a:pt x="38006" y="5273"/>
                      <a:pt x="33722" y="7506"/>
                      <a:pt x="30062" y="10006"/>
                    </a:cubicBezTo>
                    <a:cubicBezTo>
                      <a:pt x="11140" y="22775"/>
                      <a:pt x="1412" y="46171"/>
                      <a:pt x="341" y="71710"/>
                    </a:cubicBezTo>
                    <a:cubicBezTo>
                      <a:pt x="-373" y="88230"/>
                      <a:pt x="73" y="105286"/>
                      <a:pt x="1323" y="122431"/>
                    </a:cubicBezTo>
                    <a:cubicBezTo>
                      <a:pt x="1679" y="126896"/>
                      <a:pt x="2126" y="131450"/>
                      <a:pt x="2572" y="135915"/>
                    </a:cubicBezTo>
                    <a:lnTo>
                      <a:pt x="2572" y="136093"/>
                    </a:lnTo>
                    <a:cubicBezTo>
                      <a:pt x="3554" y="147344"/>
                      <a:pt x="4982" y="158506"/>
                      <a:pt x="6588" y="169847"/>
                    </a:cubicBezTo>
                    <a:cubicBezTo>
                      <a:pt x="7124" y="173776"/>
                      <a:pt x="7659" y="177795"/>
                      <a:pt x="8284" y="181635"/>
                    </a:cubicBezTo>
                    <a:cubicBezTo>
                      <a:pt x="15157" y="226551"/>
                      <a:pt x="24707" y="271646"/>
                      <a:pt x="30419" y="314062"/>
                    </a:cubicBezTo>
                    <a:cubicBezTo>
                      <a:pt x="32026" y="326474"/>
                      <a:pt x="51572" y="323974"/>
                      <a:pt x="49787" y="311561"/>
                    </a:cubicBezTo>
                    <a:cubicBezTo>
                      <a:pt x="48716" y="303436"/>
                      <a:pt x="47734" y="295399"/>
                      <a:pt x="46663" y="287451"/>
                    </a:cubicBezTo>
                    <a:cubicBezTo>
                      <a:pt x="131632" y="274057"/>
                      <a:pt x="224188" y="322813"/>
                      <a:pt x="306390" y="297006"/>
                    </a:cubicBezTo>
                    <a:cubicBezTo>
                      <a:pt x="327633" y="290487"/>
                      <a:pt x="348518" y="275575"/>
                      <a:pt x="359942" y="256108"/>
                    </a:cubicBezTo>
                    <a:cubicBezTo>
                      <a:pt x="361906" y="252536"/>
                      <a:pt x="363512" y="248964"/>
                      <a:pt x="364762" y="245393"/>
                    </a:cubicBezTo>
                    <a:cubicBezTo>
                      <a:pt x="368868" y="234855"/>
                      <a:pt x="369849" y="223247"/>
                      <a:pt x="366815" y="21110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8" name="Google Shape;238;p3"/>
              <p:cNvSpPr/>
              <p:nvPr/>
            </p:nvSpPr>
            <p:spPr>
              <a:xfrm>
                <a:off x="5929989" y="6765131"/>
                <a:ext cx="136735" cy="236801"/>
              </a:xfrm>
              <a:custGeom>
                <a:avLst/>
                <a:gdLst/>
                <a:ahLst/>
                <a:cxnLst/>
                <a:rect l="l" t="t" r="r" b="b"/>
                <a:pathLst>
                  <a:path w="136735" h="236801" extrusionOk="0">
                    <a:moveTo>
                      <a:pt x="113173" y="231369"/>
                    </a:moveTo>
                    <a:cubicBezTo>
                      <a:pt x="104873" y="187523"/>
                      <a:pt x="92556" y="141893"/>
                      <a:pt x="77739" y="96977"/>
                    </a:cubicBezTo>
                    <a:cubicBezTo>
                      <a:pt x="88985" y="88851"/>
                      <a:pt x="99160" y="78849"/>
                      <a:pt x="109335" y="69294"/>
                    </a:cubicBezTo>
                    <a:cubicBezTo>
                      <a:pt x="118439" y="60722"/>
                      <a:pt x="128703" y="51971"/>
                      <a:pt x="136736" y="41880"/>
                    </a:cubicBezTo>
                    <a:cubicBezTo>
                      <a:pt x="134237" y="36790"/>
                      <a:pt x="131649" y="31968"/>
                      <a:pt x="128435" y="27593"/>
                    </a:cubicBezTo>
                    <a:cubicBezTo>
                      <a:pt x="117368" y="36166"/>
                      <a:pt x="108086" y="48399"/>
                      <a:pt x="98446" y="58311"/>
                    </a:cubicBezTo>
                    <a:cubicBezTo>
                      <a:pt x="90146" y="66794"/>
                      <a:pt x="81220" y="74831"/>
                      <a:pt x="73187" y="83493"/>
                    </a:cubicBezTo>
                    <a:cubicBezTo>
                      <a:pt x="63370" y="55007"/>
                      <a:pt x="52659" y="26968"/>
                      <a:pt x="41056" y="0"/>
                    </a:cubicBezTo>
                    <a:cubicBezTo>
                      <a:pt x="36594" y="1429"/>
                      <a:pt x="32310" y="3661"/>
                      <a:pt x="28650" y="6162"/>
                    </a:cubicBezTo>
                    <a:cubicBezTo>
                      <a:pt x="40253" y="49381"/>
                      <a:pt x="53463" y="93048"/>
                      <a:pt x="67922" y="136000"/>
                    </a:cubicBezTo>
                    <a:cubicBezTo>
                      <a:pt x="45430" y="129392"/>
                      <a:pt x="22759" y="123677"/>
                      <a:pt x="0" y="118587"/>
                    </a:cubicBezTo>
                    <a:cubicBezTo>
                      <a:pt x="357" y="123051"/>
                      <a:pt x="803" y="127606"/>
                      <a:pt x="1249" y="132070"/>
                    </a:cubicBezTo>
                    <a:lnTo>
                      <a:pt x="1249" y="132249"/>
                    </a:lnTo>
                    <a:cubicBezTo>
                      <a:pt x="24812" y="138053"/>
                      <a:pt x="48464" y="143768"/>
                      <a:pt x="72295" y="148858"/>
                    </a:cubicBezTo>
                    <a:cubicBezTo>
                      <a:pt x="82202" y="177880"/>
                      <a:pt x="92645" y="206454"/>
                      <a:pt x="103534" y="233780"/>
                    </a:cubicBezTo>
                    <a:cubicBezTo>
                      <a:pt x="105765" y="239048"/>
                      <a:pt x="114244" y="236905"/>
                      <a:pt x="113173" y="23136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39" name="Google Shape;239;p3"/>
              <p:cNvSpPr/>
              <p:nvPr/>
            </p:nvSpPr>
            <p:spPr>
              <a:xfrm>
                <a:off x="6110782" y="6447502"/>
                <a:ext cx="150246" cy="315263"/>
              </a:xfrm>
              <a:custGeom>
                <a:avLst/>
                <a:gdLst/>
                <a:ahLst/>
                <a:cxnLst/>
                <a:rect l="l" t="t" r="r" b="b"/>
                <a:pathLst>
                  <a:path w="150246" h="315263" extrusionOk="0">
                    <a:moveTo>
                      <a:pt x="132842" y="88939"/>
                    </a:moveTo>
                    <a:cubicBezTo>
                      <a:pt x="138287" y="81796"/>
                      <a:pt x="145517" y="74384"/>
                      <a:pt x="150247" y="66169"/>
                    </a:cubicBezTo>
                    <a:cubicBezTo>
                      <a:pt x="147569" y="61525"/>
                      <a:pt x="144713" y="56793"/>
                      <a:pt x="141411" y="52060"/>
                    </a:cubicBezTo>
                    <a:cubicBezTo>
                      <a:pt x="131325" y="60989"/>
                      <a:pt x="124542" y="76706"/>
                      <a:pt x="117758" y="87600"/>
                    </a:cubicBezTo>
                    <a:cubicBezTo>
                      <a:pt x="114099" y="93404"/>
                      <a:pt x="109458" y="99298"/>
                      <a:pt x="106334" y="105727"/>
                    </a:cubicBezTo>
                    <a:cubicBezTo>
                      <a:pt x="91875" y="66436"/>
                      <a:pt x="70454" y="29825"/>
                      <a:pt x="43053" y="0"/>
                    </a:cubicBezTo>
                    <a:cubicBezTo>
                      <a:pt x="36806" y="1696"/>
                      <a:pt x="31540" y="4107"/>
                      <a:pt x="26809" y="7233"/>
                    </a:cubicBezTo>
                    <a:cubicBezTo>
                      <a:pt x="43589" y="29200"/>
                      <a:pt x="58048" y="51435"/>
                      <a:pt x="70276" y="74027"/>
                    </a:cubicBezTo>
                    <a:cubicBezTo>
                      <a:pt x="48498" y="66258"/>
                      <a:pt x="23596" y="62954"/>
                      <a:pt x="301" y="61704"/>
                    </a:cubicBezTo>
                    <a:cubicBezTo>
                      <a:pt x="33" y="64561"/>
                      <a:pt x="-56" y="67508"/>
                      <a:pt x="33" y="70365"/>
                    </a:cubicBezTo>
                    <a:cubicBezTo>
                      <a:pt x="25113" y="77956"/>
                      <a:pt x="51979" y="85278"/>
                      <a:pt x="77238" y="87153"/>
                    </a:cubicBezTo>
                    <a:cubicBezTo>
                      <a:pt x="90626" y="113942"/>
                      <a:pt x="100533" y="141803"/>
                      <a:pt x="107405" y="171003"/>
                    </a:cubicBezTo>
                    <a:cubicBezTo>
                      <a:pt x="75542" y="164485"/>
                      <a:pt x="43411" y="159216"/>
                      <a:pt x="11101" y="156627"/>
                    </a:cubicBezTo>
                    <a:cubicBezTo>
                      <a:pt x="11815" y="159573"/>
                      <a:pt x="12529" y="162342"/>
                      <a:pt x="13064" y="165288"/>
                    </a:cubicBezTo>
                    <a:cubicBezTo>
                      <a:pt x="45553" y="170110"/>
                      <a:pt x="77862" y="175736"/>
                      <a:pt x="110083" y="183416"/>
                    </a:cubicBezTo>
                    <a:cubicBezTo>
                      <a:pt x="118116" y="223689"/>
                      <a:pt x="120168" y="266819"/>
                      <a:pt x="115616" y="314414"/>
                    </a:cubicBezTo>
                    <a:cubicBezTo>
                      <a:pt x="115527" y="315218"/>
                      <a:pt x="116866" y="315664"/>
                      <a:pt x="116955" y="314772"/>
                    </a:cubicBezTo>
                    <a:cubicBezTo>
                      <a:pt x="135074" y="253156"/>
                      <a:pt x="131682" y="181630"/>
                      <a:pt x="110172" y="116800"/>
                    </a:cubicBezTo>
                    <a:cubicBezTo>
                      <a:pt x="118829" y="108585"/>
                      <a:pt x="125613" y="98405"/>
                      <a:pt x="132842" y="8893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0" name="Google Shape;240;p3"/>
              <p:cNvSpPr/>
              <p:nvPr/>
            </p:nvSpPr>
            <p:spPr>
              <a:xfrm>
                <a:off x="6216360" y="6651724"/>
                <a:ext cx="231921" cy="151179"/>
              </a:xfrm>
              <a:custGeom>
                <a:avLst/>
                <a:gdLst/>
                <a:ahLst/>
                <a:cxnLst/>
                <a:rect l="l" t="t" r="r" b="b"/>
                <a:pathLst>
                  <a:path w="231921" h="151179" extrusionOk="0">
                    <a:moveTo>
                      <a:pt x="231922" y="17681"/>
                    </a:moveTo>
                    <a:cubicBezTo>
                      <a:pt x="231922" y="17681"/>
                      <a:pt x="231922" y="17681"/>
                      <a:pt x="231922" y="17502"/>
                    </a:cubicBezTo>
                    <a:cubicBezTo>
                      <a:pt x="229155" y="13662"/>
                      <a:pt x="225764" y="10626"/>
                      <a:pt x="221925" y="8215"/>
                    </a:cubicBezTo>
                    <a:cubicBezTo>
                      <a:pt x="201843" y="27146"/>
                      <a:pt x="181673" y="44291"/>
                      <a:pt x="161323" y="59918"/>
                    </a:cubicBezTo>
                    <a:cubicBezTo>
                      <a:pt x="170516" y="42684"/>
                      <a:pt x="181048" y="20449"/>
                      <a:pt x="183190" y="0"/>
                    </a:cubicBezTo>
                    <a:cubicBezTo>
                      <a:pt x="178906" y="178"/>
                      <a:pt x="174532" y="536"/>
                      <a:pt x="170337" y="1250"/>
                    </a:cubicBezTo>
                    <a:cubicBezTo>
                      <a:pt x="169177" y="7144"/>
                      <a:pt x="168373" y="13216"/>
                      <a:pt x="167124" y="18842"/>
                    </a:cubicBezTo>
                    <a:cubicBezTo>
                      <a:pt x="163822" y="33486"/>
                      <a:pt x="159359" y="48220"/>
                      <a:pt x="154539" y="62508"/>
                    </a:cubicBezTo>
                    <a:cubicBezTo>
                      <a:pt x="154272" y="63579"/>
                      <a:pt x="154450" y="64204"/>
                      <a:pt x="154985" y="64829"/>
                    </a:cubicBezTo>
                    <a:cubicBezTo>
                      <a:pt x="143829" y="72955"/>
                      <a:pt x="132672" y="80635"/>
                      <a:pt x="121159" y="87689"/>
                    </a:cubicBezTo>
                    <a:cubicBezTo>
                      <a:pt x="123836" y="76349"/>
                      <a:pt x="125443" y="64651"/>
                      <a:pt x="127406" y="53221"/>
                    </a:cubicBezTo>
                    <a:cubicBezTo>
                      <a:pt x="129370" y="40005"/>
                      <a:pt x="131958" y="26521"/>
                      <a:pt x="131601" y="13216"/>
                    </a:cubicBezTo>
                    <a:cubicBezTo>
                      <a:pt x="125264" y="15627"/>
                      <a:pt x="118927" y="18752"/>
                      <a:pt x="112769" y="21877"/>
                    </a:cubicBezTo>
                    <a:cubicBezTo>
                      <a:pt x="111430" y="31522"/>
                      <a:pt x="110984" y="41344"/>
                      <a:pt x="110448" y="50899"/>
                    </a:cubicBezTo>
                    <a:cubicBezTo>
                      <a:pt x="109556" y="65187"/>
                      <a:pt x="108395" y="80099"/>
                      <a:pt x="109734" y="94476"/>
                    </a:cubicBezTo>
                    <a:cubicBezTo>
                      <a:pt x="76800" y="113496"/>
                      <a:pt x="41366" y="128766"/>
                      <a:pt x="221" y="139660"/>
                    </a:cubicBezTo>
                    <a:cubicBezTo>
                      <a:pt x="-137" y="139749"/>
                      <a:pt x="-48" y="140374"/>
                      <a:pt x="399" y="140464"/>
                    </a:cubicBezTo>
                    <a:cubicBezTo>
                      <a:pt x="28603" y="137070"/>
                      <a:pt x="57610" y="130016"/>
                      <a:pt x="86082" y="119390"/>
                    </a:cubicBezTo>
                    <a:cubicBezTo>
                      <a:pt x="103487" y="129927"/>
                      <a:pt x="120712" y="141357"/>
                      <a:pt x="138563" y="151180"/>
                    </a:cubicBezTo>
                    <a:cubicBezTo>
                      <a:pt x="141597" y="150019"/>
                      <a:pt x="144811" y="148590"/>
                      <a:pt x="147667" y="147072"/>
                    </a:cubicBezTo>
                    <a:cubicBezTo>
                      <a:pt x="130798" y="135017"/>
                      <a:pt x="111073" y="125462"/>
                      <a:pt x="91884" y="117247"/>
                    </a:cubicBezTo>
                    <a:cubicBezTo>
                      <a:pt x="146328" y="95726"/>
                      <a:pt x="197292" y="62061"/>
                      <a:pt x="231922" y="1768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1" name="Google Shape;241;p3"/>
              <p:cNvSpPr/>
              <p:nvPr/>
            </p:nvSpPr>
            <p:spPr>
              <a:xfrm>
                <a:off x="6216491" y="6187023"/>
                <a:ext cx="165041" cy="293999"/>
              </a:xfrm>
              <a:custGeom>
                <a:avLst/>
                <a:gdLst/>
                <a:ahLst/>
                <a:cxnLst/>
                <a:rect l="l" t="t" r="r" b="b"/>
                <a:pathLst>
                  <a:path w="165041" h="293999" extrusionOk="0">
                    <a:moveTo>
                      <a:pt x="102195" y="108228"/>
                    </a:moveTo>
                    <a:cubicBezTo>
                      <a:pt x="104605" y="79653"/>
                      <a:pt x="115494" y="52685"/>
                      <a:pt x="128614" y="26700"/>
                    </a:cubicBezTo>
                    <a:cubicBezTo>
                      <a:pt x="126740" y="24021"/>
                      <a:pt x="124776" y="21521"/>
                      <a:pt x="122545" y="18842"/>
                    </a:cubicBezTo>
                    <a:cubicBezTo>
                      <a:pt x="108443" y="42416"/>
                      <a:pt x="97643" y="69294"/>
                      <a:pt x="92912" y="94655"/>
                    </a:cubicBezTo>
                    <a:cubicBezTo>
                      <a:pt x="68011" y="59561"/>
                      <a:pt x="37665" y="27950"/>
                      <a:pt x="4641" y="0"/>
                    </a:cubicBezTo>
                    <a:cubicBezTo>
                      <a:pt x="2499" y="2679"/>
                      <a:pt x="982" y="5536"/>
                      <a:pt x="0" y="8573"/>
                    </a:cubicBezTo>
                    <a:cubicBezTo>
                      <a:pt x="34541" y="38487"/>
                      <a:pt x="65512" y="72956"/>
                      <a:pt x="90949" y="111085"/>
                    </a:cubicBezTo>
                    <a:cubicBezTo>
                      <a:pt x="91306" y="113050"/>
                      <a:pt x="92377" y="114479"/>
                      <a:pt x="93984" y="115193"/>
                    </a:cubicBezTo>
                    <a:cubicBezTo>
                      <a:pt x="94073" y="115550"/>
                      <a:pt x="94251" y="115729"/>
                      <a:pt x="94341" y="115908"/>
                    </a:cubicBezTo>
                    <a:cubicBezTo>
                      <a:pt x="67208" y="106889"/>
                      <a:pt x="38201" y="98762"/>
                      <a:pt x="9371" y="95458"/>
                    </a:cubicBezTo>
                    <a:cubicBezTo>
                      <a:pt x="10442" y="97959"/>
                      <a:pt x="11692" y="100370"/>
                      <a:pt x="12763" y="102781"/>
                    </a:cubicBezTo>
                    <a:cubicBezTo>
                      <a:pt x="41770" y="108228"/>
                      <a:pt x="70421" y="113497"/>
                      <a:pt x="98982" y="123230"/>
                    </a:cubicBezTo>
                    <a:cubicBezTo>
                      <a:pt x="110049" y="140821"/>
                      <a:pt x="119688" y="158948"/>
                      <a:pt x="128168" y="177790"/>
                    </a:cubicBezTo>
                    <a:cubicBezTo>
                      <a:pt x="101124" y="170200"/>
                      <a:pt x="73545" y="165110"/>
                      <a:pt x="45787" y="161181"/>
                    </a:cubicBezTo>
                    <a:cubicBezTo>
                      <a:pt x="47037" y="163413"/>
                      <a:pt x="48464" y="165646"/>
                      <a:pt x="49803" y="167967"/>
                    </a:cubicBezTo>
                    <a:cubicBezTo>
                      <a:pt x="77026" y="173861"/>
                      <a:pt x="104069" y="180023"/>
                      <a:pt x="131470" y="185113"/>
                    </a:cubicBezTo>
                    <a:cubicBezTo>
                      <a:pt x="146108" y="219046"/>
                      <a:pt x="156104" y="254854"/>
                      <a:pt x="160656" y="292180"/>
                    </a:cubicBezTo>
                    <a:cubicBezTo>
                      <a:pt x="161102" y="294948"/>
                      <a:pt x="165297" y="294412"/>
                      <a:pt x="165029" y="291555"/>
                    </a:cubicBezTo>
                    <a:cubicBezTo>
                      <a:pt x="161995" y="224046"/>
                      <a:pt x="138253" y="162431"/>
                      <a:pt x="102195" y="10822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2" name="Google Shape;242;p3"/>
              <p:cNvSpPr/>
              <p:nvPr/>
            </p:nvSpPr>
            <p:spPr>
              <a:xfrm>
                <a:off x="6396582" y="6386333"/>
                <a:ext cx="239310" cy="118278"/>
              </a:xfrm>
              <a:custGeom>
                <a:avLst/>
                <a:gdLst/>
                <a:ahLst/>
                <a:cxnLst/>
                <a:rect l="l" t="t" r="r" b="b"/>
                <a:pathLst>
                  <a:path w="239310" h="118278" extrusionOk="0">
                    <a:moveTo>
                      <a:pt x="239311" y="0"/>
                    </a:moveTo>
                    <a:cubicBezTo>
                      <a:pt x="212624" y="22949"/>
                      <a:pt x="184777" y="40809"/>
                      <a:pt x="145952" y="54293"/>
                    </a:cubicBezTo>
                    <a:cubicBezTo>
                      <a:pt x="140775" y="56079"/>
                      <a:pt x="135420" y="57864"/>
                      <a:pt x="130244" y="59918"/>
                    </a:cubicBezTo>
                    <a:cubicBezTo>
                      <a:pt x="129886" y="60008"/>
                      <a:pt x="129619" y="60186"/>
                      <a:pt x="129083" y="60275"/>
                    </a:cubicBezTo>
                    <a:cubicBezTo>
                      <a:pt x="85170" y="76349"/>
                      <a:pt x="41347" y="95012"/>
                      <a:pt x="380" y="117247"/>
                    </a:cubicBezTo>
                    <a:cubicBezTo>
                      <a:pt x="-334" y="117604"/>
                      <a:pt x="23" y="118497"/>
                      <a:pt x="916" y="118229"/>
                    </a:cubicBezTo>
                    <a:cubicBezTo>
                      <a:pt x="28316" y="109478"/>
                      <a:pt x="56074" y="99120"/>
                      <a:pt x="83742" y="87868"/>
                    </a:cubicBezTo>
                    <a:cubicBezTo>
                      <a:pt x="96952" y="94119"/>
                      <a:pt x="110786" y="99566"/>
                      <a:pt x="124531" y="104834"/>
                    </a:cubicBezTo>
                    <a:cubicBezTo>
                      <a:pt x="136670" y="109567"/>
                      <a:pt x="149611" y="112336"/>
                      <a:pt x="162018" y="115729"/>
                    </a:cubicBezTo>
                    <a:cubicBezTo>
                      <a:pt x="162196" y="115729"/>
                      <a:pt x="162196" y="115729"/>
                      <a:pt x="162196" y="115729"/>
                    </a:cubicBezTo>
                    <a:cubicBezTo>
                      <a:pt x="163446" y="114925"/>
                      <a:pt x="164427" y="114300"/>
                      <a:pt x="165498" y="113497"/>
                    </a:cubicBezTo>
                    <a:cubicBezTo>
                      <a:pt x="150950" y="106353"/>
                      <a:pt x="137027" y="98227"/>
                      <a:pt x="121675" y="92333"/>
                    </a:cubicBezTo>
                    <a:cubicBezTo>
                      <a:pt x="113731" y="89118"/>
                      <a:pt x="105252" y="84921"/>
                      <a:pt x="96684" y="82689"/>
                    </a:cubicBezTo>
                    <a:cubicBezTo>
                      <a:pt x="117212" y="74295"/>
                      <a:pt x="137294" y="65187"/>
                      <a:pt x="157198" y="55900"/>
                    </a:cubicBezTo>
                    <a:cubicBezTo>
                      <a:pt x="174067" y="61079"/>
                      <a:pt x="190668" y="66883"/>
                      <a:pt x="207537" y="72241"/>
                    </a:cubicBezTo>
                    <a:cubicBezTo>
                      <a:pt x="208518" y="70991"/>
                      <a:pt x="209501" y="69473"/>
                      <a:pt x="210304" y="68223"/>
                    </a:cubicBezTo>
                    <a:cubicBezTo>
                      <a:pt x="193524" y="62508"/>
                      <a:pt x="176031" y="58489"/>
                      <a:pt x="159072" y="55007"/>
                    </a:cubicBezTo>
                    <a:cubicBezTo>
                      <a:pt x="169069" y="50364"/>
                      <a:pt x="179244" y="45631"/>
                      <a:pt x="188972" y="40809"/>
                    </a:cubicBezTo>
                    <a:cubicBezTo>
                      <a:pt x="205484" y="32772"/>
                      <a:pt x="221639" y="23485"/>
                      <a:pt x="236812" y="12412"/>
                    </a:cubicBezTo>
                    <a:cubicBezTo>
                      <a:pt x="237883" y="8215"/>
                      <a:pt x="238775" y="4018"/>
                      <a:pt x="23931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3" name="Google Shape;243;p3"/>
              <p:cNvSpPr/>
              <p:nvPr/>
            </p:nvSpPr>
            <p:spPr>
              <a:xfrm>
                <a:off x="6525112" y="6314449"/>
                <a:ext cx="26156" cy="131980"/>
              </a:xfrm>
              <a:custGeom>
                <a:avLst/>
                <a:gdLst/>
                <a:ahLst/>
                <a:cxnLst/>
                <a:rect l="l" t="t" r="r" b="b"/>
                <a:pathLst>
                  <a:path w="26156" h="131980" extrusionOk="0">
                    <a:moveTo>
                      <a:pt x="23491" y="0"/>
                    </a:moveTo>
                    <a:cubicBezTo>
                      <a:pt x="21706" y="268"/>
                      <a:pt x="19920" y="446"/>
                      <a:pt x="18135" y="803"/>
                    </a:cubicBezTo>
                    <a:cubicBezTo>
                      <a:pt x="11620" y="44202"/>
                      <a:pt x="6354" y="87690"/>
                      <a:pt x="17" y="131088"/>
                    </a:cubicBezTo>
                    <a:cubicBezTo>
                      <a:pt x="-72" y="131713"/>
                      <a:pt x="195" y="131892"/>
                      <a:pt x="642" y="131981"/>
                    </a:cubicBezTo>
                    <a:cubicBezTo>
                      <a:pt x="1088" y="131892"/>
                      <a:pt x="1445" y="131802"/>
                      <a:pt x="1802" y="131624"/>
                    </a:cubicBezTo>
                    <a:cubicBezTo>
                      <a:pt x="22330" y="92690"/>
                      <a:pt x="30988" y="43756"/>
                      <a:pt x="2349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4" name="Google Shape;244;p3"/>
              <p:cNvSpPr/>
              <p:nvPr/>
            </p:nvSpPr>
            <p:spPr>
              <a:xfrm>
                <a:off x="6511669" y="5913685"/>
                <a:ext cx="189110" cy="240117"/>
              </a:xfrm>
              <a:custGeom>
                <a:avLst/>
                <a:gdLst/>
                <a:ahLst/>
                <a:cxnLst/>
                <a:rect l="l" t="t" r="r" b="b"/>
                <a:pathLst>
                  <a:path w="189110" h="240117" extrusionOk="0">
                    <a:moveTo>
                      <a:pt x="126455" y="122426"/>
                    </a:moveTo>
                    <a:cubicBezTo>
                      <a:pt x="152695" y="87690"/>
                      <a:pt x="174116" y="49738"/>
                      <a:pt x="189111" y="8483"/>
                    </a:cubicBezTo>
                    <a:cubicBezTo>
                      <a:pt x="189111" y="8483"/>
                      <a:pt x="189111" y="8483"/>
                      <a:pt x="189111" y="8305"/>
                    </a:cubicBezTo>
                    <a:cubicBezTo>
                      <a:pt x="184023" y="4733"/>
                      <a:pt x="178133" y="2054"/>
                      <a:pt x="171885" y="0"/>
                    </a:cubicBezTo>
                    <a:cubicBezTo>
                      <a:pt x="157426" y="31790"/>
                      <a:pt x="141807" y="62240"/>
                      <a:pt x="124134" y="91351"/>
                    </a:cubicBezTo>
                    <a:cubicBezTo>
                      <a:pt x="122528" y="75902"/>
                      <a:pt x="116548" y="61436"/>
                      <a:pt x="107444" y="47417"/>
                    </a:cubicBezTo>
                    <a:cubicBezTo>
                      <a:pt x="100839" y="37147"/>
                      <a:pt x="93342" y="26700"/>
                      <a:pt x="85399" y="16698"/>
                    </a:cubicBezTo>
                    <a:cubicBezTo>
                      <a:pt x="82007" y="19556"/>
                      <a:pt x="78526" y="22592"/>
                      <a:pt x="75224" y="25896"/>
                    </a:cubicBezTo>
                    <a:cubicBezTo>
                      <a:pt x="80668" y="32058"/>
                      <a:pt x="86112" y="38666"/>
                      <a:pt x="91022" y="45541"/>
                    </a:cubicBezTo>
                    <a:cubicBezTo>
                      <a:pt x="104142" y="64026"/>
                      <a:pt x="109586" y="82689"/>
                      <a:pt x="116994" y="102781"/>
                    </a:cubicBezTo>
                    <a:cubicBezTo>
                      <a:pt x="106462" y="119211"/>
                      <a:pt x="95395" y="135106"/>
                      <a:pt x="83435" y="150465"/>
                    </a:cubicBezTo>
                    <a:cubicBezTo>
                      <a:pt x="78705" y="120461"/>
                      <a:pt x="62460" y="91529"/>
                      <a:pt x="39968" y="70812"/>
                    </a:cubicBezTo>
                    <a:cubicBezTo>
                      <a:pt x="37737" y="74116"/>
                      <a:pt x="35506" y="77688"/>
                      <a:pt x="33453" y="81171"/>
                    </a:cubicBezTo>
                    <a:cubicBezTo>
                      <a:pt x="51839" y="104031"/>
                      <a:pt x="66566" y="127963"/>
                      <a:pt x="80132" y="154662"/>
                    </a:cubicBezTo>
                    <a:cubicBezTo>
                      <a:pt x="57194" y="183863"/>
                      <a:pt x="31132" y="210830"/>
                      <a:pt x="1054" y="235476"/>
                    </a:cubicBezTo>
                    <a:cubicBezTo>
                      <a:pt x="-1623" y="237619"/>
                      <a:pt x="1322" y="241548"/>
                      <a:pt x="4089" y="239584"/>
                    </a:cubicBezTo>
                    <a:cubicBezTo>
                      <a:pt x="48269" y="207794"/>
                      <a:pt x="88880" y="170379"/>
                      <a:pt x="122260" y="127516"/>
                    </a:cubicBezTo>
                    <a:cubicBezTo>
                      <a:pt x="138861" y="132249"/>
                      <a:pt x="156266" y="135731"/>
                      <a:pt x="173759" y="139125"/>
                    </a:cubicBezTo>
                    <a:cubicBezTo>
                      <a:pt x="176526" y="136178"/>
                      <a:pt x="179382" y="132963"/>
                      <a:pt x="182059" y="129302"/>
                    </a:cubicBezTo>
                    <a:cubicBezTo>
                      <a:pt x="163585" y="125284"/>
                      <a:pt x="144663" y="122604"/>
                      <a:pt x="126455" y="12242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5" name="Google Shape;245;p3"/>
              <p:cNvSpPr/>
              <p:nvPr/>
            </p:nvSpPr>
            <p:spPr>
              <a:xfrm>
                <a:off x="6241750" y="5877162"/>
                <a:ext cx="235581" cy="283470"/>
              </a:xfrm>
              <a:custGeom>
                <a:avLst/>
                <a:gdLst/>
                <a:ahLst/>
                <a:cxnLst/>
                <a:rect l="l" t="t" r="r" b="b"/>
                <a:pathLst>
                  <a:path w="235581" h="283470" extrusionOk="0">
                    <a:moveTo>
                      <a:pt x="134326" y="131445"/>
                    </a:moveTo>
                    <a:cubicBezTo>
                      <a:pt x="143608" y="116265"/>
                      <a:pt x="151463" y="100817"/>
                      <a:pt x="157978" y="84296"/>
                    </a:cubicBezTo>
                    <a:cubicBezTo>
                      <a:pt x="160834" y="77242"/>
                      <a:pt x="163958" y="69920"/>
                      <a:pt x="166368" y="62508"/>
                    </a:cubicBezTo>
                    <a:cubicBezTo>
                      <a:pt x="165475" y="60990"/>
                      <a:pt x="164226" y="59472"/>
                      <a:pt x="163155" y="58132"/>
                    </a:cubicBezTo>
                    <a:cubicBezTo>
                      <a:pt x="161548" y="56168"/>
                      <a:pt x="159942" y="54025"/>
                      <a:pt x="158067" y="51703"/>
                    </a:cubicBezTo>
                    <a:cubicBezTo>
                      <a:pt x="154587" y="61079"/>
                      <a:pt x="152177" y="71170"/>
                      <a:pt x="148964" y="80457"/>
                    </a:cubicBezTo>
                    <a:cubicBezTo>
                      <a:pt x="143341" y="96619"/>
                      <a:pt x="137539" y="112693"/>
                      <a:pt x="131738" y="128677"/>
                    </a:cubicBezTo>
                    <a:cubicBezTo>
                      <a:pt x="128792" y="125105"/>
                      <a:pt x="125579" y="121444"/>
                      <a:pt x="122634" y="118051"/>
                    </a:cubicBezTo>
                    <a:cubicBezTo>
                      <a:pt x="86754" y="76260"/>
                      <a:pt x="48196" y="36612"/>
                      <a:pt x="6872" y="0"/>
                    </a:cubicBezTo>
                    <a:cubicBezTo>
                      <a:pt x="3838" y="3840"/>
                      <a:pt x="1428" y="8126"/>
                      <a:pt x="0" y="12859"/>
                    </a:cubicBezTo>
                    <a:cubicBezTo>
                      <a:pt x="34541" y="44648"/>
                      <a:pt x="68546" y="78135"/>
                      <a:pt x="100856" y="112961"/>
                    </a:cubicBezTo>
                    <a:cubicBezTo>
                      <a:pt x="76847" y="115997"/>
                      <a:pt x="52659" y="118587"/>
                      <a:pt x="28472" y="120819"/>
                    </a:cubicBezTo>
                    <a:cubicBezTo>
                      <a:pt x="28561" y="121176"/>
                      <a:pt x="28829" y="121533"/>
                      <a:pt x="29007" y="121712"/>
                    </a:cubicBezTo>
                    <a:cubicBezTo>
                      <a:pt x="54355" y="120462"/>
                      <a:pt x="79792" y="118765"/>
                      <a:pt x="105229" y="117604"/>
                    </a:cubicBezTo>
                    <a:cubicBezTo>
                      <a:pt x="119242" y="132874"/>
                      <a:pt x="132809" y="148590"/>
                      <a:pt x="146286" y="164396"/>
                    </a:cubicBezTo>
                    <a:cubicBezTo>
                      <a:pt x="129863" y="167521"/>
                      <a:pt x="113441" y="170289"/>
                      <a:pt x="96840" y="172075"/>
                    </a:cubicBezTo>
                    <a:cubicBezTo>
                      <a:pt x="89431" y="172790"/>
                      <a:pt x="81934" y="173326"/>
                      <a:pt x="74526" y="174040"/>
                    </a:cubicBezTo>
                    <a:cubicBezTo>
                      <a:pt x="77918" y="177165"/>
                      <a:pt x="80953" y="180290"/>
                      <a:pt x="84344" y="183327"/>
                    </a:cubicBezTo>
                    <a:cubicBezTo>
                      <a:pt x="107015" y="182076"/>
                      <a:pt x="130934" y="176540"/>
                      <a:pt x="151373" y="172343"/>
                    </a:cubicBezTo>
                    <a:cubicBezTo>
                      <a:pt x="151731" y="172254"/>
                      <a:pt x="151998" y="172075"/>
                      <a:pt x="152355" y="171808"/>
                    </a:cubicBezTo>
                    <a:cubicBezTo>
                      <a:pt x="181898" y="207526"/>
                      <a:pt x="209745" y="244584"/>
                      <a:pt x="234201" y="283161"/>
                    </a:cubicBezTo>
                    <a:cubicBezTo>
                      <a:pt x="234736" y="283875"/>
                      <a:pt x="235807" y="283250"/>
                      <a:pt x="235539" y="282357"/>
                    </a:cubicBezTo>
                    <a:cubicBezTo>
                      <a:pt x="215636" y="227529"/>
                      <a:pt x="172973" y="176540"/>
                      <a:pt x="134326" y="13144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6" name="Google Shape;246;p3"/>
              <p:cNvSpPr/>
              <p:nvPr/>
            </p:nvSpPr>
            <p:spPr>
              <a:xfrm>
                <a:off x="6217384" y="5528548"/>
                <a:ext cx="262761" cy="282892"/>
              </a:xfrm>
              <a:custGeom>
                <a:avLst/>
                <a:gdLst/>
                <a:ahLst/>
                <a:cxnLst/>
                <a:rect l="l" t="t" r="r" b="b"/>
                <a:pathLst>
                  <a:path w="262761" h="282892" extrusionOk="0">
                    <a:moveTo>
                      <a:pt x="182256" y="163235"/>
                    </a:moveTo>
                    <a:cubicBezTo>
                      <a:pt x="186808" y="146447"/>
                      <a:pt x="189306" y="127248"/>
                      <a:pt x="189663" y="108853"/>
                    </a:cubicBezTo>
                    <a:cubicBezTo>
                      <a:pt x="185915" y="103852"/>
                      <a:pt x="181988" y="99030"/>
                      <a:pt x="178060" y="94387"/>
                    </a:cubicBezTo>
                    <a:cubicBezTo>
                      <a:pt x="173776" y="113943"/>
                      <a:pt x="172884" y="135999"/>
                      <a:pt x="176186" y="155644"/>
                    </a:cubicBezTo>
                    <a:cubicBezTo>
                      <a:pt x="160210" y="136088"/>
                      <a:pt x="143519" y="117157"/>
                      <a:pt x="126115" y="98852"/>
                    </a:cubicBezTo>
                    <a:cubicBezTo>
                      <a:pt x="130221" y="81796"/>
                      <a:pt x="131827" y="62687"/>
                      <a:pt x="129775" y="45095"/>
                    </a:cubicBezTo>
                    <a:cubicBezTo>
                      <a:pt x="125401" y="41344"/>
                      <a:pt x="120849" y="37684"/>
                      <a:pt x="116029" y="34290"/>
                    </a:cubicBezTo>
                    <a:cubicBezTo>
                      <a:pt x="115851" y="52864"/>
                      <a:pt x="117190" y="72688"/>
                      <a:pt x="119243" y="91886"/>
                    </a:cubicBezTo>
                    <a:cubicBezTo>
                      <a:pt x="86219" y="58222"/>
                      <a:pt x="50696" y="27235"/>
                      <a:pt x="13121" y="0"/>
                    </a:cubicBezTo>
                    <a:cubicBezTo>
                      <a:pt x="7944" y="2143"/>
                      <a:pt x="3481" y="5805"/>
                      <a:pt x="0" y="11162"/>
                    </a:cubicBezTo>
                    <a:cubicBezTo>
                      <a:pt x="49893" y="50006"/>
                      <a:pt x="97822" y="92869"/>
                      <a:pt x="142359" y="138767"/>
                    </a:cubicBezTo>
                    <a:cubicBezTo>
                      <a:pt x="114780" y="136535"/>
                      <a:pt x="86308" y="138053"/>
                      <a:pt x="58193" y="141178"/>
                    </a:cubicBezTo>
                    <a:cubicBezTo>
                      <a:pt x="61139" y="144929"/>
                      <a:pt x="64084" y="148858"/>
                      <a:pt x="67029" y="152609"/>
                    </a:cubicBezTo>
                    <a:cubicBezTo>
                      <a:pt x="94609" y="152340"/>
                      <a:pt x="122010" y="150287"/>
                      <a:pt x="148339" y="144750"/>
                    </a:cubicBezTo>
                    <a:cubicBezTo>
                      <a:pt x="160478" y="157520"/>
                      <a:pt x="172348" y="170646"/>
                      <a:pt x="183773" y="183684"/>
                    </a:cubicBezTo>
                    <a:cubicBezTo>
                      <a:pt x="166904" y="184309"/>
                      <a:pt x="150035" y="184398"/>
                      <a:pt x="133077" y="186006"/>
                    </a:cubicBezTo>
                    <a:cubicBezTo>
                      <a:pt x="121474" y="187077"/>
                      <a:pt x="110228" y="189309"/>
                      <a:pt x="98803" y="190738"/>
                    </a:cubicBezTo>
                    <a:cubicBezTo>
                      <a:pt x="100678" y="192881"/>
                      <a:pt x="102641" y="195203"/>
                      <a:pt x="104516" y="197257"/>
                    </a:cubicBezTo>
                    <a:cubicBezTo>
                      <a:pt x="110139" y="196810"/>
                      <a:pt x="115851" y="195828"/>
                      <a:pt x="121563" y="195203"/>
                    </a:cubicBezTo>
                    <a:cubicBezTo>
                      <a:pt x="143787" y="192613"/>
                      <a:pt x="166101" y="189666"/>
                      <a:pt x="188592" y="189488"/>
                    </a:cubicBezTo>
                    <a:cubicBezTo>
                      <a:pt x="214833" y="219670"/>
                      <a:pt x="239645" y="250835"/>
                      <a:pt x="261959" y="282892"/>
                    </a:cubicBezTo>
                    <a:cubicBezTo>
                      <a:pt x="262316" y="282625"/>
                      <a:pt x="262494" y="282178"/>
                      <a:pt x="262762" y="281732"/>
                    </a:cubicBezTo>
                    <a:cubicBezTo>
                      <a:pt x="239824" y="240834"/>
                      <a:pt x="212691" y="201097"/>
                      <a:pt x="182256" y="1632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47" name="Google Shape;247;p3"/>
              <p:cNvSpPr/>
              <p:nvPr/>
            </p:nvSpPr>
            <p:spPr>
              <a:xfrm>
                <a:off x="6473358" y="5446127"/>
                <a:ext cx="117299" cy="289766"/>
              </a:xfrm>
              <a:custGeom>
                <a:avLst/>
                <a:gdLst/>
                <a:ahLst/>
                <a:cxnLst/>
                <a:rect l="l" t="t" r="r" b="b"/>
                <a:pathLst>
                  <a:path w="117299" h="289766" extrusionOk="0">
                    <a:moveTo>
                      <a:pt x="110321" y="111799"/>
                    </a:moveTo>
                    <a:cubicBezTo>
                      <a:pt x="90061" y="111799"/>
                      <a:pt x="69532" y="113050"/>
                      <a:pt x="50611" y="120461"/>
                    </a:cubicBezTo>
                    <a:cubicBezTo>
                      <a:pt x="55430" y="108585"/>
                      <a:pt x="60607" y="96798"/>
                      <a:pt x="66319" y="85189"/>
                    </a:cubicBezTo>
                    <a:cubicBezTo>
                      <a:pt x="82831" y="81617"/>
                      <a:pt x="99611" y="78581"/>
                      <a:pt x="116390" y="76438"/>
                    </a:cubicBezTo>
                    <a:cubicBezTo>
                      <a:pt x="117818" y="76349"/>
                      <a:pt x="117461" y="74206"/>
                      <a:pt x="116034" y="74206"/>
                    </a:cubicBezTo>
                    <a:cubicBezTo>
                      <a:pt x="100057" y="75009"/>
                      <a:pt x="84527" y="77241"/>
                      <a:pt x="68908" y="80188"/>
                    </a:cubicBezTo>
                    <a:cubicBezTo>
                      <a:pt x="81581" y="55453"/>
                      <a:pt x="96219" y="31165"/>
                      <a:pt x="113891" y="7590"/>
                    </a:cubicBezTo>
                    <a:cubicBezTo>
                      <a:pt x="112106" y="4822"/>
                      <a:pt x="109696" y="2589"/>
                      <a:pt x="106930" y="625"/>
                    </a:cubicBezTo>
                    <a:cubicBezTo>
                      <a:pt x="106483" y="446"/>
                      <a:pt x="106215" y="89"/>
                      <a:pt x="105769" y="0"/>
                    </a:cubicBezTo>
                    <a:cubicBezTo>
                      <a:pt x="31689" y="76795"/>
                      <a:pt x="14820" y="187345"/>
                      <a:pt x="4" y="288965"/>
                    </a:cubicBezTo>
                    <a:cubicBezTo>
                      <a:pt x="-85" y="289857"/>
                      <a:pt x="1253" y="290125"/>
                      <a:pt x="1521" y="289143"/>
                    </a:cubicBezTo>
                    <a:cubicBezTo>
                      <a:pt x="13838" y="232350"/>
                      <a:pt x="27405" y="178504"/>
                      <a:pt x="47665" y="127426"/>
                    </a:cubicBezTo>
                    <a:cubicBezTo>
                      <a:pt x="68997" y="126712"/>
                      <a:pt x="90150" y="121890"/>
                      <a:pt x="111035" y="118854"/>
                    </a:cubicBezTo>
                    <a:cubicBezTo>
                      <a:pt x="112463" y="118765"/>
                      <a:pt x="113356" y="118050"/>
                      <a:pt x="113624" y="117157"/>
                    </a:cubicBezTo>
                    <a:cubicBezTo>
                      <a:pt x="113802" y="116711"/>
                      <a:pt x="114070" y="116264"/>
                      <a:pt x="113980" y="115818"/>
                    </a:cubicBezTo>
                    <a:cubicBezTo>
                      <a:pt x="114159" y="113764"/>
                      <a:pt x="112642" y="111799"/>
                      <a:pt x="110321" y="1117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sp>
          <p:nvSpPr>
            <p:cNvPr id="248" name="Google Shape;248;p3"/>
            <p:cNvSpPr/>
            <p:nvPr/>
          </p:nvSpPr>
          <p:spPr>
            <a:xfrm>
              <a:off x="5801585" y="5081052"/>
              <a:ext cx="724914" cy="2138942"/>
            </a:xfrm>
            <a:custGeom>
              <a:avLst/>
              <a:gdLst/>
              <a:ahLst/>
              <a:cxnLst/>
              <a:rect l="l" t="t" r="r" b="b"/>
              <a:pathLst>
                <a:path w="724914" h="2138942" extrusionOk="0">
                  <a:moveTo>
                    <a:pt x="470779" y="1647110"/>
                  </a:moveTo>
                  <a:cubicBezTo>
                    <a:pt x="349127" y="1834901"/>
                    <a:pt x="209981" y="2024300"/>
                    <a:pt x="17461" y="2137350"/>
                  </a:cubicBezTo>
                  <a:cubicBezTo>
                    <a:pt x="12106" y="2140476"/>
                    <a:pt x="5234" y="2138868"/>
                    <a:pt x="1842" y="2133689"/>
                  </a:cubicBezTo>
                  <a:cubicBezTo>
                    <a:pt x="-1460" y="2128688"/>
                    <a:pt x="-211" y="2122259"/>
                    <a:pt x="4698" y="2118687"/>
                  </a:cubicBezTo>
                  <a:cubicBezTo>
                    <a:pt x="148932" y="2013674"/>
                    <a:pt x="272458" y="1875443"/>
                    <a:pt x="405356" y="1670506"/>
                  </a:cubicBezTo>
                  <a:cubicBezTo>
                    <a:pt x="552267" y="1443871"/>
                    <a:pt x="633309" y="1250721"/>
                    <a:pt x="660264" y="1062662"/>
                  </a:cubicBezTo>
                  <a:cubicBezTo>
                    <a:pt x="712655" y="697260"/>
                    <a:pt x="582702" y="317390"/>
                    <a:pt x="312711" y="46464"/>
                  </a:cubicBezTo>
                  <a:cubicBezTo>
                    <a:pt x="300840" y="34498"/>
                    <a:pt x="303340" y="17353"/>
                    <a:pt x="312711" y="7619"/>
                  </a:cubicBezTo>
                  <a:cubicBezTo>
                    <a:pt x="318334" y="1726"/>
                    <a:pt x="325474" y="-775"/>
                    <a:pt x="332526" y="208"/>
                  </a:cubicBezTo>
                  <a:cubicBezTo>
                    <a:pt x="337167" y="833"/>
                    <a:pt x="341808" y="3065"/>
                    <a:pt x="345914" y="6727"/>
                  </a:cubicBezTo>
                  <a:cubicBezTo>
                    <a:pt x="625187" y="262562"/>
                    <a:pt x="766297" y="660916"/>
                    <a:pt x="714262" y="1046410"/>
                  </a:cubicBezTo>
                  <a:cubicBezTo>
                    <a:pt x="688289" y="1237773"/>
                    <a:pt x="608675" y="1434226"/>
                    <a:pt x="470779" y="16471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249" name="Google Shape;249;p3"/>
          <p:cNvGrpSpPr/>
          <p:nvPr/>
        </p:nvGrpSpPr>
        <p:grpSpPr>
          <a:xfrm>
            <a:off x="6800368" y="5021075"/>
            <a:ext cx="1720061" cy="2095125"/>
            <a:chOff x="6461514" y="5104403"/>
            <a:chExt cx="1782571" cy="2171265"/>
          </a:xfrm>
        </p:grpSpPr>
        <p:sp>
          <p:nvSpPr>
            <p:cNvPr id="250" name="Google Shape;250;p3"/>
            <p:cNvSpPr/>
            <p:nvPr/>
          </p:nvSpPr>
          <p:spPr>
            <a:xfrm>
              <a:off x="7138038" y="5109667"/>
              <a:ext cx="913532" cy="1870229"/>
            </a:xfrm>
            <a:custGeom>
              <a:avLst/>
              <a:gdLst/>
              <a:ahLst/>
              <a:cxnLst/>
              <a:rect l="l" t="t" r="r" b="b"/>
              <a:pathLst>
                <a:path w="913532" h="1870229" extrusionOk="0">
                  <a:moveTo>
                    <a:pt x="69522" y="7043"/>
                  </a:moveTo>
                  <a:cubicBezTo>
                    <a:pt x="57473" y="14098"/>
                    <a:pt x="48637" y="24992"/>
                    <a:pt x="41943" y="37315"/>
                  </a:cubicBezTo>
                  <a:cubicBezTo>
                    <a:pt x="37212" y="45977"/>
                    <a:pt x="33464" y="55442"/>
                    <a:pt x="30161" y="64729"/>
                  </a:cubicBezTo>
                  <a:cubicBezTo>
                    <a:pt x="1511" y="148400"/>
                    <a:pt x="-4201" y="243412"/>
                    <a:pt x="2582" y="334317"/>
                  </a:cubicBezTo>
                  <a:cubicBezTo>
                    <a:pt x="2761" y="338692"/>
                    <a:pt x="3117" y="342978"/>
                    <a:pt x="3564" y="347264"/>
                  </a:cubicBezTo>
                  <a:cubicBezTo>
                    <a:pt x="5617" y="371643"/>
                    <a:pt x="8651" y="395664"/>
                    <a:pt x="12311" y="418970"/>
                  </a:cubicBezTo>
                  <a:cubicBezTo>
                    <a:pt x="17934" y="454956"/>
                    <a:pt x="24895" y="490854"/>
                    <a:pt x="33196" y="526483"/>
                  </a:cubicBezTo>
                  <a:cubicBezTo>
                    <a:pt x="33732" y="528984"/>
                    <a:pt x="34267" y="531484"/>
                    <a:pt x="34892" y="533895"/>
                  </a:cubicBezTo>
                  <a:cubicBezTo>
                    <a:pt x="67648" y="673020"/>
                    <a:pt x="118700" y="809019"/>
                    <a:pt x="179928" y="939214"/>
                  </a:cubicBezTo>
                  <a:cubicBezTo>
                    <a:pt x="181713" y="943053"/>
                    <a:pt x="183498" y="946893"/>
                    <a:pt x="185462" y="950733"/>
                  </a:cubicBezTo>
                  <a:cubicBezTo>
                    <a:pt x="219914" y="1023242"/>
                    <a:pt x="257489" y="1093876"/>
                    <a:pt x="296850" y="1162188"/>
                  </a:cubicBezTo>
                  <a:cubicBezTo>
                    <a:pt x="302116" y="1171386"/>
                    <a:pt x="307471" y="1180583"/>
                    <a:pt x="313094" y="1189781"/>
                  </a:cubicBezTo>
                  <a:cubicBezTo>
                    <a:pt x="314612" y="1192638"/>
                    <a:pt x="316218" y="1195406"/>
                    <a:pt x="318093" y="1198353"/>
                  </a:cubicBezTo>
                  <a:cubicBezTo>
                    <a:pt x="389138" y="1318279"/>
                    <a:pt x="468305" y="1433472"/>
                    <a:pt x="553275" y="1543932"/>
                  </a:cubicBezTo>
                  <a:cubicBezTo>
                    <a:pt x="599865" y="1604565"/>
                    <a:pt x="648240" y="1663857"/>
                    <a:pt x="697865" y="1722079"/>
                  </a:cubicBezTo>
                  <a:cubicBezTo>
                    <a:pt x="710361" y="1736635"/>
                    <a:pt x="727854" y="1758959"/>
                    <a:pt x="748294" y="1781819"/>
                  </a:cubicBezTo>
                  <a:cubicBezTo>
                    <a:pt x="748382" y="1781819"/>
                    <a:pt x="748382" y="1781908"/>
                    <a:pt x="748472" y="1782087"/>
                  </a:cubicBezTo>
                  <a:cubicBezTo>
                    <a:pt x="772392" y="1808697"/>
                    <a:pt x="799882" y="1836379"/>
                    <a:pt x="827461" y="1853346"/>
                  </a:cubicBezTo>
                  <a:cubicBezTo>
                    <a:pt x="845312" y="1864508"/>
                    <a:pt x="863163" y="1871116"/>
                    <a:pt x="879942" y="1870134"/>
                  </a:cubicBezTo>
                  <a:cubicBezTo>
                    <a:pt x="963840" y="1865490"/>
                    <a:pt x="867447" y="1757619"/>
                    <a:pt x="840314" y="1727169"/>
                  </a:cubicBezTo>
                  <a:cubicBezTo>
                    <a:pt x="717412" y="1589474"/>
                    <a:pt x="620572" y="1434454"/>
                    <a:pt x="547384" y="1267737"/>
                  </a:cubicBezTo>
                  <a:cubicBezTo>
                    <a:pt x="546670" y="1266308"/>
                    <a:pt x="546045" y="1264701"/>
                    <a:pt x="545420" y="1263182"/>
                  </a:cubicBezTo>
                  <a:cubicBezTo>
                    <a:pt x="511326" y="1185226"/>
                    <a:pt x="482586" y="1104591"/>
                    <a:pt x="458667" y="1022081"/>
                  </a:cubicBezTo>
                  <a:cubicBezTo>
                    <a:pt x="458309" y="1021099"/>
                    <a:pt x="458042" y="1020206"/>
                    <a:pt x="457774" y="1019313"/>
                  </a:cubicBezTo>
                  <a:cubicBezTo>
                    <a:pt x="457060" y="1016813"/>
                    <a:pt x="456346" y="1014312"/>
                    <a:pt x="455721" y="1011812"/>
                  </a:cubicBezTo>
                  <a:cubicBezTo>
                    <a:pt x="424036" y="901173"/>
                    <a:pt x="397885" y="788391"/>
                    <a:pt x="370395" y="675877"/>
                  </a:cubicBezTo>
                  <a:cubicBezTo>
                    <a:pt x="369681" y="672841"/>
                    <a:pt x="368967" y="669626"/>
                    <a:pt x="368074" y="666412"/>
                  </a:cubicBezTo>
                  <a:cubicBezTo>
                    <a:pt x="354151" y="608993"/>
                    <a:pt x="339870" y="551665"/>
                    <a:pt x="324519" y="494693"/>
                  </a:cubicBezTo>
                  <a:cubicBezTo>
                    <a:pt x="323001" y="489425"/>
                    <a:pt x="321662" y="483978"/>
                    <a:pt x="320145" y="478710"/>
                  </a:cubicBezTo>
                  <a:cubicBezTo>
                    <a:pt x="290692" y="371821"/>
                    <a:pt x="256865" y="266361"/>
                    <a:pt x="212952" y="164206"/>
                  </a:cubicBezTo>
                  <a:cubicBezTo>
                    <a:pt x="193852" y="119915"/>
                    <a:pt x="140746" y="-34569"/>
                    <a:pt x="69522" y="70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1" name="Google Shape;251;p3"/>
            <p:cNvSpPr/>
            <p:nvPr/>
          </p:nvSpPr>
          <p:spPr>
            <a:xfrm>
              <a:off x="6565651" y="5104403"/>
              <a:ext cx="1678434" cy="2171265"/>
            </a:xfrm>
            <a:custGeom>
              <a:avLst/>
              <a:gdLst/>
              <a:ahLst/>
              <a:cxnLst/>
              <a:rect l="l" t="t" r="r" b="b"/>
              <a:pathLst>
                <a:path w="1678434" h="2171265" extrusionOk="0">
                  <a:moveTo>
                    <a:pt x="1785" y="124196"/>
                  </a:moveTo>
                  <a:cubicBezTo>
                    <a:pt x="-10265" y="253409"/>
                    <a:pt x="41145" y="391551"/>
                    <a:pt x="82470" y="512638"/>
                  </a:cubicBezTo>
                  <a:cubicBezTo>
                    <a:pt x="83005" y="514423"/>
                    <a:pt x="83630" y="516031"/>
                    <a:pt x="84344" y="517817"/>
                  </a:cubicBezTo>
                  <a:cubicBezTo>
                    <a:pt x="86040" y="522817"/>
                    <a:pt x="87736" y="527728"/>
                    <a:pt x="89521" y="532818"/>
                  </a:cubicBezTo>
                  <a:cubicBezTo>
                    <a:pt x="123437" y="629438"/>
                    <a:pt x="163512" y="723914"/>
                    <a:pt x="209477" y="815443"/>
                  </a:cubicBezTo>
                  <a:cubicBezTo>
                    <a:pt x="211441" y="819372"/>
                    <a:pt x="213226" y="823123"/>
                    <a:pt x="215278" y="826873"/>
                  </a:cubicBezTo>
                  <a:cubicBezTo>
                    <a:pt x="225543" y="847322"/>
                    <a:pt x="236164" y="867593"/>
                    <a:pt x="247053" y="887774"/>
                  </a:cubicBezTo>
                  <a:cubicBezTo>
                    <a:pt x="303104" y="991090"/>
                    <a:pt x="366563" y="1090388"/>
                    <a:pt x="436895" y="1184507"/>
                  </a:cubicBezTo>
                  <a:cubicBezTo>
                    <a:pt x="438858" y="1187365"/>
                    <a:pt x="440911" y="1189954"/>
                    <a:pt x="442964" y="1192633"/>
                  </a:cubicBezTo>
                  <a:cubicBezTo>
                    <a:pt x="534716" y="1314524"/>
                    <a:pt x="637804" y="1427841"/>
                    <a:pt x="750977" y="1530175"/>
                  </a:cubicBezTo>
                  <a:cubicBezTo>
                    <a:pt x="878342" y="1645279"/>
                    <a:pt x="1005528" y="1759490"/>
                    <a:pt x="1140746" y="1866378"/>
                  </a:cubicBezTo>
                  <a:cubicBezTo>
                    <a:pt x="1296404" y="1989251"/>
                    <a:pt x="1457684" y="2119357"/>
                    <a:pt x="1652792" y="2170613"/>
                  </a:cubicBezTo>
                  <a:cubicBezTo>
                    <a:pt x="1675284" y="2176506"/>
                    <a:pt x="1689475" y="2140787"/>
                    <a:pt x="1667340" y="2131411"/>
                  </a:cubicBezTo>
                  <a:cubicBezTo>
                    <a:pt x="1617269" y="2110159"/>
                    <a:pt x="1568805" y="2086138"/>
                    <a:pt x="1521947" y="2059795"/>
                  </a:cubicBezTo>
                  <a:cubicBezTo>
                    <a:pt x="1511683" y="2054169"/>
                    <a:pt x="1501597" y="2048276"/>
                    <a:pt x="1491333" y="2042293"/>
                  </a:cubicBezTo>
                  <a:cubicBezTo>
                    <a:pt x="1471876" y="2030774"/>
                    <a:pt x="1452686" y="2018986"/>
                    <a:pt x="1433675" y="2006842"/>
                  </a:cubicBezTo>
                  <a:cubicBezTo>
                    <a:pt x="1433497" y="2006039"/>
                    <a:pt x="1433050" y="2005235"/>
                    <a:pt x="1432694" y="2004431"/>
                  </a:cubicBezTo>
                  <a:lnTo>
                    <a:pt x="1433050" y="2004163"/>
                  </a:lnTo>
                  <a:cubicBezTo>
                    <a:pt x="1422251" y="1989965"/>
                    <a:pt x="1411898" y="1975588"/>
                    <a:pt x="1401901" y="1960855"/>
                  </a:cubicBezTo>
                  <a:cubicBezTo>
                    <a:pt x="1389495" y="1937280"/>
                    <a:pt x="1375929" y="1914152"/>
                    <a:pt x="1360666" y="1891917"/>
                  </a:cubicBezTo>
                  <a:cubicBezTo>
                    <a:pt x="1355579" y="1884505"/>
                    <a:pt x="1347546" y="1885577"/>
                    <a:pt x="1343083" y="1890578"/>
                  </a:cubicBezTo>
                  <a:cubicBezTo>
                    <a:pt x="1342191" y="1888970"/>
                    <a:pt x="1341298" y="1887363"/>
                    <a:pt x="1340406" y="1885845"/>
                  </a:cubicBezTo>
                  <a:cubicBezTo>
                    <a:pt x="1343083" y="1884595"/>
                    <a:pt x="1344958" y="1881469"/>
                    <a:pt x="1342816" y="1878880"/>
                  </a:cubicBezTo>
                  <a:cubicBezTo>
                    <a:pt x="1336478" y="1871200"/>
                    <a:pt x="1330142" y="1863521"/>
                    <a:pt x="1323715" y="1855841"/>
                  </a:cubicBezTo>
                  <a:cubicBezTo>
                    <a:pt x="1322466" y="1853698"/>
                    <a:pt x="1321305" y="1851644"/>
                    <a:pt x="1320056" y="1849590"/>
                  </a:cubicBezTo>
                  <a:cubicBezTo>
                    <a:pt x="1318896" y="1847715"/>
                    <a:pt x="1317111" y="1846376"/>
                    <a:pt x="1315236" y="1845572"/>
                  </a:cubicBezTo>
                  <a:cubicBezTo>
                    <a:pt x="1114059" y="1602595"/>
                    <a:pt x="906277" y="1363726"/>
                    <a:pt x="738035" y="1096460"/>
                  </a:cubicBezTo>
                  <a:cubicBezTo>
                    <a:pt x="735447" y="1092531"/>
                    <a:pt x="733037" y="1088513"/>
                    <a:pt x="730538" y="1084495"/>
                  </a:cubicBezTo>
                  <a:cubicBezTo>
                    <a:pt x="718132" y="1064760"/>
                    <a:pt x="705904" y="1044758"/>
                    <a:pt x="694123" y="1024666"/>
                  </a:cubicBezTo>
                  <a:cubicBezTo>
                    <a:pt x="630396" y="916795"/>
                    <a:pt x="576665" y="804728"/>
                    <a:pt x="528290" y="690071"/>
                  </a:cubicBezTo>
                  <a:cubicBezTo>
                    <a:pt x="524184" y="680605"/>
                    <a:pt x="520168" y="671050"/>
                    <a:pt x="516241" y="661496"/>
                  </a:cubicBezTo>
                  <a:cubicBezTo>
                    <a:pt x="494284" y="608632"/>
                    <a:pt x="473399" y="555232"/>
                    <a:pt x="453139" y="501476"/>
                  </a:cubicBezTo>
                  <a:cubicBezTo>
                    <a:pt x="440197" y="467275"/>
                    <a:pt x="427434" y="433074"/>
                    <a:pt x="414581" y="398873"/>
                  </a:cubicBezTo>
                  <a:cubicBezTo>
                    <a:pt x="411993" y="391819"/>
                    <a:pt x="409226" y="384765"/>
                    <a:pt x="406638" y="377710"/>
                  </a:cubicBezTo>
                  <a:cubicBezTo>
                    <a:pt x="388876" y="330561"/>
                    <a:pt x="371026" y="283502"/>
                    <a:pt x="352283" y="236710"/>
                  </a:cubicBezTo>
                  <a:cubicBezTo>
                    <a:pt x="326220" y="171434"/>
                    <a:pt x="301408" y="98389"/>
                    <a:pt x="249463" y="48472"/>
                  </a:cubicBezTo>
                  <a:cubicBezTo>
                    <a:pt x="161459" y="-36538"/>
                    <a:pt x="14191" y="-8767"/>
                    <a:pt x="1785" y="12419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2" name="Google Shape;252;p3"/>
            <p:cNvSpPr/>
            <p:nvPr/>
          </p:nvSpPr>
          <p:spPr>
            <a:xfrm>
              <a:off x="6461514" y="5933159"/>
              <a:ext cx="1121634" cy="1028975"/>
            </a:xfrm>
            <a:custGeom>
              <a:avLst/>
              <a:gdLst/>
              <a:ahLst/>
              <a:cxnLst/>
              <a:rect l="l" t="t" r="r" b="b"/>
              <a:pathLst>
                <a:path w="1121634" h="1028975" extrusionOk="0">
                  <a:moveTo>
                    <a:pt x="62277" y="14995"/>
                  </a:moveTo>
                  <a:cubicBezTo>
                    <a:pt x="-16534" y="55624"/>
                    <a:pt x="-5734" y="160995"/>
                    <a:pt x="15062" y="232968"/>
                  </a:cubicBezTo>
                  <a:cubicBezTo>
                    <a:pt x="36394" y="306995"/>
                    <a:pt x="77182" y="372897"/>
                    <a:pt x="125736" y="432100"/>
                  </a:cubicBezTo>
                  <a:cubicBezTo>
                    <a:pt x="129842" y="437280"/>
                    <a:pt x="134036" y="442191"/>
                    <a:pt x="138321" y="447102"/>
                  </a:cubicBezTo>
                  <a:cubicBezTo>
                    <a:pt x="146621" y="456836"/>
                    <a:pt x="155100" y="466390"/>
                    <a:pt x="163758" y="475767"/>
                  </a:cubicBezTo>
                  <a:cubicBezTo>
                    <a:pt x="182858" y="496484"/>
                    <a:pt x="202405" y="516843"/>
                    <a:pt x="222486" y="536756"/>
                  </a:cubicBezTo>
                  <a:cubicBezTo>
                    <a:pt x="224807" y="539257"/>
                    <a:pt x="227217" y="541578"/>
                    <a:pt x="229627" y="543722"/>
                  </a:cubicBezTo>
                  <a:cubicBezTo>
                    <a:pt x="289605" y="603372"/>
                    <a:pt x="353689" y="659807"/>
                    <a:pt x="419469" y="711510"/>
                  </a:cubicBezTo>
                  <a:cubicBezTo>
                    <a:pt x="443032" y="730084"/>
                    <a:pt x="467130" y="748033"/>
                    <a:pt x="491764" y="765446"/>
                  </a:cubicBezTo>
                  <a:cubicBezTo>
                    <a:pt x="494174" y="767142"/>
                    <a:pt x="496584" y="768928"/>
                    <a:pt x="499172" y="770535"/>
                  </a:cubicBezTo>
                  <a:cubicBezTo>
                    <a:pt x="599849" y="840901"/>
                    <a:pt x="709006" y="901088"/>
                    <a:pt x="823340" y="947344"/>
                  </a:cubicBezTo>
                  <a:cubicBezTo>
                    <a:pt x="842708" y="955202"/>
                    <a:pt x="862254" y="962702"/>
                    <a:pt x="881979" y="969578"/>
                  </a:cubicBezTo>
                  <a:cubicBezTo>
                    <a:pt x="951775" y="994581"/>
                    <a:pt x="1023089" y="1014227"/>
                    <a:pt x="1095473" y="1027800"/>
                  </a:cubicBezTo>
                  <a:cubicBezTo>
                    <a:pt x="1153041" y="1038605"/>
                    <a:pt x="1100114" y="971721"/>
                    <a:pt x="1083156" y="957612"/>
                  </a:cubicBezTo>
                  <a:cubicBezTo>
                    <a:pt x="967395" y="862065"/>
                    <a:pt x="848152" y="771518"/>
                    <a:pt x="740602" y="667130"/>
                  </a:cubicBezTo>
                  <a:cubicBezTo>
                    <a:pt x="736407" y="663201"/>
                    <a:pt x="732391" y="659093"/>
                    <a:pt x="728285" y="655074"/>
                  </a:cubicBezTo>
                  <a:cubicBezTo>
                    <a:pt x="713915" y="640966"/>
                    <a:pt x="699813" y="626411"/>
                    <a:pt x="685889" y="611676"/>
                  </a:cubicBezTo>
                  <a:cubicBezTo>
                    <a:pt x="645190" y="568278"/>
                    <a:pt x="606186" y="523540"/>
                    <a:pt x="568522" y="477463"/>
                  </a:cubicBezTo>
                  <a:cubicBezTo>
                    <a:pt x="565219" y="473445"/>
                    <a:pt x="561917" y="469516"/>
                    <a:pt x="558614" y="465408"/>
                  </a:cubicBezTo>
                  <a:cubicBezTo>
                    <a:pt x="488194" y="378701"/>
                    <a:pt x="422146" y="288332"/>
                    <a:pt x="357973" y="196982"/>
                  </a:cubicBezTo>
                  <a:cubicBezTo>
                    <a:pt x="325485" y="150726"/>
                    <a:pt x="279341" y="83843"/>
                    <a:pt x="224272" y="40980"/>
                  </a:cubicBezTo>
                  <a:lnTo>
                    <a:pt x="224182" y="40980"/>
                  </a:lnTo>
                  <a:cubicBezTo>
                    <a:pt x="221415" y="38748"/>
                    <a:pt x="218649" y="36694"/>
                    <a:pt x="215882" y="34729"/>
                  </a:cubicBezTo>
                  <a:cubicBezTo>
                    <a:pt x="169649" y="1689"/>
                    <a:pt x="117525" y="-13491"/>
                    <a:pt x="62277" y="149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3" name="Google Shape;253;p3"/>
            <p:cNvSpPr/>
            <p:nvPr/>
          </p:nvSpPr>
          <p:spPr>
            <a:xfrm>
              <a:off x="7140531" y="5246297"/>
              <a:ext cx="824789" cy="1716447"/>
            </a:xfrm>
            <a:custGeom>
              <a:avLst/>
              <a:gdLst/>
              <a:ahLst/>
              <a:cxnLst/>
              <a:rect l="l" t="t" r="r" b="b"/>
              <a:pathLst>
                <a:path w="824789" h="1716447" extrusionOk="0">
                  <a:moveTo>
                    <a:pt x="85237" y="697"/>
                  </a:moveTo>
                  <a:cubicBezTo>
                    <a:pt x="131649" y="174737"/>
                    <a:pt x="173955" y="349491"/>
                    <a:pt x="222955" y="522280"/>
                  </a:cubicBezTo>
                  <a:cubicBezTo>
                    <a:pt x="244286" y="459147"/>
                    <a:pt x="283111" y="400658"/>
                    <a:pt x="317474" y="341990"/>
                  </a:cubicBezTo>
                  <a:cubicBezTo>
                    <a:pt x="318991" y="347259"/>
                    <a:pt x="320330" y="352705"/>
                    <a:pt x="321847" y="357974"/>
                  </a:cubicBezTo>
                  <a:cubicBezTo>
                    <a:pt x="293464" y="417535"/>
                    <a:pt x="254193" y="473792"/>
                    <a:pt x="225900" y="532550"/>
                  </a:cubicBezTo>
                  <a:cubicBezTo>
                    <a:pt x="237681" y="574072"/>
                    <a:pt x="249731" y="615417"/>
                    <a:pt x="262583" y="656672"/>
                  </a:cubicBezTo>
                  <a:cubicBezTo>
                    <a:pt x="271955" y="635509"/>
                    <a:pt x="292840" y="618006"/>
                    <a:pt x="308102" y="601576"/>
                  </a:cubicBezTo>
                  <a:cubicBezTo>
                    <a:pt x="329166" y="578805"/>
                    <a:pt x="349605" y="556035"/>
                    <a:pt x="365402" y="529692"/>
                  </a:cubicBezTo>
                  <a:cubicBezTo>
                    <a:pt x="366295" y="532907"/>
                    <a:pt x="367010" y="536121"/>
                    <a:pt x="367723" y="539157"/>
                  </a:cubicBezTo>
                  <a:cubicBezTo>
                    <a:pt x="358620" y="558981"/>
                    <a:pt x="345767" y="576305"/>
                    <a:pt x="330861" y="593361"/>
                  </a:cubicBezTo>
                  <a:cubicBezTo>
                    <a:pt x="310958" y="616221"/>
                    <a:pt x="289805" y="647296"/>
                    <a:pt x="265617" y="665870"/>
                  </a:cubicBezTo>
                  <a:cubicBezTo>
                    <a:pt x="299623" y="774544"/>
                    <a:pt x="337377" y="882236"/>
                    <a:pt x="382093" y="987785"/>
                  </a:cubicBezTo>
                  <a:cubicBezTo>
                    <a:pt x="402353" y="948852"/>
                    <a:pt x="425470" y="909739"/>
                    <a:pt x="453049" y="875003"/>
                  </a:cubicBezTo>
                  <a:cubicBezTo>
                    <a:pt x="453674" y="877503"/>
                    <a:pt x="454388" y="879914"/>
                    <a:pt x="455102" y="882504"/>
                  </a:cubicBezTo>
                  <a:cubicBezTo>
                    <a:pt x="455370" y="883397"/>
                    <a:pt x="455638" y="884379"/>
                    <a:pt x="455995" y="885272"/>
                  </a:cubicBezTo>
                  <a:cubicBezTo>
                    <a:pt x="431718" y="922598"/>
                    <a:pt x="407709" y="959745"/>
                    <a:pt x="387270" y="999661"/>
                  </a:cubicBezTo>
                  <a:cubicBezTo>
                    <a:pt x="418776" y="1073063"/>
                    <a:pt x="453763" y="1144590"/>
                    <a:pt x="491517" y="1214599"/>
                  </a:cubicBezTo>
                  <a:cubicBezTo>
                    <a:pt x="507851" y="1184506"/>
                    <a:pt x="525255" y="1155395"/>
                    <a:pt x="542838" y="1126374"/>
                  </a:cubicBezTo>
                  <a:cubicBezTo>
                    <a:pt x="543463" y="1127892"/>
                    <a:pt x="544088" y="1129499"/>
                    <a:pt x="544802" y="1130927"/>
                  </a:cubicBezTo>
                  <a:cubicBezTo>
                    <a:pt x="528647" y="1162003"/>
                    <a:pt x="512938" y="1193346"/>
                    <a:pt x="496694" y="1224243"/>
                  </a:cubicBezTo>
                  <a:cubicBezTo>
                    <a:pt x="541410" y="1306396"/>
                    <a:pt x="590321" y="1386138"/>
                    <a:pt x="642981" y="1463826"/>
                  </a:cubicBezTo>
                  <a:cubicBezTo>
                    <a:pt x="700370" y="1548390"/>
                    <a:pt x="764900" y="1631258"/>
                    <a:pt x="824789" y="1716447"/>
                  </a:cubicBezTo>
                  <a:cubicBezTo>
                    <a:pt x="797210" y="1699481"/>
                    <a:pt x="769720" y="1671799"/>
                    <a:pt x="745801" y="1645188"/>
                  </a:cubicBezTo>
                  <a:cubicBezTo>
                    <a:pt x="745711" y="1645099"/>
                    <a:pt x="745711" y="1644920"/>
                    <a:pt x="745622" y="1644920"/>
                  </a:cubicBezTo>
                  <a:cubicBezTo>
                    <a:pt x="702245" y="1582591"/>
                    <a:pt x="658867" y="1520530"/>
                    <a:pt x="617365" y="1457040"/>
                  </a:cubicBezTo>
                  <a:cubicBezTo>
                    <a:pt x="534448" y="1330417"/>
                    <a:pt x="461528" y="1198704"/>
                    <a:pt x="399409" y="1060919"/>
                  </a:cubicBezTo>
                  <a:cubicBezTo>
                    <a:pt x="399140" y="1061098"/>
                    <a:pt x="399051" y="1061276"/>
                    <a:pt x="398694" y="1061276"/>
                  </a:cubicBezTo>
                  <a:cubicBezTo>
                    <a:pt x="371829" y="1061365"/>
                    <a:pt x="343089" y="1063419"/>
                    <a:pt x="315421" y="1061365"/>
                  </a:cubicBezTo>
                  <a:cubicBezTo>
                    <a:pt x="313636" y="1058508"/>
                    <a:pt x="311940" y="1055650"/>
                    <a:pt x="310423" y="1052793"/>
                  </a:cubicBezTo>
                  <a:cubicBezTo>
                    <a:pt x="339519" y="1051989"/>
                    <a:pt x="369508" y="1046542"/>
                    <a:pt x="396730" y="1054668"/>
                  </a:cubicBezTo>
                  <a:cubicBezTo>
                    <a:pt x="390304" y="1040291"/>
                    <a:pt x="383789" y="1025915"/>
                    <a:pt x="377631" y="1011359"/>
                  </a:cubicBezTo>
                  <a:cubicBezTo>
                    <a:pt x="351122" y="949387"/>
                    <a:pt x="326667" y="886522"/>
                    <a:pt x="303550" y="822943"/>
                  </a:cubicBezTo>
                  <a:cubicBezTo>
                    <a:pt x="265707" y="829104"/>
                    <a:pt x="223044" y="822853"/>
                    <a:pt x="182880" y="813745"/>
                  </a:cubicBezTo>
                  <a:cubicBezTo>
                    <a:pt x="180916" y="809994"/>
                    <a:pt x="179220" y="806155"/>
                    <a:pt x="177346" y="802226"/>
                  </a:cubicBezTo>
                  <a:cubicBezTo>
                    <a:pt x="189752" y="803655"/>
                    <a:pt x="202158" y="805083"/>
                    <a:pt x="214565" y="806512"/>
                  </a:cubicBezTo>
                  <a:cubicBezTo>
                    <a:pt x="242769" y="809637"/>
                    <a:pt x="271865" y="809191"/>
                    <a:pt x="299980" y="813210"/>
                  </a:cubicBezTo>
                  <a:cubicBezTo>
                    <a:pt x="251605" y="679175"/>
                    <a:pt x="210191" y="542283"/>
                    <a:pt x="174133" y="403962"/>
                  </a:cubicBezTo>
                  <a:cubicBezTo>
                    <a:pt x="128078" y="407266"/>
                    <a:pt x="78989" y="404676"/>
                    <a:pt x="32310" y="396908"/>
                  </a:cubicBezTo>
                  <a:cubicBezTo>
                    <a:pt x="31685" y="394496"/>
                    <a:pt x="31149" y="391996"/>
                    <a:pt x="30614" y="389496"/>
                  </a:cubicBezTo>
                  <a:cubicBezTo>
                    <a:pt x="77918" y="392889"/>
                    <a:pt x="124955" y="395211"/>
                    <a:pt x="172437" y="397175"/>
                  </a:cubicBezTo>
                  <a:cubicBezTo>
                    <a:pt x="158603" y="343686"/>
                    <a:pt x="145304" y="290108"/>
                    <a:pt x="133076" y="236351"/>
                  </a:cubicBezTo>
                  <a:cubicBezTo>
                    <a:pt x="88182" y="232155"/>
                    <a:pt x="44805" y="220278"/>
                    <a:pt x="982" y="210277"/>
                  </a:cubicBezTo>
                  <a:cubicBezTo>
                    <a:pt x="535" y="205991"/>
                    <a:pt x="178" y="201704"/>
                    <a:pt x="0" y="197329"/>
                  </a:cubicBezTo>
                  <a:cubicBezTo>
                    <a:pt x="43555" y="206169"/>
                    <a:pt x="86486" y="217867"/>
                    <a:pt x="130399" y="224922"/>
                  </a:cubicBezTo>
                  <a:cubicBezTo>
                    <a:pt x="113441" y="150358"/>
                    <a:pt x="97821" y="75617"/>
                    <a:pt x="83273" y="1054"/>
                  </a:cubicBezTo>
                  <a:cubicBezTo>
                    <a:pt x="83095" y="72"/>
                    <a:pt x="84879" y="-553"/>
                    <a:pt x="85237" y="6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4" name="Google Shape;254;p3"/>
            <p:cNvSpPr/>
            <p:nvPr/>
          </p:nvSpPr>
          <p:spPr>
            <a:xfrm>
              <a:off x="6650173" y="5161488"/>
              <a:ext cx="1270438" cy="1924679"/>
            </a:xfrm>
            <a:custGeom>
              <a:avLst/>
              <a:gdLst/>
              <a:ahLst/>
              <a:cxnLst/>
              <a:rect l="l" t="t" r="r" b="b"/>
              <a:pathLst>
                <a:path w="1270438" h="1924679" extrusionOk="0">
                  <a:moveTo>
                    <a:pt x="174222" y="2282"/>
                  </a:moveTo>
                  <a:cubicBezTo>
                    <a:pt x="167082" y="109616"/>
                    <a:pt x="147000" y="220702"/>
                    <a:pt x="119242" y="325000"/>
                  </a:cubicBezTo>
                  <a:cubicBezTo>
                    <a:pt x="150392" y="429389"/>
                    <a:pt x="184576" y="532527"/>
                    <a:pt x="227953" y="633879"/>
                  </a:cubicBezTo>
                  <a:cubicBezTo>
                    <a:pt x="273740" y="531991"/>
                    <a:pt x="295696" y="427871"/>
                    <a:pt x="322204" y="320536"/>
                  </a:cubicBezTo>
                  <a:cubicBezTo>
                    <a:pt x="324792" y="327590"/>
                    <a:pt x="327559" y="334645"/>
                    <a:pt x="330148" y="341699"/>
                  </a:cubicBezTo>
                  <a:cubicBezTo>
                    <a:pt x="311851" y="446623"/>
                    <a:pt x="282576" y="554047"/>
                    <a:pt x="234111" y="647809"/>
                  </a:cubicBezTo>
                  <a:cubicBezTo>
                    <a:pt x="278917" y="750857"/>
                    <a:pt x="330683" y="850870"/>
                    <a:pt x="388341" y="947132"/>
                  </a:cubicBezTo>
                  <a:cubicBezTo>
                    <a:pt x="393250" y="834707"/>
                    <a:pt x="405745" y="715764"/>
                    <a:pt x="431807" y="604411"/>
                  </a:cubicBezTo>
                  <a:cubicBezTo>
                    <a:pt x="435645" y="614055"/>
                    <a:pt x="439661" y="623520"/>
                    <a:pt x="443856" y="632986"/>
                  </a:cubicBezTo>
                  <a:cubicBezTo>
                    <a:pt x="429040" y="740945"/>
                    <a:pt x="409940" y="849263"/>
                    <a:pt x="394142" y="956508"/>
                  </a:cubicBezTo>
                  <a:cubicBezTo>
                    <a:pt x="426452" y="1010086"/>
                    <a:pt x="460547" y="1062504"/>
                    <a:pt x="496605" y="1113671"/>
                  </a:cubicBezTo>
                  <a:cubicBezTo>
                    <a:pt x="535520" y="1169035"/>
                    <a:pt x="576041" y="1223238"/>
                    <a:pt x="617544" y="1276816"/>
                  </a:cubicBezTo>
                  <a:cubicBezTo>
                    <a:pt x="620489" y="1194663"/>
                    <a:pt x="632091" y="1109385"/>
                    <a:pt x="646194" y="1027499"/>
                  </a:cubicBezTo>
                  <a:cubicBezTo>
                    <a:pt x="648604" y="1031518"/>
                    <a:pt x="651102" y="1035536"/>
                    <a:pt x="653691" y="1039465"/>
                  </a:cubicBezTo>
                  <a:cubicBezTo>
                    <a:pt x="648871" y="1121886"/>
                    <a:pt x="640481" y="1206361"/>
                    <a:pt x="624505" y="1285925"/>
                  </a:cubicBezTo>
                  <a:cubicBezTo>
                    <a:pt x="700370" y="1383347"/>
                    <a:pt x="779717" y="1478359"/>
                    <a:pt x="859598" y="1571942"/>
                  </a:cubicBezTo>
                  <a:cubicBezTo>
                    <a:pt x="974735" y="1706781"/>
                    <a:pt x="1101207" y="1832957"/>
                    <a:pt x="1265166" y="1906627"/>
                  </a:cubicBezTo>
                  <a:cubicBezTo>
                    <a:pt x="1276679" y="1911717"/>
                    <a:pt x="1267397" y="1928773"/>
                    <a:pt x="1255883" y="1923772"/>
                  </a:cubicBezTo>
                  <a:cubicBezTo>
                    <a:pt x="1090497" y="1850638"/>
                    <a:pt x="962061" y="1721783"/>
                    <a:pt x="846657" y="1585872"/>
                  </a:cubicBezTo>
                  <a:cubicBezTo>
                    <a:pt x="721880" y="1438979"/>
                    <a:pt x="599425" y="1288157"/>
                    <a:pt x="488394" y="1130637"/>
                  </a:cubicBezTo>
                  <a:cubicBezTo>
                    <a:pt x="484020" y="1124297"/>
                    <a:pt x="479558" y="1117778"/>
                    <a:pt x="475184" y="1111349"/>
                  </a:cubicBezTo>
                  <a:cubicBezTo>
                    <a:pt x="443946" y="1121708"/>
                    <a:pt x="408958" y="1123494"/>
                    <a:pt x="377006" y="1130458"/>
                  </a:cubicBezTo>
                  <a:cubicBezTo>
                    <a:pt x="370669" y="1131798"/>
                    <a:pt x="364510" y="1133762"/>
                    <a:pt x="358620" y="1135727"/>
                  </a:cubicBezTo>
                  <a:cubicBezTo>
                    <a:pt x="356656" y="1133048"/>
                    <a:pt x="354514" y="1130369"/>
                    <a:pt x="352551" y="1127601"/>
                  </a:cubicBezTo>
                  <a:cubicBezTo>
                    <a:pt x="366652" y="1122600"/>
                    <a:pt x="380665" y="1116975"/>
                    <a:pt x="394857" y="1114385"/>
                  </a:cubicBezTo>
                  <a:cubicBezTo>
                    <a:pt x="418598" y="1109920"/>
                    <a:pt x="443410" y="1103134"/>
                    <a:pt x="467955" y="1101080"/>
                  </a:cubicBezTo>
                  <a:cubicBezTo>
                    <a:pt x="395392" y="995352"/>
                    <a:pt x="327470" y="882124"/>
                    <a:pt x="268295" y="764074"/>
                  </a:cubicBezTo>
                  <a:cubicBezTo>
                    <a:pt x="226792" y="777825"/>
                    <a:pt x="172794" y="777646"/>
                    <a:pt x="130845" y="769967"/>
                  </a:cubicBezTo>
                  <a:cubicBezTo>
                    <a:pt x="128792" y="766127"/>
                    <a:pt x="126918" y="762377"/>
                    <a:pt x="125043" y="758537"/>
                  </a:cubicBezTo>
                  <a:cubicBezTo>
                    <a:pt x="153069" y="756751"/>
                    <a:pt x="181095" y="758984"/>
                    <a:pt x="209210" y="758269"/>
                  </a:cubicBezTo>
                  <a:cubicBezTo>
                    <a:pt x="227685" y="757823"/>
                    <a:pt x="246071" y="755769"/>
                    <a:pt x="264457" y="756394"/>
                  </a:cubicBezTo>
                  <a:cubicBezTo>
                    <a:pt x="226792" y="680491"/>
                    <a:pt x="192519" y="602535"/>
                    <a:pt x="163155" y="523329"/>
                  </a:cubicBezTo>
                  <a:cubicBezTo>
                    <a:pt x="109603" y="513238"/>
                    <a:pt x="56765" y="495825"/>
                    <a:pt x="5176" y="475912"/>
                  </a:cubicBezTo>
                  <a:cubicBezTo>
                    <a:pt x="3391" y="470912"/>
                    <a:pt x="1696" y="466001"/>
                    <a:pt x="0" y="460911"/>
                  </a:cubicBezTo>
                  <a:cubicBezTo>
                    <a:pt x="52838" y="476716"/>
                    <a:pt x="106032" y="491629"/>
                    <a:pt x="158067" y="509488"/>
                  </a:cubicBezTo>
                  <a:cubicBezTo>
                    <a:pt x="113887" y="388044"/>
                    <a:pt x="80774" y="263654"/>
                    <a:pt x="62655" y="138638"/>
                  </a:cubicBezTo>
                  <a:cubicBezTo>
                    <a:pt x="62299" y="136763"/>
                    <a:pt x="65422" y="136227"/>
                    <a:pt x="66047" y="138102"/>
                  </a:cubicBezTo>
                  <a:cubicBezTo>
                    <a:pt x="82291" y="196235"/>
                    <a:pt x="98535" y="254010"/>
                    <a:pt x="115494" y="311428"/>
                  </a:cubicBezTo>
                  <a:cubicBezTo>
                    <a:pt x="131202" y="208201"/>
                    <a:pt x="148250" y="103991"/>
                    <a:pt x="169581" y="2014"/>
                  </a:cubicBezTo>
                  <a:cubicBezTo>
                    <a:pt x="169849" y="-844"/>
                    <a:pt x="174401" y="-576"/>
                    <a:pt x="174222" y="22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5" name="Google Shape;255;p3"/>
            <p:cNvSpPr/>
            <p:nvPr/>
          </p:nvSpPr>
          <p:spPr>
            <a:xfrm>
              <a:off x="6561235" y="5967978"/>
              <a:ext cx="782257" cy="934849"/>
            </a:xfrm>
            <a:custGeom>
              <a:avLst/>
              <a:gdLst/>
              <a:ahLst/>
              <a:cxnLst/>
              <a:rect l="l" t="t" r="r" b="b"/>
              <a:pathLst>
                <a:path w="782257" h="934849" extrusionOk="0">
                  <a:moveTo>
                    <a:pt x="116160" y="0"/>
                  </a:moveTo>
                  <a:cubicBezTo>
                    <a:pt x="118927" y="2054"/>
                    <a:pt x="121694" y="4018"/>
                    <a:pt x="124461" y="6251"/>
                  </a:cubicBezTo>
                  <a:lnTo>
                    <a:pt x="124550" y="6251"/>
                  </a:lnTo>
                  <a:cubicBezTo>
                    <a:pt x="125799" y="95280"/>
                    <a:pt x="121336" y="184220"/>
                    <a:pt x="116517" y="272981"/>
                  </a:cubicBezTo>
                  <a:cubicBezTo>
                    <a:pt x="211750" y="394960"/>
                    <a:pt x="307876" y="514618"/>
                    <a:pt x="416230" y="625168"/>
                  </a:cubicBezTo>
                  <a:cubicBezTo>
                    <a:pt x="425066" y="560427"/>
                    <a:pt x="444255" y="494883"/>
                    <a:pt x="458893" y="430679"/>
                  </a:cubicBezTo>
                  <a:cubicBezTo>
                    <a:pt x="462195" y="434787"/>
                    <a:pt x="465498" y="438716"/>
                    <a:pt x="468800" y="442734"/>
                  </a:cubicBezTo>
                  <a:cubicBezTo>
                    <a:pt x="459339" y="506313"/>
                    <a:pt x="447111" y="574000"/>
                    <a:pt x="422745" y="631865"/>
                  </a:cubicBezTo>
                  <a:cubicBezTo>
                    <a:pt x="458357" y="667851"/>
                    <a:pt x="495219" y="702855"/>
                    <a:pt x="533866" y="736699"/>
                  </a:cubicBezTo>
                  <a:cubicBezTo>
                    <a:pt x="552073" y="752683"/>
                    <a:pt x="570459" y="768310"/>
                    <a:pt x="589024" y="783758"/>
                  </a:cubicBezTo>
                  <a:cubicBezTo>
                    <a:pt x="589113" y="784026"/>
                    <a:pt x="589292" y="784026"/>
                    <a:pt x="589470" y="784205"/>
                  </a:cubicBezTo>
                  <a:cubicBezTo>
                    <a:pt x="652126" y="836622"/>
                    <a:pt x="716567" y="886629"/>
                    <a:pt x="782258" y="934849"/>
                  </a:cubicBezTo>
                  <a:cubicBezTo>
                    <a:pt x="762532" y="927973"/>
                    <a:pt x="742986" y="920383"/>
                    <a:pt x="723618" y="912614"/>
                  </a:cubicBezTo>
                  <a:cubicBezTo>
                    <a:pt x="652215" y="858589"/>
                    <a:pt x="582419" y="802243"/>
                    <a:pt x="515301" y="742771"/>
                  </a:cubicBezTo>
                  <a:cubicBezTo>
                    <a:pt x="504501" y="733127"/>
                    <a:pt x="493880" y="723483"/>
                    <a:pt x="483259" y="713661"/>
                  </a:cubicBezTo>
                  <a:cubicBezTo>
                    <a:pt x="456394" y="723751"/>
                    <a:pt x="428011" y="730538"/>
                    <a:pt x="399450" y="735895"/>
                  </a:cubicBezTo>
                  <a:cubicBezTo>
                    <a:pt x="396951" y="734288"/>
                    <a:pt x="394452" y="732502"/>
                    <a:pt x="392042" y="730805"/>
                  </a:cubicBezTo>
                  <a:cubicBezTo>
                    <a:pt x="420514" y="723751"/>
                    <a:pt x="448450" y="715357"/>
                    <a:pt x="477011" y="707945"/>
                  </a:cubicBezTo>
                  <a:cubicBezTo>
                    <a:pt x="395166" y="631865"/>
                    <a:pt x="318230" y="550158"/>
                    <a:pt x="246024" y="464522"/>
                  </a:cubicBezTo>
                  <a:cubicBezTo>
                    <a:pt x="208626" y="483900"/>
                    <a:pt x="169980" y="497830"/>
                    <a:pt x="129905" y="509082"/>
                  </a:cubicBezTo>
                  <a:cubicBezTo>
                    <a:pt x="127495" y="506938"/>
                    <a:pt x="125086" y="504527"/>
                    <a:pt x="122765" y="502116"/>
                  </a:cubicBezTo>
                  <a:cubicBezTo>
                    <a:pt x="163464" y="489614"/>
                    <a:pt x="203628" y="475327"/>
                    <a:pt x="244238" y="462290"/>
                  </a:cubicBezTo>
                  <a:cubicBezTo>
                    <a:pt x="217552" y="430500"/>
                    <a:pt x="191490" y="398085"/>
                    <a:pt x="165963" y="365313"/>
                  </a:cubicBezTo>
                  <a:cubicBezTo>
                    <a:pt x="130173" y="384959"/>
                    <a:pt x="92240" y="399782"/>
                    <a:pt x="52255" y="409158"/>
                  </a:cubicBezTo>
                  <a:cubicBezTo>
                    <a:pt x="47971" y="410140"/>
                    <a:pt x="43329" y="411212"/>
                    <a:pt x="38599" y="412462"/>
                  </a:cubicBezTo>
                  <a:cubicBezTo>
                    <a:pt x="34315" y="407551"/>
                    <a:pt x="30120" y="402550"/>
                    <a:pt x="26014" y="397460"/>
                  </a:cubicBezTo>
                  <a:cubicBezTo>
                    <a:pt x="39402" y="395049"/>
                    <a:pt x="52523" y="392102"/>
                    <a:pt x="65553" y="388441"/>
                  </a:cubicBezTo>
                  <a:cubicBezTo>
                    <a:pt x="73676" y="386209"/>
                    <a:pt x="146239" y="363795"/>
                    <a:pt x="156770" y="353258"/>
                  </a:cubicBezTo>
                  <a:cubicBezTo>
                    <a:pt x="101612" y="281285"/>
                    <a:pt x="49488" y="207079"/>
                    <a:pt x="398" y="131445"/>
                  </a:cubicBezTo>
                  <a:cubicBezTo>
                    <a:pt x="-1208" y="129034"/>
                    <a:pt x="2452" y="126802"/>
                    <a:pt x="4147" y="129034"/>
                  </a:cubicBezTo>
                  <a:cubicBezTo>
                    <a:pt x="40920" y="175915"/>
                    <a:pt x="77246" y="222974"/>
                    <a:pt x="113661" y="269498"/>
                  </a:cubicBezTo>
                  <a:cubicBezTo>
                    <a:pt x="116874" y="179665"/>
                    <a:pt x="115981" y="89833"/>
                    <a:pt x="1161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6" name="Google Shape;256;p3"/>
            <p:cNvSpPr/>
            <p:nvPr/>
          </p:nvSpPr>
          <p:spPr>
            <a:xfrm>
              <a:off x="7150047" y="6588323"/>
              <a:ext cx="52068" cy="164172"/>
            </a:xfrm>
            <a:custGeom>
              <a:avLst/>
              <a:gdLst/>
              <a:ahLst/>
              <a:cxnLst/>
              <a:rect l="l" t="t" r="r" b="b"/>
              <a:pathLst>
                <a:path w="52068" h="164172" extrusionOk="0">
                  <a:moveTo>
                    <a:pt x="39751" y="0"/>
                  </a:moveTo>
                  <a:cubicBezTo>
                    <a:pt x="43768" y="4018"/>
                    <a:pt x="47873" y="8037"/>
                    <a:pt x="52068" y="12055"/>
                  </a:cubicBezTo>
                  <a:cubicBezTo>
                    <a:pt x="42072" y="64115"/>
                    <a:pt x="23775" y="115283"/>
                    <a:pt x="2800" y="163413"/>
                  </a:cubicBezTo>
                  <a:cubicBezTo>
                    <a:pt x="2354" y="164306"/>
                    <a:pt x="1462" y="164306"/>
                    <a:pt x="747" y="163949"/>
                  </a:cubicBezTo>
                  <a:cubicBezTo>
                    <a:pt x="569" y="163771"/>
                    <a:pt x="391" y="163771"/>
                    <a:pt x="301" y="163503"/>
                  </a:cubicBezTo>
                  <a:cubicBezTo>
                    <a:pt x="33" y="163235"/>
                    <a:pt x="-56" y="162789"/>
                    <a:pt x="33" y="162342"/>
                  </a:cubicBezTo>
                  <a:cubicBezTo>
                    <a:pt x="15742" y="108764"/>
                    <a:pt x="26899" y="54203"/>
                    <a:pt x="3975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257" name="Google Shape;257;p3"/>
          <p:cNvGrpSpPr/>
          <p:nvPr/>
        </p:nvGrpSpPr>
        <p:grpSpPr>
          <a:xfrm>
            <a:off x="7233301" y="5029465"/>
            <a:ext cx="1003548" cy="1736385"/>
            <a:chOff x="6910179" y="5113097"/>
            <a:chExt cx="1040018" cy="1799487"/>
          </a:xfrm>
        </p:grpSpPr>
        <p:sp>
          <p:nvSpPr>
            <p:cNvPr id="258" name="Google Shape;258;p3"/>
            <p:cNvSpPr/>
            <p:nvPr/>
          </p:nvSpPr>
          <p:spPr>
            <a:xfrm>
              <a:off x="6910179" y="5113097"/>
              <a:ext cx="777502" cy="1694608"/>
            </a:xfrm>
            <a:custGeom>
              <a:avLst/>
              <a:gdLst/>
              <a:ahLst/>
              <a:cxnLst/>
              <a:rect l="l" t="t" r="r" b="b"/>
              <a:pathLst>
                <a:path w="777502" h="1694608" extrusionOk="0">
                  <a:moveTo>
                    <a:pt x="244275" y="195959"/>
                  </a:moveTo>
                  <a:cubicBezTo>
                    <a:pt x="218481" y="128183"/>
                    <a:pt x="158681" y="3435"/>
                    <a:pt x="70677" y="41"/>
                  </a:cubicBezTo>
                  <a:cubicBezTo>
                    <a:pt x="40777" y="-1120"/>
                    <a:pt x="31138" y="22366"/>
                    <a:pt x="23105" y="47994"/>
                  </a:cubicBezTo>
                  <a:cubicBezTo>
                    <a:pt x="3737" y="109341"/>
                    <a:pt x="-1886" y="174706"/>
                    <a:pt x="524" y="238822"/>
                  </a:cubicBezTo>
                  <a:cubicBezTo>
                    <a:pt x="10521" y="503587"/>
                    <a:pt x="142615" y="765762"/>
                    <a:pt x="265606" y="994898"/>
                  </a:cubicBezTo>
                  <a:cubicBezTo>
                    <a:pt x="339954" y="1133398"/>
                    <a:pt x="421621" y="1267789"/>
                    <a:pt x="504448" y="1401288"/>
                  </a:cubicBezTo>
                  <a:cubicBezTo>
                    <a:pt x="569603" y="1506390"/>
                    <a:pt x="633509" y="1637389"/>
                    <a:pt x="759356" y="1677751"/>
                  </a:cubicBezTo>
                  <a:cubicBezTo>
                    <a:pt x="762747" y="1683020"/>
                    <a:pt x="766050" y="1688288"/>
                    <a:pt x="769531" y="1693557"/>
                  </a:cubicBezTo>
                  <a:cubicBezTo>
                    <a:pt x="771226" y="1696057"/>
                    <a:pt x="775064" y="1693646"/>
                    <a:pt x="773458" y="1691056"/>
                  </a:cubicBezTo>
                  <a:cubicBezTo>
                    <a:pt x="771226" y="1687306"/>
                    <a:pt x="769084" y="1683466"/>
                    <a:pt x="766764" y="1679716"/>
                  </a:cubicBezTo>
                  <a:cubicBezTo>
                    <a:pt x="778635" y="1680966"/>
                    <a:pt x="782204" y="1661857"/>
                    <a:pt x="769531" y="1658106"/>
                  </a:cubicBezTo>
                  <a:cubicBezTo>
                    <a:pt x="762926" y="1656141"/>
                    <a:pt x="756499" y="1653820"/>
                    <a:pt x="750252" y="1651320"/>
                  </a:cubicBezTo>
                  <a:cubicBezTo>
                    <a:pt x="747307" y="1646230"/>
                    <a:pt x="744540" y="1641050"/>
                    <a:pt x="741594" y="1635960"/>
                  </a:cubicBezTo>
                  <a:cubicBezTo>
                    <a:pt x="772654" y="1238679"/>
                    <a:pt x="758017" y="839254"/>
                    <a:pt x="692237" y="446079"/>
                  </a:cubicBezTo>
                  <a:cubicBezTo>
                    <a:pt x="685007" y="402592"/>
                    <a:pt x="686525" y="286149"/>
                    <a:pt x="632438" y="270254"/>
                  </a:cubicBezTo>
                  <a:cubicBezTo>
                    <a:pt x="582634" y="255609"/>
                    <a:pt x="569960" y="337137"/>
                    <a:pt x="563444" y="367677"/>
                  </a:cubicBezTo>
                  <a:cubicBezTo>
                    <a:pt x="543274" y="462242"/>
                    <a:pt x="548629" y="560558"/>
                    <a:pt x="555055" y="656195"/>
                  </a:cubicBezTo>
                  <a:cubicBezTo>
                    <a:pt x="561571" y="754332"/>
                    <a:pt x="572459" y="852113"/>
                    <a:pt x="586115" y="949535"/>
                  </a:cubicBezTo>
                  <a:cubicBezTo>
                    <a:pt x="615301" y="1157597"/>
                    <a:pt x="657964" y="1362980"/>
                    <a:pt x="704465" y="1567737"/>
                  </a:cubicBezTo>
                  <a:cubicBezTo>
                    <a:pt x="601824" y="1371552"/>
                    <a:pt x="525691" y="1163848"/>
                    <a:pt x="462321" y="951053"/>
                  </a:cubicBezTo>
                  <a:cubicBezTo>
                    <a:pt x="387973" y="701111"/>
                    <a:pt x="337098" y="439828"/>
                    <a:pt x="244275" y="195959"/>
                  </a:cubicBezTo>
                  <a:close/>
                  <a:moveTo>
                    <a:pt x="569782" y="576364"/>
                  </a:moveTo>
                  <a:cubicBezTo>
                    <a:pt x="568264" y="533769"/>
                    <a:pt x="568175" y="491174"/>
                    <a:pt x="571834" y="448669"/>
                  </a:cubicBezTo>
                  <a:cubicBezTo>
                    <a:pt x="573709" y="426077"/>
                    <a:pt x="576476" y="403842"/>
                    <a:pt x="580849" y="381607"/>
                  </a:cubicBezTo>
                  <a:cubicBezTo>
                    <a:pt x="583259" y="369462"/>
                    <a:pt x="591203" y="311331"/>
                    <a:pt x="602002" y="306866"/>
                  </a:cubicBezTo>
                  <a:cubicBezTo>
                    <a:pt x="609410" y="309187"/>
                    <a:pt x="616818" y="311598"/>
                    <a:pt x="624226" y="313920"/>
                  </a:cubicBezTo>
                  <a:cubicBezTo>
                    <a:pt x="641363" y="312402"/>
                    <a:pt x="649842" y="319010"/>
                    <a:pt x="649663" y="333833"/>
                  </a:cubicBezTo>
                  <a:cubicBezTo>
                    <a:pt x="654037" y="341334"/>
                    <a:pt x="655108" y="363837"/>
                    <a:pt x="656447" y="371070"/>
                  </a:cubicBezTo>
                  <a:cubicBezTo>
                    <a:pt x="660374" y="393216"/>
                    <a:pt x="664212" y="415272"/>
                    <a:pt x="667871" y="437507"/>
                  </a:cubicBezTo>
                  <a:cubicBezTo>
                    <a:pt x="674744" y="479566"/>
                    <a:pt x="681081" y="521714"/>
                    <a:pt x="686882" y="563862"/>
                  </a:cubicBezTo>
                  <a:cubicBezTo>
                    <a:pt x="709552" y="729508"/>
                    <a:pt x="723744" y="896314"/>
                    <a:pt x="729545" y="1063389"/>
                  </a:cubicBezTo>
                  <a:cubicBezTo>
                    <a:pt x="735704" y="1240286"/>
                    <a:pt x="731865" y="1417451"/>
                    <a:pt x="718477" y="1593902"/>
                  </a:cubicBezTo>
                  <a:cubicBezTo>
                    <a:pt x="716514" y="1590240"/>
                    <a:pt x="714461" y="1586490"/>
                    <a:pt x="712498" y="1582828"/>
                  </a:cubicBezTo>
                  <a:cubicBezTo>
                    <a:pt x="651627" y="1249751"/>
                    <a:pt x="581742" y="915602"/>
                    <a:pt x="569782" y="576364"/>
                  </a:cubicBezTo>
                  <a:close/>
                  <a:moveTo>
                    <a:pt x="717318" y="1609439"/>
                  </a:moveTo>
                  <a:cubicBezTo>
                    <a:pt x="716693" y="1617476"/>
                    <a:pt x="716068" y="1625602"/>
                    <a:pt x="715443" y="1633638"/>
                  </a:cubicBezTo>
                  <a:cubicBezTo>
                    <a:pt x="627618" y="1580328"/>
                    <a:pt x="575494" y="1474065"/>
                    <a:pt x="523013" y="1389501"/>
                  </a:cubicBezTo>
                  <a:cubicBezTo>
                    <a:pt x="458394" y="1285292"/>
                    <a:pt x="394399" y="1180636"/>
                    <a:pt x="334153" y="1073836"/>
                  </a:cubicBezTo>
                  <a:cubicBezTo>
                    <a:pt x="211965" y="857559"/>
                    <a:pt x="92633" y="625031"/>
                    <a:pt x="40599" y="380268"/>
                  </a:cubicBezTo>
                  <a:cubicBezTo>
                    <a:pt x="28103" y="321421"/>
                    <a:pt x="20070" y="261592"/>
                    <a:pt x="20606" y="201406"/>
                  </a:cubicBezTo>
                  <a:cubicBezTo>
                    <a:pt x="20963" y="155686"/>
                    <a:pt x="22838" y="-19336"/>
                    <a:pt x="111198" y="32367"/>
                  </a:cubicBezTo>
                  <a:cubicBezTo>
                    <a:pt x="210358" y="90321"/>
                    <a:pt x="241151" y="223016"/>
                    <a:pt x="272033" y="324993"/>
                  </a:cubicBezTo>
                  <a:cubicBezTo>
                    <a:pt x="339419" y="547967"/>
                    <a:pt x="394667" y="774424"/>
                    <a:pt x="463303" y="997041"/>
                  </a:cubicBezTo>
                  <a:cubicBezTo>
                    <a:pt x="528368" y="1208317"/>
                    <a:pt x="605304" y="1418344"/>
                    <a:pt x="717318" y="160943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259" name="Google Shape;259;p3"/>
            <p:cNvSpPr/>
            <p:nvPr/>
          </p:nvSpPr>
          <p:spPr>
            <a:xfrm>
              <a:off x="7078387" y="5959706"/>
              <a:ext cx="871810" cy="952878"/>
            </a:xfrm>
            <a:custGeom>
              <a:avLst/>
              <a:gdLst/>
              <a:ahLst/>
              <a:cxnLst/>
              <a:rect l="l" t="t" r="r" b="b"/>
              <a:pathLst>
                <a:path w="871810" h="952878" extrusionOk="0">
                  <a:moveTo>
                    <a:pt x="7967" y="22024"/>
                  </a:moveTo>
                  <a:cubicBezTo>
                    <a:pt x="-6760" y="45062"/>
                    <a:pt x="2434" y="78370"/>
                    <a:pt x="7789" y="102748"/>
                  </a:cubicBezTo>
                  <a:cubicBezTo>
                    <a:pt x="16089" y="140431"/>
                    <a:pt x="29210" y="176954"/>
                    <a:pt x="45453" y="211958"/>
                  </a:cubicBezTo>
                  <a:cubicBezTo>
                    <a:pt x="120694" y="374032"/>
                    <a:pt x="254663" y="510835"/>
                    <a:pt x="370603" y="644423"/>
                  </a:cubicBezTo>
                  <a:cubicBezTo>
                    <a:pt x="485472" y="776761"/>
                    <a:pt x="637470" y="945264"/>
                    <a:pt x="828294" y="938835"/>
                  </a:cubicBezTo>
                  <a:cubicBezTo>
                    <a:pt x="833025" y="943389"/>
                    <a:pt x="837755" y="948032"/>
                    <a:pt x="842664" y="952408"/>
                  </a:cubicBezTo>
                  <a:cubicBezTo>
                    <a:pt x="844360" y="953926"/>
                    <a:pt x="846680" y="951426"/>
                    <a:pt x="845074" y="949818"/>
                  </a:cubicBezTo>
                  <a:cubicBezTo>
                    <a:pt x="841325" y="946068"/>
                    <a:pt x="837844" y="942228"/>
                    <a:pt x="834185" y="938478"/>
                  </a:cubicBezTo>
                  <a:cubicBezTo>
                    <a:pt x="844181" y="937942"/>
                    <a:pt x="854178" y="937138"/>
                    <a:pt x="864442" y="935620"/>
                  </a:cubicBezTo>
                  <a:cubicBezTo>
                    <a:pt x="874527" y="934102"/>
                    <a:pt x="874260" y="919190"/>
                    <a:pt x="863639" y="919547"/>
                  </a:cubicBezTo>
                  <a:cubicBezTo>
                    <a:pt x="847037" y="919993"/>
                    <a:pt x="830793" y="919547"/>
                    <a:pt x="814906" y="918118"/>
                  </a:cubicBezTo>
                  <a:cubicBezTo>
                    <a:pt x="694503" y="786316"/>
                    <a:pt x="608642" y="624867"/>
                    <a:pt x="508946" y="477974"/>
                  </a:cubicBezTo>
                  <a:cubicBezTo>
                    <a:pt x="452895" y="395374"/>
                    <a:pt x="394791" y="314203"/>
                    <a:pt x="334723" y="234461"/>
                  </a:cubicBezTo>
                  <a:cubicBezTo>
                    <a:pt x="284384" y="167667"/>
                    <a:pt x="234492" y="92300"/>
                    <a:pt x="165410" y="43276"/>
                  </a:cubicBezTo>
                  <a:cubicBezTo>
                    <a:pt x="132208" y="19524"/>
                    <a:pt x="40098" y="-27982"/>
                    <a:pt x="7967" y="22024"/>
                  </a:cubicBezTo>
                  <a:close/>
                  <a:moveTo>
                    <a:pt x="133814" y="39972"/>
                  </a:moveTo>
                  <a:cubicBezTo>
                    <a:pt x="170855" y="60243"/>
                    <a:pt x="201736" y="91229"/>
                    <a:pt x="229315" y="122751"/>
                  </a:cubicBezTo>
                  <a:cubicBezTo>
                    <a:pt x="342132" y="251696"/>
                    <a:pt x="439953" y="397875"/>
                    <a:pt x="534740" y="540392"/>
                  </a:cubicBezTo>
                  <a:cubicBezTo>
                    <a:pt x="620601" y="669605"/>
                    <a:pt x="697895" y="805961"/>
                    <a:pt x="806516" y="917225"/>
                  </a:cubicBezTo>
                  <a:cubicBezTo>
                    <a:pt x="655321" y="901062"/>
                    <a:pt x="539203" y="805157"/>
                    <a:pt x="436651" y="691750"/>
                  </a:cubicBezTo>
                  <a:cubicBezTo>
                    <a:pt x="326690" y="570128"/>
                    <a:pt x="211197" y="445738"/>
                    <a:pt x="119355" y="309560"/>
                  </a:cubicBezTo>
                  <a:cubicBezTo>
                    <a:pt x="77139" y="246963"/>
                    <a:pt x="41437" y="179008"/>
                    <a:pt x="23675" y="105159"/>
                  </a:cubicBezTo>
                  <a:cubicBezTo>
                    <a:pt x="20730" y="92836"/>
                    <a:pt x="13858" y="78281"/>
                    <a:pt x="16178" y="65869"/>
                  </a:cubicBezTo>
                  <a:cubicBezTo>
                    <a:pt x="17874" y="57028"/>
                    <a:pt x="43579" y="20684"/>
                    <a:pt x="54200" y="16844"/>
                  </a:cubicBezTo>
                  <a:cubicBezTo>
                    <a:pt x="74014" y="9790"/>
                    <a:pt x="117303" y="30953"/>
                    <a:pt x="133814" y="399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sp>
        <p:nvSpPr>
          <p:cNvPr id="260" name="Google Shape;260;p3"/>
          <p:cNvSpPr txBox="1">
            <a:spLocks noGrp="1"/>
          </p:cNvSpPr>
          <p:nvPr>
            <p:ph type="title" hasCustomPrompt="1"/>
          </p:nvPr>
        </p:nvSpPr>
        <p:spPr>
          <a:xfrm>
            <a:off x="8572233" y="2439533"/>
            <a:ext cx="2668800" cy="19660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Font typeface="Barlow Condensed SemiBold"/>
              <a:buNone/>
              <a:defRPr sz="13333">
                <a:latin typeface="Barlow Condensed SemiBold"/>
                <a:ea typeface="Barlow Condensed SemiBold"/>
                <a:cs typeface="Barlow Condensed SemiBold"/>
                <a:sym typeface="Barlow Condensed SemiBold"/>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261" name="Google Shape;261;p3"/>
          <p:cNvSpPr txBox="1">
            <a:spLocks noGrp="1"/>
          </p:cNvSpPr>
          <p:nvPr>
            <p:ph type="title" idx="2"/>
          </p:nvPr>
        </p:nvSpPr>
        <p:spPr>
          <a:xfrm>
            <a:off x="1254800" y="3006200"/>
            <a:ext cx="3730800" cy="608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5500"/>
              <a:buFont typeface="Overpass ExtraBold"/>
              <a:buNone/>
              <a:defRPr sz="7333">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
        <p:nvSpPr>
          <p:cNvPr id="262" name="Google Shape;262;p3"/>
          <p:cNvSpPr txBox="1">
            <a:spLocks noGrp="1"/>
          </p:cNvSpPr>
          <p:nvPr>
            <p:ph type="subTitle" idx="1"/>
          </p:nvPr>
        </p:nvSpPr>
        <p:spPr>
          <a:xfrm>
            <a:off x="1230267" y="3633300"/>
            <a:ext cx="3730800" cy="78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533">
                <a:solidFill>
                  <a:schemeClr val="dk1"/>
                </a:solidFill>
                <a:latin typeface="Barlow"/>
                <a:ea typeface="Barlow"/>
                <a:cs typeface="Barlow"/>
                <a:sym typeface="Barlow"/>
              </a:defRPr>
            </a:lvl1pPr>
            <a:lvl2pPr lvl="1" algn="ctr">
              <a:lnSpc>
                <a:spcPct val="100000"/>
              </a:lnSpc>
              <a:spcBef>
                <a:spcPts val="2133"/>
              </a:spcBef>
              <a:spcAft>
                <a:spcPts val="0"/>
              </a:spcAft>
              <a:buNone/>
              <a:defRPr sz="2667"/>
            </a:lvl2pPr>
            <a:lvl3pPr lvl="2" algn="ctr">
              <a:lnSpc>
                <a:spcPct val="100000"/>
              </a:lnSpc>
              <a:spcBef>
                <a:spcPts val="2133"/>
              </a:spcBef>
              <a:spcAft>
                <a:spcPts val="0"/>
              </a:spcAft>
              <a:buNone/>
              <a:defRPr sz="2667"/>
            </a:lvl3pPr>
            <a:lvl4pPr lvl="3" algn="ctr">
              <a:lnSpc>
                <a:spcPct val="100000"/>
              </a:lnSpc>
              <a:spcBef>
                <a:spcPts val="2133"/>
              </a:spcBef>
              <a:spcAft>
                <a:spcPts val="0"/>
              </a:spcAft>
              <a:buNone/>
              <a:defRPr sz="2667"/>
            </a:lvl4pPr>
            <a:lvl5pPr lvl="4" algn="ctr">
              <a:lnSpc>
                <a:spcPct val="100000"/>
              </a:lnSpc>
              <a:spcBef>
                <a:spcPts val="2133"/>
              </a:spcBef>
              <a:spcAft>
                <a:spcPts val="0"/>
              </a:spcAft>
              <a:buNone/>
              <a:defRPr sz="2667"/>
            </a:lvl5pPr>
            <a:lvl6pPr lvl="5" algn="ctr">
              <a:lnSpc>
                <a:spcPct val="100000"/>
              </a:lnSpc>
              <a:spcBef>
                <a:spcPts val="2133"/>
              </a:spcBef>
              <a:spcAft>
                <a:spcPts val="0"/>
              </a:spcAft>
              <a:buNone/>
              <a:defRPr sz="2667"/>
            </a:lvl6pPr>
            <a:lvl7pPr lvl="6" algn="ctr">
              <a:lnSpc>
                <a:spcPct val="100000"/>
              </a:lnSpc>
              <a:spcBef>
                <a:spcPts val="2133"/>
              </a:spcBef>
              <a:spcAft>
                <a:spcPts val="0"/>
              </a:spcAft>
              <a:buNone/>
              <a:defRPr sz="2667"/>
            </a:lvl7pPr>
            <a:lvl8pPr lvl="7" algn="ctr">
              <a:lnSpc>
                <a:spcPct val="100000"/>
              </a:lnSpc>
              <a:spcBef>
                <a:spcPts val="2133"/>
              </a:spcBef>
              <a:spcAft>
                <a:spcPts val="0"/>
              </a:spcAft>
              <a:buNone/>
              <a:defRPr sz="2667"/>
            </a:lvl8pPr>
            <a:lvl9pPr lvl="8" algn="ctr">
              <a:lnSpc>
                <a:spcPct val="100000"/>
              </a:lnSpc>
              <a:spcBef>
                <a:spcPts val="2133"/>
              </a:spcBef>
              <a:spcAft>
                <a:spcPts val="2133"/>
              </a:spcAft>
              <a:buNone/>
              <a:defRPr sz="2667"/>
            </a:lvl9pPr>
          </a:lstStyle>
          <a:p>
            <a:endParaRPr/>
          </a:p>
        </p:txBody>
      </p:sp>
    </p:spTree>
    <p:extLst>
      <p:ext uri="{BB962C8B-B14F-4D97-AF65-F5344CB8AC3E}">
        <p14:creationId xmlns:p14="http://schemas.microsoft.com/office/powerpoint/2010/main" val="3709188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2">
  <p:cSld name="Main point 2">
    <p:bg>
      <p:bgPr>
        <a:blipFill>
          <a:blip r:embed="rId2">
            <a:alphaModFix/>
          </a:blip>
          <a:stretch>
            <a:fillRect/>
          </a:stretch>
        </a:blipFill>
        <a:effectLst/>
      </p:bgPr>
    </p:bg>
    <p:spTree>
      <p:nvGrpSpPr>
        <p:cNvPr id="1" name="Shape 1559"/>
        <p:cNvGrpSpPr/>
        <p:nvPr/>
      </p:nvGrpSpPr>
      <p:grpSpPr>
        <a:xfrm>
          <a:off x="0" y="0"/>
          <a:ext cx="0" cy="0"/>
          <a:chOff x="0" y="0"/>
          <a:chExt cx="0" cy="0"/>
        </a:xfrm>
      </p:grpSpPr>
      <p:sp>
        <p:nvSpPr>
          <p:cNvPr id="1560" name="Google Shape;1560;p28"/>
          <p:cNvSpPr txBox="1">
            <a:spLocks noGrp="1"/>
          </p:cNvSpPr>
          <p:nvPr>
            <p:ph type="title"/>
          </p:nvPr>
        </p:nvSpPr>
        <p:spPr>
          <a:xfrm>
            <a:off x="1463400" y="2614000"/>
            <a:ext cx="9265200" cy="120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8000">
                <a:latin typeface="Overpass ExtraBold"/>
                <a:ea typeface="Overpass ExtraBold"/>
                <a:cs typeface="Overpass ExtraBold"/>
                <a:sym typeface="Overpass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561" name="Google Shape;1561;p28"/>
          <p:cNvSpPr txBox="1">
            <a:spLocks noGrp="1"/>
          </p:cNvSpPr>
          <p:nvPr>
            <p:ph type="title" idx="2"/>
          </p:nvPr>
        </p:nvSpPr>
        <p:spPr>
          <a:xfrm>
            <a:off x="1463400" y="3618400"/>
            <a:ext cx="9265200" cy="625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latin typeface="Barlow"/>
                <a:ea typeface="Barlow"/>
                <a:cs typeface="Barlow"/>
                <a:sym typeface="Barlow"/>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grpSp>
        <p:nvGrpSpPr>
          <p:cNvPr id="1562" name="Google Shape;1562;p28"/>
          <p:cNvGrpSpPr/>
          <p:nvPr/>
        </p:nvGrpSpPr>
        <p:grpSpPr>
          <a:xfrm rot="5471745">
            <a:off x="-772981" y="2208366"/>
            <a:ext cx="1499584" cy="1235677"/>
            <a:chOff x="575020" y="5607269"/>
            <a:chExt cx="2667085" cy="2497766"/>
          </a:xfrm>
        </p:grpSpPr>
        <p:grpSp>
          <p:nvGrpSpPr>
            <p:cNvPr id="1563" name="Google Shape;1563;p28"/>
            <p:cNvGrpSpPr/>
            <p:nvPr/>
          </p:nvGrpSpPr>
          <p:grpSpPr>
            <a:xfrm>
              <a:off x="872616" y="6485731"/>
              <a:ext cx="2369489" cy="1546081"/>
              <a:chOff x="872616" y="6485731"/>
              <a:chExt cx="2369489" cy="1546081"/>
            </a:xfrm>
          </p:grpSpPr>
          <p:sp>
            <p:nvSpPr>
              <p:cNvPr id="1564" name="Google Shape;1564;p28"/>
              <p:cNvSpPr/>
              <p:nvPr/>
            </p:nvSpPr>
            <p:spPr>
              <a:xfrm>
                <a:off x="872616" y="6485731"/>
                <a:ext cx="2369489" cy="1546081"/>
              </a:xfrm>
              <a:custGeom>
                <a:avLst/>
                <a:gdLst/>
                <a:ahLst/>
                <a:cxnLst/>
                <a:rect l="l" t="t" r="r" b="b"/>
                <a:pathLst>
                  <a:path w="2369489" h="1546081" extrusionOk="0">
                    <a:moveTo>
                      <a:pt x="2365761" y="3741"/>
                    </a:moveTo>
                    <a:cubicBezTo>
                      <a:pt x="2364154" y="2848"/>
                      <a:pt x="2362102" y="2491"/>
                      <a:pt x="2360227" y="2758"/>
                    </a:cubicBezTo>
                    <a:cubicBezTo>
                      <a:pt x="2357014" y="347"/>
                      <a:pt x="2352730" y="-724"/>
                      <a:pt x="2347732" y="526"/>
                    </a:cubicBezTo>
                    <a:cubicBezTo>
                      <a:pt x="2185648" y="40353"/>
                      <a:pt x="2027223" y="94198"/>
                      <a:pt x="1874868" y="161260"/>
                    </a:cubicBezTo>
                    <a:cubicBezTo>
                      <a:pt x="1870851" y="163046"/>
                      <a:pt x="1866924" y="164743"/>
                      <a:pt x="1862908" y="166529"/>
                    </a:cubicBezTo>
                    <a:cubicBezTo>
                      <a:pt x="1848538" y="172869"/>
                      <a:pt x="1834168" y="179388"/>
                      <a:pt x="1819977" y="186174"/>
                    </a:cubicBezTo>
                    <a:cubicBezTo>
                      <a:pt x="1816942" y="187424"/>
                      <a:pt x="1814086" y="188764"/>
                      <a:pt x="1811230" y="190192"/>
                    </a:cubicBezTo>
                    <a:cubicBezTo>
                      <a:pt x="1614962" y="282258"/>
                      <a:pt x="1429315" y="396647"/>
                      <a:pt x="1259199" y="532111"/>
                    </a:cubicBezTo>
                    <a:cubicBezTo>
                      <a:pt x="1256075" y="534611"/>
                      <a:pt x="1252862" y="537111"/>
                      <a:pt x="1249738" y="539701"/>
                    </a:cubicBezTo>
                    <a:cubicBezTo>
                      <a:pt x="1223051" y="561043"/>
                      <a:pt x="1196721" y="583009"/>
                      <a:pt x="1170749" y="605602"/>
                    </a:cubicBezTo>
                    <a:cubicBezTo>
                      <a:pt x="1169588" y="606494"/>
                      <a:pt x="1168517" y="607477"/>
                      <a:pt x="1167357" y="608459"/>
                    </a:cubicBezTo>
                    <a:cubicBezTo>
                      <a:pt x="1164144" y="611317"/>
                      <a:pt x="1160752" y="614174"/>
                      <a:pt x="1157539" y="617210"/>
                    </a:cubicBezTo>
                    <a:cubicBezTo>
                      <a:pt x="977515" y="776069"/>
                      <a:pt x="828373" y="963682"/>
                      <a:pt x="661826" y="1135847"/>
                    </a:cubicBezTo>
                    <a:cubicBezTo>
                      <a:pt x="493405" y="1309976"/>
                      <a:pt x="317041" y="1433116"/>
                      <a:pt x="96853" y="1511519"/>
                    </a:cubicBezTo>
                    <a:cubicBezTo>
                      <a:pt x="69809" y="1511519"/>
                      <a:pt x="42587" y="1510894"/>
                      <a:pt x="15097" y="1509554"/>
                    </a:cubicBezTo>
                    <a:cubicBezTo>
                      <a:pt x="3226" y="1508929"/>
                      <a:pt x="-1594" y="1519555"/>
                      <a:pt x="459" y="1528574"/>
                    </a:cubicBezTo>
                    <a:cubicBezTo>
                      <a:pt x="1441" y="1533307"/>
                      <a:pt x="4476" y="1537683"/>
                      <a:pt x="9474" y="1539647"/>
                    </a:cubicBezTo>
                    <a:cubicBezTo>
                      <a:pt x="8581" y="1539915"/>
                      <a:pt x="7689" y="1540272"/>
                      <a:pt x="6886" y="1540540"/>
                    </a:cubicBezTo>
                    <a:cubicBezTo>
                      <a:pt x="3851" y="1541433"/>
                      <a:pt x="4297" y="1546255"/>
                      <a:pt x="7600" y="1546077"/>
                    </a:cubicBezTo>
                    <a:cubicBezTo>
                      <a:pt x="20363" y="1545183"/>
                      <a:pt x="33037" y="1543665"/>
                      <a:pt x="45621" y="1542237"/>
                    </a:cubicBezTo>
                    <a:cubicBezTo>
                      <a:pt x="66328" y="1542862"/>
                      <a:pt x="87035" y="1542951"/>
                      <a:pt x="107653" y="1542773"/>
                    </a:cubicBezTo>
                    <a:cubicBezTo>
                      <a:pt x="557043" y="1539557"/>
                      <a:pt x="963502" y="1362839"/>
                      <a:pt x="1314982" y="1081554"/>
                    </a:cubicBezTo>
                    <a:cubicBezTo>
                      <a:pt x="1495631" y="937072"/>
                      <a:pt x="1659589" y="773212"/>
                      <a:pt x="1819709" y="606405"/>
                    </a:cubicBezTo>
                    <a:cubicBezTo>
                      <a:pt x="1822833" y="603191"/>
                      <a:pt x="1825778" y="600065"/>
                      <a:pt x="1828902" y="596761"/>
                    </a:cubicBezTo>
                    <a:cubicBezTo>
                      <a:pt x="1829616" y="596047"/>
                      <a:pt x="1830241" y="595243"/>
                      <a:pt x="1831045" y="594529"/>
                    </a:cubicBezTo>
                    <a:cubicBezTo>
                      <a:pt x="1838988" y="586313"/>
                      <a:pt x="1847021" y="577920"/>
                      <a:pt x="1854875" y="569526"/>
                    </a:cubicBezTo>
                    <a:cubicBezTo>
                      <a:pt x="1858892" y="565418"/>
                      <a:pt x="1862729" y="561310"/>
                      <a:pt x="1866746" y="557203"/>
                    </a:cubicBezTo>
                    <a:cubicBezTo>
                      <a:pt x="1947342" y="472817"/>
                      <a:pt x="2027670" y="387717"/>
                      <a:pt x="2107462" y="302439"/>
                    </a:cubicBezTo>
                    <a:cubicBezTo>
                      <a:pt x="2190200" y="213856"/>
                      <a:pt x="2283380" y="128310"/>
                      <a:pt x="2355497" y="30351"/>
                    </a:cubicBezTo>
                    <a:cubicBezTo>
                      <a:pt x="2355586" y="30351"/>
                      <a:pt x="2355765" y="30262"/>
                      <a:pt x="2355854" y="30262"/>
                    </a:cubicBezTo>
                    <a:cubicBezTo>
                      <a:pt x="2360852" y="29012"/>
                      <a:pt x="2363976" y="25975"/>
                      <a:pt x="2365493" y="22404"/>
                    </a:cubicBezTo>
                    <a:cubicBezTo>
                      <a:pt x="2366386" y="20261"/>
                      <a:pt x="2366743" y="17760"/>
                      <a:pt x="2366653" y="15438"/>
                    </a:cubicBezTo>
                    <a:cubicBezTo>
                      <a:pt x="2367189" y="14813"/>
                      <a:pt x="2367635" y="14099"/>
                      <a:pt x="2368171" y="13474"/>
                    </a:cubicBezTo>
                    <a:cubicBezTo>
                      <a:pt x="2370938" y="9099"/>
                      <a:pt x="2368974" y="5437"/>
                      <a:pt x="2365761" y="374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65" name="Google Shape;1565;p28"/>
              <p:cNvSpPr/>
              <p:nvPr/>
            </p:nvSpPr>
            <p:spPr>
              <a:xfrm>
                <a:off x="873164" y="6489293"/>
                <a:ext cx="2368914" cy="1542256"/>
              </a:xfrm>
              <a:custGeom>
                <a:avLst/>
                <a:gdLst/>
                <a:ahLst/>
                <a:cxnLst/>
                <a:rect l="l" t="t" r="r" b="b"/>
                <a:pathLst>
                  <a:path w="2368914" h="1542256" extrusionOk="0">
                    <a:moveTo>
                      <a:pt x="2367533" y="9555"/>
                    </a:moveTo>
                    <a:cubicBezTo>
                      <a:pt x="2366997" y="10179"/>
                      <a:pt x="2366551" y="10894"/>
                      <a:pt x="2366016" y="11519"/>
                    </a:cubicBezTo>
                    <a:cubicBezTo>
                      <a:pt x="2366105" y="13930"/>
                      <a:pt x="2365748" y="16430"/>
                      <a:pt x="2364855" y="18485"/>
                    </a:cubicBezTo>
                    <a:cubicBezTo>
                      <a:pt x="2186081" y="115639"/>
                      <a:pt x="2023194" y="232886"/>
                      <a:pt x="1869410" y="367635"/>
                    </a:cubicBezTo>
                    <a:cubicBezTo>
                      <a:pt x="1815144" y="415052"/>
                      <a:pt x="1761860" y="463540"/>
                      <a:pt x="1708665" y="512296"/>
                    </a:cubicBezTo>
                    <a:cubicBezTo>
                      <a:pt x="1763467" y="514260"/>
                      <a:pt x="1814966" y="534174"/>
                      <a:pt x="1866108" y="553373"/>
                    </a:cubicBezTo>
                    <a:cubicBezTo>
                      <a:pt x="1862091" y="557480"/>
                      <a:pt x="1858254" y="561588"/>
                      <a:pt x="1854237" y="565696"/>
                    </a:cubicBezTo>
                    <a:cubicBezTo>
                      <a:pt x="1840046" y="559088"/>
                      <a:pt x="1825944" y="551855"/>
                      <a:pt x="1811574" y="547122"/>
                    </a:cubicBezTo>
                    <a:cubicBezTo>
                      <a:pt x="1774891" y="534977"/>
                      <a:pt x="1734549" y="534352"/>
                      <a:pt x="1698312" y="521762"/>
                    </a:cubicBezTo>
                    <a:cubicBezTo>
                      <a:pt x="1686709" y="532388"/>
                      <a:pt x="1675017" y="543014"/>
                      <a:pt x="1663414" y="553641"/>
                    </a:cubicBezTo>
                    <a:cubicBezTo>
                      <a:pt x="1719465" y="564981"/>
                      <a:pt x="1774980" y="577750"/>
                      <a:pt x="1830496" y="590699"/>
                    </a:cubicBezTo>
                    <a:cubicBezTo>
                      <a:pt x="1829782" y="591413"/>
                      <a:pt x="1829157" y="592217"/>
                      <a:pt x="1828354" y="592931"/>
                    </a:cubicBezTo>
                    <a:cubicBezTo>
                      <a:pt x="1825230" y="596146"/>
                      <a:pt x="1822285" y="599271"/>
                      <a:pt x="1819161" y="602575"/>
                    </a:cubicBezTo>
                    <a:cubicBezTo>
                      <a:pt x="1762485" y="590609"/>
                      <a:pt x="1705720" y="579179"/>
                      <a:pt x="1649133" y="566856"/>
                    </a:cubicBezTo>
                    <a:cubicBezTo>
                      <a:pt x="1431266" y="767774"/>
                      <a:pt x="1215808" y="969764"/>
                      <a:pt x="965364" y="1132820"/>
                    </a:cubicBezTo>
                    <a:cubicBezTo>
                      <a:pt x="790695" y="1246584"/>
                      <a:pt x="606030" y="1346150"/>
                      <a:pt x="414225" y="1428036"/>
                    </a:cubicBezTo>
                    <a:cubicBezTo>
                      <a:pt x="321133" y="1467862"/>
                      <a:pt x="215100" y="1513850"/>
                      <a:pt x="107193" y="1538942"/>
                    </a:cubicBezTo>
                    <a:cubicBezTo>
                      <a:pt x="86576" y="1539210"/>
                      <a:pt x="65869" y="1539031"/>
                      <a:pt x="45162" y="1538406"/>
                    </a:cubicBezTo>
                    <a:cubicBezTo>
                      <a:pt x="32577" y="1539924"/>
                      <a:pt x="19814" y="1541443"/>
                      <a:pt x="7140" y="1542246"/>
                    </a:cubicBezTo>
                    <a:cubicBezTo>
                      <a:pt x="3749" y="1542514"/>
                      <a:pt x="3392" y="1537603"/>
                      <a:pt x="6426" y="1536710"/>
                    </a:cubicBezTo>
                    <a:cubicBezTo>
                      <a:pt x="7319" y="1536442"/>
                      <a:pt x="8211" y="1536085"/>
                      <a:pt x="9015" y="1535817"/>
                    </a:cubicBezTo>
                    <a:cubicBezTo>
                      <a:pt x="4016" y="1533852"/>
                      <a:pt x="1071" y="1529477"/>
                      <a:pt x="0" y="1524744"/>
                    </a:cubicBezTo>
                    <a:cubicBezTo>
                      <a:pt x="16690" y="1523851"/>
                      <a:pt x="33559" y="1522333"/>
                      <a:pt x="50428" y="1519832"/>
                    </a:cubicBezTo>
                    <a:cubicBezTo>
                      <a:pt x="111031" y="1510992"/>
                      <a:pt x="169938" y="1494740"/>
                      <a:pt x="227864" y="1475006"/>
                    </a:cubicBezTo>
                    <a:cubicBezTo>
                      <a:pt x="342286" y="1435894"/>
                      <a:pt x="453942" y="1387852"/>
                      <a:pt x="562742" y="1335613"/>
                    </a:cubicBezTo>
                    <a:cubicBezTo>
                      <a:pt x="878074" y="1184255"/>
                      <a:pt x="1154402" y="981283"/>
                      <a:pt x="1414040" y="752415"/>
                    </a:cubicBezTo>
                    <a:cubicBezTo>
                      <a:pt x="1358524" y="680621"/>
                      <a:pt x="1304080" y="608022"/>
                      <a:pt x="1249189" y="535870"/>
                    </a:cubicBezTo>
                    <a:cubicBezTo>
                      <a:pt x="1252313" y="533281"/>
                      <a:pt x="1255526" y="530781"/>
                      <a:pt x="1258650" y="528280"/>
                    </a:cubicBezTo>
                    <a:cubicBezTo>
                      <a:pt x="1318182" y="596503"/>
                      <a:pt x="1373787" y="669994"/>
                      <a:pt x="1421002" y="746343"/>
                    </a:cubicBezTo>
                    <a:cubicBezTo>
                      <a:pt x="1464647" y="707588"/>
                      <a:pt x="1507934" y="668387"/>
                      <a:pt x="1550776" y="628293"/>
                    </a:cubicBezTo>
                    <a:cubicBezTo>
                      <a:pt x="1657166" y="528995"/>
                      <a:pt x="1764805" y="425499"/>
                      <a:pt x="1877711" y="328344"/>
                    </a:cubicBezTo>
                    <a:cubicBezTo>
                      <a:pt x="1857540" y="279499"/>
                      <a:pt x="1834512" y="232797"/>
                      <a:pt x="1810682" y="186363"/>
                    </a:cubicBezTo>
                    <a:cubicBezTo>
                      <a:pt x="1813538" y="185023"/>
                      <a:pt x="1816394" y="183594"/>
                      <a:pt x="1819428" y="182344"/>
                    </a:cubicBezTo>
                    <a:cubicBezTo>
                      <a:pt x="1842099" y="228779"/>
                      <a:pt x="1862984" y="276285"/>
                      <a:pt x="1883691" y="323254"/>
                    </a:cubicBezTo>
                    <a:cubicBezTo>
                      <a:pt x="1899756" y="309413"/>
                      <a:pt x="1916001" y="295929"/>
                      <a:pt x="1932334" y="282446"/>
                    </a:cubicBezTo>
                    <a:cubicBezTo>
                      <a:pt x="1908236" y="242976"/>
                      <a:pt x="1884940" y="203150"/>
                      <a:pt x="1862359" y="162788"/>
                    </a:cubicBezTo>
                    <a:cubicBezTo>
                      <a:pt x="1866376" y="161002"/>
                      <a:pt x="1870303" y="159305"/>
                      <a:pt x="1874319" y="157519"/>
                    </a:cubicBezTo>
                    <a:cubicBezTo>
                      <a:pt x="1875837" y="159930"/>
                      <a:pt x="1877175" y="162163"/>
                      <a:pt x="1878603" y="164485"/>
                    </a:cubicBezTo>
                    <a:cubicBezTo>
                      <a:pt x="1899935" y="201096"/>
                      <a:pt x="1920642" y="238065"/>
                      <a:pt x="1940724" y="275391"/>
                    </a:cubicBezTo>
                    <a:cubicBezTo>
                      <a:pt x="2072372" y="167342"/>
                      <a:pt x="2211697" y="70187"/>
                      <a:pt x="2365212" y="0"/>
                    </a:cubicBezTo>
                    <a:cubicBezTo>
                      <a:pt x="2368426" y="1875"/>
                      <a:pt x="2370389" y="5536"/>
                      <a:pt x="2367533" y="95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66" name="Google Shape;1566;p28"/>
              <p:cNvSpPr/>
              <p:nvPr/>
            </p:nvSpPr>
            <p:spPr>
              <a:xfrm>
                <a:off x="2447726" y="6805825"/>
                <a:ext cx="78376" cy="53890"/>
              </a:xfrm>
              <a:custGeom>
                <a:avLst/>
                <a:gdLst/>
                <a:ahLst/>
                <a:cxnLst/>
                <a:rect l="l" t="t" r="r" b="b"/>
                <a:pathLst>
                  <a:path w="78376" h="53890" extrusionOk="0">
                    <a:moveTo>
                      <a:pt x="74929" y="12883"/>
                    </a:moveTo>
                    <a:cubicBezTo>
                      <a:pt x="68057" y="6008"/>
                      <a:pt x="59399" y="3329"/>
                      <a:pt x="50920" y="3775"/>
                    </a:cubicBezTo>
                    <a:cubicBezTo>
                      <a:pt x="41459" y="-868"/>
                      <a:pt x="31552" y="-1404"/>
                      <a:pt x="21199" y="3150"/>
                    </a:cubicBezTo>
                    <a:cubicBezTo>
                      <a:pt x="8971" y="8597"/>
                      <a:pt x="-2543" y="23242"/>
                      <a:pt x="492" y="37351"/>
                    </a:cubicBezTo>
                    <a:cubicBezTo>
                      <a:pt x="3883" y="53067"/>
                      <a:pt x="21913" y="55299"/>
                      <a:pt x="35211" y="53246"/>
                    </a:cubicBezTo>
                    <a:cubicBezTo>
                      <a:pt x="50831" y="50835"/>
                      <a:pt x="65111" y="42530"/>
                      <a:pt x="74840" y="30118"/>
                    </a:cubicBezTo>
                    <a:cubicBezTo>
                      <a:pt x="79035" y="24939"/>
                      <a:pt x="80016" y="17973"/>
                      <a:pt x="74929" y="1288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67" name="Google Shape;1567;p28"/>
              <p:cNvSpPr/>
              <p:nvPr/>
            </p:nvSpPr>
            <p:spPr>
              <a:xfrm>
                <a:off x="2549650" y="6770651"/>
                <a:ext cx="33024" cy="26336"/>
              </a:xfrm>
              <a:custGeom>
                <a:avLst/>
                <a:gdLst/>
                <a:ahLst/>
                <a:cxnLst/>
                <a:rect l="l" t="t" r="r" b="b"/>
                <a:pathLst>
                  <a:path w="33024" h="26336" extrusionOk="0">
                    <a:moveTo>
                      <a:pt x="25217" y="1177"/>
                    </a:moveTo>
                    <a:cubicBezTo>
                      <a:pt x="19951" y="-966"/>
                      <a:pt x="13436" y="-73"/>
                      <a:pt x="8616" y="2963"/>
                    </a:cubicBezTo>
                    <a:cubicBezTo>
                      <a:pt x="7991" y="3321"/>
                      <a:pt x="7724" y="3767"/>
                      <a:pt x="7277" y="4213"/>
                    </a:cubicBezTo>
                    <a:cubicBezTo>
                      <a:pt x="4064" y="5553"/>
                      <a:pt x="1297" y="8143"/>
                      <a:pt x="405" y="11446"/>
                    </a:cubicBezTo>
                    <a:cubicBezTo>
                      <a:pt x="-1291" y="17787"/>
                      <a:pt x="2547" y="22609"/>
                      <a:pt x="8081" y="24930"/>
                    </a:cubicBezTo>
                    <a:cubicBezTo>
                      <a:pt x="16381" y="28413"/>
                      <a:pt x="27538" y="25287"/>
                      <a:pt x="31643" y="17072"/>
                    </a:cubicBezTo>
                    <a:cubicBezTo>
                      <a:pt x="35035" y="10196"/>
                      <a:pt x="31911" y="3856"/>
                      <a:pt x="25217" y="117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568" name="Google Shape;1568;p28"/>
            <p:cNvGrpSpPr/>
            <p:nvPr/>
          </p:nvGrpSpPr>
          <p:grpSpPr>
            <a:xfrm>
              <a:off x="651079" y="5607269"/>
              <a:ext cx="768806" cy="2311192"/>
              <a:chOff x="651079" y="5607269"/>
              <a:chExt cx="768806" cy="2311192"/>
            </a:xfrm>
          </p:grpSpPr>
          <p:sp>
            <p:nvSpPr>
              <p:cNvPr id="1569" name="Google Shape;1569;p28"/>
              <p:cNvSpPr/>
              <p:nvPr/>
            </p:nvSpPr>
            <p:spPr>
              <a:xfrm>
                <a:off x="651079" y="5607269"/>
                <a:ext cx="768806" cy="2311192"/>
              </a:xfrm>
              <a:custGeom>
                <a:avLst/>
                <a:gdLst/>
                <a:ahLst/>
                <a:cxnLst/>
                <a:rect l="l" t="t" r="r" b="b"/>
                <a:pathLst>
                  <a:path w="768806" h="2311192" extrusionOk="0">
                    <a:moveTo>
                      <a:pt x="767601" y="9683"/>
                    </a:moveTo>
                    <a:cubicBezTo>
                      <a:pt x="766441" y="6468"/>
                      <a:pt x="764567" y="3700"/>
                      <a:pt x="761711" y="2092"/>
                    </a:cubicBezTo>
                    <a:cubicBezTo>
                      <a:pt x="755731" y="-1747"/>
                      <a:pt x="745734" y="-943"/>
                      <a:pt x="730383" y="9951"/>
                    </a:cubicBezTo>
                    <a:cubicBezTo>
                      <a:pt x="581687" y="115856"/>
                      <a:pt x="462266" y="274358"/>
                      <a:pt x="374173" y="449381"/>
                    </a:cubicBezTo>
                    <a:cubicBezTo>
                      <a:pt x="372031" y="453131"/>
                      <a:pt x="370156" y="456971"/>
                      <a:pt x="368282" y="460900"/>
                    </a:cubicBezTo>
                    <a:cubicBezTo>
                      <a:pt x="361410" y="474652"/>
                      <a:pt x="354805" y="488493"/>
                      <a:pt x="348468" y="502512"/>
                    </a:cubicBezTo>
                    <a:cubicBezTo>
                      <a:pt x="347218" y="504923"/>
                      <a:pt x="346237" y="507245"/>
                      <a:pt x="345255" y="509656"/>
                    </a:cubicBezTo>
                    <a:cubicBezTo>
                      <a:pt x="279654" y="653513"/>
                      <a:pt x="234491" y="805407"/>
                      <a:pt x="210661" y="946675"/>
                    </a:cubicBezTo>
                    <a:cubicBezTo>
                      <a:pt x="194952" y="1039455"/>
                      <a:pt x="187723" y="1133841"/>
                      <a:pt x="183796" y="1228942"/>
                    </a:cubicBezTo>
                    <a:cubicBezTo>
                      <a:pt x="183528" y="1234300"/>
                      <a:pt x="183260" y="1239569"/>
                      <a:pt x="183082" y="1244926"/>
                    </a:cubicBezTo>
                    <a:cubicBezTo>
                      <a:pt x="182725" y="1259035"/>
                      <a:pt x="182189" y="1273144"/>
                      <a:pt x="181832" y="1287253"/>
                    </a:cubicBezTo>
                    <a:cubicBezTo>
                      <a:pt x="181743" y="1291093"/>
                      <a:pt x="181564" y="1295022"/>
                      <a:pt x="181475" y="1298862"/>
                    </a:cubicBezTo>
                    <a:cubicBezTo>
                      <a:pt x="173710" y="1585326"/>
                      <a:pt x="185134" y="1874827"/>
                      <a:pt x="78387" y="2139949"/>
                    </a:cubicBezTo>
                    <a:cubicBezTo>
                      <a:pt x="67409" y="2167006"/>
                      <a:pt x="55271" y="2194063"/>
                      <a:pt x="41704" y="2220584"/>
                    </a:cubicBezTo>
                    <a:cubicBezTo>
                      <a:pt x="31619" y="2240408"/>
                      <a:pt x="20641" y="2260142"/>
                      <a:pt x="8859" y="2279788"/>
                    </a:cubicBezTo>
                    <a:cubicBezTo>
                      <a:pt x="7877" y="2281395"/>
                      <a:pt x="8324" y="2282824"/>
                      <a:pt x="9216" y="2283896"/>
                    </a:cubicBezTo>
                    <a:cubicBezTo>
                      <a:pt x="7699" y="2285235"/>
                      <a:pt x="6182" y="2286664"/>
                      <a:pt x="4575" y="2288003"/>
                    </a:cubicBezTo>
                    <a:cubicBezTo>
                      <a:pt x="-8991" y="2299612"/>
                      <a:pt x="10644" y="2319257"/>
                      <a:pt x="24121" y="2307649"/>
                    </a:cubicBezTo>
                    <a:cubicBezTo>
                      <a:pt x="330082" y="2047348"/>
                      <a:pt x="492255" y="1617027"/>
                      <a:pt x="562854" y="1231353"/>
                    </a:cubicBezTo>
                    <a:cubicBezTo>
                      <a:pt x="581062" y="1132234"/>
                      <a:pt x="589541" y="1030435"/>
                      <a:pt x="595253" y="927922"/>
                    </a:cubicBezTo>
                    <a:cubicBezTo>
                      <a:pt x="595521" y="924529"/>
                      <a:pt x="595789" y="921314"/>
                      <a:pt x="595878" y="917921"/>
                    </a:cubicBezTo>
                    <a:cubicBezTo>
                      <a:pt x="597485" y="888810"/>
                      <a:pt x="598913" y="859700"/>
                      <a:pt x="600251" y="830589"/>
                    </a:cubicBezTo>
                    <a:cubicBezTo>
                      <a:pt x="600341" y="827821"/>
                      <a:pt x="600519" y="825231"/>
                      <a:pt x="600609" y="822463"/>
                    </a:cubicBezTo>
                    <a:cubicBezTo>
                      <a:pt x="613461" y="546803"/>
                      <a:pt x="624082" y="270341"/>
                      <a:pt x="765906" y="28346"/>
                    </a:cubicBezTo>
                    <a:cubicBezTo>
                      <a:pt x="768940" y="23434"/>
                      <a:pt x="769744" y="15844"/>
                      <a:pt x="767601" y="968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0" name="Google Shape;1570;p28"/>
              <p:cNvSpPr/>
              <p:nvPr/>
            </p:nvSpPr>
            <p:spPr>
              <a:xfrm>
                <a:off x="692784" y="5609272"/>
                <a:ext cx="725718" cy="2218580"/>
              </a:xfrm>
              <a:custGeom>
                <a:avLst/>
                <a:gdLst/>
                <a:ahLst/>
                <a:cxnLst/>
                <a:rect l="l" t="t" r="r" b="b"/>
                <a:pathLst>
                  <a:path w="725718" h="2218580" extrusionOk="0">
                    <a:moveTo>
                      <a:pt x="345321" y="875021"/>
                    </a:moveTo>
                    <a:cubicBezTo>
                      <a:pt x="415831" y="857697"/>
                      <a:pt x="487055" y="828407"/>
                      <a:pt x="559083" y="820460"/>
                    </a:cubicBezTo>
                    <a:cubicBezTo>
                      <a:pt x="558993" y="823228"/>
                      <a:pt x="558815" y="825818"/>
                      <a:pt x="558726" y="828586"/>
                    </a:cubicBezTo>
                    <a:cubicBezTo>
                      <a:pt x="487323" y="843677"/>
                      <a:pt x="416902" y="875199"/>
                      <a:pt x="344518" y="880021"/>
                    </a:cubicBezTo>
                    <a:cubicBezTo>
                      <a:pt x="340234" y="905649"/>
                      <a:pt x="336753" y="931367"/>
                      <a:pt x="333629" y="957084"/>
                    </a:cubicBezTo>
                    <a:cubicBezTo>
                      <a:pt x="385753" y="954227"/>
                      <a:pt x="438055" y="934313"/>
                      <a:pt x="489554" y="926098"/>
                    </a:cubicBezTo>
                    <a:cubicBezTo>
                      <a:pt x="511154" y="922705"/>
                      <a:pt x="532753" y="919222"/>
                      <a:pt x="554352" y="915829"/>
                    </a:cubicBezTo>
                    <a:cubicBezTo>
                      <a:pt x="554263" y="919222"/>
                      <a:pt x="553995" y="922437"/>
                      <a:pt x="553727" y="925831"/>
                    </a:cubicBezTo>
                    <a:cubicBezTo>
                      <a:pt x="523738" y="930206"/>
                      <a:pt x="493749" y="934581"/>
                      <a:pt x="463849" y="939850"/>
                    </a:cubicBezTo>
                    <a:cubicBezTo>
                      <a:pt x="419848" y="947619"/>
                      <a:pt x="377541" y="964496"/>
                      <a:pt x="332736" y="964317"/>
                    </a:cubicBezTo>
                    <a:cubicBezTo>
                      <a:pt x="320509" y="1066562"/>
                      <a:pt x="312654" y="1297662"/>
                      <a:pt x="312387" y="1305163"/>
                    </a:cubicBezTo>
                    <a:cubicBezTo>
                      <a:pt x="307478" y="1510368"/>
                      <a:pt x="298374" y="1721912"/>
                      <a:pt x="210102" y="1911132"/>
                    </a:cubicBezTo>
                    <a:cubicBezTo>
                      <a:pt x="157175" y="2024360"/>
                      <a:pt x="80060" y="2122676"/>
                      <a:pt x="0" y="2218581"/>
                    </a:cubicBezTo>
                    <a:cubicBezTo>
                      <a:pt x="13566" y="2191971"/>
                      <a:pt x="25705" y="2165003"/>
                      <a:pt x="36683" y="2137946"/>
                    </a:cubicBezTo>
                    <a:cubicBezTo>
                      <a:pt x="100231" y="2058115"/>
                      <a:pt x="158871" y="1975336"/>
                      <a:pt x="200106" y="1880950"/>
                    </a:cubicBezTo>
                    <a:cubicBezTo>
                      <a:pt x="276060" y="1706999"/>
                      <a:pt x="286682" y="1516440"/>
                      <a:pt x="291591" y="1328291"/>
                    </a:cubicBezTo>
                    <a:lnTo>
                      <a:pt x="290698" y="1328291"/>
                    </a:lnTo>
                    <a:cubicBezTo>
                      <a:pt x="240181" y="1318826"/>
                      <a:pt x="189842" y="1308021"/>
                      <a:pt x="139681" y="1296859"/>
                    </a:cubicBezTo>
                    <a:cubicBezTo>
                      <a:pt x="139771" y="1293019"/>
                      <a:pt x="139949" y="1289090"/>
                      <a:pt x="140038" y="1285250"/>
                    </a:cubicBezTo>
                    <a:cubicBezTo>
                      <a:pt x="190824" y="1294984"/>
                      <a:pt x="241341" y="1305699"/>
                      <a:pt x="291769" y="1317487"/>
                    </a:cubicBezTo>
                    <a:cubicBezTo>
                      <a:pt x="292037" y="1304717"/>
                      <a:pt x="292394" y="1292037"/>
                      <a:pt x="292662" y="1279178"/>
                    </a:cubicBezTo>
                    <a:cubicBezTo>
                      <a:pt x="241966" y="1269802"/>
                      <a:pt x="191627" y="1256943"/>
                      <a:pt x="141288" y="1242923"/>
                    </a:cubicBezTo>
                    <a:cubicBezTo>
                      <a:pt x="141556" y="1237566"/>
                      <a:pt x="141823" y="1232297"/>
                      <a:pt x="142002" y="1226939"/>
                    </a:cubicBezTo>
                    <a:cubicBezTo>
                      <a:pt x="193412" y="1238458"/>
                      <a:pt x="244108" y="1251675"/>
                      <a:pt x="292840" y="1268641"/>
                    </a:cubicBezTo>
                    <a:cubicBezTo>
                      <a:pt x="293465" y="1244799"/>
                      <a:pt x="294000" y="1221046"/>
                      <a:pt x="294625" y="1197293"/>
                    </a:cubicBezTo>
                    <a:cubicBezTo>
                      <a:pt x="300962" y="980391"/>
                      <a:pt x="330594" y="781259"/>
                      <a:pt x="408780" y="580251"/>
                    </a:cubicBezTo>
                    <a:cubicBezTo>
                      <a:pt x="377988" y="558552"/>
                      <a:pt x="345857" y="538639"/>
                      <a:pt x="315421" y="516047"/>
                    </a:cubicBezTo>
                    <a:cubicBezTo>
                      <a:pt x="311673" y="513189"/>
                      <a:pt x="307656" y="510421"/>
                      <a:pt x="303461" y="507653"/>
                    </a:cubicBezTo>
                    <a:cubicBezTo>
                      <a:pt x="304443" y="505242"/>
                      <a:pt x="305425" y="502920"/>
                      <a:pt x="306674" y="500509"/>
                    </a:cubicBezTo>
                    <a:cubicBezTo>
                      <a:pt x="317117" y="506671"/>
                      <a:pt x="327470" y="512386"/>
                      <a:pt x="336217" y="518369"/>
                    </a:cubicBezTo>
                    <a:cubicBezTo>
                      <a:pt x="361922" y="535692"/>
                      <a:pt x="386288" y="555248"/>
                      <a:pt x="411547" y="572929"/>
                    </a:cubicBezTo>
                    <a:cubicBezTo>
                      <a:pt x="415206" y="563731"/>
                      <a:pt x="418776" y="554445"/>
                      <a:pt x="422614" y="545069"/>
                    </a:cubicBezTo>
                    <a:cubicBezTo>
                      <a:pt x="424132" y="541675"/>
                      <a:pt x="425470" y="538192"/>
                      <a:pt x="426988" y="534710"/>
                    </a:cubicBezTo>
                    <a:cubicBezTo>
                      <a:pt x="392804" y="510868"/>
                      <a:pt x="360226" y="483900"/>
                      <a:pt x="326399" y="458897"/>
                    </a:cubicBezTo>
                    <a:cubicBezTo>
                      <a:pt x="328274" y="455057"/>
                      <a:pt x="330148" y="451128"/>
                      <a:pt x="332290" y="447378"/>
                    </a:cubicBezTo>
                    <a:cubicBezTo>
                      <a:pt x="367099" y="470595"/>
                      <a:pt x="400122" y="497830"/>
                      <a:pt x="431718" y="523191"/>
                    </a:cubicBezTo>
                    <a:cubicBezTo>
                      <a:pt x="506691" y="342275"/>
                      <a:pt x="583806" y="144036"/>
                      <a:pt x="719828" y="0"/>
                    </a:cubicBezTo>
                    <a:cubicBezTo>
                      <a:pt x="722684" y="1608"/>
                      <a:pt x="724558" y="4376"/>
                      <a:pt x="725718" y="7591"/>
                    </a:cubicBezTo>
                    <a:cubicBezTo>
                      <a:pt x="588626" y="189935"/>
                      <a:pt x="496159" y="403890"/>
                      <a:pt x="414671" y="616060"/>
                    </a:cubicBezTo>
                    <a:cubicBezTo>
                      <a:pt x="381915" y="701874"/>
                      <a:pt x="360048" y="788045"/>
                      <a:pt x="345321" y="8750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1" name="Google Shape;1571;p28"/>
              <p:cNvSpPr/>
              <p:nvPr/>
            </p:nvSpPr>
            <p:spPr>
              <a:xfrm>
                <a:off x="1169782" y="6592432"/>
                <a:ext cx="54838" cy="68769"/>
              </a:xfrm>
              <a:custGeom>
                <a:avLst/>
                <a:gdLst/>
                <a:ahLst/>
                <a:cxnLst/>
                <a:rect l="l" t="t" r="r" b="b"/>
                <a:pathLst>
                  <a:path w="54838" h="68769" extrusionOk="0">
                    <a:moveTo>
                      <a:pt x="51202" y="8214"/>
                    </a:moveTo>
                    <a:cubicBezTo>
                      <a:pt x="48435" y="1249"/>
                      <a:pt x="40849" y="-1877"/>
                      <a:pt x="34869" y="1160"/>
                    </a:cubicBezTo>
                    <a:cubicBezTo>
                      <a:pt x="31477" y="534"/>
                      <a:pt x="27996" y="1606"/>
                      <a:pt x="25676" y="4820"/>
                    </a:cubicBezTo>
                    <a:cubicBezTo>
                      <a:pt x="5594" y="356"/>
                      <a:pt x="-11454" y="51969"/>
                      <a:pt x="9789" y="65542"/>
                    </a:cubicBezTo>
                    <a:cubicBezTo>
                      <a:pt x="21749" y="73222"/>
                      <a:pt x="37903" y="66078"/>
                      <a:pt x="45758" y="55809"/>
                    </a:cubicBezTo>
                    <a:cubicBezTo>
                      <a:pt x="55933" y="42682"/>
                      <a:pt x="57271" y="23394"/>
                      <a:pt x="51202" y="821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2" name="Google Shape;1572;p28"/>
              <p:cNvSpPr/>
              <p:nvPr/>
            </p:nvSpPr>
            <p:spPr>
              <a:xfrm>
                <a:off x="1168382" y="6692842"/>
                <a:ext cx="41113" cy="38852"/>
              </a:xfrm>
              <a:custGeom>
                <a:avLst/>
                <a:gdLst/>
                <a:ahLst/>
                <a:cxnLst/>
                <a:rect l="l" t="t" r="r" b="b"/>
                <a:pathLst>
                  <a:path w="41113" h="38852" extrusionOk="0">
                    <a:moveTo>
                      <a:pt x="38590" y="9066"/>
                    </a:moveTo>
                    <a:cubicBezTo>
                      <a:pt x="31985" y="-2185"/>
                      <a:pt x="18151" y="-2364"/>
                      <a:pt x="8779" y="5227"/>
                    </a:cubicBezTo>
                    <a:cubicBezTo>
                      <a:pt x="7619" y="6209"/>
                      <a:pt x="6370" y="7102"/>
                      <a:pt x="5209" y="8084"/>
                    </a:cubicBezTo>
                    <a:cubicBezTo>
                      <a:pt x="-949" y="12996"/>
                      <a:pt x="-1306" y="23622"/>
                      <a:pt x="2353" y="29962"/>
                    </a:cubicBezTo>
                    <a:cubicBezTo>
                      <a:pt x="6370" y="36838"/>
                      <a:pt x="15027" y="40320"/>
                      <a:pt x="22703" y="38266"/>
                    </a:cubicBezTo>
                    <a:cubicBezTo>
                      <a:pt x="24220" y="37820"/>
                      <a:pt x="25738" y="37463"/>
                      <a:pt x="27255" y="37016"/>
                    </a:cubicBezTo>
                    <a:cubicBezTo>
                      <a:pt x="39126" y="33801"/>
                      <a:pt x="44749" y="19603"/>
                      <a:pt x="38590" y="90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573" name="Google Shape;1573;p28"/>
            <p:cNvGrpSpPr/>
            <p:nvPr/>
          </p:nvGrpSpPr>
          <p:grpSpPr>
            <a:xfrm>
              <a:off x="575020" y="5732623"/>
              <a:ext cx="1993957" cy="2372412"/>
              <a:chOff x="575020" y="5732623"/>
              <a:chExt cx="1993957" cy="2372412"/>
            </a:xfrm>
          </p:grpSpPr>
          <p:sp>
            <p:nvSpPr>
              <p:cNvPr id="1574" name="Google Shape;1574;p28"/>
              <p:cNvSpPr/>
              <p:nvPr/>
            </p:nvSpPr>
            <p:spPr>
              <a:xfrm>
                <a:off x="575020" y="5732623"/>
                <a:ext cx="1993957" cy="2372412"/>
              </a:xfrm>
              <a:custGeom>
                <a:avLst/>
                <a:gdLst/>
                <a:ahLst/>
                <a:cxnLst/>
                <a:rect l="l" t="t" r="r" b="b"/>
                <a:pathLst>
                  <a:path w="1993957" h="2372412" extrusionOk="0">
                    <a:moveTo>
                      <a:pt x="1989137" y="6218"/>
                    </a:moveTo>
                    <a:cubicBezTo>
                      <a:pt x="1984139" y="325"/>
                      <a:pt x="1975660" y="-2354"/>
                      <a:pt x="1967805" y="2557"/>
                    </a:cubicBezTo>
                    <a:cubicBezTo>
                      <a:pt x="1817324" y="99623"/>
                      <a:pt x="1675590" y="207583"/>
                      <a:pt x="1543049" y="325901"/>
                    </a:cubicBezTo>
                    <a:cubicBezTo>
                      <a:pt x="1539300" y="329116"/>
                      <a:pt x="1535552" y="332509"/>
                      <a:pt x="1531803" y="335903"/>
                    </a:cubicBezTo>
                    <a:cubicBezTo>
                      <a:pt x="1521361" y="345368"/>
                      <a:pt x="1510829" y="354922"/>
                      <a:pt x="1500475" y="364477"/>
                    </a:cubicBezTo>
                    <a:cubicBezTo>
                      <a:pt x="1497262" y="367335"/>
                      <a:pt x="1494138" y="370371"/>
                      <a:pt x="1491014" y="373318"/>
                    </a:cubicBezTo>
                    <a:cubicBezTo>
                      <a:pt x="1283768" y="565931"/>
                      <a:pt x="1100888" y="783816"/>
                      <a:pt x="945230" y="1023131"/>
                    </a:cubicBezTo>
                    <a:cubicBezTo>
                      <a:pt x="943267" y="1026257"/>
                      <a:pt x="941214" y="1029293"/>
                      <a:pt x="939250" y="1032418"/>
                    </a:cubicBezTo>
                    <a:cubicBezTo>
                      <a:pt x="937019" y="1035811"/>
                      <a:pt x="934788" y="1039294"/>
                      <a:pt x="932646" y="1042777"/>
                    </a:cubicBezTo>
                    <a:cubicBezTo>
                      <a:pt x="919436" y="1063404"/>
                      <a:pt x="906316" y="1084032"/>
                      <a:pt x="893374" y="1104749"/>
                    </a:cubicBezTo>
                    <a:cubicBezTo>
                      <a:pt x="891232" y="1108142"/>
                      <a:pt x="889269" y="1111356"/>
                      <a:pt x="887127" y="1114750"/>
                    </a:cubicBezTo>
                    <a:cubicBezTo>
                      <a:pt x="770116" y="1303345"/>
                      <a:pt x="663369" y="1498280"/>
                      <a:pt x="547964" y="1687857"/>
                    </a:cubicBezTo>
                    <a:cubicBezTo>
                      <a:pt x="415601" y="1904760"/>
                      <a:pt x="267262" y="2172561"/>
                      <a:pt x="40916" y="2304274"/>
                    </a:cubicBezTo>
                    <a:cubicBezTo>
                      <a:pt x="35650" y="2306506"/>
                      <a:pt x="30473" y="2309006"/>
                      <a:pt x="26189" y="2312310"/>
                    </a:cubicBezTo>
                    <a:cubicBezTo>
                      <a:pt x="22708" y="2314900"/>
                      <a:pt x="20834" y="2318472"/>
                      <a:pt x="20120" y="2322044"/>
                    </a:cubicBezTo>
                    <a:cubicBezTo>
                      <a:pt x="17264" y="2324187"/>
                      <a:pt x="14765" y="2326776"/>
                      <a:pt x="13158" y="2330705"/>
                    </a:cubicBezTo>
                    <a:cubicBezTo>
                      <a:pt x="13069" y="2331063"/>
                      <a:pt x="13158" y="2331330"/>
                      <a:pt x="13069" y="2331688"/>
                    </a:cubicBezTo>
                    <a:cubicBezTo>
                      <a:pt x="2983" y="2335170"/>
                      <a:pt x="-765" y="2344010"/>
                      <a:pt x="127" y="2352672"/>
                    </a:cubicBezTo>
                    <a:cubicBezTo>
                      <a:pt x="1020" y="2360531"/>
                      <a:pt x="5839" y="2368121"/>
                      <a:pt x="13515" y="2371068"/>
                    </a:cubicBezTo>
                    <a:cubicBezTo>
                      <a:pt x="17175" y="2372586"/>
                      <a:pt x="21459" y="2372854"/>
                      <a:pt x="26278" y="2371693"/>
                    </a:cubicBezTo>
                    <a:cubicBezTo>
                      <a:pt x="87149" y="2356602"/>
                      <a:pt x="145699" y="2336242"/>
                      <a:pt x="201840" y="2311596"/>
                    </a:cubicBezTo>
                    <a:cubicBezTo>
                      <a:pt x="222011" y="2302577"/>
                      <a:pt x="242004" y="2293201"/>
                      <a:pt x="261639" y="2283110"/>
                    </a:cubicBezTo>
                    <a:cubicBezTo>
                      <a:pt x="380079" y="2223013"/>
                      <a:pt x="488343" y="2143896"/>
                      <a:pt x="588931" y="2054332"/>
                    </a:cubicBezTo>
                    <a:cubicBezTo>
                      <a:pt x="776988" y="1886632"/>
                      <a:pt x="952728" y="1692947"/>
                      <a:pt x="1109010" y="1495512"/>
                    </a:cubicBezTo>
                    <a:cubicBezTo>
                      <a:pt x="1230395" y="1341921"/>
                      <a:pt x="1330001" y="1170829"/>
                      <a:pt x="1427466" y="999825"/>
                    </a:cubicBezTo>
                    <a:cubicBezTo>
                      <a:pt x="1429876" y="995806"/>
                      <a:pt x="1432107" y="991788"/>
                      <a:pt x="1434339" y="987859"/>
                    </a:cubicBezTo>
                    <a:cubicBezTo>
                      <a:pt x="1444335" y="970357"/>
                      <a:pt x="1454331" y="952855"/>
                      <a:pt x="1464149" y="935442"/>
                    </a:cubicBezTo>
                    <a:lnTo>
                      <a:pt x="1464238" y="935442"/>
                    </a:lnTo>
                    <a:cubicBezTo>
                      <a:pt x="1466648" y="931066"/>
                      <a:pt x="1469147" y="926869"/>
                      <a:pt x="1471468" y="922583"/>
                    </a:cubicBezTo>
                    <a:lnTo>
                      <a:pt x="1471557" y="922583"/>
                    </a:lnTo>
                    <a:cubicBezTo>
                      <a:pt x="1492264" y="886150"/>
                      <a:pt x="1512971" y="849895"/>
                      <a:pt x="1534034" y="813909"/>
                    </a:cubicBezTo>
                    <a:cubicBezTo>
                      <a:pt x="1687015" y="551644"/>
                      <a:pt x="1838835" y="288754"/>
                      <a:pt x="1991725" y="26489"/>
                    </a:cubicBezTo>
                    <a:cubicBezTo>
                      <a:pt x="1992886" y="24613"/>
                      <a:pt x="1993510" y="22649"/>
                      <a:pt x="1993867" y="20595"/>
                    </a:cubicBezTo>
                    <a:lnTo>
                      <a:pt x="1993867" y="20506"/>
                    </a:lnTo>
                    <a:cubicBezTo>
                      <a:pt x="1994403" y="15148"/>
                      <a:pt x="1992529" y="10147"/>
                      <a:pt x="1989137" y="621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5" name="Google Shape;1575;p28"/>
              <p:cNvSpPr/>
              <p:nvPr/>
            </p:nvSpPr>
            <p:spPr>
              <a:xfrm>
                <a:off x="575148" y="5738752"/>
                <a:ext cx="1993712" cy="2364670"/>
              </a:xfrm>
              <a:custGeom>
                <a:avLst/>
                <a:gdLst/>
                <a:ahLst/>
                <a:cxnLst/>
                <a:rect l="l" t="t" r="r" b="b"/>
                <a:pathLst>
                  <a:path w="1993712" h="2364670" extrusionOk="0">
                    <a:moveTo>
                      <a:pt x="1993562" y="14198"/>
                    </a:moveTo>
                    <a:lnTo>
                      <a:pt x="1993562" y="14288"/>
                    </a:lnTo>
                    <a:cubicBezTo>
                      <a:pt x="1820232" y="157699"/>
                      <a:pt x="1679122" y="325755"/>
                      <a:pt x="1550330" y="512297"/>
                    </a:cubicBezTo>
                    <a:cubicBezTo>
                      <a:pt x="1461076" y="641420"/>
                      <a:pt x="1376375" y="773579"/>
                      <a:pt x="1289085" y="903953"/>
                    </a:cubicBezTo>
                    <a:cubicBezTo>
                      <a:pt x="1347189" y="903417"/>
                      <a:pt x="1413504" y="902702"/>
                      <a:pt x="1471162" y="916186"/>
                    </a:cubicBezTo>
                    <a:cubicBezTo>
                      <a:pt x="1468752" y="920472"/>
                      <a:pt x="1466253" y="924670"/>
                      <a:pt x="1463933" y="929045"/>
                    </a:cubicBezTo>
                    <a:lnTo>
                      <a:pt x="1463843" y="929045"/>
                    </a:lnTo>
                    <a:cubicBezTo>
                      <a:pt x="1404668" y="929045"/>
                      <a:pt x="1342280" y="918061"/>
                      <a:pt x="1284177" y="912793"/>
                    </a:cubicBezTo>
                    <a:cubicBezTo>
                      <a:pt x="1283909" y="912793"/>
                      <a:pt x="1283641" y="912704"/>
                      <a:pt x="1283462" y="912525"/>
                    </a:cubicBezTo>
                    <a:cubicBezTo>
                      <a:pt x="1272752" y="928509"/>
                      <a:pt x="1261863" y="944493"/>
                      <a:pt x="1251153" y="960388"/>
                    </a:cubicBezTo>
                    <a:cubicBezTo>
                      <a:pt x="1312023" y="967621"/>
                      <a:pt x="1373073" y="974586"/>
                      <a:pt x="1434033" y="981462"/>
                    </a:cubicBezTo>
                    <a:cubicBezTo>
                      <a:pt x="1431801" y="985481"/>
                      <a:pt x="1429570" y="989499"/>
                      <a:pt x="1427160" y="993428"/>
                    </a:cubicBezTo>
                    <a:cubicBezTo>
                      <a:pt x="1366736" y="988070"/>
                      <a:pt x="1306222" y="978426"/>
                      <a:pt x="1247761" y="965210"/>
                    </a:cubicBezTo>
                    <a:cubicBezTo>
                      <a:pt x="1226073" y="997179"/>
                      <a:pt x="1204116" y="1029147"/>
                      <a:pt x="1181714" y="1060758"/>
                    </a:cubicBezTo>
                    <a:cubicBezTo>
                      <a:pt x="1049173" y="1248460"/>
                      <a:pt x="908688" y="1430269"/>
                      <a:pt x="762759" y="1607612"/>
                    </a:cubicBezTo>
                    <a:cubicBezTo>
                      <a:pt x="615401" y="1786652"/>
                      <a:pt x="462957" y="1963013"/>
                      <a:pt x="300516" y="2128659"/>
                    </a:cubicBezTo>
                    <a:cubicBezTo>
                      <a:pt x="213405" y="2217420"/>
                      <a:pt x="119510" y="2301359"/>
                      <a:pt x="13388" y="2364671"/>
                    </a:cubicBezTo>
                    <a:cubicBezTo>
                      <a:pt x="5801" y="2361814"/>
                      <a:pt x="893" y="2354223"/>
                      <a:pt x="0" y="2346276"/>
                    </a:cubicBezTo>
                    <a:cubicBezTo>
                      <a:pt x="153873" y="2255640"/>
                      <a:pt x="280969" y="2119819"/>
                      <a:pt x="401908" y="1988820"/>
                    </a:cubicBezTo>
                    <a:cubicBezTo>
                      <a:pt x="615045" y="1757631"/>
                      <a:pt x="815864" y="1515368"/>
                      <a:pt x="1004814" y="1264087"/>
                    </a:cubicBezTo>
                    <a:cubicBezTo>
                      <a:pt x="964917" y="1212741"/>
                      <a:pt x="926717" y="1160056"/>
                      <a:pt x="887178" y="1108353"/>
                    </a:cubicBezTo>
                    <a:cubicBezTo>
                      <a:pt x="889320" y="1104960"/>
                      <a:pt x="891283" y="1101745"/>
                      <a:pt x="893425" y="1098352"/>
                    </a:cubicBezTo>
                    <a:cubicBezTo>
                      <a:pt x="934839" y="1148894"/>
                      <a:pt x="973307" y="1202651"/>
                      <a:pt x="1011597" y="1254979"/>
                    </a:cubicBezTo>
                    <a:cubicBezTo>
                      <a:pt x="1028198" y="1233011"/>
                      <a:pt x="1044531" y="1210777"/>
                      <a:pt x="1060865" y="1188542"/>
                    </a:cubicBezTo>
                    <a:cubicBezTo>
                      <a:pt x="1018112" y="1138357"/>
                      <a:pt x="973307" y="1088886"/>
                      <a:pt x="932697" y="1036469"/>
                    </a:cubicBezTo>
                    <a:cubicBezTo>
                      <a:pt x="934839" y="1032987"/>
                      <a:pt x="937070" y="1029504"/>
                      <a:pt x="939302" y="1026111"/>
                    </a:cubicBezTo>
                    <a:cubicBezTo>
                      <a:pt x="984196" y="1075403"/>
                      <a:pt x="1025253" y="1128623"/>
                      <a:pt x="1067202" y="1180058"/>
                    </a:cubicBezTo>
                    <a:cubicBezTo>
                      <a:pt x="1139854" y="1081386"/>
                      <a:pt x="1210810" y="981462"/>
                      <a:pt x="1279535" y="880110"/>
                    </a:cubicBezTo>
                    <a:cubicBezTo>
                      <a:pt x="1372894" y="742772"/>
                      <a:pt x="1463576" y="594985"/>
                      <a:pt x="1563271" y="453986"/>
                    </a:cubicBezTo>
                    <a:cubicBezTo>
                      <a:pt x="1539441" y="424875"/>
                      <a:pt x="1514896" y="396300"/>
                      <a:pt x="1491066" y="367100"/>
                    </a:cubicBezTo>
                    <a:cubicBezTo>
                      <a:pt x="1494189" y="364064"/>
                      <a:pt x="1497313" y="361117"/>
                      <a:pt x="1500526" y="358260"/>
                    </a:cubicBezTo>
                    <a:cubicBezTo>
                      <a:pt x="1523107" y="388084"/>
                      <a:pt x="1544796" y="418624"/>
                      <a:pt x="1567288" y="448449"/>
                    </a:cubicBezTo>
                    <a:cubicBezTo>
                      <a:pt x="1578891" y="432108"/>
                      <a:pt x="1590761" y="415856"/>
                      <a:pt x="1602632" y="399604"/>
                    </a:cubicBezTo>
                    <a:cubicBezTo>
                      <a:pt x="1578444" y="377101"/>
                      <a:pt x="1554971" y="353527"/>
                      <a:pt x="1531854" y="329684"/>
                    </a:cubicBezTo>
                    <a:cubicBezTo>
                      <a:pt x="1535603" y="326291"/>
                      <a:pt x="1539352" y="322898"/>
                      <a:pt x="1543100" y="319683"/>
                    </a:cubicBezTo>
                    <a:cubicBezTo>
                      <a:pt x="1566931" y="341650"/>
                      <a:pt x="1589601" y="365046"/>
                      <a:pt x="1609951" y="389602"/>
                    </a:cubicBezTo>
                    <a:cubicBezTo>
                      <a:pt x="1719643" y="241727"/>
                      <a:pt x="1841295" y="104835"/>
                      <a:pt x="1989099" y="0"/>
                    </a:cubicBezTo>
                    <a:cubicBezTo>
                      <a:pt x="1992401" y="4018"/>
                      <a:pt x="1994276" y="9019"/>
                      <a:pt x="1993562" y="14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6" name="Google Shape;1576;p28"/>
              <p:cNvSpPr/>
              <p:nvPr/>
            </p:nvSpPr>
            <p:spPr>
              <a:xfrm>
                <a:off x="1859420" y="6328558"/>
                <a:ext cx="75589" cy="59277"/>
              </a:xfrm>
              <a:custGeom>
                <a:avLst/>
                <a:gdLst/>
                <a:ahLst/>
                <a:cxnLst/>
                <a:rect l="l" t="t" r="r" b="b"/>
                <a:pathLst>
                  <a:path w="75589" h="59277" extrusionOk="0">
                    <a:moveTo>
                      <a:pt x="73449" y="14199"/>
                    </a:moveTo>
                    <a:cubicBezTo>
                      <a:pt x="71575" y="9377"/>
                      <a:pt x="66934" y="4019"/>
                      <a:pt x="61043" y="4733"/>
                    </a:cubicBezTo>
                    <a:cubicBezTo>
                      <a:pt x="59526" y="4912"/>
                      <a:pt x="58098" y="5180"/>
                      <a:pt x="56580" y="5448"/>
                    </a:cubicBezTo>
                    <a:cubicBezTo>
                      <a:pt x="53189" y="2501"/>
                      <a:pt x="48815" y="537"/>
                      <a:pt x="43906" y="90"/>
                    </a:cubicBezTo>
                    <a:cubicBezTo>
                      <a:pt x="41050" y="-178"/>
                      <a:pt x="38194" y="179"/>
                      <a:pt x="35427" y="804"/>
                    </a:cubicBezTo>
                    <a:cubicBezTo>
                      <a:pt x="10972" y="-3660"/>
                      <a:pt x="-5629" y="26879"/>
                      <a:pt x="1779" y="48043"/>
                    </a:cubicBezTo>
                    <a:cubicBezTo>
                      <a:pt x="3653" y="53400"/>
                      <a:pt x="7491" y="55900"/>
                      <a:pt x="12935" y="56526"/>
                    </a:cubicBezTo>
                    <a:cubicBezTo>
                      <a:pt x="18291" y="57151"/>
                      <a:pt x="23824" y="56704"/>
                      <a:pt x="29180" y="55365"/>
                    </a:cubicBezTo>
                    <a:cubicBezTo>
                      <a:pt x="33107" y="57508"/>
                      <a:pt x="37391" y="58937"/>
                      <a:pt x="42121" y="59205"/>
                    </a:cubicBezTo>
                    <a:cubicBezTo>
                      <a:pt x="65595" y="60812"/>
                      <a:pt x="81571" y="35452"/>
                      <a:pt x="73449" y="1419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77" name="Google Shape;1577;p28"/>
              <p:cNvSpPr/>
              <p:nvPr/>
            </p:nvSpPr>
            <p:spPr>
              <a:xfrm>
                <a:off x="1971141" y="6295830"/>
                <a:ext cx="34748" cy="36949"/>
              </a:xfrm>
              <a:custGeom>
                <a:avLst/>
                <a:gdLst/>
                <a:ahLst/>
                <a:cxnLst/>
                <a:rect l="l" t="t" r="r" b="b"/>
                <a:pathLst>
                  <a:path w="34748" h="36949" extrusionOk="0">
                    <a:moveTo>
                      <a:pt x="32952" y="6743"/>
                    </a:moveTo>
                    <a:cubicBezTo>
                      <a:pt x="28846" y="-312"/>
                      <a:pt x="20635" y="-1562"/>
                      <a:pt x="13763" y="1742"/>
                    </a:cubicBezTo>
                    <a:cubicBezTo>
                      <a:pt x="9835" y="3618"/>
                      <a:pt x="7069" y="6653"/>
                      <a:pt x="4213" y="9690"/>
                    </a:cubicBezTo>
                    <a:cubicBezTo>
                      <a:pt x="-2571" y="16744"/>
                      <a:pt x="-339" y="25763"/>
                      <a:pt x="5105" y="30942"/>
                    </a:cubicBezTo>
                    <a:cubicBezTo>
                      <a:pt x="6444" y="35050"/>
                      <a:pt x="10282" y="38175"/>
                      <a:pt x="15191" y="36479"/>
                    </a:cubicBezTo>
                    <a:cubicBezTo>
                      <a:pt x="16529" y="36032"/>
                      <a:pt x="17779" y="35407"/>
                      <a:pt x="18939" y="34782"/>
                    </a:cubicBezTo>
                    <a:cubicBezTo>
                      <a:pt x="21171" y="34157"/>
                      <a:pt x="23313" y="32907"/>
                      <a:pt x="25276" y="30853"/>
                    </a:cubicBezTo>
                    <a:cubicBezTo>
                      <a:pt x="28132" y="27817"/>
                      <a:pt x="31346" y="24870"/>
                      <a:pt x="32952" y="21031"/>
                    </a:cubicBezTo>
                    <a:cubicBezTo>
                      <a:pt x="32774" y="21031"/>
                      <a:pt x="32595" y="21119"/>
                      <a:pt x="32327" y="21119"/>
                    </a:cubicBezTo>
                    <a:cubicBezTo>
                      <a:pt x="35005" y="16744"/>
                      <a:pt x="35808" y="11654"/>
                      <a:pt x="32952" y="67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sp>
        <p:nvSpPr>
          <p:cNvPr id="1578" name="Google Shape;1578;p28"/>
          <p:cNvSpPr/>
          <p:nvPr/>
        </p:nvSpPr>
        <p:spPr>
          <a:xfrm rot="5477530">
            <a:off x="-522110" y="2368901"/>
            <a:ext cx="997828" cy="1313280"/>
          </a:xfrm>
          <a:custGeom>
            <a:avLst/>
            <a:gdLst/>
            <a:ahLst/>
            <a:cxnLst/>
            <a:rect l="l" t="t" r="r" b="b"/>
            <a:pathLst>
              <a:path w="1125084" h="1480766" extrusionOk="0">
                <a:moveTo>
                  <a:pt x="1073570" y="408537"/>
                </a:moveTo>
                <a:cubicBezTo>
                  <a:pt x="1094812" y="388267"/>
                  <a:pt x="1139439" y="335224"/>
                  <a:pt x="1120517" y="301917"/>
                </a:cubicBezTo>
                <a:cubicBezTo>
                  <a:pt x="1095258" y="257625"/>
                  <a:pt x="1020910" y="316650"/>
                  <a:pt x="997347" y="332546"/>
                </a:cubicBezTo>
                <a:cubicBezTo>
                  <a:pt x="965038" y="354155"/>
                  <a:pt x="932193" y="379962"/>
                  <a:pt x="907380" y="411127"/>
                </a:cubicBezTo>
                <a:cubicBezTo>
                  <a:pt x="930140" y="338707"/>
                  <a:pt x="948526" y="265037"/>
                  <a:pt x="962360" y="190921"/>
                </a:cubicBezTo>
                <a:cubicBezTo>
                  <a:pt x="967537" y="173240"/>
                  <a:pt x="970839" y="154666"/>
                  <a:pt x="971821" y="136003"/>
                </a:cubicBezTo>
                <a:cubicBezTo>
                  <a:pt x="972178" y="133771"/>
                  <a:pt x="972535" y="131538"/>
                  <a:pt x="972803" y="129216"/>
                </a:cubicBezTo>
                <a:cubicBezTo>
                  <a:pt x="972446" y="116626"/>
                  <a:pt x="971285" y="106178"/>
                  <a:pt x="970482" y="99838"/>
                </a:cubicBezTo>
                <a:cubicBezTo>
                  <a:pt x="969947" y="95819"/>
                  <a:pt x="969500" y="93498"/>
                  <a:pt x="969500" y="93498"/>
                </a:cubicBezTo>
                <a:lnTo>
                  <a:pt x="969233" y="91533"/>
                </a:lnTo>
                <a:cubicBezTo>
                  <a:pt x="967715" y="83229"/>
                  <a:pt x="965752" y="75103"/>
                  <a:pt x="963163" y="67334"/>
                </a:cubicBezTo>
                <a:cubicBezTo>
                  <a:pt x="954952" y="43938"/>
                  <a:pt x="927551" y="-6604"/>
                  <a:pt x="896848" y="718"/>
                </a:cubicBezTo>
                <a:cubicBezTo>
                  <a:pt x="863200" y="8844"/>
                  <a:pt x="856863" y="58672"/>
                  <a:pt x="858916" y="85997"/>
                </a:cubicBezTo>
                <a:cubicBezTo>
                  <a:pt x="864003" y="155291"/>
                  <a:pt x="912111" y="206012"/>
                  <a:pt x="930229" y="270752"/>
                </a:cubicBezTo>
                <a:cubicBezTo>
                  <a:pt x="931032" y="273520"/>
                  <a:pt x="865342" y="503460"/>
                  <a:pt x="814824" y="611598"/>
                </a:cubicBezTo>
                <a:cubicBezTo>
                  <a:pt x="824285" y="547751"/>
                  <a:pt x="836870" y="307453"/>
                  <a:pt x="764486" y="333171"/>
                </a:cubicBezTo>
                <a:cubicBezTo>
                  <a:pt x="723965" y="347458"/>
                  <a:pt x="728695" y="425415"/>
                  <a:pt x="731551" y="455865"/>
                </a:cubicBezTo>
                <a:cubicBezTo>
                  <a:pt x="737442" y="518283"/>
                  <a:pt x="759844" y="588470"/>
                  <a:pt x="803846" y="634726"/>
                </a:cubicBezTo>
                <a:cubicBezTo>
                  <a:pt x="757970" y="729560"/>
                  <a:pt x="704418" y="820374"/>
                  <a:pt x="643547" y="905653"/>
                </a:cubicBezTo>
                <a:cubicBezTo>
                  <a:pt x="633016" y="920298"/>
                  <a:pt x="622216" y="934764"/>
                  <a:pt x="611327" y="949051"/>
                </a:cubicBezTo>
                <a:cubicBezTo>
                  <a:pt x="640780" y="875739"/>
                  <a:pt x="703079" y="668570"/>
                  <a:pt x="611327" y="685089"/>
                </a:cubicBezTo>
                <a:cubicBezTo>
                  <a:pt x="571877" y="692144"/>
                  <a:pt x="564558" y="757241"/>
                  <a:pt x="563398" y="787603"/>
                </a:cubicBezTo>
                <a:cubicBezTo>
                  <a:pt x="560810" y="850021"/>
                  <a:pt x="576607" y="916636"/>
                  <a:pt x="588032" y="978787"/>
                </a:cubicBezTo>
                <a:cubicBezTo>
                  <a:pt x="543405" y="1034419"/>
                  <a:pt x="495922" y="1086568"/>
                  <a:pt x="445673" y="1135771"/>
                </a:cubicBezTo>
                <a:cubicBezTo>
                  <a:pt x="439693" y="1140504"/>
                  <a:pt x="434159" y="1145772"/>
                  <a:pt x="429339" y="1151844"/>
                </a:cubicBezTo>
                <a:cubicBezTo>
                  <a:pt x="384534" y="1194707"/>
                  <a:pt x="337766" y="1235426"/>
                  <a:pt x="289033" y="1274092"/>
                </a:cubicBezTo>
                <a:cubicBezTo>
                  <a:pt x="301618" y="1179259"/>
                  <a:pt x="338658" y="1092998"/>
                  <a:pt x="358026" y="999147"/>
                </a:cubicBezTo>
                <a:cubicBezTo>
                  <a:pt x="364185" y="969679"/>
                  <a:pt x="384891" y="885561"/>
                  <a:pt x="329465" y="889669"/>
                </a:cubicBezTo>
                <a:cubicBezTo>
                  <a:pt x="277877" y="893509"/>
                  <a:pt x="251279" y="987806"/>
                  <a:pt x="245656" y="1026204"/>
                </a:cubicBezTo>
                <a:cubicBezTo>
                  <a:pt x="239587" y="1068977"/>
                  <a:pt x="243960" y="1111928"/>
                  <a:pt x="249762" y="1154434"/>
                </a:cubicBezTo>
                <a:cubicBezTo>
                  <a:pt x="255563" y="1195778"/>
                  <a:pt x="259758" y="1240070"/>
                  <a:pt x="271004" y="1280879"/>
                </a:cubicBezTo>
                <a:cubicBezTo>
                  <a:pt x="270915" y="1283379"/>
                  <a:pt x="271004" y="1285969"/>
                  <a:pt x="270915" y="1288469"/>
                </a:cubicBezTo>
                <a:cubicBezTo>
                  <a:pt x="230126" y="1320258"/>
                  <a:pt x="188088" y="1350619"/>
                  <a:pt x="145068" y="1379819"/>
                </a:cubicBezTo>
                <a:cubicBezTo>
                  <a:pt x="144264" y="1379998"/>
                  <a:pt x="143372" y="1380266"/>
                  <a:pt x="142658" y="1380534"/>
                </a:cubicBezTo>
                <a:cubicBezTo>
                  <a:pt x="139891" y="1381248"/>
                  <a:pt x="138374" y="1382945"/>
                  <a:pt x="137660" y="1384909"/>
                </a:cubicBezTo>
                <a:cubicBezTo>
                  <a:pt x="93836" y="1414466"/>
                  <a:pt x="48763" y="1442952"/>
                  <a:pt x="2887" y="1470366"/>
                </a:cubicBezTo>
                <a:cubicBezTo>
                  <a:pt x="-3361" y="1474028"/>
                  <a:pt x="1548" y="1483136"/>
                  <a:pt x="7975" y="1480189"/>
                </a:cubicBezTo>
                <a:cubicBezTo>
                  <a:pt x="59920" y="1456347"/>
                  <a:pt x="109991" y="1429468"/>
                  <a:pt x="158456" y="1400179"/>
                </a:cubicBezTo>
                <a:cubicBezTo>
                  <a:pt x="234857" y="1431165"/>
                  <a:pt x="332410" y="1437326"/>
                  <a:pt x="413631" y="1430987"/>
                </a:cubicBezTo>
                <a:cubicBezTo>
                  <a:pt x="455044" y="1427772"/>
                  <a:pt x="562505" y="1413127"/>
                  <a:pt x="575447" y="1359995"/>
                </a:cubicBezTo>
                <a:cubicBezTo>
                  <a:pt x="589371" y="1302845"/>
                  <a:pt x="486551" y="1312132"/>
                  <a:pt x="456919" y="1315883"/>
                </a:cubicBezTo>
                <a:cubicBezTo>
                  <a:pt x="379090" y="1325795"/>
                  <a:pt x="298226" y="1341690"/>
                  <a:pt x="220130" y="1360531"/>
                </a:cubicBezTo>
                <a:cubicBezTo>
                  <a:pt x="295995" y="1309454"/>
                  <a:pt x="366773" y="1251678"/>
                  <a:pt x="432553" y="1188545"/>
                </a:cubicBezTo>
                <a:cubicBezTo>
                  <a:pt x="512613" y="1190063"/>
                  <a:pt x="595440" y="1184170"/>
                  <a:pt x="671394" y="1157827"/>
                </a:cubicBezTo>
                <a:cubicBezTo>
                  <a:pt x="704240" y="1146397"/>
                  <a:pt x="795635" y="1109785"/>
                  <a:pt x="782693" y="1061119"/>
                </a:cubicBezTo>
                <a:cubicBezTo>
                  <a:pt x="768413" y="1007183"/>
                  <a:pt x="672198" y="1027008"/>
                  <a:pt x="639352" y="1039688"/>
                </a:cubicBezTo>
                <a:cubicBezTo>
                  <a:pt x="600349" y="1054779"/>
                  <a:pt x="562505" y="1074245"/>
                  <a:pt x="524841" y="1092998"/>
                </a:cubicBezTo>
                <a:cubicBezTo>
                  <a:pt x="591334" y="1018345"/>
                  <a:pt x="651312" y="937800"/>
                  <a:pt x="704597" y="852789"/>
                </a:cubicBezTo>
                <a:cubicBezTo>
                  <a:pt x="766003" y="845824"/>
                  <a:pt x="827320" y="825911"/>
                  <a:pt x="880158" y="794211"/>
                </a:cubicBezTo>
                <a:cubicBezTo>
                  <a:pt x="909879" y="776441"/>
                  <a:pt x="992260" y="726791"/>
                  <a:pt x="978872" y="683303"/>
                </a:cubicBezTo>
                <a:cubicBezTo>
                  <a:pt x="966198" y="642227"/>
                  <a:pt x="895956" y="673302"/>
                  <a:pt x="872304" y="684375"/>
                </a:cubicBezTo>
                <a:cubicBezTo>
                  <a:pt x="829641" y="704556"/>
                  <a:pt x="787959" y="736346"/>
                  <a:pt x="752347" y="771976"/>
                </a:cubicBezTo>
                <a:cubicBezTo>
                  <a:pt x="799919" y="686876"/>
                  <a:pt x="840797" y="597936"/>
                  <a:pt x="874803" y="506585"/>
                </a:cubicBezTo>
                <a:cubicBezTo>
                  <a:pt x="943171" y="482297"/>
                  <a:pt x="1020018" y="459794"/>
                  <a:pt x="1073570" y="408537"/>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1579" name="Google Shape;1579;p28"/>
          <p:cNvGrpSpPr/>
          <p:nvPr/>
        </p:nvGrpSpPr>
        <p:grpSpPr>
          <a:xfrm>
            <a:off x="10682196" y="1579271"/>
            <a:ext cx="3169773" cy="2428928"/>
            <a:chOff x="8011647" y="1184453"/>
            <a:chExt cx="2377330" cy="1821696"/>
          </a:xfrm>
        </p:grpSpPr>
        <p:sp>
          <p:nvSpPr>
            <p:cNvPr id="1580" name="Google Shape;1580;p28"/>
            <p:cNvSpPr/>
            <p:nvPr/>
          </p:nvSpPr>
          <p:spPr>
            <a:xfrm rot="-4225612">
              <a:off x="8665139" y="1440215"/>
              <a:ext cx="1299557" cy="1072105"/>
            </a:xfrm>
            <a:custGeom>
              <a:avLst/>
              <a:gdLst/>
              <a:ahLst/>
              <a:cxnLst/>
              <a:rect l="l" t="t" r="r" b="b"/>
              <a:pathLst>
                <a:path w="2176821" h="1795827" extrusionOk="0">
                  <a:moveTo>
                    <a:pt x="1684124" y="1376074"/>
                  </a:moveTo>
                  <a:cubicBezTo>
                    <a:pt x="1698583" y="1330086"/>
                    <a:pt x="1677876" y="1280526"/>
                    <a:pt x="1652082" y="1239807"/>
                  </a:cubicBezTo>
                  <a:cubicBezTo>
                    <a:pt x="1589872" y="1141134"/>
                    <a:pt x="1494996" y="1063356"/>
                    <a:pt x="1386018" y="1021744"/>
                  </a:cubicBezTo>
                  <a:cubicBezTo>
                    <a:pt x="1522040" y="1055319"/>
                    <a:pt x="1699743" y="1092646"/>
                    <a:pt x="1836479" y="1054159"/>
                  </a:cubicBezTo>
                  <a:cubicBezTo>
                    <a:pt x="1862362" y="1046836"/>
                    <a:pt x="1890388" y="1035852"/>
                    <a:pt x="1901991" y="1011653"/>
                  </a:cubicBezTo>
                  <a:cubicBezTo>
                    <a:pt x="1924215" y="965308"/>
                    <a:pt x="1871645" y="919588"/>
                    <a:pt x="1826661" y="894763"/>
                  </a:cubicBezTo>
                  <a:cubicBezTo>
                    <a:pt x="1778197" y="868064"/>
                    <a:pt x="1729732" y="841275"/>
                    <a:pt x="1681268" y="814575"/>
                  </a:cubicBezTo>
                  <a:cubicBezTo>
                    <a:pt x="1826750" y="788411"/>
                    <a:pt x="1991690" y="748674"/>
                    <a:pt x="2060951" y="618033"/>
                  </a:cubicBezTo>
                  <a:cubicBezTo>
                    <a:pt x="2068627" y="603566"/>
                    <a:pt x="2074964" y="586779"/>
                    <a:pt x="2070501" y="570973"/>
                  </a:cubicBezTo>
                  <a:cubicBezTo>
                    <a:pt x="2065681" y="553739"/>
                    <a:pt x="2049437" y="542487"/>
                    <a:pt x="2033550" y="534272"/>
                  </a:cubicBezTo>
                  <a:cubicBezTo>
                    <a:pt x="1959292" y="495874"/>
                    <a:pt x="1866914" y="496500"/>
                    <a:pt x="1791942" y="532932"/>
                  </a:cubicBezTo>
                  <a:cubicBezTo>
                    <a:pt x="1933230" y="447476"/>
                    <a:pt x="2073000" y="349785"/>
                    <a:pt x="2149044" y="204588"/>
                  </a:cubicBezTo>
                  <a:cubicBezTo>
                    <a:pt x="2166181" y="171816"/>
                    <a:pt x="2180015" y="135472"/>
                    <a:pt x="2176177" y="98682"/>
                  </a:cubicBezTo>
                  <a:cubicBezTo>
                    <a:pt x="2172339" y="61891"/>
                    <a:pt x="2146456" y="25369"/>
                    <a:pt x="2109951" y="19743"/>
                  </a:cubicBezTo>
                  <a:cubicBezTo>
                    <a:pt x="2087102" y="16261"/>
                    <a:pt x="2064253" y="24833"/>
                    <a:pt x="2042922" y="33763"/>
                  </a:cubicBezTo>
                  <a:cubicBezTo>
                    <a:pt x="1856382" y="111630"/>
                    <a:pt x="1684481" y="224412"/>
                    <a:pt x="1538641" y="364429"/>
                  </a:cubicBezTo>
                  <a:cubicBezTo>
                    <a:pt x="1609865" y="282723"/>
                    <a:pt x="1659490" y="182353"/>
                    <a:pt x="1681178" y="76179"/>
                  </a:cubicBezTo>
                  <a:cubicBezTo>
                    <a:pt x="1684570" y="59570"/>
                    <a:pt x="1687158" y="41621"/>
                    <a:pt x="1680197" y="26173"/>
                  </a:cubicBezTo>
                  <a:cubicBezTo>
                    <a:pt x="1658597" y="-21869"/>
                    <a:pt x="1585588" y="4563"/>
                    <a:pt x="1545781" y="38942"/>
                  </a:cubicBezTo>
                  <a:cubicBezTo>
                    <a:pt x="1408777" y="157171"/>
                    <a:pt x="1291409" y="297992"/>
                    <a:pt x="1199568" y="453994"/>
                  </a:cubicBezTo>
                  <a:cubicBezTo>
                    <a:pt x="1241070" y="364072"/>
                    <a:pt x="1272666" y="269596"/>
                    <a:pt x="1293551" y="172888"/>
                  </a:cubicBezTo>
                  <a:cubicBezTo>
                    <a:pt x="1303458" y="126989"/>
                    <a:pt x="1307296" y="70375"/>
                    <a:pt x="1269899" y="41978"/>
                  </a:cubicBezTo>
                  <a:cubicBezTo>
                    <a:pt x="1214116" y="-348"/>
                    <a:pt x="1148515" y="52783"/>
                    <a:pt x="1109065" y="91806"/>
                  </a:cubicBezTo>
                  <a:cubicBezTo>
                    <a:pt x="970187" y="229234"/>
                    <a:pt x="868795" y="401309"/>
                    <a:pt x="797838" y="583385"/>
                  </a:cubicBezTo>
                  <a:cubicBezTo>
                    <a:pt x="824704" y="511412"/>
                    <a:pt x="852015" y="436581"/>
                    <a:pt x="845589" y="360054"/>
                  </a:cubicBezTo>
                  <a:cubicBezTo>
                    <a:pt x="839163" y="283526"/>
                    <a:pt x="788735" y="204945"/>
                    <a:pt x="713048" y="192354"/>
                  </a:cubicBezTo>
                  <a:cubicBezTo>
                    <a:pt x="636201" y="179585"/>
                    <a:pt x="565066" y="236467"/>
                    <a:pt x="518297" y="298707"/>
                  </a:cubicBezTo>
                  <a:cubicBezTo>
                    <a:pt x="390129" y="469442"/>
                    <a:pt x="363621" y="693399"/>
                    <a:pt x="341397" y="905836"/>
                  </a:cubicBezTo>
                  <a:cubicBezTo>
                    <a:pt x="343450" y="851276"/>
                    <a:pt x="341129" y="796537"/>
                    <a:pt x="334346" y="742423"/>
                  </a:cubicBezTo>
                  <a:cubicBezTo>
                    <a:pt x="331222" y="717420"/>
                    <a:pt x="326492" y="691167"/>
                    <a:pt x="310337" y="671878"/>
                  </a:cubicBezTo>
                  <a:cubicBezTo>
                    <a:pt x="279544" y="635088"/>
                    <a:pt x="218049" y="639910"/>
                    <a:pt x="180652" y="669914"/>
                  </a:cubicBezTo>
                  <a:cubicBezTo>
                    <a:pt x="143255" y="699918"/>
                    <a:pt x="124690" y="747067"/>
                    <a:pt x="109963" y="792697"/>
                  </a:cubicBezTo>
                  <a:cubicBezTo>
                    <a:pt x="66854" y="934411"/>
                    <a:pt x="41238" y="1078626"/>
                    <a:pt x="28029" y="1226055"/>
                  </a:cubicBezTo>
                  <a:cubicBezTo>
                    <a:pt x="16069" y="1359286"/>
                    <a:pt x="-5977" y="1501090"/>
                    <a:pt x="1520" y="1633428"/>
                  </a:cubicBezTo>
                  <a:cubicBezTo>
                    <a:pt x="2056" y="1642268"/>
                    <a:pt x="2770" y="1651733"/>
                    <a:pt x="8304" y="1658609"/>
                  </a:cubicBezTo>
                  <a:cubicBezTo>
                    <a:pt x="13748" y="1665395"/>
                    <a:pt x="22674" y="1668253"/>
                    <a:pt x="31063" y="1670664"/>
                  </a:cubicBezTo>
                  <a:cubicBezTo>
                    <a:pt x="138078" y="1701739"/>
                    <a:pt x="245182" y="1732815"/>
                    <a:pt x="353268" y="1759872"/>
                  </a:cubicBezTo>
                  <a:cubicBezTo>
                    <a:pt x="455998" y="1785589"/>
                    <a:pt x="563013" y="1807735"/>
                    <a:pt x="667172" y="1788626"/>
                  </a:cubicBezTo>
                  <a:cubicBezTo>
                    <a:pt x="694305" y="1783624"/>
                    <a:pt x="723044" y="1774427"/>
                    <a:pt x="739110" y="1751924"/>
                  </a:cubicBezTo>
                  <a:cubicBezTo>
                    <a:pt x="766243" y="1713705"/>
                    <a:pt x="743037" y="1660484"/>
                    <a:pt x="714476" y="1623337"/>
                  </a:cubicBezTo>
                  <a:cubicBezTo>
                    <a:pt x="701891" y="1606995"/>
                    <a:pt x="688325" y="1591458"/>
                    <a:pt x="673866" y="1576724"/>
                  </a:cubicBezTo>
                  <a:cubicBezTo>
                    <a:pt x="735272" y="1626105"/>
                    <a:pt x="799445" y="1671736"/>
                    <a:pt x="871205" y="1703704"/>
                  </a:cubicBezTo>
                  <a:cubicBezTo>
                    <a:pt x="973310" y="1749156"/>
                    <a:pt x="1094606" y="1763980"/>
                    <a:pt x="1196087" y="1717099"/>
                  </a:cubicBezTo>
                  <a:cubicBezTo>
                    <a:pt x="1230271" y="1701293"/>
                    <a:pt x="1262402" y="1677540"/>
                    <a:pt x="1281324" y="1645482"/>
                  </a:cubicBezTo>
                  <a:cubicBezTo>
                    <a:pt x="1284447" y="1640125"/>
                    <a:pt x="1287304" y="1634588"/>
                    <a:pt x="1289624" y="1628695"/>
                  </a:cubicBezTo>
                  <a:cubicBezTo>
                    <a:pt x="1311134" y="1575831"/>
                    <a:pt x="1293373" y="1513413"/>
                    <a:pt x="1259010" y="1467781"/>
                  </a:cubicBezTo>
                  <a:cubicBezTo>
                    <a:pt x="1242498" y="1445815"/>
                    <a:pt x="1222595" y="1426973"/>
                    <a:pt x="1201174" y="1409828"/>
                  </a:cubicBezTo>
                  <a:cubicBezTo>
                    <a:pt x="1228575" y="1424919"/>
                    <a:pt x="1256690" y="1438403"/>
                    <a:pt x="1285875" y="1449744"/>
                  </a:cubicBezTo>
                  <a:cubicBezTo>
                    <a:pt x="1379770" y="1486177"/>
                    <a:pt x="1486160" y="1498500"/>
                    <a:pt x="1581215" y="1465460"/>
                  </a:cubicBezTo>
                  <a:cubicBezTo>
                    <a:pt x="1625752" y="1450011"/>
                    <a:pt x="1670022" y="1421079"/>
                    <a:pt x="1684124" y="13760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nvGrpSpPr>
            <p:cNvPr id="1581" name="Google Shape;1581;p28"/>
            <p:cNvGrpSpPr/>
            <p:nvPr/>
          </p:nvGrpSpPr>
          <p:grpSpPr>
            <a:xfrm rot="-4231716">
              <a:off x="8748547" y="1112157"/>
              <a:ext cx="903530" cy="2202092"/>
              <a:chOff x="-447306" y="3705217"/>
              <a:chExt cx="1511186" cy="3683077"/>
            </a:xfrm>
          </p:grpSpPr>
          <p:grpSp>
            <p:nvGrpSpPr>
              <p:cNvPr id="1582" name="Google Shape;1582;p28"/>
              <p:cNvGrpSpPr/>
              <p:nvPr/>
            </p:nvGrpSpPr>
            <p:grpSpPr>
              <a:xfrm>
                <a:off x="-447306" y="3705217"/>
                <a:ext cx="1511186" cy="3683077"/>
                <a:chOff x="-447306" y="3705217"/>
                <a:chExt cx="1511186" cy="3683077"/>
              </a:xfrm>
            </p:grpSpPr>
            <p:sp>
              <p:nvSpPr>
                <p:cNvPr id="1583" name="Google Shape;1583;p28"/>
                <p:cNvSpPr/>
                <p:nvPr/>
              </p:nvSpPr>
              <p:spPr>
                <a:xfrm>
                  <a:off x="-375262" y="3878604"/>
                  <a:ext cx="1162994" cy="3509690"/>
                </a:xfrm>
                <a:custGeom>
                  <a:avLst/>
                  <a:gdLst/>
                  <a:ahLst/>
                  <a:cxnLst/>
                  <a:rect l="l" t="t" r="r" b="b"/>
                  <a:pathLst>
                    <a:path w="1162994" h="3509690" extrusionOk="0">
                      <a:moveTo>
                        <a:pt x="15929" y="3509194"/>
                      </a:moveTo>
                      <a:cubicBezTo>
                        <a:pt x="13162" y="3508569"/>
                        <a:pt x="10484" y="3507318"/>
                        <a:pt x="8075" y="3505532"/>
                      </a:cubicBezTo>
                      <a:cubicBezTo>
                        <a:pt x="-940" y="3498657"/>
                        <a:pt x="-2636" y="3485798"/>
                        <a:pt x="4147" y="3476779"/>
                      </a:cubicBezTo>
                      <a:cubicBezTo>
                        <a:pt x="1113209" y="2018561"/>
                        <a:pt x="1169082" y="686608"/>
                        <a:pt x="1103748" y="22508"/>
                      </a:cubicBezTo>
                      <a:cubicBezTo>
                        <a:pt x="1102588" y="11256"/>
                        <a:pt x="1110888" y="1166"/>
                        <a:pt x="1122134" y="94"/>
                      </a:cubicBezTo>
                      <a:cubicBezTo>
                        <a:pt x="1133380" y="-978"/>
                        <a:pt x="1143466" y="7238"/>
                        <a:pt x="1144537" y="18489"/>
                      </a:cubicBezTo>
                      <a:cubicBezTo>
                        <a:pt x="1210495" y="688573"/>
                        <a:pt x="1154355" y="2032134"/>
                        <a:pt x="36903" y="3501603"/>
                      </a:cubicBezTo>
                      <a:cubicBezTo>
                        <a:pt x="31816" y="3508211"/>
                        <a:pt x="23515" y="3510890"/>
                        <a:pt x="15929" y="35091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4" name="Google Shape;1584;p28"/>
                <p:cNvSpPr/>
                <p:nvPr/>
              </p:nvSpPr>
              <p:spPr>
                <a:xfrm>
                  <a:off x="-447306" y="6299999"/>
                  <a:ext cx="1092595" cy="746954"/>
                </a:xfrm>
                <a:custGeom>
                  <a:avLst/>
                  <a:gdLst/>
                  <a:ahLst/>
                  <a:cxnLst/>
                  <a:rect l="l" t="t" r="r" b="b"/>
                  <a:pathLst>
                    <a:path w="1092595" h="746954" extrusionOk="0">
                      <a:moveTo>
                        <a:pt x="1091626" y="608454"/>
                      </a:moveTo>
                      <a:cubicBezTo>
                        <a:pt x="1091091" y="605596"/>
                        <a:pt x="1090109" y="602739"/>
                        <a:pt x="1088860" y="599792"/>
                      </a:cubicBezTo>
                      <a:cubicBezTo>
                        <a:pt x="1077078" y="571664"/>
                        <a:pt x="1050927" y="555411"/>
                        <a:pt x="1017992" y="546928"/>
                      </a:cubicBezTo>
                      <a:cubicBezTo>
                        <a:pt x="1013708" y="545767"/>
                        <a:pt x="1009246" y="544875"/>
                        <a:pt x="1004783" y="543892"/>
                      </a:cubicBezTo>
                      <a:cubicBezTo>
                        <a:pt x="987289" y="540677"/>
                        <a:pt x="968278" y="539159"/>
                        <a:pt x="948910" y="538891"/>
                      </a:cubicBezTo>
                      <a:cubicBezTo>
                        <a:pt x="945519" y="538891"/>
                        <a:pt x="942127" y="538891"/>
                        <a:pt x="938736" y="538891"/>
                      </a:cubicBezTo>
                      <a:cubicBezTo>
                        <a:pt x="875990" y="539516"/>
                        <a:pt x="810925" y="552554"/>
                        <a:pt x="778347" y="558715"/>
                      </a:cubicBezTo>
                      <a:cubicBezTo>
                        <a:pt x="771296" y="560144"/>
                        <a:pt x="764156" y="561484"/>
                        <a:pt x="757016" y="563002"/>
                      </a:cubicBezTo>
                      <a:cubicBezTo>
                        <a:pt x="753892" y="563627"/>
                        <a:pt x="750679" y="564252"/>
                        <a:pt x="747555" y="564966"/>
                      </a:cubicBezTo>
                      <a:cubicBezTo>
                        <a:pt x="616085" y="592916"/>
                        <a:pt x="488988" y="638368"/>
                        <a:pt x="372870" y="706055"/>
                      </a:cubicBezTo>
                      <a:cubicBezTo>
                        <a:pt x="366265" y="709895"/>
                        <a:pt x="359571" y="713824"/>
                        <a:pt x="353055" y="717843"/>
                      </a:cubicBezTo>
                      <a:cubicBezTo>
                        <a:pt x="351895" y="717843"/>
                        <a:pt x="350913" y="717931"/>
                        <a:pt x="349753" y="717931"/>
                      </a:cubicBezTo>
                      <a:cubicBezTo>
                        <a:pt x="349575" y="701590"/>
                        <a:pt x="349039" y="685160"/>
                        <a:pt x="348146" y="668907"/>
                      </a:cubicBezTo>
                      <a:cubicBezTo>
                        <a:pt x="343862" y="576039"/>
                        <a:pt x="331010" y="484152"/>
                        <a:pt x="317890" y="391820"/>
                      </a:cubicBezTo>
                      <a:cubicBezTo>
                        <a:pt x="307001" y="314667"/>
                        <a:pt x="299950" y="233407"/>
                        <a:pt x="270585" y="160362"/>
                      </a:cubicBezTo>
                      <a:cubicBezTo>
                        <a:pt x="268890" y="155986"/>
                        <a:pt x="267015" y="151700"/>
                        <a:pt x="265052" y="147414"/>
                      </a:cubicBezTo>
                      <a:lnTo>
                        <a:pt x="265052" y="147325"/>
                      </a:lnTo>
                      <a:cubicBezTo>
                        <a:pt x="264873" y="147235"/>
                        <a:pt x="264873" y="147146"/>
                        <a:pt x="264873" y="146967"/>
                      </a:cubicBezTo>
                      <a:cubicBezTo>
                        <a:pt x="258179" y="132055"/>
                        <a:pt x="247915" y="114106"/>
                        <a:pt x="234973" y="95800"/>
                      </a:cubicBezTo>
                      <a:cubicBezTo>
                        <a:pt x="233188" y="93300"/>
                        <a:pt x="231403" y="90800"/>
                        <a:pt x="229529" y="88300"/>
                      </a:cubicBezTo>
                      <a:cubicBezTo>
                        <a:pt x="195434" y="42580"/>
                        <a:pt x="145988" y="-2069"/>
                        <a:pt x="96541" y="74"/>
                      </a:cubicBezTo>
                      <a:cubicBezTo>
                        <a:pt x="89044" y="431"/>
                        <a:pt x="81458" y="1771"/>
                        <a:pt x="73960" y="4450"/>
                      </a:cubicBezTo>
                      <a:cubicBezTo>
                        <a:pt x="65660" y="7485"/>
                        <a:pt x="57359" y="11950"/>
                        <a:pt x="49237" y="18201"/>
                      </a:cubicBezTo>
                      <a:cubicBezTo>
                        <a:pt x="13179" y="46241"/>
                        <a:pt x="237" y="93300"/>
                        <a:pt x="59" y="145628"/>
                      </a:cubicBezTo>
                      <a:cubicBezTo>
                        <a:pt x="-31" y="149646"/>
                        <a:pt x="-31" y="153843"/>
                        <a:pt x="148" y="157862"/>
                      </a:cubicBezTo>
                      <a:cubicBezTo>
                        <a:pt x="2379" y="228853"/>
                        <a:pt x="25942" y="307344"/>
                        <a:pt x="46292" y="360297"/>
                      </a:cubicBezTo>
                      <a:cubicBezTo>
                        <a:pt x="47095" y="362619"/>
                        <a:pt x="47988" y="364941"/>
                        <a:pt x="48969" y="367174"/>
                      </a:cubicBezTo>
                      <a:cubicBezTo>
                        <a:pt x="51379" y="373603"/>
                        <a:pt x="53789" y="379497"/>
                        <a:pt x="56110" y="384944"/>
                      </a:cubicBezTo>
                      <a:cubicBezTo>
                        <a:pt x="62804" y="400927"/>
                        <a:pt x="70390" y="417626"/>
                        <a:pt x="78691" y="434771"/>
                      </a:cubicBezTo>
                      <a:cubicBezTo>
                        <a:pt x="79405" y="436468"/>
                        <a:pt x="80387" y="438165"/>
                        <a:pt x="81190" y="439951"/>
                      </a:cubicBezTo>
                      <a:cubicBezTo>
                        <a:pt x="132957" y="545767"/>
                        <a:pt x="213374" y="667658"/>
                        <a:pt x="309857" y="727129"/>
                      </a:cubicBezTo>
                      <a:cubicBezTo>
                        <a:pt x="316551" y="731326"/>
                        <a:pt x="323334" y="735077"/>
                        <a:pt x="330207" y="738648"/>
                      </a:cubicBezTo>
                      <a:cubicBezTo>
                        <a:pt x="332349" y="743381"/>
                        <a:pt x="336633" y="747042"/>
                        <a:pt x="343327" y="746953"/>
                      </a:cubicBezTo>
                      <a:cubicBezTo>
                        <a:pt x="344041" y="746953"/>
                        <a:pt x="345023" y="746953"/>
                        <a:pt x="345915" y="746953"/>
                      </a:cubicBezTo>
                      <a:cubicBezTo>
                        <a:pt x="402948" y="746417"/>
                        <a:pt x="722118" y="746506"/>
                        <a:pt x="924187" y="707037"/>
                      </a:cubicBezTo>
                      <a:cubicBezTo>
                        <a:pt x="928114" y="706233"/>
                        <a:pt x="931952" y="705430"/>
                        <a:pt x="935879" y="704626"/>
                      </a:cubicBezTo>
                      <a:cubicBezTo>
                        <a:pt x="945430" y="702662"/>
                        <a:pt x="954801" y="700608"/>
                        <a:pt x="963637" y="698375"/>
                      </a:cubicBezTo>
                      <a:cubicBezTo>
                        <a:pt x="967297" y="697393"/>
                        <a:pt x="971045" y="696590"/>
                        <a:pt x="974615" y="695607"/>
                      </a:cubicBezTo>
                      <a:cubicBezTo>
                        <a:pt x="1033790" y="680070"/>
                        <a:pt x="1076543" y="659800"/>
                        <a:pt x="1088860" y="633278"/>
                      </a:cubicBezTo>
                      <a:cubicBezTo>
                        <a:pt x="1092519" y="625599"/>
                        <a:pt x="1093590" y="617294"/>
                        <a:pt x="1091626" y="60845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5" name="Google Shape;1585;p28"/>
                <p:cNvSpPr/>
                <p:nvPr/>
              </p:nvSpPr>
              <p:spPr>
                <a:xfrm>
                  <a:off x="-132993" y="5993528"/>
                  <a:ext cx="920693" cy="732739"/>
                </a:xfrm>
                <a:custGeom>
                  <a:avLst/>
                  <a:gdLst/>
                  <a:ahLst/>
                  <a:cxnLst/>
                  <a:rect l="l" t="t" r="r" b="b"/>
                  <a:pathLst>
                    <a:path w="920693" h="732739" extrusionOk="0">
                      <a:moveTo>
                        <a:pt x="904321" y="412451"/>
                      </a:moveTo>
                      <a:cubicBezTo>
                        <a:pt x="885935" y="389769"/>
                        <a:pt x="852732" y="383340"/>
                        <a:pt x="814264" y="385751"/>
                      </a:cubicBezTo>
                      <a:cubicBezTo>
                        <a:pt x="812301" y="385840"/>
                        <a:pt x="810248" y="386019"/>
                        <a:pt x="808195" y="386287"/>
                      </a:cubicBezTo>
                      <a:cubicBezTo>
                        <a:pt x="774725" y="389055"/>
                        <a:pt x="737774" y="398163"/>
                        <a:pt x="703769" y="408968"/>
                      </a:cubicBezTo>
                      <a:cubicBezTo>
                        <a:pt x="701894" y="409682"/>
                        <a:pt x="700020" y="410218"/>
                        <a:pt x="698146" y="410754"/>
                      </a:cubicBezTo>
                      <a:cubicBezTo>
                        <a:pt x="688953" y="413790"/>
                        <a:pt x="680117" y="416826"/>
                        <a:pt x="671548" y="419951"/>
                      </a:cubicBezTo>
                      <a:cubicBezTo>
                        <a:pt x="668781" y="420934"/>
                        <a:pt x="666015" y="422005"/>
                        <a:pt x="663337" y="422988"/>
                      </a:cubicBezTo>
                      <a:cubicBezTo>
                        <a:pt x="637275" y="432632"/>
                        <a:pt x="615319" y="442187"/>
                        <a:pt x="601127" y="448616"/>
                      </a:cubicBezTo>
                      <a:cubicBezTo>
                        <a:pt x="592738" y="452455"/>
                        <a:pt x="584437" y="456385"/>
                        <a:pt x="575958" y="460582"/>
                      </a:cubicBezTo>
                      <a:cubicBezTo>
                        <a:pt x="573102" y="461921"/>
                        <a:pt x="570246" y="463350"/>
                        <a:pt x="567479" y="464778"/>
                      </a:cubicBezTo>
                      <a:cubicBezTo>
                        <a:pt x="460554" y="518357"/>
                        <a:pt x="357734" y="592562"/>
                        <a:pt x="265714" y="671143"/>
                      </a:cubicBezTo>
                      <a:cubicBezTo>
                        <a:pt x="256699" y="678734"/>
                        <a:pt x="248041" y="686324"/>
                        <a:pt x="239295" y="693915"/>
                      </a:cubicBezTo>
                      <a:cubicBezTo>
                        <a:pt x="239205" y="694003"/>
                        <a:pt x="239027" y="694003"/>
                        <a:pt x="238848" y="694003"/>
                      </a:cubicBezTo>
                      <a:cubicBezTo>
                        <a:pt x="237867" y="694093"/>
                        <a:pt x="237242" y="694450"/>
                        <a:pt x="236349" y="694629"/>
                      </a:cubicBezTo>
                      <a:cubicBezTo>
                        <a:pt x="245721" y="662571"/>
                        <a:pt x="253486" y="630424"/>
                        <a:pt x="259287" y="598277"/>
                      </a:cubicBezTo>
                      <a:cubicBezTo>
                        <a:pt x="259287" y="598188"/>
                        <a:pt x="259287" y="598188"/>
                        <a:pt x="259287" y="598099"/>
                      </a:cubicBezTo>
                      <a:cubicBezTo>
                        <a:pt x="276424" y="504069"/>
                        <a:pt x="278388" y="409057"/>
                        <a:pt x="264286" y="313153"/>
                      </a:cubicBezTo>
                      <a:cubicBezTo>
                        <a:pt x="264286" y="313063"/>
                        <a:pt x="264286" y="313063"/>
                        <a:pt x="264286" y="312974"/>
                      </a:cubicBezTo>
                      <a:cubicBezTo>
                        <a:pt x="263839" y="308777"/>
                        <a:pt x="263125" y="304669"/>
                        <a:pt x="262411" y="300561"/>
                      </a:cubicBezTo>
                      <a:cubicBezTo>
                        <a:pt x="259555" y="282434"/>
                        <a:pt x="256163" y="264218"/>
                        <a:pt x="252147" y="245912"/>
                      </a:cubicBezTo>
                      <a:cubicBezTo>
                        <a:pt x="241526" y="198049"/>
                        <a:pt x="221890" y="106341"/>
                        <a:pt x="179852" y="49459"/>
                      </a:cubicBezTo>
                      <a:cubicBezTo>
                        <a:pt x="178513" y="47762"/>
                        <a:pt x="177353" y="46155"/>
                        <a:pt x="176014" y="44458"/>
                      </a:cubicBezTo>
                      <a:cubicBezTo>
                        <a:pt x="152183" y="14454"/>
                        <a:pt x="121391" y="-4387"/>
                        <a:pt x="81584" y="881"/>
                      </a:cubicBezTo>
                      <a:cubicBezTo>
                        <a:pt x="70784" y="2399"/>
                        <a:pt x="61324" y="5435"/>
                        <a:pt x="53112" y="9900"/>
                      </a:cubicBezTo>
                      <a:cubicBezTo>
                        <a:pt x="48382" y="12401"/>
                        <a:pt x="44098" y="15347"/>
                        <a:pt x="40170" y="18830"/>
                      </a:cubicBezTo>
                      <a:cubicBezTo>
                        <a:pt x="-172" y="53209"/>
                        <a:pt x="-3028" y="128665"/>
                        <a:pt x="1702" y="190191"/>
                      </a:cubicBezTo>
                      <a:cubicBezTo>
                        <a:pt x="2059" y="194745"/>
                        <a:pt x="2506" y="199120"/>
                        <a:pt x="2863" y="203496"/>
                      </a:cubicBezTo>
                      <a:cubicBezTo>
                        <a:pt x="4826" y="224034"/>
                        <a:pt x="7504" y="242430"/>
                        <a:pt x="9646" y="256360"/>
                      </a:cubicBezTo>
                      <a:cubicBezTo>
                        <a:pt x="10449" y="261807"/>
                        <a:pt x="11342" y="267343"/>
                        <a:pt x="12234" y="272880"/>
                      </a:cubicBezTo>
                      <a:cubicBezTo>
                        <a:pt x="12770" y="275916"/>
                        <a:pt x="13394" y="279041"/>
                        <a:pt x="13930" y="282077"/>
                      </a:cubicBezTo>
                      <a:cubicBezTo>
                        <a:pt x="40706" y="427721"/>
                        <a:pt x="110234" y="586401"/>
                        <a:pt x="200469" y="703201"/>
                      </a:cubicBezTo>
                      <a:cubicBezTo>
                        <a:pt x="202433" y="705701"/>
                        <a:pt x="204397" y="708202"/>
                        <a:pt x="206360" y="710791"/>
                      </a:cubicBezTo>
                      <a:cubicBezTo>
                        <a:pt x="205825" y="713471"/>
                        <a:pt x="205378" y="716239"/>
                        <a:pt x="204843" y="718828"/>
                      </a:cubicBezTo>
                      <a:cubicBezTo>
                        <a:pt x="201808" y="733919"/>
                        <a:pt x="223140" y="738295"/>
                        <a:pt x="227870" y="724097"/>
                      </a:cubicBezTo>
                      <a:cubicBezTo>
                        <a:pt x="228227" y="722847"/>
                        <a:pt x="228495" y="721596"/>
                        <a:pt x="228941" y="720346"/>
                      </a:cubicBezTo>
                      <a:cubicBezTo>
                        <a:pt x="230637" y="722221"/>
                        <a:pt x="232868" y="723829"/>
                        <a:pt x="235635" y="724454"/>
                      </a:cubicBezTo>
                      <a:cubicBezTo>
                        <a:pt x="237063" y="724811"/>
                        <a:pt x="238670" y="724990"/>
                        <a:pt x="240366" y="724811"/>
                      </a:cubicBezTo>
                      <a:cubicBezTo>
                        <a:pt x="283832" y="721686"/>
                        <a:pt x="522585" y="676769"/>
                        <a:pt x="705018" y="609529"/>
                      </a:cubicBezTo>
                      <a:cubicBezTo>
                        <a:pt x="708945" y="608100"/>
                        <a:pt x="712694" y="606671"/>
                        <a:pt x="716443" y="605242"/>
                      </a:cubicBezTo>
                      <a:cubicBezTo>
                        <a:pt x="748306" y="593098"/>
                        <a:pt x="778206" y="580418"/>
                        <a:pt x="804803" y="567113"/>
                      </a:cubicBezTo>
                      <a:cubicBezTo>
                        <a:pt x="808998" y="565059"/>
                        <a:pt x="813104" y="563005"/>
                        <a:pt x="817031" y="560773"/>
                      </a:cubicBezTo>
                      <a:cubicBezTo>
                        <a:pt x="856749" y="539788"/>
                        <a:pt x="887898" y="517553"/>
                        <a:pt x="905392" y="494246"/>
                      </a:cubicBezTo>
                      <a:lnTo>
                        <a:pt x="905392" y="494157"/>
                      </a:lnTo>
                      <a:cubicBezTo>
                        <a:pt x="910658" y="487103"/>
                        <a:pt x="914674" y="479959"/>
                        <a:pt x="917263" y="472726"/>
                      </a:cubicBezTo>
                      <a:cubicBezTo>
                        <a:pt x="924224" y="453081"/>
                        <a:pt x="920922" y="432899"/>
                        <a:pt x="904321" y="4124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6" name="Google Shape;1586;p28"/>
                <p:cNvSpPr/>
                <p:nvPr/>
              </p:nvSpPr>
              <p:spPr>
                <a:xfrm>
                  <a:off x="86257" y="5694204"/>
                  <a:ext cx="797797" cy="667552"/>
                </a:xfrm>
                <a:custGeom>
                  <a:avLst/>
                  <a:gdLst/>
                  <a:ahLst/>
                  <a:cxnLst/>
                  <a:rect l="l" t="t" r="r" b="b"/>
                  <a:pathLst>
                    <a:path w="797797" h="667552" extrusionOk="0">
                      <a:moveTo>
                        <a:pt x="781284" y="304671"/>
                      </a:moveTo>
                      <a:cubicBezTo>
                        <a:pt x="755579" y="270827"/>
                        <a:pt x="713987" y="265291"/>
                        <a:pt x="668557" y="273506"/>
                      </a:cubicBezTo>
                      <a:cubicBezTo>
                        <a:pt x="665523" y="274042"/>
                        <a:pt x="662399" y="274667"/>
                        <a:pt x="659275" y="275292"/>
                      </a:cubicBezTo>
                      <a:cubicBezTo>
                        <a:pt x="644191" y="278596"/>
                        <a:pt x="628751" y="283329"/>
                        <a:pt x="613399" y="288955"/>
                      </a:cubicBezTo>
                      <a:cubicBezTo>
                        <a:pt x="611525" y="289579"/>
                        <a:pt x="609740" y="290294"/>
                        <a:pt x="607954" y="291008"/>
                      </a:cubicBezTo>
                      <a:cubicBezTo>
                        <a:pt x="552885" y="311815"/>
                        <a:pt x="499958" y="343336"/>
                        <a:pt x="469612" y="361464"/>
                      </a:cubicBezTo>
                      <a:cubicBezTo>
                        <a:pt x="458098" y="368339"/>
                        <a:pt x="446317" y="375662"/>
                        <a:pt x="434625" y="383341"/>
                      </a:cubicBezTo>
                      <a:cubicBezTo>
                        <a:pt x="432036" y="384949"/>
                        <a:pt x="429537" y="386645"/>
                        <a:pt x="427038" y="388253"/>
                      </a:cubicBezTo>
                      <a:cubicBezTo>
                        <a:pt x="374289" y="423078"/>
                        <a:pt x="320291" y="465405"/>
                        <a:pt x="275843" y="513804"/>
                      </a:cubicBezTo>
                      <a:lnTo>
                        <a:pt x="275843" y="513893"/>
                      </a:lnTo>
                      <a:cubicBezTo>
                        <a:pt x="275843" y="513893"/>
                        <a:pt x="275843" y="513982"/>
                        <a:pt x="275754" y="513982"/>
                      </a:cubicBezTo>
                      <a:cubicBezTo>
                        <a:pt x="263705" y="527020"/>
                        <a:pt x="252369" y="540504"/>
                        <a:pt x="241837" y="554434"/>
                      </a:cubicBezTo>
                      <a:cubicBezTo>
                        <a:pt x="247639" y="524431"/>
                        <a:pt x="251388" y="493980"/>
                        <a:pt x="253351" y="463262"/>
                      </a:cubicBezTo>
                      <a:lnTo>
                        <a:pt x="253351" y="463173"/>
                      </a:lnTo>
                      <a:cubicBezTo>
                        <a:pt x="256475" y="416113"/>
                        <a:pt x="255315" y="368697"/>
                        <a:pt x="250584" y="321905"/>
                      </a:cubicBezTo>
                      <a:cubicBezTo>
                        <a:pt x="250584" y="321905"/>
                        <a:pt x="250584" y="321905"/>
                        <a:pt x="250584" y="321816"/>
                      </a:cubicBezTo>
                      <a:cubicBezTo>
                        <a:pt x="250227" y="317887"/>
                        <a:pt x="249781" y="314047"/>
                        <a:pt x="249424" y="310118"/>
                      </a:cubicBezTo>
                      <a:cubicBezTo>
                        <a:pt x="245140" y="271988"/>
                        <a:pt x="238624" y="234394"/>
                        <a:pt x="230235" y="197961"/>
                      </a:cubicBezTo>
                      <a:cubicBezTo>
                        <a:pt x="220863" y="157688"/>
                        <a:pt x="197657" y="56515"/>
                        <a:pt x="151335" y="16599"/>
                      </a:cubicBezTo>
                      <a:cubicBezTo>
                        <a:pt x="150621" y="15974"/>
                        <a:pt x="149817" y="15349"/>
                        <a:pt x="149014" y="14724"/>
                      </a:cubicBezTo>
                      <a:cubicBezTo>
                        <a:pt x="129200" y="-1439"/>
                        <a:pt x="105101" y="-6082"/>
                        <a:pt x="76273" y="9902"/>
                      </a:cubicBezTo>
                      <a:cubicBezTo>
                        <a:pt x="61457" y="18117"/>
                        <a:pt x="49050" y="28386"/>
                        <a:pt x="39143" y="40352"/>
                      </a:cubicBezTo>
                      <a:cubicBezTo>
                        <a:pt x="36555" y="43567"/>
                        <a:pt x="34056" y="46692"/>
                        <a:pt x="31824" y="50086"/>
                      </a:cubicBezTo>
                      <a:cubicBezTo>
                        <a:pt x="5852" y="87322"/>
                        <a:pt x="-1735" y="137418"/>
                        <a:pt x="318" y="188138"/>
                      </a:cubicBezTo>
                      <a:cubicBezTo>
                        <a:pt x="407" y="191175"/>
                        <a:pt x="497" y="194300"/>
                        <a:pt x="764" y="197336"/>
                      </a:cubicBezTo>
                      <a:cubicBezTo>
                        <a:pt x="1568" y="209927"/>
                        <a:pt x="2817" y="222607"/>
                        <a:pt x="4691" y="235019"/>
                      </a:cubicBezTo>
                      <a:cubicBezTo>
                        <a:pt x="5138" y="238412"/>
                        <a:pt x="5673" y="241806"/>
                        <a:pt x="6209" y="245199"/>
                      </a:cubicBezTo>
                      <a:cubicBezTo>
                        <a:pt x="12278" y="282525"/>
                        <a:pt x="21917" y="317529"/>
                        <a:pt x="31378" y="344944"/>
                      </a:cubicBezTo>
                      <a:cubicBezTo>
                        <a:pt x="44766" y="383699"/>
                        <a:pt x="111795" y="594528"/>
                        <a:pt x="166954" y="651143"/>
                      </a:cubicBezTo>
                      <a:cubicBezTo>
                        <a:pt x="171952" y="656232"/>
                        <a:pt x="176772" y="660073"/>
                        <a:pt x="181502" y="662394"/>
                      </a:cubicBezTo>
                      <a:cubicBezTo>
                        <a:pt x="180520" y="662751"/>
                        <a:pt x="179449" y="663019"/>
                        <a:pt x="178557" y="663377"/>
                      </a:cubicBezTo>
                      <a:cubicBezTo>
                        <a:pt x="175879" y="664269"/>
                        <a:pt x="177129" y="668109"/>
                        <a:pt x="179806" y="667484"/>
                      </a:cubicBezTo>
                      <a:cubicBezTo>
                        <a:pt x="182573" y="666770"/>
                        <a:pt x="186054" y="665877"/>
                        <a:pt x="190071" y="664894"/>
                      </a:cubicBezTo>
                      <a:cubicBezTo>
                        <a:pt x="191499" y="665073"/>
                        <a:pt x="193016" y="665073"/>
                        <a:pt x="194533" y="664894"/>
                      </a:cubicBezTo>
                      <a:cubicBezTo>
                        <a:pt x="196675" y="664626"/>
                        <a:pt x="198282" y="663644"/>
                        <a:pt x="199799" y="662483"/>
                      </a:cubicBezTo>
                      <a:cubicBezTo>
                        <a:pt x="201406" y="664180"/>
                        <a:pt x="201495" y="665251"/>
                        <a:pt x="203548" y="665341"/>
                      </a:cubicBezTo>
                      <a:cubicBezTo>
                        <a:pt x="205958" y="665520"/>
                        <a:pt x="205333" y="662930"/>
                        <a:pt x="206582" y="659715"/>
                      </a:cubicBezTo>
                      <a:cubicBezTo>
                        <a:pt x="206672" y="659447"/>
                        <a:pt x="207475" y="659447"/>
                        <a:pt x="208457" y="659358"/>
                      </a:cubicBezTo>
                      <a:cubicBezTo>
                        <a:pt x="210063" y="659358"/>
                        <a:pt x="212205" y="659537"/>
                        <a:pt x="212384" y="659090"/>
                      </a:cubicBezTo>
                      <a:cubicBezTo>
                        <a:pt x="287892" y="638909"/>
                        <a:pt x="453100" y="590332"/>
                        <a:pt x="588854" y="528002"/>
                      </a:cubicBezTo>
                      <a:cubicBezTo>
                        <a:pt x="593585" y="525770"/>
                        <a:pt x="598226" y="523627"/>
                        <a:pt x="602867" y="521394"/>
                      </a:cubicBezTo>
                      <a:cubicBezTo>
                        <a:pt x="638211" y="504696"/>
                        <a:pt x="671235" y="487015"/>
                        <a:pt x="699707" y="468709"/>
                      </a:cubicBezTo>
                      <a:cubicBezTo>
                        <a:pt x="703902" y="466030"/>
                        <a:pt x="708007" y="463262"/>
                        <a:pt x="712024" y="460404"/>
                      </a:cubicBezTo>
                      <a:cubicBezTo>
                        <a:pt x="749956" y="434509"/>
                        <a:pt x="778250" y="407451"/>
                        <a:pt x="790656" y="379859"/>
                      </a:cubicBezTo>
                      <a:cubicBezTo>
                        <a:pt x="793780" y="373162"/>
                        <a:pt x="795922" y="366375"/>
                        <a:pt x="796993" y="359678"/>
                      </a:cubicBezTo>
                      <a:cubicBezTo>
                        <a:pt x="799849" y="341372"/>
                        <a:pt x="795208" y="322977"/>
                        <a:pt x="781284" y="30467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7" name="Google Shape;1587;p28"/>
                <p:cNvSpPr/>
                <p:nvPr/>
              </p:nvSpPr>
              <p:spPr>
                <a:xfrm>
                  <a:off x="321427" y="5346421"/>
                  <a:ext cx="728354" cy="672793"/>
                </a:xfrm>
                <a:custGeom>
                  <a:avLst/>
                  <a:gdLst/>
                  <a:ahLst/>
                  <a:cxnLst/>
                  <a:rect l="l" t="t" r="r" b="b"/>
                  <a:pathLst>
                    <a:path w="728354" h="672793" extrusionOk="0">
                      <a:moveTo>
                        <a:pt x="721498" y="130959"/>
                      </a:moveTo>
                      <a:cubicBezTo>
                        <a:pt x="712483" y="111314"/>
                        <a:pt x="700255" y="99884"/>
                        <a:pt x="686153" y="94794"/>
                      </a:cubicBezTo>
                      <a:cubicBezTo>
                        <a:pt x="680531" y="92651"/>
                        <a:pt x="674551" y="91579"/>
                        <a:pt x="668392" y="91401"/>
                      </a:cubicBezTo>
                      <a:cubicBezTo>
                        <a:pt x="613144" y="89079"/>
                        <a:pt x="540135" y="153997"/>
                        <a:pt x="510057" y="184627"/>
                      </a:cubicBezTo>
                      <a:cubicBezTo>
                        <a:pt x="501042" y="193735"/>
                        <a:pt x="492028" y="202932"/>
                        <a:pt x="483102" y="212219"/>
                      </a:cubicBezTo>
                      <a:cubicBezTo>
                        <a:pt x="481406" y="213916"/>
                        <a:pt x="479800" y="215702"/>
                        <a:pt x="478104" y="217399"/>
                      </a:cubicBezTo>
                      <a:cubicBezTo>
                        <a:pt x="439100" y="257403"/>
                        <a:pt x="400543" y="298033"/>
                        <a:pt x="362253" y="339200"/>
                      </a:cubicBezTo>
                      <a:cubicBezTo>
                        <a:pt x="360379" y="341164"/>
                        <a:pt x="358505" y="343129"/>
                        <a:pt x="356809" y="345093"/>
                      </a:cubicBezTo>
                      <a:cubicBezTo>
                        <a:pt x="295224" y="411262"/>
                        <a:pt x="234710" y="478859"/>
                        <a:pt x="175982" y="547082"/>
                      </a:cubicBezTo>
                      <a:cubicBezTo>
                        <a:pt x="179195" y="533331"/>
                        <a:pt x="182051" y="519222"/>
                        <a:pt x="184282" y="505024"/>
                      </a:cubicBezTo>
                      <a:cubicBezTo>
                        <a:pt x="184282" y="504935"/>
                        <a:pt x="184282" y="504935"/>
                        <a:pt x="184282" y="504845"/>
                      </a:cubicBezTo>
                      <a:cubicBezTo>
                        <a:pt x="192493" y="454839"/>
                        <a:pt x="194993" y="402779"/>
                        <a:pt x="193565" y="351611"/>
                      </a:cubicBezTo>
                      <a:cubicBezTo>
                        <a:pt x="192940" y="325537"/>
                        <a:pt x="191244" y="299641"/>
                        <a:pt x="188923" y="274370"/>
                      </a:cubicBezTo>
                      <a:cubicBezTo>
                        <a:pt x="188566" y="270530"/>
                        <a:pt x="188120" y="266691"/>
                        <a:pt x="187763" y="262850"/>
                      </a:cubicBezTo>
                      <a:cubicBezTo>
                        <a:pt x="186335" y="248652"/>
                        <a:pt x="184639" y="234722"/>
                        <a:pt x="182854" y="221059"/>
                      </a:cubicBezTo>
                      <a:cubicBezTo>
                        <a:pt x="179105" y="193645"/>
                        <a:pt x="174464" y="121761"/>
                        <a:pt x="156703" y="67380"/>
                      </a:cubicBezTo>
                      <a:cubicBezTo>
                        <a:pt x="155721" y="64522"/>
                        <a:pt x="154829" y="61754"/>
                        <a:pt x="153847" y="58986"/>
                      </a:cubicBezTo>
                      <a:cubicBezTo>
                        <a:pt x="142065" y="26928"/>
                        <a:pt x="125196" y="2640"/>
                        <a:pt x="100384" y="318"/>
                      </a:cubicBezTo>
                      <a:cubicBezTo>
                        <a:pt x="90477" y="-664"/>
                        <a:pt x="81373" y="675"/>
                        <a:pt x="73251" y="3711"/>
                      </a:cubicBezTo>
                      <a:cubicBezTo>
                        <a:pt x="70306" y="4783"/>
                        <a:pt x="67450" y="6122"/>
                        <a:pt x="64683" y="7730"/>
                      </a:cubicBezTo>
                      <a:cubicBezTo>
                        <a:pt x="11131" y="37911"/>
                        <a:pt x="-1008" y="149354"/>
                        <a:pt x="63" y="192663"/>
                      </a:cubicBezTo>
                      <a:cubicBezTo>
                        <a:pt x="153" y="196682"/>
                        <a:pt x="331" y="200700"/>
                        <a:pt x="510" y="204719"/>
                      </a:cubicBezTo>
                      <a:cubicBezTo>
                        <a:pt x="510" y="207933"/>
                        <a:pt x="777" y="211058"/>
                        <a:pt x="956" y="214362"/>
                      </a:cubicBezTo>
                      <a:cubicBezTo>
                        <a:pt x="1759" y="230704"/>
                        <a:pt x="3009" y="247223"/>
                        <a:pt x="4794" y="263833"/>
                      </a:cubicBezTo>
                      <a:cubicBezTo>
                        <a:pt x="5151" y="266869"/>
                        <a:pt x="5508" y="269905"/>
                        <a:pt x="5954" y="272941"/>
                      </a:cubicBezTo>
                      <a:cubicBezTo>
                        <a:pt x="11042" y="316964"/>
                        <a:pt x="19164" y="361524"/>
                        <a:pt x="28981" y="405904"/>
                      </a:cubicBezTo>
                      <a:cubicBezTo>
                        <a:pt x="29428" y="407958"/>
                        <a:pt x="29874" y="410101"/>
                        <a:pt x="30409" y="412155"/>
                      </a:cubicBezTo>
                      <a:cubicBezTo>
                        <a:pt x="47635" y="489486"/>
                        <a:pt x="69949" y="566282"/>
                        <a:pt x="90031" y="638969"/>
                      </a:cubicBezTo>
                      <a:cubicBezTo>
                        <a:pt x="91727" y="644684"/>
                        <a:pt x="93333" y="650488"/>
                        <a:pt x="94850" y="656204"/>
                      </a:cubicBezTo>
                      <a:cubicBezTo>
                        <a:pt x="91280" y="658168"/>
                        <a:pt x="87799" y="660043"/>
                        <a:pt x="84229" y="662007"/>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3"/>
                        <a:pt x="683208" y="268655"/>
                        <a:pt x="686332" y="264458"/>
                      </a:cubicBezTo>
                      <a:cubicBezTo>
                        <a:pt x="700434" y="245259"/>
                        <a:pt x="712215" y="225524"/>
                        <a:pt x="719713" y="206147"/>
                      </a:cubicBezTo>
                      <a:cubicBezTo>
                        <a:pt x="721408" y="202039"/>
                        <a:pt x="722837" y="197932"/>
                        <a:pt x="723908" y="193824"/>
                      </a:cubicBezTo>
                      <a:cubicBezTo>
                        <a:pt x="730066" y="171589"/>
                        <a:pt x="730334" y="150336"/>
                        <a:pt x="721498" y="130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8" name="Google Shape;1588;p28"/>
                <p:cNvSpPr/>
                <p:nvPr/>
              </p:nvSpPr>
              <p:spPr>
                <a:xfrm>
                  <a:off x="416874" y="4957641"/>
                  <a:ext cx="618134" cy="646871"/>
                </a:xfrm>
                <a:custGeom>
                  <a:avLst/>
                  <a:gdLst/>
                  <a:ahLst/>
                  <a:cxnLst/>
                  <a:rect l="l" t="t" r="r" b="b"/>
                  <a:pathLst>
                    <a:path w="618134" h="646871" extrusionOk="0">
                      <a:moveTo>
                        <a:pt x="583297" y="286943"/>
                      </a:moveTo>
                      <a:cubicBezTo>
                        <a:pt x="581691" y="289622"/>
                        <a:pt x="579817" y="292301"/>
                        <a:pt x="577853" y="294979"/>
                      </a:cubicBezTo>
                      <a:cubicBezTo>
                        <a:pt x="568035" y="308910"/>
                        <a:pt x="556878" y="323108"/>
                        <a:pt x="544383" y="337307"/>
                      </a:cubicBezTo>
                      <a:cubicBezTo>
                        <a:pt x="541705" y="340342"/>
                        <a:pt x="539028" y="343557"/>
                        <a:pt x="536172" y="346504"/>
                      </a:cubicBezTo>
                      <a:cubicBezTo>
                        <a:pt x="494847" y="392046"/>
                        <a:pt x="442277" y="437854"/>
                        <a:pt x="389171" y="479735"/>
                      </a:cubicBezTo>
                      <a:cubicBezTo>
                        <a:pt x="384798" y="483307"/>
                        <a:pt x="380246" y="486790"/>
                        <a:pt x="375873" y="490361"/>
                      </a:cubicBezTo>
                      <a:cubicBezTo>
                        <a:pt x="295188" y="552780"/>
                        <a:pt x="215485" y="605375"/>
                        <a:pt x="174339" y="633058"/>
                      </a:cubicBezTo>
                      <a:cubicBezTo>
                        <a:pt x="166217" y="638415"/>
                        <a:pt x="159701" y="642880"/>
                        <a:pt x="154882" y="646274"/>
                      </a:cubicBezTo>
                      <a:cubicBezTo>
                        <a:pt x="151490" y="648595"/>
                        <a:pt x="147384" y="643595"/>
                        <a:pt x="150330" y="640827"/>
                      </a:cubicBezTo>
                      <a:cubicBezTo>
                        <a:pt x="160326" y="631182"/>
                        <a:pt x="170412" y="621628"/>
                        <a:pt x="180587" y="612162"/>
                      </a:cubicBezTo>
                      <a:cubicBezTo>
                        <a:pt x="229676" y="566085"/>
                        <a:pt x="279836" y="521526"/>
                        <a:pt x="330978" y="477860"/>
                      </a:cubicBezTo>
                      <a:cubicBezTo>
                        <a:pt x="333924" y="475270"/>
                        <a:pt x="336958" y="472591"/>
                        <a:pt x="339993" y="470091"/>
                      </a:cubicBezTo>
                      <a:cubicBezTo>
                        <a:pt x="354631" y="457589"/>
                        <a:pt x="369268" y="445177"/>
                        <a:pt x="384084" y="432765"/>
                      </a:cubicBezTo>
                      <a:cubicBezTo>
                        <a:pt x="419875" y="402850"/>
                        <a:pt x="457718" y="374454"/>
                        <a:pt x="491010" y="341414"/>
                      </a:cubicBezTo>
                      <a:lnTo>
                        <a:pt x="490295" y="338289"/>
                      </a:lnTo>
                      <a:lnTo>
                        <a:pt x="488689" y="331323"/>
                      </a:lnTo>
                      <a:lnTo>
                        <a:pt x="480121" y="293640"/>
                      </a:lnTo>
                      <a:lnTo>
                        <a:pt x="476193" y="276584"/>
                      </a:lnTo>
                      <a:lnTo>
                        <a:pt x="459949" y="205058"/>
                      </a:lnTo>
                      <a:cubicBezTo>
                        <a:pt x="452988" y="212380"/>
                        <a:pt x="446294" y="219970"/>
                        <a:pt x="439957" y="227650"/>
                      </a:cubicBezTo>
                      <a:cubicBezTo>
                        <a:pt x="437368" y="230597"/>
                        <a:pt x="435048" y="233454"/>
                        <a:pt x="432638" y="236490"/>
                      </a:cubicBezTo>
                      <a:cubicBezTo>
                        <a:pt x="428711" y="241312"/>
                        <a:pt x="424873" y="246313"/>
                        <a:pt x="421124" y="251403"/>
                      </a:cubicBezTo>
                      <a:cubicBezTo>
                        <a:pt x="390153" y="292211"/>
                        <a:pt x="363288" y="336592"/>
                        <a:pt x="335709" y="379811"/>
                      </a:cubicBezTo>
                      <a:cubicBezTo>
                        <a:pt x="334102" y="382223"/>
                        <a:pt x="332585" y="384634"/>
                        <a:pt x="331068" y="387045"/>
                      </a:cubicBezTo>
                      <a:cubicBezTo>
                        <a:pt x="330889" y="387402"/>
                        <a:pt x="330621" y="387581"/>
                        <a:pt x="330443" y="387938"/>
                      </a:cubicBezTo>
                      <a:cubicBezTo>
                        <a:pt x="304827" y="427407"/>
                        <a:pt x="280461" y="468751"/>
                        <a:pt x="253953" y="508310"/>
                      </a:cubicBezTo>
                      <a:cubicBezTo>
                        <a:pt x="246902" y="518847"/>
                        <a:pt x="239761" y="529295"/>
                        <a:pt x="232264" y="539386"/>
                      </a:cubicBezTo>
                      <a:cubicBezTo>
                        <a:pt x="217359" y="560013"/>
                        <a:pt x="201740" y="579569"/>
                        <a:pt x="184603" y="598142"/>
                      </a:cubicBezTo>
                      <a:cubicBezTo>
                        <a:pt x="184514" y="598142"/>
                        <a:pt x="184514" y="598232"/>
                        <a:pt x="184514" y="598232"/>
                      </a:cubicBezTo>
                      <a:lnTo>
                        <a:pt x="184514" y="598411"/>
                      </a:lnTo>
                      <a:cubicBezTo>
                        <a:pt x="181211" y="602072"/>
                        <a:pt x="177730" y="605733"/>
                        <a:pt x="174339" y="609305"/>
                      </a:cubicBezTo>
                      <a:cubicBezTo>
                        <a:pt x="169876" y="613859"/>
                        <a:pt x="163718" y="608501"/>
                        <a:pt x="165860" y="603143"/>
                      </a:cubicBezTo>
                      <a:cubicBezTo>
                        <a:pt x="169876" y="592874"/>
                        <a:pt x="179873" y="571711"/>
                        <a:pt x="194242" y="543761"/>
                      </a:cubicBezTo>
                      <a:cubicBezTo>
                        <a:pt x="193528" y="540546"/>
                        <a:pt x="192993" y="537421"/>
                        <a:pt x="192368" y="534206"/>
                      </a:cubicBezTo>
                      <a:cubicBezTo>
                        <a:pt x="187548" y="509471"/>
                        <a:pt x="183800" y="484825"/>
                        <a:pt x="180230" y="459822"/>
                      </a:cubicBezTo>
                      <a:lnTo>
                        <a:pt x="180319" y="459465"/>
                      </a:lnTo>
                      <a:cubicBezTo>
                        <a:pt x="173446" y="410708"/>
                        <a:pt x="167645" y="361774"/>
                        <a:pt x="157470" y="313553"/>
                      </a:cubicBezTo>
                      <a:cubicBezTo>
                        <a:pt x="150419" y="280156"/>
                        <a:pt x="144350" y="231489"/>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9"/>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80"/>
                        <a:pt x="23233" y="109867"/>
                      </a:cubicBezTo>
                      <a:cubicBezTo>
                        <a:pt x="23233" y="109867"/>
                        <a:pt x="23233" y="109867"/>
                        <a:pt x="23233" y="109957"/>
                      </a:cubicBezTo>
                      <a:cubicBezTo>
                        <a:pt x="23590" y="126655"/>
                        <a:pt x="25375" y="142997"/>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8"/>
                        <a:pt x="74911" y="287389"/>
                        <a:pt x="77142" y="292211"/>
                      </a:cubicBezTo>
                      <a:cubicBezTo>
                        <a:pt x="78927" y="296409"/>
                        <a:pt x="80801" y="300605"/>
                        <a:pt x="82676" y="304802"/>
                      </a:cubicBezTo>
                      <a:cubicBezTo>
                        <a:pt x="111326" y="369632"/>
                        <a:pt x="141940" y="433747"/>
                        <a:pt x="169965" y="498844"/>
                      </a:cubicBezTo>
                      <a:cubicBezTo>
                        <a:pt x="174160" y="508399"/>
                        <a:pt x="178177" y="517954"/>
                        <a:pt x="182193" y="527598"/>
                      </a:cubicBezTo>
                      <a:cubicBezTo>
                        <a:pt x="182372" y="528045"/>
                        <a:pt x="182461" y="528402"/>
                        <a:pt x="182372" y="528759"/>
                      </a:cubicBezTo>
                      <a:cubicBezTo>
                        <a:pt x="182639" y="532152"/>
                        <a:pt x="177106" y="534206"/>
                        <a:pt x="175321" y="530813"/>
                      </a:cubicBezTo>
                      <a:cubicBezTo>
                        <a:pt x="173536" y="527509"/>
                        <a:pt x="170322" y="521437"/>
                        <a:pt x="165949" y="513310"/>
                      </a:cubicBezTo>
                      <a:cubicBezTo>
                        <a:pt x="163271" y="508220"/>
                        <a:pt x="160058" y="502416"/>
                        <a:pt x="156488" y="495809"/>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8"/>
                      </a:cubicBezTo>
                      <a:cubicBezTo>
                        <a:pt x="62504" y="301588"/>
                        <a:pt x="62504" y="301588"/>
                        <a:pt x="62504" y="301588"/>
                      </a:cubicBezTo>
                      <a:cubicBezTo>
                        <a:pt x="60630" y="297123"/>
                        <a:pt x="58756" y="292747"/>
                        <a:pt x="56882" y="288282"/>
                      </a:cubicBezTo>
                      <a:cubicBezTo>
                        <a:pt x="40994" y="249795"/>
                        <a:pt x="26625" y="210594"/>
                        <a:pt x="16361" y="174161"/>
                      </a:cubicBezTo>
                      <a:lnTo>
                        <a:pt x="16271" y="173893"/>
                      </a:lnTo>
                      <a:lnTo>
                        <a:pt x="16182" y="173715"/>
                      </a:lnTo>
                      <a:cubicBezTo>
                        <a:pt x="15468" y="170768"/>
                        <a:pt x="14575" y="168089"/>
                        <a:pt x="13772" y="165142"/>
                      </a:cubicBezTo>
                      <a:cubicBezTo>
                        <a:pt x="12612" y="160767"/>
                        <a:pt x="11452" y="156212"/>
                        <a:pt x="10381" y="151926"/>
                      </a:cubicBezTo>
                      <a:lnTo>
                        <a:pt x="10381" y="151837"/>
                      </a:lnTo>
                      <a:cubicBezTo>
                        <a:pt x="-1579" y="102188"/>
                        <a:pt x="-4525" y="59236"/>
                        <a:pt x="8595" y="31732"/>
                      </a:cubicBezTo>
                      <a:cubicBezTo>
                        <a:pt x="12790" y="22713"/>
                        <a:pt x="18860" y="15302"/>
                        <a:pt x="26803" y="10033"/>
                      </a:cubicBezTo>
                      <a:cubicBezTo>
                        <a:pt x="35728" y="4051"/>
                        <a:pt x="47153" y="568"/>
                        <a:pt x="61344" y="32"/>
                      </a:cubicBezTo>
                      <a:cubicBezTo>
                        <a:pt x="102044" y="-1486"/>
                        <a:pt x="124089" y="51021"/>
                        <a:pt x="137299" y="101206"/>
                      </a:cubicBezTo>
                      <a:cubicBezTo>
                        <a:pt x="137388" y="101473"/>
                        <a:pt x="137388" y="101920"/>
                        <a:pt x="137566" y="102188"/>
                      </a:cubicBezTo>
                      <a:lnTo>
                        <a:pt x="137566" y="102277"/>
                      </a:lnTo>
                      <a:cubicBezTo>
                        <a:pt x="142565" y="121387"/>
                        <a:pt x="146403" y="140318"/>
                        <a:pt x="149437" y="155587"/>
                      </a:cubicBezTo>
                      <a:cubicBezTo>
                        <a:pt x="149973" y="158266"/>
                        <a:pt x="150508" y="160856"/>
                        <a:pt x="150865" y="163178"/>
                      </a:cubicBezTo>
                      <a:cubicBezTo>
                        <a:pt x="152472" y="170768"/>
                        <a:pt x="153811" y="177108"/>
                        <a:pt x="155060" y="181840"/>
                      </a:cubicBezTo>
                      <a:cubicBezTo>
                        <a:pt x="171304" y="242920"/>
                        <a:pt x="189780" y="308285"/>
                        <a:pt x="201650" y="374186"/>
                      </a:cubicBezTo>
                      <a:cubicBezTo>
                        <a:pt x="208701" y="413566"/>
                        <a:pt x="213432" y="452946"/>
                        <a:pt x="213967" y="491879"/>
                      </a:cubicBezTo>
                      <a:lnTo>
                        <a:pt x="213967" y="491969"/>
                      </a:lnTo>
                      <a:cubicBezTo>
                        <a:pt x="214057" y="495540"/>
                        <a:pt x="214057" y="499380"/>
                        <a:pt x="214146" y="502952"/>
                      </a:cubicBezTo>
                      <a:lnTo>
                        <a:pt x="214146" y="503042"/>
                      </a:lnTo>
                      <a:cubicBezTo>
                        <a:pt x="214057" y="504024"/>
                        <a:pt x="214146" y="505095"/>
                        <a:pt x="214057" y="506167"/>
                      </a:cubicBezTo>
                      <a:cubicBezTo>
                        <a:pt x="216466" y="501702"/>
                        <a:pt x="218965" y="497148"/>
                        <a:pt x="221554" y="492415"/>
                      </a:cubicBezTo>
                      <a:lnTo>
                        <a:pt x="222000" y="491611"/>
                      </a:lnTo>
                      <a:cubicBezTo>
                        <a:pt x="246366" y="447320"/>
                        <a:pt x="276802" y="395350"/>
                        <a:pt x="310182" y="344361"/>
                      </a:cubicBezTo>
                      <a:cubicBezTo>
                        <a:pt x="311610" y="342039"/>
                        <a:pt x="313128" y="339717"/>
                        <a:pt x="314645" y="337485"/>
                      </a:cubicBezTo>
                      <a:cubicBezTo>
                        <a:pt x="347758" y="287211"/>
                        <a:pt x="383549" y="238366"/>
                        <a:pt x="418982" y="199075"/>
                      </a:cubicBezTo>
                      <a:cubicBezTo>
                        <a:pt x="420856" y="196842"/>
                        <a:pt x="422909" y="194699"/>
                        <a:pt x="424873" y="192646"/>
                      </a:cubicBezTo>
                      <a:cubicBezTo>
                        <a:pt x="441028" y="175233"/>
                        <a:pt x="457004" y="159874"/>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2"/>
                        <a:pt x="603290" y="145229"/>
                        <a:pt x="606503" y="150855"/>
                      </a:cubicBezTo>
                      <a:cubicBezTo>
                        <a:pt x="629531" y="189342"/>
                        <a:pt x="616589" y="236758"/>
                        <a:pt x="583297" y="2869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89" name="Google Shape;1589;p28"/>
                <p:cNvSpPr/>
                <p:nvPr/>
              </p:nvSpPr>
              <p:spPr>
                <a:xfrm>
                  <a:off x="501125" y="4633488"/>
                  <a:ext cx="562755" cy="565743"/>
                </a:xfrm>
                <a:custGeom>
                  <a:avLst/>
                  <a:gdLst/>
                  <a:ahLst/>
                  <a:cxnLst/>
                  <a:rect l="l" t="t" r="r" b="b"/>
                  <a:pathLst>
                    <a:path w="562755"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9"/>
                        <a:pt x="477269" y="123088"/>
                      </a:cubicBezTo>
                      <a:cubicBezTo>
                        <a:pt x="461025" y="132197"/>
                        <a:pt x="443264" y="146306"/>
                        <a:pt x="424699" y="163987"/>
                      </a:cubicBezTo>
                      <a:cubicBezTo>
                        <a:pt x="423003" y="165683"/>
                        <a:pt x="421218" y="167380"/>
                        <a:pt x="419344" y="169166"/>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1"/>
                        <a:pt x="212276" y="449290"/>
                        <a:pt x="212187" y="449468"/>
                      </a:cubicBezTo>
                      <a:cubicBezTo>
                        <a:pt x="202815" y="422679"/>
                        <a:pt x="193622" y="395802"/>
                        <a:pt x="184965" y="368834"/>
                      </a:cubicBezTo>
                      <a:cubicBezTo>
                        <a:pt x="169167" y="320524"/>
                        <a:pt x="154351" y="272125"/>
                        <a:pt x="140159" y="223458"/>
                      </a:cubicBezTo>
                      <a:cubicBezTo>
                        <a:pt x="139535" y="221494"/>
                        <a:pt x="138999" y="219708"/>
                        <a:pt x="138464" y="217833"/>
                      </a:cubicBezTo>
                      <a:cubicBezTo>
                        <a:pt x="130788" y="191401"/>
                        <a:pt x="123290" y="164879"/>
                        <a:pt x="115882" y="138358"/>
                      </a:cubicBezTo>
                      <a:cubicBezTo>
                        <a:pt x="115168" y="135769"/>
                        <a:pt x="114454" y="133090"/>
                        <a:pt x="113740" y="130500"/>
                      </a:cubicBezTo>
                      <a:cubicBezTo>
                        <a:pt x="108653" y="112284"/>
                        <a:pt x="103744" y="94156"/>
                        <a:pt x="98835" y="75940"/>
                      </a:cubicBezTo>
                      <a:cubicBezTo>
                        <a:pt x="91516" y="48705"/>
                        <a:pt x="79824" y="-18715"/>
                        <a:pt x="34662" y="4949"/>
                      </a:cubicBezTo>
                      <a:cubicBezTo>
                        <a:pt x="31449" y="6646"/>
                        <a:pt x="28503" y="8789"/>
                        <a:pt x="25826" y="11378"/>
                      </a:cubicBezTo>
                      <a:cubicBezTo>
                        <a:pt x="17882" y="18879"/>
                        <a:pt x="12259" y="29773"/>
                        <a:pt x="8154" y="42989"/>
                      </a:cubicBezTo>
                      <a:cubicBezTo>
                        <a:pt x="8154" y="42989"/>
                        <a:pt x="8154" y="42989"/>
                        <a:pt x="8154" y="43079"/>
                      </a:cubicBezTo>
                      <a:cubicBezTo>
                        <a:pt x="-7287" y="93531"/>
                        <a:pt x="2352" y="175595"/>
                        <a:pt x="11278" y="213100"/>
                      </a:cubicBezTo>
                      <a:cubicBezTo>
                        <a:pt x="11992" y="215868"/>
                        <a:pt x="12706" y="218547"/>
                        <a:pt x="13241" y="220779"/>
                      </a:cubicBezTo>
                      <a:cubicBezTo>
                        <a:pt x="13420" y="221583"/>
                        <a:pt x="13687" y="222298"/>
                        <a:pt x="13955" y="223101"/>
                      </a:cubicBezTo>
                      <a:cubicBezTo>
                        <a:pt x="40731" y="314899"/>
                        <a:pt x="104815" y="400088"/>
                        <a:pt x="166221" y="474561"/>
                      </a:cubicBezTo>
                      <a:cubicBezTo>
                        <a:pt x="172380" y="482062"/>
                        <a:pt x="178538" y="489474"/>
                        <a:pt x="184607" y="496796"/>
                      </a:cubicBezTo>
                      <a:cubicBezTo>
                        <a:pt x="171220" y="520549"/>
                        <a:pt x="161669" y="539034"/>
                        <a:pt x="157653" y="548856"/>
                      </a:cubicBezTo>
                      <a:cubicBezTo>
                        <a:pt x="156582" y="551535"/>
                        <a:pt x="156671" y="554392"/>
                        <a:pt x="157474" y="556893"/>
                      </a:cubicBezTo>
                      <a:cubicBezTo>
                        <a:pt x="156225" y="558857"/>
                        <a:pt x="157832" y="562072"/>
                        <a:pt x="160241" y="561536"/>
                      </a:cubicBezTo>
                      <a:cubicBezTo>
                        <a:pt x="164168" y="566180"/>
                        <a:pt x="170684" y="567966"/>
                        <a:pt x="175325" y="561715"/>
                      </a:cubicBezTo>
                      <a:cubicBezTo>
                        <a:pt x="177824" y="558321"/>
                        <a:pt x="179966" y="554839"/>
                        <a:pt x="182376" y="551446"/>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6"/>
                      </a:cubicBezTo>
                      <a:lnTo>
                        <a:pt x="531803" y="279626"/>
                      </a:lnTo>
                      <a:cubicBezTo>
                        <a:pt x="555901" y="238282"/>
                        <a:pt x="571074" y="192651"/>
                        <a:pt x="557865" y="15255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0" name="Google Shape;1590;p28"/>
                <p:cNvSpPr/>
                <p:nvPr/>
              </p:nvSpPr>
              <p:spPr>
                <a:xfrm>
                  <a:off x="714780" y="4334128"/>
                  <a:ext cx="309215" cy="576053"/>
                </a:xfrm>
                <a:custGeom>
                  <a:avLst/>
                  <a:gdLst/>
                  <a:ahLst/>
                  <a:cxnLst/>
                  <a:rect l="l" t="t" r="r" b="b"/>
                  <a:pathLst>
                    <a:path w="309215"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2"/>
                      </a:cubicBezTo>
                      <a:cubicBezTo>
                        <a:pt x="156868"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7"/>
                      </a:cubicBezTo>
                      <a:cubicBezTo>
                        <a:pt x="-5216" y="572110"/>
                        <a:pt x="15669" y="583986"/>
                        <a:pt x="23702" y="569431"/>
                      </a:cubicBezTo>
                      <a:cubicBezTo>
                        <a:pt x="25665" y="565859"/>
                        <a:pt x="27629" y="562198"/>
                        <a:pt x="29414" y="558447"/>
                      </a:cubicBezTo>
                      <a:lnTo>
                        <a:pt x="29503" y="558179"/>
                      </a:lnTo>
                      <a:cubicBezTo>
                        <a:pt x="29503" y="558090"/>
                        <a:pt x="29503" y="558090"/>
                        <a:pt x="29503" y="558000"/>
                      </a:cubicBezTo>
                      <a:cubicBezTo>
                        <a:pt x="32895" y="551839"/>
                        <a:pt x="36019" y="545767"/>
                        <a:pt x="39053" y="539338"/>
                      </a:cubicBezTo>
                      <a:cubicBezTo>
                        <a:pt x="87964" y="487634"/>
                        <a:pt x="168560" y="404946"/>
                        <a:pt x="228984" y="315917"/>
                      </a:cubicBezTo>
                      <a:cubicBezTo>
                        <a:pt x="230948" y="313149"/>
                        <a:pt x="232822" y="310380"/>
                        <a:pt x="234607" y="307612"/>
                      </a:cubicBezTo>
                      <a:cubicBezTo>
                        <a:pt x="261383" y="267072"/>
                        <a:pt x="283696" y="225459"/>
                        <a:pt x="296727" y="184918"/>
                      </a:cubicBezTo>
                      <a:lnTo>
                        <a:pt x="296727" y="184829"/>
                      </a:lnTo>
                      <a:cubicBezTo>
                        <a:pt x="297709" y="181704"/>
                        <a:pt x="298602" y="178668"/>
                        <a:pt x="299494" y="175542"/>
                      </a:cubicBezTo>
                      <a:cubicBezTo>
                        <a:pt x="316363" y="117499"/>
                        <a:pt x="313061" y="62046"/>
                        <a:pt x="275396" y="160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1" name="Google Shape;1591;p28"/>
                <p:cNvSpPr/>
                <p:nvPr/>
              </p:nvSpPr>
              <p:spPr>
                <a:xfrm>
                  <a:off x="590180" y="4334437"/>
                  <a:ext cx="165099" cy="425839"/>
                </a:xfrm>
                <a:custGeom>
                  <a:avLst/>
                  <a:gdLst/>
                  <a:ahLst/>
                  <a:cxnLst/>
                  <a:rect l="l" t="t" r="r" b="b"/>
                  <a:pathLst>
                    <a:path w="165099" h="425839" extrusionOk="0">
                      <a:moveTo>
                        <a:pt x="153746" y="423925"/>
                      </a:moveTo>
                      <a:cubicBezTo>
                        <a:pt x="146517" y="415174"/>
                        <a:pt x="139466" y="406244"/>
                        <a:pt x="132682" y="396957"/>
                      </a:cubicBezTo>
                      <a:cubicBezTo>
                        <a:pt x="92786" y="342397"/>
                        <a:pt x="61369" y="278907"/>
                        <a:pt x="37271" y="215595"/>
                      </a:cubicBezTo>
                      <a:cubicBezTo>
                        <a:pt x="36824" y="214524"/>
                        <a:pt x="36467" y="213541"/>
                        <a:pt x="36021" y="212380"/>
                      </a:cubicBezTo>
                      <a:cubicBezTo>
                        <a:pt x="31826" y="201397"/>
                        <a:pt x="27899" y="190503"/>
                        <a:pt x="24239"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2"/>
                        <a:pt x="125096" y="99420"/>
                        <a:pt x="126256" y="103617"/>
                      </a:cubicBezTo>
                      <a:cubicBezTo>
                        <a:pt x="135538" y="134246"/>
                        <a:pt x="143036" y="168179"/>
                        <a:pt x="148748" y="200683"/>
                      </a:cubicBezTo>
                      <a:lnTo>
                        <a:pt x="148837" y="200772"/>
                      </a:lnTo>
                      <a:lnTo>
                        <a:pt x="148837" y="200861"/>
                      </a:lnTo>
                      <a:cubicBezTo>
                        <a:pt x="159637" y="262655"/>
                        <a:pt x="164367" y="318912"/>
                        <a:pt x="163207" y="335342"/>
                      </a:cubicBezTo>
                      <a:cubicBezTo>
                        <a:pt x="162850" y="339629"/>
                        <a:pt x="156959" y="339986"/>
                        <a:pt x="156424" y="335699"/>
                      </a:cubicBezTo>
                      <a:cubicBezTo>
                        <a:pt x="156334" y="334985"/>
                        <a:pt x="156245" y="334271"/>
                        <a:pt x="156156" y="333556"/>
                      </a:cubicBezTo>
                      <a:cubicBezTo>
                        <a:pt x="155442" y="327395"/>
                        <a:pt x="154639" y="321144"/>
                        <a:pt x="153925" y="314982"/>
                      </a:cubicBezTo>
                      <a:cubicBezTo>
                        <a:pt x="153478" y="311679"/>
                        <a:pt x="153032" y="308464"/>
                        <a:pt x="152675" y="305160"/>
                      </a:cubicBezTo>
                      <a:cubicBezTo>
                        <a:pt x="150444" y="287301"/>
                        <a:pt x="148123" y="269531"/>
                        <a:pt x="145445" y="251761"/>
                      </a:cubicBezTo>
                      <a:cubicBezTo>
                        <a:pt x="145445" y="251671"/>
                        <a:pt x="145356" y="251671"/>
                        <a:pt x="145356" y="251582"/>
                      </a:cubicBezTo>
                      <a:lnTo>
                        <a:pt x="145356" y="251493"/>
                      </a:lnTo>
                      <a:cubicBezTo>
                        <a:pt x="140537" y="218096"/>
                        <a:pt x="134378" y="184966"/>
                        <a:pt x="125363" y="152373"/>
                      </a:cubicBezTo>
                      <a:cubicBezTo>
                        <a:pt x="122686" y="142729"/>
                        <a:pt x="120455" y="130584"/>
                        <a:pt x="117598" y="118798"/>
                      </a:cubicBezTo>
                      <a:cubicBezTo>
                        <a:pt x="116617" y="114601"/>
                        <a:pt x="115456" y="110314"/>
                        <a:pt x="114118" y="106207"/>
                      </a:cubicBezTo>
                      <a:cubicBezTo>
                        <a:pt x="111261" y="96473"/>
                        <a:pt x="107781" y="87544"/>
                        <a:pt x="102872" y="80668"/>
                      </a:cubicBezTo>
                      <a:cubicBezTo>
                        <a:pt x="96713" y="52450"/>
                        <a:pt x="78684" y="51378"/>
                        <a:pt x="48873" y="77632"/>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3"/>
                      </a:cubicBezTo>
                      <a:cubicBezTo>
                        <a:pt x="140269" y="361060"/>
                        <a:pt x="143571" y="367935"/>
                        <a:pt x="146695" y="374812"/>
                      </a:cubicBezTo>
                      <a:cubicBezTo>
                        <a:pt x="153121" y="388652"/>
                        <a:pt x="159190" y="402493"/>
                        <a:pt x="164724" y="416781"/>
                      </a:cubicBezTo>
                      <a:cubicBezTo>
                        <a:pt x="167045" y="423032"/>
                        <a:pt x="158030" y="429015"/>
                        <a:pt x="153746" y="4239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2" name="Google Shape;1592;p28"/>
                <p:cNvSpPr/>
                <p:nvPr/>
              </p:nvSpPr>
              <p:spPr>
                <a:xfrm>
                  <a:off x="761226" y="397383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30"/>
                      </a:lnTo>
                      <a:cubicBezTo>
                        <a:pt x="49104" y="210799"/>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9"/>
                        <a:pt x="11707" y="454848"/>
                        <a:pt x="12868" y="453776"/>
                      </a:cubicBezTo>
                      <a:cubicBezTo>
                        <a:pt x="14206" y="453062"/>
                        <a:pt x="15188" y="452080"/>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525"/>
                        <a:pt x="219221" y="80962"/>
                        <a:pt x="206279" y="352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3" name="Google Shape;1593;p28"/>
                <p:cNvSpPr/>
                <p:nvPr/>
              </p:nvSpPr>
              <p:spPr>
                <a:xfrm>
                  <a:off x="655151" y="37052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10"/>
                        <a:pt x="171959" y="109188"/>
                        <a:pt x="171066" y="104455"/>
                      </a:cubicBezTo>
                      <a:cubicBezTo>
                        <a:pt x="160445" y="44983"/>
                        <a:pt x="132241" y="2032"/>
                        <a:pt x="74494" y="67"/>
                      </a:cubicBezTo>
                      <a:cubicBezTo>
                        <a:pt x="71995" y="-22"/>
                        <a:pt x="69407" y="-22"/>
                        <a:pt x="67086" y="67"/>
                      </a:cubicBezTo>
                      <a:cubicBezTo>
                        <a:pt x="61463" y="246"/>
                        <a:pt x="56287" y="871"/>
                        <a:pt x="51467" y="1942"/>
                      </a:cubicBezTo>
                      <a:cubicBezTo>
                        <a:pt x="9696" y="11140"/>
                        <a:pt x="-2799" y="52038"/>
                        <a:pt x="503" y="105616"/>
                      </a:cubicBezTo>
                      <a:cubicBezTo>
                        <a:pt x="771" y="109188"/>
                        <a:pt x="1039" y="112670"/>
                        <a:pt x="1396" y="116421"/>
                      </a:cubicBezTo>
                      <a:cubicBezTo>
                        <a:pt x="3538" y="139459"/>
                        <a:pt x="8447" y="164373"/>
                        <a:pt x="14873" y="190001"/>
                      </a:cubicBezTo>
                      <a:cubicBezTo>
                        <a:pt x="15319" y="192055"/>
                        <a:pt x="15855" y="194109"/>
                        <a:pt x="16390" y="196074"/>
                      </a:cubicBezTo>
                      <a:cubicBezTo>
                        <a:pt x="35044" y="267779"/>
                        <a:pt x="65837" y="343324"/>
                        <a:pt x="87168" y="391902"/>
                      </a:cubicBezTo>
                      <a:lnTo>
                        <a:pt x="87258" y="391991"/>
                      </a:lnTo>
                      <a:cubicBezTo>
                        <a:pt x="96272" y="412440"/>
                        <a:pt x="103591" y="427978"/>
                        <a:pt x="107697" y="436729"/>
                      </a:cubicBezTo>
                      <a:cubicBezTo>
                        <a:pt x="109749" y="440926"/>
                        <a:pt x="113409" y="442712"/>
                        <a:pt x="117247" y="442980"/>
                      </a:cubicBezTo>
                      <a:cubicBezTo>
                        <a:pt x="116176" y="450034"/>
                        <a:pt x="115105" y="456999"/>
                        <a:pt x="114123" y="464054"/>
                      </a:cubicBezTo>
                      <a:cubicBezTo>
                        <a:pt x="113766" y="466554"/>
                        <a:pt x="117336" y="468340"/>
                        <a:pt x="118585" y="465750"/>
                      </a:cubicBezTo>
                      <a:cubicBezTo>
                        <a:pt x="121531" y="458874"/>
                        <a:pt x="125012" y="449945"/>
                        <a:pt x="128493" y="439497"/>
                      </a:cubicBezTo>
                      <a:cubicBezTo>
                        <a:pt x="129028" y="439051"/>
                        <a:pt x="125636" y="437890"/>
                        <a:pt x="126172" y="437443"/>
                      </a:cubicBezTo>
                      <a:cubicBezTo>
                        <a:pt x="127779" y="435657"/>
                        <a:pt x="128760" y="434764"/>
                        <a:pt x="129831" y="432800"/>
                      </a:cubicBezTo>
                      <a:lnTo>
                        <a:pt x="130010" y="43262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4" name="Google Shape;1594;p28"/>
                <p:cNvSpPr/>
                <p:nvPr/>
              </p:nvSpPr>
              <p:spPr>
                <a:xfrm>
                  <a:off x="606428" y="4382824"/>
                  <a:ext cx="142852" cy="345891"/>
                </a:xfrm>
                <a:custGeom>
                  <a:avLst/>
                  <a:gdLst/>
                  <a:ahLst/>
                  <a:cxnLst/>
                  <a:rect l="l" t="t" r="r" b="b"/>
                  <a:pathLst>
                    <a:path w="142852" h="345891" extrusionOk="0">
                      <a:moveTo>
                        <a:pt x="126073" y="345891"/>
                      </a:moveTo>
                      <a:lnTo>
                        <a:pt x="142852" y="272221"/>
                      </a:lnTo>
                      <a:cubicBezTo>
                        <a:pt x="142852" y="272221"/>
                        <a:pt x="115987" y="-49515"/>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5" name="Google Shape;1595;p28"/>
                <p:cNvSpPr/>
                <p:nvPr/>
              </p:nvSpPr>
              <p:spPr>
                <a:xfrm>
                  <a:off x="429397" y="4988212"/>
                  <a:ext cx="205639" cy="513367"/>
                </a:xfrm>
                <a:custGeom>
                  <a:avLst/>
                  <a:gdLst/>
                  <a:ahLst/>
                  <a:cxnLst/>
                  <a:rect l="l" t="t" r="r" b="b"/>
                  <a:pathLst>
                    <a:path w="205639" h="513367" extrusionOk="0">
                      <a:moveTo>
                        <a:pt x="179935" y="431126"/>
                      </a:moveTo>
                      <a:cubicBezTo>
                        <a:pt x="176811" y="426125"/>
                        <a:pt x="130667" y="144393"/>
                        <a:pt x="130667" y="144393"/>
                      </a:cubicBezTo>
                      <a:lnTo>
                        <a:pt x="88807" y="20092"/>
                      </a:lnTo>
                      <a:lnTo>
                        <a:pt x="44627" y="0"/>
                      </a:lnTo>
                      <a:lnTo>
                        <a:pt x="0" y="35719"/>
                      </a:lnTo>
                      <a:lnTo>
                        <a:pt x="3749" y="143321"/>
                      </a:lnTo>
                      <a:lnTo>
                        <a:pt x="62745" y="300305"/>
                      </a:lnTo>
                      <a:lnTo>
                        <a:pt x="143966" y="465237"/>
                      </a:lnTo>
                      <a:lnTo>
                        <a:pt x="181720" y="513368"/>
                      </a:lnTo>
                      <a:lnTo>
                        <a:pt x="205640" y="501670"/>
                      </a:lnTo>
                      <a:lnTo>
                        <a:pt x="179935" y="4311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6" name="Google Shape;1596;p28"/>
                <p:cNvSpPr/>
                <p:nvPr/>
              </p:nvSpPr>
              <p:spPr>
                <a:xfrm>
                  <a:off x="567204" y="5145732"/>
                  <a:ext cx="364331" cy="452735"/>
                </a:xfrm>
                <a:custGeom>
                  <a:avLst/>
                  <a:gdLst/>
                  <a:ahLst/>
                  <a:cxnLst/>
                  <a:rect l="l" t="t" r="r" b="b"/>
                  <a:pathLst>
                    <a:path w="364331" h="452735" extrusionOk="0">
                      <a:moveTo>
                        <a:pt x="0" y="452735"/>
                      </a:moveTo>
                      <a:lnTo>
                        <a:pt x="230184" y="272177"/>
                      </a:lnTo>
                      <a:lnTo>
                        <a:pt x="364332" y="149304"/>
                      </a:lnTo>
                      <a:lnTo>
                        <a:pt x="313815" y="0"/>
                      </a:lnTo>
                      <a:lnTo>
                        <a:pt x="154140" y="185916"/>
                      </a:lnTo>
                      <a:lnTo>
                        <a:pt x="24545" y="371297"/>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nvGrpSpPr>
              <p:cNvPr id="1597" name="Google Shape;1597;p28"/>
              <p:cNvGrpSpPr/>
              <p:nvPr/>
            </p:nvGrpSpPr>
            <p:grpSpPr>
              <a:xfrm>
                <a:off x="-131202" y="3705284"/>
                <a:ext cx="1190013" cy="3304167"/>
                <a:chOff x="-131202" y="3705284"/>
                <a:chExt cx="1190013" cy="3304167"/>
              </a:xfrm>
            </p:grpSpPr>
            <p:sp>
              <p:nvSpPr>
                <p:cNvPr id="1598" name="Google Shape;1598;p28"/>
                <p:cNvSpPr/>
                <p:nvPr/>
              </p:nvSpPr>
              <p:spPr>
                <a:xfrm>
                  <a:off x="715139" y="4753361"/>
                  <a:ext cx="343672" cy="372518"/>
                </a:xfrm>
                <a:custGeom>
                  <a:avLst/>
                  <a:gdLst/>
                  <a:ahLst/>
                  <a:cxnLst/>
                  <a:rect l="l" t="t" r="r" b="b"/>
                  <a:pathLst>
                    <a:path w="343672" h="372518" extrusionOk="0">
                      <a:moveTo>
                        <a:pt x="317700" y="159663"/>
                      </a:moveTo>
                      <a:cubicBezTo>
                        <a:pt x="315379" y="163771"/>
                        <a:pt x="312880" y="167789"/>
                        <a:pt x="310292" y="171718"/>
                      </a:cubicBezTo>
                      <a:cubicBezTo>
                        <a:pt x="306632" y="171896"/>
                        <a:pt x="303062" y="172165"/>
                        <a:pt x="299403" y="172343"/>
                      </a:cubicBezTo>
                      <a:cubicBezTo>
                        <a:pt x="275037" y="173950"/>
                        <a:pt x="247636" y="179487"/>
                        <a:pt x="223716" y="173236"/>
                      </a:cubicBezTo>
                      <a:cubicBezTo>
                        <a:pt x="221306" y="176094"/>
                        <a:pt x="218896" y="178773"/>
                        <a:pt x="216486" y="181541"/>
                      </a:cubicBezTo>
                      <a:cubicBezTo>
                        <a:pt x="155169" y="251639"/>
                        <a:pt x="86266" y="327184"/>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8"/>
                      </a:cubicBezTo>
                      <a:cubicBezTo>
                        <a:pt x="199707" y="185202"/>
                        <a:pt x="206936" y="177076"/>
                        <a:pt x="213987" y="168593"/>
                      </a:cubicBezTo>
                      <a:cubicBezTo>
                        <a:pt x="226394" y="153948"/>
                        <a:pt x="238532" y="138946"/>
                        <a:pt x="250492" y="124033"/>
                      </a:cubicBezTo>
                      <a:cubicBezTo>
                        <a:pt x="238621" y="105549"/>
                        <a:pt x="228536" y="85904"/>
                        <a:pt x="216754" y="67330"/>
                      </a:cubicBezTo>
                      <a:cubicBezTo>
                        <a:pt x="212916" y="61258"/>
                        <a:pt x="209078" y="55275"/>
                        <a:pt x="205151" y="49292"/>
                      </a:cubicBezTo>
                      <a:cubicBezTo>
                        <a:pt x="206936" y="47506"/>
                        <a:pt x="208811" y="45809"/>
                        <a:pt x="210506" y="44113"/>
                      </a:cubicBezTo>
                      <a:cubicBezTo>
                        <a:pt x="227375" y="68044"/>
                        <a:pt x="242548" y="94030"/>
                        <a:pt x="254151" y="119658"/>
                      </a:cubicBezTo>
                      <a:cubicBezTo>
                        <a:pt x="267361" y="103138"/>
                        <a:pt x="280213" y="86529"/>
                        <a:pt x="293155" y="69830"/>
                      </a:cubicBezTo>
                      <a:cubicBezTo>
                        <a:pt x="281106" y="49203"/>
                        <a:pt x="272181" y="26075"/>
                        <a:pt x="263077" y="3215"/>
                      </a:cubicBezTo>
                      <a:cubicBezTo>
                        <a:pt x="265130" y="1965"/>
                        <a:pt x="267182" y="982"/>
                        <a:pt x="269146" y="0"/>
                      </a:cubicBezTo>
                      <a:cubicBezTo>
                        <a:pt x="280927" y="20181"/>
                        <a:pt x="291995" y="41523"/>
                        <a:pt x="298510" y="62865"/>
                      </a:cubicBezTo>
                      <a:cubicBezTo>
                        <a:pt x="310827" y="46791"/>
                        <a:pt x="323144" y="30539"/>
                        <a:pt x="335283" y="14287"/>
                      </a:cubicBezTo>
                      <a:cubicBezTo>
                        <a:pt x="338942" y="20271"/>
                        <a:pt x="341620" y="26432"/>
                        <a:pt x="343672" y="32682"/>
                      </a:cubicBezTo>
                      <a:cubicBezTo>
                        <a:pt x="307257" y="79742"/>
                        <a:pt x="266558" y="124659"/>
                        <a:pt x="228089" y="168324"/>
                      </a:cubicBezTo>
                      <a:cubicBezTo>
                        <a:pt x="248528" y="161627"/>
                        <a:pt x="272002" y="163056"/>
                        <a:pt x="293244" y="161538"/>
                      </a:cubicBezTo>
                      <a:cubicBezTo>
                        <a:pt x="301456" y="161003"/>
                        <a:pt x="309578" y="160288"/>
                        <a:pt x="317700" y="1596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599" name="Google Shape;1599;p28"/>
                <p:cNvSpPr/>
                <p:nvPr/>
              </p:nvSpPr>
              <p:spPr>
                <a:xfrm>
                  <a:off x="509011" y="4644777"/>
                  <a:ext cx="154463" cy="402259"/>
                </a:xfrm>
                <a:custGeom>
                  <a:avLst/>
                  <a:gdLst/>
                  <a:ahLst/>
                  <a:cxnLst/>
                  <a:rect l="l" t="t" r="r" b="b"/>
                  <a:pathLst>
                    <a:path w="154463" h="402259" extrusionOk="0">
                      <a:moveTo>
                        <a:pt x="150303" y="401478"/>
                      </a:moveTo>
                      <a:cubicBezTo>
                        <a:pt x="109246" y="352544"/>
                        <a:pt x="73277" y="292715"/>
                        <a:pt x="46679" y="228243"/>
                      </a:cubicBezTo>
                      <a:cubicBezTo>
                        <a:pt x="32845" y="223599"/>
                        <a:pt x="19279" y="217973"/>
                        <a:pt x="5801" y="211723"/>
                      </a:cubicBezTo>
                      <a:cubicBezTo>
                        <a:pt x="5534" y="210919"/>
                        <a:pt x="5266" y="210205"/>
                        <a:pt x="5087" y="209401"/>
                      </a:cubicBezTo>
                      <a:cubicBezTo>
                        <a:pt x="4463" y="207079"/>
                        <a:pt x="3749" y="204490"/>
                        <a:pt x="3124" y="201721"/>
                      </a:cubicBezTo>
                      <a:cubicBezTo>
                        <a:pt x="16958" y="207347"/>
                        <a:pt x="30614" y="213509"/>
                        <a:pt x="43556" y="220385"/>
                      </a:cubicBezTo>
                      <a:cubicBezTo>
                        <a:pt x="19368" y="159663"/>
                        <a:pt x="3659" y="95101"/>
                        <a:pt x="0" y="31700"/>
                      </a:cubicBezTo>
                      <a:cubicBezTo>
                        <a:pt x="0" y="31611"/>
                        <a:pt x="0" y="31611"/>
                        <a:pt x="0" y="31611"/>
                      </a:cubicBezTo>
                      <a:cubicBezTo>
                        <a:pt x="4016" y="18395"/>
                        <a:pt x="9729" y="7590"/>
                        <a:pt x="17672" y="0"/>
                      </a:cubicBezTo>
                      <a:cubicBezTo>
                        <a:pt x="21153" y="59114"/>
                        <a:pt x="26776" y="116889"/>
                        <a:pt x="44359" y="175736"/>
                      </a:cubicBezTo>
                      <a:cubicBezTo>
                        <a:pt x="44627" y="176629"/>
                        <a:pt x="44984" y="177611"/>
                        <a:pt x="45251" y="178594"/>
                      </a:cubicBezTo>
                      <a:cubicBezTo>
                        <a:pt x="52749" y="168593"/>
                        <a:pt x="61585" y="160199"/>
                        <a:pt x="71492" y="151894"/>
                      </a:cubicBezTo>
                      <a:cubicBezTo>
                        <a:pt x="83987" y="141446"/>
                        <a:pt x="94787" y="130373"/>
                        <a:pt x="105587" y="119122"/>
                      </a:cubicBezTo>
                      <a:cubicBezTo>
                        <a:pt x="106301" y="121712"/>
                        <a:pt x="107015" y="124390"/>
                        <a:pt x="107729" y="126980"/>
                      </a:cubicBezTo>
                      <a:cubicBezTo>
                        <a:pt x="100767" y="134481"/>
                        <a:pt x="93627" y="141892"/>
                        <a:pt x="85415" y="148768"/>
                      </a:cubicBezTo>
                      <a:cubicBezTo>
                        <a:pt x="71670" y="160109"/>
                        <a:pt x="57925" y="171003"/>
                        <a:pt x="47394" y="185202"/>
                      </a:cubicBezTo>
                      <a:cubicBezTo>
                        <a:pt x="54712" y="208329"/>
                        <a:pt x="63370" y="231100"/>
                        <a:pt x="73009" y="253246"/>
                      </a:cubicBezTo>
                      <a:cubicBezTo>
                        <a:pt x="90414" y="243423"/>
                        <a:pt x="103445" y="228600"/>
                        <a:pt x="118618" y="215920"/>
                      </a:cubicBezTo>
                      <a:cubicBezTo>
                        <a:pt x="122456" y="212616"/>
                        <a:pt x="126383" y="209580"/>
                        <a:pt x="130399" y="206544"/>
                      </a:cubicBezTo>
                      <a:cubicBezTo>
                        <a:pt x="131024" y="208508"/>
                        <a:pt x="131559" y="210294"/>
                        <a:pt x="132095" y="212169"/>
                      </a:cubicBezTo>
                      <a:cubicBezTo>
                        <a:pt x="124865" y="217706"/>
                        <a:pt x="117814" y="223599"/>
                        <a:pt x="110853" y="229761"/>
                      </a:cubicBezTo>
                      <a:cubicBezTo>
                        <a:pt x="99428" y="239941"/>
                        <a:pt x="88272" y="249763"/>
                        <a:pt x="74437" y="256282"/>
                      </a:cubicBezTo>
                      <a:cubicBezTo>
                        <a:pt x="96215" y="306020"/>
                        <a:pt x="123348" y="353347"/>
                        <a:pt x="154051" y="398443"/>
                      </a:cubicBezTo>
                      <a:cubicBezTo>
                        <a:pt x="155658" y="400675"/>
                        <a:pt x="152177" y="403711"/>
                        <a:pt x="150303" y="40147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0" name="Google Shape;1600;p28"/>
                <p:cNvSpPr/>
                <p:nvPr/>
              </p:nvSpPr>
              <p:spPr>
                <a:xfrm>
                  <a:off x="787262" y="433536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6"/>
                        <a:pt x="147220" y="310485"/>
                        <a:pt x="162214" y="306467"/>
                      </a:cubicBezTo>
                      <a:cubicBezTo>
                        <a:pt x="160340" y="309235"/>
                        <a:pt x="158466" y="312003"/>
                        <a:pt x="156591" y="314772"/>
                      </a:cubicBezTo>
                      <a:cubicBezTo>
                        <a:pt x="143471" y="317897"/>
                        <a:pt x="130530" y="321558"/>
                        <a:pt x="117231" y="323969"/>
                      </a:cubicBezTo>
                      <a:cubicBezTo>
                        <a:pt x="87956" y="375136"/>
                        <a:pt x="50380" y="422196"/>
                        <a:pt x="3344" y="463451"/>
                      </a:cubicBezTo>
                      <a:cubicBezTo>
                        <a:pt x="1558" y="465148"/>
                        <a:pt x="-1208" y="462736"/>
                        <a:pt x="577" y="460861"/>
                      </a:cubicBezTo>
                      <a:cubicBezTo>
                        <a:pt x="61894" y="395407"/>
                        <a:pt x="112054" y="320844"/>
                        <a:pt x="144007" y="237262"/>
                      </a:cubicBezTo>
                      <a:cubicBezTo>
                        <a:pt x="125888" y="221456"/>
                        <a:pt x="109823" y="203150"/>
                        <a:pt x="92061" y="186898"/>
                      </a:cubicBezTo>
                      <a:cubicBezTo>
                        <a:pt x="83404" y="178951"/>
                        <a:pt x="74032" y="171450"/>
                        <a:pt x="64928" y="163770"/>
                      </a:cubicBezTo>
                      <a:cubicBezTo>
                        <a:pt x="66267" y="160467"/>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60"/>
                        <a:pt x="164803" y="172164"/>
                        <a:pt x="168819" y="153680"/>
                      </a:cubicBezTo>
                      <a:cubicBezTo>
                        <a:pt x="142668" y="133856"/>
                        <a:pt x="118748" y="109121"/>
                        <a:pt x="95007" y="85636"/>
                      </a:cubicBezTo>
                      <a:cubicBezTo>
                        <a:pt x="96078" y="83582"/>
                        <a:pt x="96970" y="81528"/>
                        <a:pt x="97952" y="79474"/>
                      </a:cubicBezTo>
                      <a:cubicBezTo>
                        <a:pt x="123032" y="99477"/>
                        <a:pt x="149273" y="120104"/>
                        <a:pt x="170872" y="143411"/>
                      </a:cubicBezTo>
                      <a:cubicBezTo>
                        <a:pt x="180422" y="96262"/>
                        <a:pt x="184885" y="48310"/>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340" y="179397"/>
                        <a:pt x="227191" y="1743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1" name="Google Shape;1601;p28"/>
                <p:cNvSpPr/>
                <p:nvPr/>
              </p:nvSpPr>
              <p:spPr>
                <a:xfrm>
                  <a:off x="592284" y="4344650"/>
                  <a:ext cx="154758" cy="304806"/>
                </a:xfrm>
                <a:custGeom>
                  <a:avLst/>
                  <a:gdLst/>
                  <a:ahLst/>
                  <a:cxnLst/>
                  <a:rect l="l" t="t" r="r" b="b"/>
                  <a:pathLst>
                    <a:path w="154758" h="304806" extrusionOk="0">
                      <a:moveTo>
                        <a:pt x="151909" y="304770"/>
                      </a:moveTo>
                      <a:cubicBezTo>
                        <a:pt x="151463" y="304770"/>
                        <a:pt x="151017" y="304592"/>
                        <a:pt x="150660" y="304145"/>
                      </a:cubicBezTo>
                      <a:cubicBezTo>
                        <a:pt x="146911" y="299591"/>
                        <a:pt x="143252" y="295126"/>
                        <a:pt x="139681" y="290393"/>
                      </a:cubicBezTo>
                      <a:cubicBezTo>
                        <a:pt x="120670" y="265926"/>
                        <a:pt x="104159" y="239673"/>
                        <a:pt x="89521" y="212437"/>
                      </a:cubicBezTo>
                      <a:cubicBezTo>
                        <a:pt x="81578" y="211723"/>
                        <a:pt x="73634" y="210741"/>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7"/>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5"/>
                        <a:pt x="19279" y="99120"/>
                        <a:pt x="16066" y="98584"/>
                      </a:cubicBezTo>
                      <a:cubicBezTo>
                        <a:pt x="11067" y="97691"/>
                        <a:pt x="6069" y="96798"/>
                        <a:pt x="1071" y="95815"/>
                      </a:cubicBezTo>
                      <a:cubicBezTo>
                        <a:pt x="625" y="93672"/>
                        <a:pt x="268" y="91440"/>
                        <a:pt x="0" y="89297"/>
                      </a:cubicBezTo>
                      <a:cubicBezTo>
                        <a:pt x="5980" y="90458"/>
                        <a:pt x="11781" y="91618"/>
                        <a:pt x="17761" y="92690"/>
                      </a:cubicBezTo>
                      <a:cubicBezTo>
                        <a:pt x="19725" y="93137"/>
                        <a:pt x="21689" y="93494"/>
                        <a:pt x="23652" y="93940"/>
                      </a:cubicBezTo>
                      <a:cubicBezTo>
                        <a:pt x="29007" y="94923"/>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7"/>
                        <a:pt x="19011" y="5983"/>
                      </a:cubicBezTo>
                      <a:cubicBezTo>
                        <a:pt x="21332" y="3750"/>
                        <a:pt x="23652" y="1786"/>
                        <a:pt x="25883" y="0"/>
                      </a:cubicBezTo>
                      <a:cubicBezTo>
                        <a:pt x="31328" y="18574"/>
                        <a:pt x="36951" y="37148"/>
                        <a:pt x="42842" y="55453"/>
                      </a:cubicBezTo>
                      <a:cubicBezTo>
                        <a:pt x="44091" y="59472"/>
                        <a:pt x="45430" y="63490"/>
                        <a:pt x="46769" y="67508"/>
                      </a:cubicBezTo>
                      <a:cubicBezTo>
                        <a:pt x="56319" y="96530"/>
                        <a:pt x="66672" y="125194"/>
                        <a:pt x="78097" y="153412"/>
                      </a:cubicBezTo>
                      <a:cubicBezTo>
                        <a:pt x="89521" y="134302"/>
                        <a:pt x="101124" y="115371"/>
                        <a:pt x="112013" y="96083"/>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4"/>
                        <a:pt x="154230" y="301198"/>
                      </a:cubicBezTo>
                      <a:cubicBezTo>
                        <a:pt x="155747" y="302806"/>
                        <a:pt x="153694" y="305128"/>
                        <a:pt x="151909" y="30477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2" name="Google Shape;1602;p28"/>
                <p:cNvSpPr/>
                <p:nvPr/>
              </p:nvSpPr>
              <p:spPr>
                <a:xfrm>
                  <a:off x="799912" y="3985140"/>
                  <a:ext cx="167593" cy="340555"/>
                </a:xfrm>
                <a:custGeom>
                  <a:avLst/>
                  <a:gdLst/>
                  <a:ahLst/>
                  <a:cxnLst/>
                  <a:rect l="l" t="t" r="r" b="b"/>
                  <a:pathLst>
                    <a:path w="167593" h="340555" extrusionOk="0">
                      <a:moveTo>
                        <a:pt x="141532"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1" y="340042"/>
                        <a:pt x="154" y="339060"/>
                      </a:cubicBezTo>
                      <a:cubicBezTo>
                        <a:pt x="27020" y="295126"/>
                        <a:pt x="52100" y="250210"/>
                        <a:pt x="74859" y="204311"/>
                      </a:cubicBezTo>
                      <a:cubicBezTo>
                        <a:pt x="57098" y="189756"/>
                        <a:pt x="39961" y="172790"/>
                        <a:pt x="24877" y="155020"/>
                      </a:cubicBezTo>
                      <a:lnTo>
                        <a:pt x="24877" y="154930"/>
                      </a:lnTo>
                      <a:cubicBezTo>
                        <a:pt x="25770" y="152340"/>
                        <a:pt x="26663" y="149662"/>
                        <a:pt x="27555" y="146983"/>
                      </a:cubicBezTo>
                      <a:cubicBezTo>
                        <a:pt x="45852" y="162163"/>
                        <a:pt x="63078" y="179576"/>
                        <a:pt x="78072" y="197703"/>
                      </a:cubicBezTo>
                      <a:cubicBezTo>
                        <a:pt x="91014" y="171182"/>
                        <a:pt x="103153" y="144214"/>
                        <a:pt x="114488" y="116800"/>
                      </a:cubicBezTo>
                      <a:cubicBezTo>
                        <a:pt x="96191" y="100102"/>
                        <a:pt x="77894" y="80099"/>
                        <a:pt x="62185" y="59293"/>
                      </a:cubicBezTo>
                      <a:lnTo>
                        <a:pt x="62185" y="59204"/>
                      </a:lnTo>
                      <a:cubicBezTo>
                        <a:pt x="63524" y="56793"/>
                        <a:pt x="64684" y="54292"/>
                        <a:pt x="66023" y="51971"/>
                      </a:cubicBezTo>
                      <a:cubicBezTo>
                        <a:pt x="71289" y="58221"/>
                        <a:pt x="76466" y="64740"/>
                        <a:pt x="81910" y="70902"/>
                      </a:cubicBezTo>
                      <a:cubicBezTo>
                        <a:pt x="93513" y="84028"/>
                        <a:pt x="105830" y="96619"/>
                        <a:pt x="117344" y="109924"/>
                      </a:cubicBezTo>
                      <a:cubicBezTo>
                        <a:pt x="117522" y="109657"/>
                        <a:pt x="117701" y="109299"/>
                        <a:pt x="117701" y="109031"/>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6"/>
                        <a:pt x="130464" y="53846"/>
                        <a:pt x="134302" y="63937"/>
                      </a:cubicBezTo>
                      <a:cubicBezTo>
                        <a:pt x="141621" y="42684"/>
                        <a:pt x="148047" y="21431"/>
                        <a:pt x="154295" y="0"/>
                      </a:cubicBezTo>
                      <a:cubicBezTo>
                        <a:pt x="160721" y="6251"/>
                        <a:pt x="165005" y="14377"/>
                        <a:pt x="167593" y="23753"/>
                      </a:cubicBezTo>
                      <a:cubicBezTo>
                        <a:pt x="167593" y="23842"/>
                        <a:pt x="167593" y="23842"/>
                        <a:pt x="167593" y="23931"/>
                      </a:cubicBezTo>
                      <a:cubicBezTo>
                        <a:pt x="158133" y="50096"/>
                        <a:pt x="147869" y="75724"/>
                        <a:pt x="137426" y="100727"/>
                      </a:cubicBezTo>
                      <a:cubicBezTo>
                        <a:pt x="126269" y="127605"/>
                        <a:pt x="114041" y="153859"/>
                        <a:pt x="100832" y="179665"/>
                      </a:cubicBezTo>
                      <a:cubicBezTo>
                        <a:pt x="113684" y="178326"/>
                        <a:pt x="126448" y="177612"/>
                        <a:pt x="139300" y="176897"/>
                      </a:cubicBezTo>
                      <a:cubicBezTo>
                        <a:pt x="140103" y="176808"/>
                        <a:pt x="140817" y="176808"/>
                        <a:pt x="141532" y="17671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3" name="Google Shape;1603;p28"/>
                <p:cNvSpPr/>
                <p:nvPr/>
              </p:nvSpPr>
              <p:spPr>
                <a:xfrm>
                  <a:off x="655833" y="3705284"/>
                  <a:ext cx="172794" cy="362317"/>
                </a:xfrm>
                <a:custGeom>
                  <a:avLst/>
                  <a:gdLst/>
                  <a:ahLst/>
                  <a:cxnLst/>
                  <a:rect l="l" t="t" r="r" b="b"/>
                  <a:pathLst>
                    <a:path w="172794" h="362317" extrusionOk="0">
                      <a:moveTo>
                        <a:pt x="118439" y="359598"/>
                      </a:moveTo>
                      <a:cubicBezTo>
                        <a:pt x="117814" y="363617"/>
                        <a:pt x="111299" y="362992"/>
                        <a:pt x="111477" y="358974"/>
                      </a:cubicBezTo>
                      <a:cubicBezTo>
                        <a:pt x="112816" y="312003"/>
                        <a:pt x="110942" y="266372"/>
                        <a:pt x="106033" y="221813"/>
                      </a:cubicBezTo>
                      <a:cubicBezTo>
                        <a:pt x="95412" y="218867"/>
                        <a:pt x="84880" y="215920"/>
                        <a:pt x="74259" y="212973"/>
                      </a:cubicBezTo>
                      <a:cubicBezTo>
                        <a:pt x="54712" y="207437"/>
                        <a:pt x="35255" y="201989"/>
                        <a:pt x="15887" y="196007"/>
                      </a:cubicBezTo>
                      <a:cubicBezTo>
                        <a:pt x="15352" y="193953"/>
                        <a:pt x="14816" y="191988"/>
                        <a:pt x="14370" y="189934"/>
                      </a:cubicBezTo>
                      <a:cubicBezTo>
                        <a:pt x="34184" y="195024"/>
                        <a:pt x="53909" y="200561"/>
                        <a:pt x="73634" y="206097"/>
                      </a:cubicBezTo>
                      <a:cubicBezTo>
                        <a:pt x="84166" y="209133"/>
                        <a:pt x="94698" y="212169"/>
                        <a:pt x="105140" y="215206"/>
                      </a:cubicBezTo>
                      <a:cubicBezTo>
                        <a:pt x="103534" y="201543"/>
                        <a:pt x="101660" y="187970"/>
                        <a:pt x="99339" y="174397"/>
                      </a:cubicBezTo>
                      <a:cubicBezTo>
                        <a:pt x="98000" y="166092"/>
                        <a:pt x="96572" y="157877"/>
                        <a:pt x="94966" y="149572"/>
                      </a:cubicBezTo>
                      <a:cubicBezTo>
                        <a:pt x="63905" y="137339"/>
                        <a:pt x="32399" y="126712"/>
                        <a:pt x="893" y="116354"/>
                      </a:cubicBezTo>
                      <a:cubicBezTo>
                        <a:pt x="535" y="112693"/>
                        <a:pt x="178" y="109121"/>
                        <a:pt x="0" y="105549"/>
                      </a:cubicBezTo>
                      <a:cubicBezTo>
                        <a:pt x="31417" y="114657"/>
                        <a:pt x="62299" y="125998"/>
                        <a:pt x="92734" y="138142"/>
                      </a:cubicBezTo>
                      <a:cubicBezTo>
                        <a:pt x="82916" y="91976"/>
                        <a:pt x="69171" y="46791"/>
                        <a:pt x="50964" y="1875"/>
                      </a:cubicBezTo>
                      <a:cubicBezTo>
                        <a:pt x="55694" y="804"/>
                        <a:pt x="60960" y="89"/>
                        <a:pt x="66583" y="0"/>
                      </a:cubicBezTo>
                      <a:cubicBezTo>
                        <a:pt x="90949" y="54382"/>
                        <a:pt x="108353" y="112782"/>
                        <a:pt x="117547" y="172164"/>
                      </a:cubicBezTo>
                      <a:cubicBezTo>
                        <a:pt x="134862" y="149215"/>
                        <a:pt x="153426" y="127427"/>
                        <a:pt x="170563" y="104388"/>
                      </a:cubicBezTo>
                      <a:cubicBezTo>
                        <a:pt x="171456" y="109121"/>
                        <a:pt x="172170" y="113854"/>
                        <a:pt x="172794" y="118854"/>
                      </a:cubicBezTo>
                      <a:cubicBezTo>
                        <a:pt x="157175" y="141982"/>
                        <a:pt x="139324" y="164038"/>
                        <a:pt x="118885" y="181005"/>
                      </a:cubicBezTo>
                      <a:cubicBezTo>
                        <a:pt x="125222" y="225832"/>
                        <a:pt x="127097" y="270927"/>
                        <a:pt x="123705" y="315397"/>
                      </a:cubicBezTo>
                      <a:lnTo>
                        <a:pt x="123616" y="315665"/>
                      </a:lnTo>
                      <a:cubicBezTo>
                        <a:pt x="122366" y="330488"/>
                        <a:pt x="120670" y="345132"/>
                        <a:pt x="118439" y="3595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4" name="Google Shape;1604;p28"/>
                <p:cNvSpPr/>
                <p:nvPr/>
              </p:nvSpPr>
              <p:spPr>
                <a:xfrm>
                  <a:off x="634212" y="5092064"/>
                  <a:ext cx="389344" cy="412965"/>
                </a:xfrm>
                <a:custGeom>
                  <a:avLst/>
                  <a:gdLst/>
                  <a:ahLst/>
                  <a:cxnLst/>
                  <a:rect l="l" t="t" r="r" b="b"/>
                  <a:pathLst>
                    <a:path w="389344" h="412965" extrusionOk="0">
                      <a:moveTo>
                        <a:pt x="262783" y="159395"/>
                      </a:moveTo>
                      <a:cubicBezTo>
                        <a:pt x="252251" y="170825"/>
                        <a:pt x="241541" y="182166"/>
                        <a:pt x="230920" y="193506"/>
                      </a:cubicBezTo>
                      <a:cubicBezTo>
                        <a:pt x="244218" y="194846"/>
                        <a:pt x="257785" y="195917"/>
                        <a:pt x="271351" y="196989"/>
                      </a:cubicBezTo>
                      <a:cubicBezTo>
                        <a:pt x="279563" y="197525"/>
                        <a:pt x="287774" y="198329"/>
                        <a:pt x="296075" y="199043"/>
                      </a:cubicBezTo>
                      <a:cubicBezTo>
                        <a:pt x="306428" y="200115"/>
                        <a:pt x="316871" y="201276"/>
                        <a:pt x="327135" y="202883"/>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756" y="351741"/>
                        <a:pt x="133366" y="349329"/>
                      </a:cubicBezTo>
                      <a:cubicBezTo>
                        <a:pt x="126761" y="347454"/>
                        <a:pt x="120156" y="345490"/>
                        <a:pt x="113641" y="343436"/>
                      </a:cubicBezTo>
                      <a:cubicBezTo>
                        <a:pt x="106858" y="341293"/>
                        <a:pt x="100342" y="339149"/>
                        <a:pt x="93737" y="336917"/>
                      </a:cubicBezTo>
                      <a:cubicBezTo>
                        <a:pt x="69282" y="361921"/>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8"/>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6"/>
                        <a:pt x="93023" y="210026"/>
                      </a:cubicBezTo>
                      <a:cubicBezTo>
                        <a:pt x="94451" y="207705"/>
                        <a:pt x="95969" y="205383"/>
                        <a:pt x="97486" y="203150"/>
                      </a:cubicBezTo>
                      <a:cubicBezTo>
                        <a:pt x="99628" y="208597"/>
                        <a:pt x="101949" y="214045"/>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6"/>
                        <a:pt x="241362" y="161628"/>
                      </a:cubicBezTo>
                      <a:cubicBezTo>
                        <a:pt x="230920" y="147608"/>
                        <a:pt x="225207" y="129480"/>
                        <a:pt x="219317" y="113497"/>
                      </a:cubicBezTo>
                      <a:cubicBezTo>
                        <a:pt x="217978" y="109835"/>
                        <a:pt x="216550" y="106085"/>
                        <a:pt x="215300" y="102424"/>
                      </a:cubicBezTo>
                      <a:cubicBezTo>
                        <a:pt x="214229" y="99744"/>
                        <a:pt x="213158" y="96976"/>
                        <a:pt x="212176" y="94208"/>
                      </a:cubicBezTo>
                      <a:cubicBezTo>
                        <a:pt x="208517" y="84564"/>
                        <a:pt x="204947" y="74652"/>
                        <a:pt x="201823" y="64830"/>
                      </a:cubicBezTo>
                      <a:cubicBezTo>
                        <a:pt x="203697" y="62597"/>
                        <a:pt x="205750" y="60454"/>
                        <a:pt x="207714" y="58401"/>
                      </a:cubicBezTo>
                      <a:cubicBezTo>
                        <a:pt x="212623" y="67062"/>
                        <a:pt x="216193" y="76349"/>
                        <a:pt x="219585" y="85636"/>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3"/>
                        <a:pt x="271887" y="128141"/>
                      </a:cubicBezTo>
                      <a:cubicBezTo>
                        <a:pt x="275189" y="124480"/>
                        <a:pt x="278402" y="120908"/>
                        <a:pt x="281705" y="117247"/>
                      </a:cubicBezTo>
                      <a:cubicBezTo>
                        <a:pt x="275993" y="95637"/>
                        <a:pt x="270727" y="73849"/>
                        <a:pt x="265282" y="52150"/>
                      </a:cubicBezTo>
                      <a:cubicBezTo>
                        <a:pt x="262158" y="39291"/>
                        <a:pt x="258142" y="26253"/>
                        <a:pt x="255464" y="13127"/>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1"/>
                      </a:cubicBezTo>
                      <a:cubicBezTo>
                        <a:pt x="354357" y="62151"/>
                        <a:pt x="313657" y="104299"/>
                        <a:pt x="277331" y="143679"/>
                      </a:cubicBezTo>
                      <a:cubicBezTo>
                        <a:pt x="306696" y="145376"/>
                        <a:pt x="336596" y="148947"/>
                        <a:pt x="365871" y="152698"/>
                      </a:cubicBezTo>
                      <a:cubicBezTo>
                        <a:pt x="364264" y="155377"/>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05"/>
                        <a:pt x="265104" y="156895"/>
                        <a:pt x="262783" y="159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5" name="Google Shape;1605;p28"/>
                <p:cNvSpPr/>
                <p:nvPr/>
              </p:nvSpPr>
              <p:spPr>
                <a:xfrm>
                  <a:off x="526478" y="5437822"/>
                  <a:ext cx="518588" cy="486392"/>
                </a:xfrm>
                <a:custGeom>
                  <a:avLst/>
                  <a:gdLst/>
                  <a:ahLst/>
                  <a:cxnLst/>
                  <a:rect l="l" t="t" r="r" b="b"/>
                  <a:pathLst>
                    <a:path w="518588" h="486392" extrusionOk="0">
                      <a:moveTo>
                        <a:pt x="417732" y="111710"/>
                      </a:moveTo>
                      <a:cubicBezTo>
                        <a:pt x="402737" y="134213"/>
                        <a:pt x="386850" y="156180"/>
                        <a:pt x="370160" y="177611"/>
                      </a:cubicBezTo>
                      <a:cubicBezTo>
                        <a:pt x="405147" y="170557"/>
                        <a:pt x="444776" y="168681"/>
                        <a:pt x="481013" y="172700"/>
                      </a:cubicBezTo>
                      <a:cubicBezTo>
                        <a:pt x="477889" y="176897"/>
                        <a:pt x="474765" y="181004"/>
                        <a:pt x="471462" y="185112"/>
                      </a:cubicBezTo>
                      <a:lnTo>
                        <a:pt x="471373" y="185112"/>
                      </a:lnTo>
                      <a:cubicBezTo>
                        <a:pt x="436118" y="186630"/>
                        <a:pt x="399257" y="186005"/>
                        <a:pt x="365073" y="183862"/>
                      </a:cubicBezTo>
                      <a:cubicBezTo>
                        <a:pt x="334102" y="223063"/>
                        <a:pt x="300453" y="260211"/>
                        <a:pt x="264663" y="294947"/>
                      </a:cubicBezTo>
                      <a:cubicBezTo>
                        <a:pt x="291082" y="296019"/>
                        <a:pt x="319821" y="299859"/>
                        <a:pt x="347311" y="306109"/>
                      </a:cubicBezTo>
                      <a:cubicBezTo>
                        <a:pt x="341510" y="311021"/>
                        <a:pt x="335619" y="315843"/>
                        <a:pt x="329550" y="320575"/>
                      </a:cubicBezTo>
                      <a:cubicBezTo>
                        <a:pt x="305630" y="314772"/>
                        <a:pt x="281888" y="307717"/>
                        <a:pt x="259843" y="300216"/>
                      </a:cubicBezTo>
                      <a:cubicBezTo>
                        <a:pt x="259664" y="300216"/>
                        <a:pt x="259575" y="300037"/>
                        <a:pt x="259397" y="299948"/>
                      </a:cubicBezTo>
                      <a:cubicBezTo>
                        <a:pt x="181568" y="374868"/>
                        <a:pt x="94010" y="438447"/>
                        <a:pt x="2793" y="486132"/>
                      </a:cubicBezTo>
                      <a:cubicBezTo>
                        <a:pt x="741" y="487293"/>
                        <a:pt x="-1134" y="484257"/>
                        <a:pt x="830" y="483096"/>
                      </a:cubicBezTo>
                      <a:cubicBezTo>
                        <a:pt x="70537" y="440144"/>
                        <a:pt x="136584" y="392459"/>
                        <a:pt x="197723" y="338881"/>
                      </a:cubicBezTo>
                      <a:cubicBezTo>
                        <a:pt x="185495" y="324326"/>
                        <a:pt x="178176" y="304949"/>
                        <a:pt x="169429" y="288429"/>
                      </a:cubicBezTo>
                      <a:cubicBezTo>
                        <a:pt x="163360" y="276820"/>
                        <a:pt x="157380" y="265211"/>
                        <a:pt x="151489" y="253603"/>
                      </a:cubicBezTo>
                      <a:cubicBezTo>
                        <a:pt x="153274" y="251639"/>
                        <a:pt x="155149" y="249674"/>
                        <a:pt x="156934" y="247709"/>
                      </a:cubicBezTo>
                      <a:cubicBezTo>
                        <a:pt x="164877" y="260389"/>
                        <a:pt x="172464" y="273159"/>
                        <a:pt x="179783" y="286286"/>
                      </a:cubicBezTo>
                      <a:cubicBezTo>
                        <a:pt x="188172" y="301555"/>
                        <a:pt x="198615" y="317182"/>
                        <a:pt x="203346" y="334149"/>
                      </a:cubicBezTo>
                      <a:cubicBezTo>
                        <a:pt x="241546" y="300216"/>
                        <a:pt x="277694" y="263962"/>
                        <a:pt x="311431" y="224939"/>
                      </a:cubicBezTo>
                      <a:cubicBezTo>
                        <a:pt x="313841" y="222081"/>
                        <a:pt x="316251" y="219224"/>
                        <a:pt x="318572" y="216456"/>
                      </a:cubicBezTo>
                      <a:cubicBezTo>
                        <a:pt x="314644" y="210294"/>
                        <a:pt x="311967" y="203597"/>
                        <a:pt x="308932" y="196542"/>
                      </a:cubicBezTo>
                      <a:cubicBezTo>
                        <a:pt x="303041" y="183505"/>
                        <a:pt x="295009" y="173504"/>
                        <a:pt x="287958" y="161538"/>
                      </a:cubicBezTo>
                      <a:cubicBezTo>
                        <a:pt x="281531" y="150644"/>
                        <a:pt x="278229" y="137696"/>
                        <a:pt x="272963" y="125998"/>
                      </a:cubicBezTo>
                      <a:cubicBezTo>
                        <a:pt x="274659" y="124301"/>
                        <a:pt x="276266" y="122515"/>
                        <a:pt x="277961" y="120818"/>
                      </a:cubicBezTo>
                      <a:cubicBezTo>
                        <a:pt x="281264" y="127337"/>
                        <a:pt x="284388" y="133945"/>
                        <a:pt x="287422" y="140553"/>
                      </a:cubicBezTo>
                      <a:cubicBezTo>
                        <a:pt x="293491" y="153680"/>
                        <a:pt x="301792" y="164485"/>
                        <a:pt x="308754" y="176897"/>
                      </a:cubicBezTo>
                      <a:cubicBezTo>
                        <a:pt x="314555" y="187166"/>
                        <a:pt x="317858" y="199578"/>
                        <a:pt x="324284" y="209758"/>
                      </a:cubicBezTo>
                      <a:cubicBezTo>
                        <a:pt x="378550" y="144304"/>
                        <a:pt x="423355" y="73848"/>
                        <a:pt x="463251" y="0"/>
                      </a:cubicBezTo>
                      <a:cubicBezTo>
                        <a:pt x="469410" y="178"/>
                        <a:pt x="475390" y="1250"/>
                        <a:pt x="481013" y="3393"/>
                      </a:cubicBezTo>
                      <a:cubicBezTo>
                        <a:pt x="463430" y="38308"/>
                        <a:pt x="443705" y="72151"/>
                        <a:pt x="422016" y="105281"/>
                      </a:cubicBezTo>
                      <a:cubicBezTo>
                        <a:pt x="441473" y="103048"/>
                        <a:pt x="460931" y="103227"/>
                        <a:pt x="480655" y="103227"/>
                      </a:cubicBezTo>
                      <a:cubicBezTo>
                        <a:pt x="493151" y="103227"/>
                        <a:pt x="505825" y="102513"/>
                        <a:pt x="518588" y="102066"/>
                      </a:cubicBezTo>
                      <a:cubicBezTo>
                        <a:pt x="517428" y="106174"/>
                        <a:pt x="516089" y="110281"/>
                        <a:pt x="514393" y="114389"/>
                      </a:cubicBezTo>
                      <a:cubicBezTo>
                        <a:pt x="505022" y="114389"/>
                        <a:pt x="495561" y="113854"/>
                        <a:pt x="486368" y="113407"/>
                      </a:cubicBezTo>
                      <a:cubicBezTo>
                        <a:pt x="463519" y="112693"/>
                        <a:pt x="440670" y="112246"/>
                        <a:pt x="417732" y="1117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6" name="Google Shape;1606;p28"/>
                <p:cNvSpPr/>
                <p:nvPr/>
              </p:nvSpPr>
              <p:spPr>
                <a:xfrm>
                  <a:off x="425916" y="4967585"/>
                  <a:ext cx="151758" cy="373680"/>
                </a:xfrm>
                <a:custGeom>
                  <a:avLst/>
                  <a:gdLst/>
                  <a:ahLst/>
                  <a:cxnLst/>
                  <a:rect l="l" t="t" r="r" b="b"/>
                  <a:pathLst>
                    <a:path w="151758" h="373680" extrusionOk="0">
                      <a:moveTo>
                        <a:pt x="145304" y="371922"/>
                      </a:moveTo>
                      <a:cubicBezTo>
                        <a:pt x="131024" y="348704"/>
                        <a:pt x="116029" y="323791"/>
                        <a:pt x="101213" y="297716"/>
                      </a:cubicBezTo>
                      <a:cubicBezTo>
                        <a:pt x="92109" y="297270"/>
                        <a:pt x="82916" y="296287"/>
                        <a:pt x="73723" y="294948"/>
                      </a:cubicBezTo>
                      <a:cubicBezTo>
                        <a:pt x="67565" y="294144"/>
                        <a:pt x="61496" y="293072"/>
                        <a:pt x="55516" y="292001"/>
                      </a:cubicBezTo>
                      <a:cubicBezTo>
                        <a:pt x="54891" y="291822"/>
                        <a:pt x="54266" y="291822"/>
                        <a:pt x="53730" y="291644"/>
                      </a:cubicBezTo>
                      <a:cubicBezTo>
                        <a:pt x="53641" y="291644"/>
                        <a:pt x="53641" y="291644"/>
                        <a:pt x="53641" y="291644"/>
                      </a:cubicBezTo>
                      <a:cubicBezTo>
                        <a:pt x="51767" y="287179"/>
                        <a:pt x="49893" y="282803"/>
                        <a:pt x="48018" y="278338"/>
                      </a:cubicBezTo>
                      <a:cubicBezTo>
                        <a:pt x="48911" y="278517"/>
                        <a:pt x="49714" y="278606"/>
                        <a:pt x="50517" y="278785"/>
                      </a:cubicBezTo>
                      <a:cubicBezTo>
                        <a:pt x="56497" y="279857"/>
                        <a:pt x="62388" y="281018"/>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4"/>
                        <a:pt x="7229" y="156002"/>
                      </a:cubicBezTo>
                      <a:cubicBezTo>
                        <a:pt x="6515" y="155734"/>
                        <a:pt x="5801" y="155466"/>
                        <a:pt x="5087" y="155109"/>
                      </a:cubicBezTo>
                      <a:cubicBezTo>
                        <a:pt x="3927" y="150733"/>
                        <a:pt x="2767" y="146179"/>
                        <a:pt x="1696" y="141893"/>
                      </a:cubicBezTo>
                      <a:cubicBezTo>
                        <a:pt x="3392" y="142607"/>
                        <a:pt x="5177" y="143233"/>
                        <a:pt x="6783" y="144036"/>
                      </a:cubicBezTo>
                      <a:cubicBezTo>
                        <a:pt x="11246" y="145822"/>
                        <a:pt x="15798" y="147608"/>
                        <a:pt x="20082" y="149572"/>
                      </a:cubicBezTo>
                      <a:cubicBezTo>
                        <a:pt x="24277" y="151269"/>
                        <a:pt x="28383" y="153055"/>
                        <a:pt x="32488" y="155109"/>
                      </a:cubicBezTo>
                      <a:cubicBezTo>
                        <a:pt x="25526" y="136892"/>
                        <a:pt x="19457" y="118497"/>
                        <a:pt x="14459" y="100102"/>
                      </a:cubicBezTo>
                      <a:cubicBezTo>
                        <a:pt x="14459" y="100013"/>
                        <a:pt x="14459" y="100013"/>
                        <a:pt x="14459" y="100013"/>
                      </a:cubicBezTo>
                      <a:cubicBezTo>
                        <a:pt x="10264" y="85190"/>
                        <a:pt x="6962" y="70545"/>
                        <a:pt x="4463" y="55721"/>
                      </a:cubicBezTo>
                      <a:cubicBezTo>
                        <a:pt x="2410" y="44381"/>
                        <a:pt x="893" y="33040"/>
                        <a:pt x="0" y="21699"/>
                      </a:cubicBezTo>
                      <a:cubicBezTo>
                        <a:pt x="4195" y="12680"/>
                        <a:pt x="10264" y="5269"/>
                        <a:pt x="18208" y="0"/>
                      </a:cubicBezTo>
                      <a:cubicBezTo>
                        <a:pt x="20082" y="13305"/>
                        <a:pt x="22135" y="26611"/>
                        <a:pt x="24366" y="39827"/>
                      </a:cubicBezTo>
                      <a:cubicBezTo>
                        <a:pt x="25080" y="44023"/>
                        <a:pt x="25883" y="48399"/>
                        <a:pt x="26597" y="52596"/>
                      </a:cubicBezTo>
                      <a:cubicBezTo>
                        <a:pt x="33470" y="90190"/>
                        <a:pt x="42485" y="127159"/>
                        <a:pt x="56587" y="164396"/>
                      </a:cubicBezTo>
                      <a:cubicBezTo>
                        <a:pt x="58729" y="169932"/>
                        <a:pt x="61049" y="175469"/>
                        <a:pt x="63281" y="181005"/>
                      </a:cubicBezTo>
                      <a:cubicBezTo>
                        <a:pt x="72027" y="169396"/>
                        <a:pt x="82202" y="158502"/>
                        <a:pt x="90592" y="146625"/>
                      </a:cubicBezTo>
                      <a:cubicBezTo>
                        <a:pt x="97465" y="136982"/>
                        <a:pt x="104337" y="127248"/>
                        <a:pt x="110853" y="117426"/>
                      </a:cubicBezTo>
                      <a:cubicBezTo>
                        <a:pt x="112459" y="114836"/>
                        <a:pt x="114155" y="112336"/>
                        <a:pt x="115762" y="109835"/>
                      </a:cubicBezTo>
                      <a:cubicBezTo>
                        <a:pt x="119689" y="103763"/>
                        <a:pt x="123527" y="97691"/>
                        <a:pt x="127186" y="91440"/>
                      </a:cubicBezTo>
                      <a:cubicBezTo>
                        <a:pt x="127543" y="90726"/>
                        <a:pt x="128257" y="90815"/>
                        <a:pt x="128614" y="91172"/>
                      </a:cubicBezTo>
                      <a:cubicBezTo>
                        <a:pt x="128971" y="91440"/>
                        <a:pt x="129060" y="91708"/>
                        <a:pt x="128882" y="92154"/>
                      </a:cubicBezTo>
                      <a:lnTo>
                        <a:pt x="128882" y="92244"/>
                      </a:lnTo>
                      <a:cubicBezTo>
                        <a:pt x="125490" y="100013"/>
                        <a:pt x="121920" y="108138"/>
                        <a:pt x="117904" y="116265"/>
                      </a:cubicBezTo>
                      <a:cubicBezTo>
                        <a:pt x="116565" y="119300"/>
                        <a:pt x="114958" y="122426"/>
                        <a:pt x="113352" y="125373"/>
                      </a:cubicBezTo>
                      <a:cubicBezTo>
                        <a:pt x="101213" y="149394"/>
                        <a:pt x="86129" y="173236"/>
                        <a:pt x="67118" y="190738"/>
                      </a:cubicBezTo>
                      <a:cubicBezTo>
                        <a:pt x="71403" y="201276"/>
                        <a:pt x="75955" y="211723"/>
                        <a:pt x="80596" y="221992"/>
                      </a:cubicBezTo>
                      <a:cubicBezTo>
                        <a:pt x="95680" y="205026"/>
                        <a:pt x="111656" y="188863"/>
                        <a:pt x="124776" y="170200"/>
                      </a:cubicBezTo>
                      <a:cubicBezTo>
                        <a:pt x="124776" y="170200"/>
                        <a:pt x="124776" y="170200"/>
                        <a:pt x="124776" y="170110"/>
                      </a:cubicBezTo>
                      <a:cubicBezTo>
                        <a:pt x="126026" y="168503"/>
                        <a:pt x="127007" y="166896"/>
                        <a:pt x="128168" y="165199"/>
                      </a:cubicBezTo>
                      <a:cubicBezTo>
                        <a:pt x="129507" y="163146"/>
                        <a:pt x="130935" y="161003"/>
                        <a:pt x="132273" y="158859"/>
                      </a:cubicBezTo>
                      <a:cubicBezTo>
                        <a:pt x="135040" y="154395"/>
                        <a:pt x="137807" y="149840"/>
                        <a:pt x="140663" y="145465"/>
                      </a:cubicBezTo>
                      <a:cubicBezTo>
                        <a:pt x="141199" y="148144"/>
                        <a:pt x="141734" y="150733"/>
                        <a:pt x="142091" y="153055"/>
                      </a:cubicBezTo>
                      <a:cubicBezTo>
                        <a:pt x="139414" y="156895"/>
                        <a:pt x="136736" y="160556"/>
                        <a:pt x="134058" y="164396"/>
                      </a:cubicBezTo>
                      <a:cubicBezTo>
                        <a:pt x="131292" y="168236"/>
                        <a:pt x="128703" y="171896"/>
                        <a:pt x="125936" y="175736"/>
                      </a:cubicBezTo>
                      <a:cubicBezTo>
                        <a:pt x="112816" y="194131"/>
                        <a:pt x="99339" y="212259"/>
                        <a:pt x="83898" y="229404"/>
                      </a:cubicBezTo>
                      <a:cubicBezTo>
                        <a:pt x="105319" y="276106"/>
                        <a:pt x="129149" y="321737"/>
                        <a:pt x="151374" y="368082"/>
                      </a:cubicBezTo>
                      <a:cubicBezTo>
                        <a:pt x="153248" y="372189"/>
                        <a:pt x="147803" y="376029"/>
                        <a:pt x="145304" y="3719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7" name="Google Shape;1607;p28"/>
                <p:cNvSpPr/>
                <p:nvPr/>
              </p:nvSpPr>
              <p:spPr>
                <a:xfrm>
                  <a:off x="323372" y="5967888"/>
                  <a:ext cx="559788" cy="322663"/>
                </a:xfrm>
                <a:custGeom>
                  <a:avLst/>
                  <a:gdLst/>
                  <a:ahLst/>
                  <a:cxnLst/>
                  <a:rect l="l" t="t" r="r" b="b"/>
                  <a:pathLst>
                    <a:path w="559788" h="322663" extrusionOk="0">
                      <a:moveTo>
                        <a:pt x="553452" y="106352"/>
                      </a:moveTo>
                      <a:cubicBezTo>
                        <a:pt x="507932" y="115640"/>
                        <a:pt x="462592" y="126712"/>
                        <a:pt x="417340" y="140374"/>
                      </a:cubicBezTo>
                      <a:cubicBezTo>
                        <a:pt x="433941" y="149126"/>
                        <a:pt x="448222" y="162967"/>
                        <a:pt x="462413" y="175022"/>
                      </a:cubicBezTo>
                      <a:cubicBezTo>
                        <a:pt x="466787" y="178773"/>
                        <a:pt x="470892" y="182702"/>
                        <a:pt x="474819" y="186898"/>
                      </a:cubicBezTo>
                      <a:cubicBezTo>
                        <a:pt x="470803" y="189756"/>
                        <a:pt x="466697" y="192435"/>
                        <a:pt x="462503" y="195203"/>
                      </a:cubicBezTo>
                      <a:cubicBezTo>
                        <a:pt x="460093" y="192613"/>
                        <a:pt x="457683" y="190023"/>
                        <a:pt x="455094" y="187791"/>
                      </a:cubicBezTo>
                      <a:cubicBezTo>
                        <a:pt x="439564" y="173772"/>
                        <a:pt x="421446" y="160377"/>
                        <a:pt x="409754" y="142786"/>
                      </a:cubicBezTo>
                      <a:cubicBezTo>
                        <a:pt x="407969" y="143321"/>
                        <a:pt x="406094" y="143857"/>
                        <a:pt x="404309" y="144393"/>
                      </a:cubicBezTo>
                      <a:cubicBezTo>
                        <a:pt x="359683" y="158502"/>
                        <a:pt x="315949" y="174575"/>
                        <a:pt x="272750" y="191988"/>
                      </a:cubicBezTo>
                      <a:cubicBezTo>
                        <a:pt x="295420" y="205204"/>
                        <a:pt x="318091" y="218420"/>
                        <a:pt x="340315" y="232351"/>
                      </a:cubicBezTo>
                      <a:cubicBezTo>
                        <a:pt x="348705" y="237440"/>
                        <a:pt x="357362" y="242441"/>
                        <a:pt x="365663" y="247978"/>
                      </a:cubicBezTo>
                      <a:cubicBezTo>
                        <a:pt x="361022" y="250210"/>
                        <a:pt x="356380" y="252353"/>
                        <a:pt x="351650" y="254585"/>
                      </a:cubicBezTo>
                      <a:cubicBezTo>
                        <a:pt x="344331" y="249942"/>
                        <a:pt x="337191" y="244941"/>
                        <a:pt x="329961" y="240566"/>
                      </a:cubicBezTo>
                      <a:cubicBezTo>
                        <a:pt x="307291" y="226636"/>
                        <a:pt x="284621" y="212616"/>
                        <a:pt x="261772" y="198864"/>
                      </a:cubicBezTo>
                      <a:cubicBezTo>
                        <a:pt x="261058" y="198417"/>
                        <a:pt x="260433" y="197792"/>
                        <a:pt x="259987" y="197256"/>
                      </a:cubicBezTo>
                      <a:cubicBezTo>
                        <a:pt x="171983" y="233690"/>
                        <a:pt x="86657" y="276285"/>
                        <a:pt x="2759" y="322362"/>
                      </a:cubicBezTo>
                      <a:cubicBezTo>
                        <a:pt x="2223" y="322630"/>
                        <a:pt x="1777" y="322719"/>
                        <a:pt x="1331" y="322630"/>
                      </a:cubicBezTo>
                      <a:cubicBezTo>
                        <a:pt x="-8" y="322272"/>
                        <a:pt x="-633" y="320308"/>
                        <a:pt x="884" y="319326"/>
                      </a:cubicBezTo>
                      <a:cubicBezTo>
                        <a:pt x="1866" y="318701"/>
                        <a:pt x="2759" y="318075"/>
                        <a:pt x="3741" y="317450"/>
                      </a:cubicBezTo>
                      <a:cubicBezTo>
                        <a:pt x="65058" y="276999"/>
                        <a:pt x="129855" y="241994"/>
                        <a:pt x="196617" y="211276"/>
                      </a:cubicBezTo>
                      <a:cubicBezTo>
                        <a:pt x="196528" y="185112"/>
                        <a:pt x="195457" y="159038"/>
                        <a:pt x="192779" y="132963"/>
                      </a:cubicBezTo>
                      <a:cubicBezTo>
                        <a:pt x="192065" y="126891"/>
                        <a:pt x="191173" y="120818"/>
                        <a:pt x="190101" y="114657"/>
                      </a:cubicBezTo>
                      <a:cubicBezTo>
                        <a:pt x="192690" y="112960"/>
                        <a:pt x="195100" y="111264"/>
                        <a:pt x="197688" y="109746"/>
                      </a:cubicBezTo>
                      <a:cubicBezTo>
                        <a:pt x="199295" y="119122"/>
                        <a:pt x="200901" y="128498"/>
                        <a:pt x="201972" y="137785"/>
                      </a:cubicBezTo>
                      <a:cubicBezTo>
                        <a:pt x="204382" y="160824"/>
                        <a:pt x="205453" y="184041"/>
                        <a:pt x="205721" y="207347"/>
                      </a:cubicBezTo>
                      <a:cubicBezTo>
                        <a:pt x="259451" y="182969"/>
                        <a:pt x="314521" y="161270"/>
                        <a:pt x="370125" y="142250"/>
                      </a:cubicBezTo>
                      <a:cubicBezTo>
                        <a:pt x="371464" y="100727"/>
                        <a:pt x="371553" y="59025"/>
                        <a:pt x="371107" y="17502"/>
                      </a:cubicBezTo>
                      <a:cubicBezTo>
                        <a:pt x="372892" y="16788"/>
                        <a:pt x="374767" y="16073"/>
                        <a:pt x="376552" y="15448"/>
                      </a:cubicBezTo>
                      <a:cubicBezTo>
                        <a:pt x="380032" y="56703"/>
                        <a:pt x="380479" y="97601"/>
                        <a:pt x="378961" y="139303"/>
                      </a:cubicBezTo>
                      <a:cubicBezTo>
                        <a:pt x="386191" y="136892"/>
                        <a:pt x="393242" y="134392"/>
                        <a:pt x="400471" y="131981"/>
                      </a:cubicBezTo>
                      <a:cubicBezTo>
                        <a:pt x="412967" y="127963"/>
                        <a:pt x="425730" y="124033"/>
                        <a:pt x="438493" y="120015"/>
                      </a:cubicBezTo>
                      <a:cubicBezTo>
                        <a:pt x="429747" y="81617"/>
                        <a:pt x="425641" y="41523"/>
                        <a:pt x="422339" y="1786"/>
                      </a:cubicBezTo>
                      <a:cubicBezTo>
                        <a:pt x="425373" y="1161"/>
                        <a:pt x="428586" y="536"/>
                        <a:pt x="431621" y="0"/>
                      </a:cubicBezTo>
                      <a:cubicBezTo>
                        <a:pt x="438315" y="38933"/>
                        <a:pt x="444830" y="78314"/>
                        <a:pt x="447151" y="117336"/>
                      </a:cubicBezTo>
                      <a:cubicBezTo>
                        <a:pt x="483923" y="106174"/>
                        <a:pt x="521677" y="95637"/>
                        <a:pt x="559789" y="86261"/>
                      </a:cubicBezTo>
                      <a:cubicBezTo>
                        <a:pt x="558718" y="92868"/>
                        <a:pt x="556575" y="99655"/>
                        <a:pt x="553452" y="1063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8" name="Google Shape;1608;p28"/>
                <p:cNvSpPr/>
                <p:nvPr/>
              </p:nvSpPr>
              <p:spPr>
                <a:xfrm>
                  <a:off x="160331" y="6379100"/>
                  <a:ext cx="623848" cy="304361"/>
                </a:xfrm>
                <a:custGeom>
                  <a:avLst/>
                  <a:gdLst/>
                  <a:ahLst/>
                  <a:cxnLst/>
                  <a:rect l="l" t="t" r="r" b="b"/>
                  <a:pathLst>
                    <a:path w="623848" h="304361" extrusionOk="0">
                      <a:moveTo>
                        <a:pt x="623848" y="86975"/>
                      </a:moveTo>
                      <a:cubicBezTo>
                        <a:pt x="621260" y="94208"/>
                        <a:pt x="617244" y="101263"/>
                        <a:pt x="611978" y="108407"/>
                      </a:cubicBezTo>
                      <a:lnTo>
                        <a:pt x="611978" y="108496"/>
                      </a:lnTo>
                      <a:cubicBezTo>
                        <a:pt x="556730" y="119569"/>
                        <a:pt x="501661" y="132427"/>
                        <a:pt x="447127" y="146983"/>
                      </a:cubicBezTo>
                      <a:cubicBezTo>
                        <a:pt x="472832" y="153858"/>
                        <a:pt x="498983" y="163949"/>
                        <a:pt x="523617" y="175022"/>
                      </a:cubicBezTo>
                      <a:cubicBezTo>
                        <a:pt x="519601" y="177254"/>
                        <a:pt x="515584" y="179308"/>
                        <a:pt x="511389" y="181362"/>
                      </a:cubicBezTo>
                      <a:cubicBezTo>
                        <a:pt x="487112" y="171004"/>
                        <a:pt x="462032" y="162074"/>
                        <a:pt x="438916" y="149037"/>
                      </a:cubicBezTo>
                      <a:cubicBezTo>
                        <a:pt x="435792" y="149929"/>
                        <a:pt x="432579" y="150733"/>
                        <a:pt x="429365" y="151537"/>
                      </a:cubicBezTo>
                      <a:cubicBezTo>
                        <a:pt x="394824" y="161003"/>
                        <a:pt x="360640" y="171271"/>
                        <a:pt x="326724" y="182166"/>
                      </a:cubicBezTo>
                      <a:cubicBezTo>
                        <a:pt x="358588" y="193864"/>
                        <a:pt x="391344" y="205740"/>
                        <a:pt x="422939" y="219402"/>
                      </a:cubicBezTo>
                      <a:cubicBezTo>
                        <a:pt x="419191" y="220831"/>
                        <a:pt x="415442" y="222171"/>
                        <a:pt x="411515" y="223689"/>
                      </a:cubicBezTo>
                      <a:cubicBezTo>
                        <a:pt x="382775" y="210830"/>
                        <a:pt x="354214" y="197346"/>
                        <a:pt x="325207" y="185291"/>
                      </a:cubicBezTo>
                      <a:cubicBezTo>
                        <a:pt x="324047" y="184845"/>
                        <a:pt x="324136" y="183684"/>
                        <a:pt x="324761" y="182791"/>
                      </a:cubicBezTo>
                      <a:cubicBezTo>
                        <a:pt x="215872" y="217885"/>
                        <a:pt x="109839" y="259854"/>
                        <a:pt x="3895" y="304145"/>
                      </a:cubicBezTo>
                      <a:cubicBezTo>
                        <a:pt x="771" y="305485"/>
                        <a:pt x="-1639" y="300216"/>
                        <a:pt x="1396" y="298698"/>
                      </a:cubicBezTo>
                      <a:cubicBezTo>
                        <a:pt x="89043" y="253693"/>
                        <a:pt x="180974" y="216188"/>
                        <a:pt x="274511" y="183773"/>
                      </a:cubicBezTo>
                      <a:cubicBezTo>
                        <a:pt x="275404" y="150197"/>
                        <a:pt x="276475" y="117693"/>
                        <a:pt x="274422" y="84029"/>
                      </a:cubicBezTo>
                      <a:cubicBezTo>
                        <a:pt x="274333" y="82421"/>
                        <a:pt x="274243" y="80724"/>
                        <a:pt x="274154" y="79028"/>
                      </a:cubicBezTo>
                      <a:cubicBezTo>
                        <a:pt x="276921" y="77599"/>
                        <a:pt x="279777" y="76170"/>
                        <a:pt x="282633" y="74831"/>
                      </a:cubicBezTo>
                      <a:cubicBezTo>
                        <a:pt x="284150" y="110193"/>
                        <a:pt x="289238" y="146000"/>
                        <a:pt x="282008" y="181183"/>
                      </a:cubicBezTo>
                      <a:cubicBezTo>
                        <a:pt x="314497" y="170021"/>
                        <a:pt x="347163" y="159573"/>
                        <a:pt x="379919" y="149572"/>
                      </a:cubicBezTo>
                      <a:cubicBezTo>
                        <a:pt x="378134" y="111889"/>
                        <a:pt x="373404" y="74563"/>
                        <a:pt x="370012" y="37148"/>
                      </a:cubicBezTo>
                      <a:cubicBezTo>
                        <a:pt x="372690" y="36165"/>
                        <a:pt x="375456" y="35094"/>
                        <a:pt x="378223" y="34111"/>
                      </a:cubicBezTo>
                      <a:cubicBezTo>
                        <a:pt x="385899" y="70723"/>
                        <a:pt x="389202" y="108853"/>
                        <a:pt x="391968" y="145822"/>
                      </a:cubicBezTo>
                      <a:cubicBezTo>
                        <a:pt x="398216" y="143947"/>
                        <a:pt x="404285" y="142072"/>
                        <a:pt x="410533" y="140196"/>
                      </a:cubicBezTo>
                      <a:cubicBezTo>
                        <a:pt x="406963" y="101531"/>
                        <a:pt x="405267" y="63490"/>
                        <a:pt x="404732" y="24914"/>
                      </a:cubicBezTo>
                      <a:cubicBezTo>
                        <a:pt x="406606" y="24289"/>
                        <a:pt x="408480" y="23753"/>
                        <a:pt x="410355" y="23128"/>
                      </a:cubicBezTo>
                      <a:cubicBezTo>
                        <a:pt x="413300" y="61168"/>
                        <a:pt x="417049" y="99387"/>
                        <a:pt x="420708" y="137249"/>
                      </a:cubicBezTo>
                      <a:cubicBezTo>
                        <a:pt x="422047" y="136892"/>
                        <a:pt x="423207" y="136535"/>
                        <a:pt x="424546" y="136178"/>
                      </a:cubicBezTo>
                      <a:cubicBezTo>
                        <a:pt x="452125" y="128230"/>
                        <a:pt x="479883" y="120819"/>
                        <a:pt x="507819" y="113764"/>
                      </a:cubicBezTo>
                      <a:cubicBezTo>
                        <a:pt x="504963" y="88672"/>
                        <a:pt x="510140" y="62418"/>
                        <a:pt x="511925" y="37237"/>
                      </a:cubicBezTo>
                      <a:cubicBezTo>
                        <a:pt x="512817" y="25003"/>
                        <a:pt x="513888" y="12680"/>
                        <a:pt x="514870" y="536"/>
                      </a:cubicBezTo>
                      <a:cubicBezTo>
                        <a:pt x="516923" y="357"/>
                        <a:pt x="518887" y="179"/>
                        <a:pt x="520939" y="0"/>
                      </a:cubicBezTo>
                      <a:cubicBezTo>
                        <a:pt x="520582" y="12234"/>
                        <a:pt x="520047" y="24557"/>
                        <a:pt x="519511" y="36880"/>
                      </a:cubicBezTo>
                      <a:cubicBezTo>
                        <a:pt x="518351" y="61258"/>
                        <a:pt x="520136" y="87779"/>
                        <a:pt x="514870" y="111978"/>
                      </a:cubicBezTo>
                      <a:cubicBezTo>
                        <a:pt x="551018" y="102960"/>
                        <a:pt x="587433" y="94566"/>
                        <a:pt x="623848" y="8697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09" name="Google Shape;1609;p28"/>
                <p:cNvSpPr/>
                <p:nvPr/>
              </p:nvSpPr>
              <p:spPr>
                <a:xfrm>
                  <a:off x="-27390" y="6838912"/>
                  <a:ext cx="672770" cy="170539"/>
                </a:xfrm>
                <a:custGeom>
                  <a:avLst/>
                  <a:gdLst/>
                  <a:ahLst/>
                  <a:cxnLst/>
                  <a:rect l="l" t="t" r="r" b="b"/>
                  <a:pathLst>
                    <a:path w="672770" h="170539" extrusionOk="0">
                      <a:moveTo>
                        <a:pt x="486063" y="97668"/>
                      </a:moveTo>
                      <a:cubicBezTo>
                        <a:pt x="473121" y="98383"/>
                        <a:pt x="460179" y="99276"/>
                        <a:pt x="447327" y="100080"/>
                      </a:cubicBezTo>
                      <a:cubicBezTo>
                        <a:pt x="483475" y="118028"/>
                        <a:pt x="519801" y="136513"/>
                        <a:pt x="554877" y="156783"/>
                      </a:cubicBezTo>
                      <a:cubicBezTo>
                        <a:pt x="551307" y="157766"/>
                        <a:pt x="547558" y="158569"/>
                        <a:pt x="543899" y="159551"/>
                      </a:cubicBezTo>
                      <a:cubicBezTo>
                        <a:pt x="507751" y="139817"/>
                        <a:pt x="471693" y="119636"/>
                        <a:pt x="434921" y="100883"/>
                      </a:cubicBezTo>
                      <a:cubicBezTo>
                        <a:pt x="417249" y="102133"/>
                        <a:pt x="399487" y="103562"/>
                        <a:pt x="381904" y="105259"/>
                      </a:cubicBezTo>
                      <a:cubicBezTo>
                        <a:pt x="428584" y="121511"/>
                        <a:pt x="473657" y="141156"/>
                        <a:pt x="516141" y="165802"/>
                      </a:cubicBezTo>
                      <a:cubicBezTo>
                        <a:pt x="512303" y="166606"/>
                        <a:pt x="508465" y="167409"/>
                        <a:pt x="504449" y="168213"/>
                      </a:cubicBezTo>
                      <a:cubicBezTo>
                        <a:pt x="461161" y="144996"/>
                        <a:pt x="417070" y="123922"/>
                        <a:pt x="370837" y="106331"/>
                      </a:cubicBezTo>
                      <a:cubicBezTo>
                        <a:pt x="247935" y="118207"/>
                        <a:pt x="125569" y="139013"/>
                        <a:pt x="2489" y="170446"/>
                      </a:cubicBezTo>
                      <a:cubicBezTo>
                        <a:pt x="79" y="171160"/>
                        <a:pt x="-1082" y="167588"/>
                        <a:pt x="1328" y="166784"/>
                      </a:cubicBezTo>
                      <a:cubicBezTo>
                        <a:pt x="102363" y="135084"/>
                        <a:pt x="207771" y="110617"/>
                        <a:pt x="314607" y="94097"/>
                      </a:cubicBezTo>
                      <a:cubicBezTo>
                        <a:pt x="315946" y="71148"/>
                        <a:pt x="321926" y="48555"/>
                        <a:pt x="327728" y="26410"/>
                      </a:cubicBezTo>
                      <a:lnTo>
                        <a:pt x="327817" y="26142"/>
                      </a:lnTo>
                      <a:cubicBezTo>
                        <a:pt x="330941" y="25428"/>
                        <a:pt x="334154" y="24802"/>
                        <a:pt x="337278" y="24177"/>
                      </a:cubicBezTo>
                      <a:cubicBezTo>
                        <a:pt x="333708" y="47305"/>
                        <a:pt x="331030" y="70879"/>
                        <a:pt x="324068" y="92757"/>
                      </a:cubicBezTo>
                      <a:cubicBezTo>
                        <a:pt x="380833" y="84185"/>
                        <a:pt x="437866" y="77755"/>
                        <a:pt x="495078" y="73826"/>
                      </a:cubicBezTo>
                      <a:cubicBezTo>
                        <a:pt x="504449" y="49627"/>
                        <a:pt x="510786" y="24534"/>
                        <a:pt x="518997" y="67"/>
                      </a:cubicBezTo>
                      <a:cubicBezTo>
                        <a:pt x="522389" y="-22"/>
                        <a:pt x="525781" y="-22"/>
                        <a:pt x="529172" y="67"/>
                      </a:cubicBezTo>
                      <a:cubicBezTo>
                        <a:pt x="523549" y="14087"/>
                        <a:pt x="518016" y="28285"/>
                        <a:pt x="513374" y="42929"/>
                      </a:cubicBezTo>
                      <a:cubicBezTo>
                        <a:pt x="509983" y="53378"/>
                        <a:pt x="507127" y="63646"/>
                        <a:pt x="503021" y="73380"/>
                      </a:cubicBezTo>
                      <a:cubicBezTo>
                        <a:pt x="521853" y="72219"/>
                        <a:pt x="540686" y="71148"/>
                        <a:pt x="559518" y="70433"/>
                      </a:cubicBezTo>
                      <a:cubicBezTo>
                        <a:pt x="568890" y="48734"/>
                        <a:pt x="577191" y="26945"/>
                        <a:pt x="585045" y="5068"/>
                      </a:cubicBezTo>
                      <a:cubicBezTo>
                        <a:pt x="589507" y="5961"/>
                        <a:pt x="594059" y="6943"/>
                        <a:pt x="598254" y="8104"/>
                      </a:cubicBezTo>
                      <a:cubicBezTo>
                        <a:pt x="589507" y="30518"/>
                        <a:pt x="577548" y="51859"/>
                        <a:pt x="563803" y="70344"/>
                      </a:cubicBezTo>
                      <a:cubicBezTo>
                        <a:pt x="599861" y="69183"/>
                        <a:pt x="635919" y="68826"/>
                        <a:pt x="671799" y="69629"/>
                      </a:cubicBezTo>
                      <a:cubicBezTo>
                        <a:pt x="673763" y="78470"/>
                        <a:pt x="672692" y="86775"/>
                        <a:pt x="669121" y="94543"/>
                      </a:cubicBezTo>
                      <a:cubicBezTo>
                        <a:pt x="608429" y="93561"/>
                        <a:pt x="548183" y="94543"/>
                        <a:pt x="488205" y="97668"/>
                      </a:cubicBezTo>
                      <a:cubicBezTo>
                        <a:pt x="487491" y="98294"/>
                        <a:pt x="486598" y="98115"/>
                        <a:pt x="486063" y="9766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10" name="Google Shape;1610;p28"/>
                <p:cNvSpPr/>
                <p:nvPr/>
              </p:nvSpPr>
              <p:spPr>
                <a:xfrm>
                  <a:off x="-131202" y="6003339"/>
                  <a:ext cx="262583" cy="556038"/>
                </a:xfrm>
                <a:custGeom>
                  <a:avLst/>
                  <a:gdLst/>
                  <a:ahLst/>
                  <a:cxnLst/>
                  <a:rect l="l" t="t" r="r" b="b"/>
                  <a:pathLst>
                    <a:path w="262583" h="556038" extrusionOk="0">
                      <a:moveTo>
                        <a:pt x="221527" y="553998"/>
                      </a:moveTo>
                      <a:cubicBezTo>
                        <a:pt x="201623" y="464701"/>
                        <a:pt x="178150" y="375851"/>
                        <a:pt x="148964" y="288965"/>
                      </a:cubicBezTo>
                      <a:cubicBezTo>
                        <a:pt x="105854" y="290126"/>
                        <a:pt x="56944" y="282535"/>
                        <a:pt x="12228" y="272088"/>
                      </a:cubicBezTo>
                      <a:cubicBezTo>
                        <a:pt x="11692" y="269052"/>
                        <a:pt x="11067" y="265926"/>
                        <a:pt x="10532" y="262890"/>
                      </a:cubicBezTo>
                      <a:cubicBezTo>
                        <a:pt x="27936" y="265926"/>
                        <a:pt x="45251" y="269230"/>
                        <a:pt x="62656" y="272177"/>
                      </a:cubicBezTo>
                      <a:cubicBezTo>
                        <a:pt x="90771" y="276910"/>
                        <a:pt x="120313" y="278696"/>
                        <a:pt x="147803" y="285750"/>
                      </a:cubicBezTo>
                      <a:cubicBezTo>
                        <a:pt x="139235" y="260301"/>
                        <a:pt x="130221" y="235119"/>
                        <a:pt x="120581" y="210116"/>
                      </a:cubicBezTo>
                      <a:cubicBezTo>
                        <a:pt x="80685" y="207526"/>
                        <a:pt x="40432" y="202347"/>
                        <a:pt x="1160" y="193507"/>
                      </a:cubicBezTo>
                      <a:cubicBezTo>
                        <a:pt x="714" y="189131"/>
                        <a:pt x="357" y="184755"/>
                        <a:pt x="0" y="180201"/>
                      </a:cubicBezTo>
                      <a:cubicBezTo>
                        <a:pt x="39718" y="187613"/>
                        <a:pt x="79435" y="194489"/>
                        <a:pt x="118439" y="204311"/>
                      </a:cubicBezTo>
                      <a:cubicBezTo>
                        <a:pt x="111656" y="186898"/>
                        <a:pt x="104605" y="169664"/>
                        <a:pt x="97375" y="152519"/>
                      </a:cubicBezTo>
                      <a:cubicBezTo>
                        <a:pt x="77740" y="106710"/>
                        <a:pt x="59264" y="57418"/>
                        <a:pt x="38468" y="8930"/>
                      </a:cubicBezTo>
                      <a:cubicBezTo>
                        <a:pt x="42485" y="5536"/>
                        <a:pt x="46679" y="2501"/>
                        <a:pt x="51410" y="0"/>
                      </a:cubicBezTo>
                      <a:cubicBezTo>
                        <a:pt x="69707" y="41434"/>
                        <a:pt x="85772" y="83761"/>
                        <a:pt x="101213" y="125284"/>
                      </a:cubicBezTo>
                      <a:cubicBezTo>
                        <a:pt x="103355" y="131088"/>
                        <a:pt x="105587" y="136714"/>
                        <a:pt x="107729" y="142518"/>
                      </a:cubicBezTo>
                      <a:cubicBezTo>
                        <a:pt x="133166" y="108317"/>
                        <a:pt x="153426" y="71438"/>
                        <a:pt x="174312" y="34558"/>
                      </a:cubicBezTo>
                      <a:cubicBezTo>
                        <a:pt x="175650" y="36255"/>
                        <a:pt x="176811" y="37862"/>
                        <a:pt x="178150" y="39558"/>
                      </a:cubicBezTo>
                      <a:cubicBezTo>
                        <a:pt x="159674" y="79206"/>
                        <a:pt x="137718" y="116800"/>
                        <a:pt x="111120" y="151805"/>
                      </a:cubicBezTo>
                      <a:cubicBezTo>
                        <a:pt x="141377" y="231190"/>
                        <a:pt x="172973" y="310039"/>
                        <a:pt x="196000" y="391388"/>
                      </a:cubicBezTo>
                      <a:cubicBezTo>
                        <a:pt x="210281" y="369868"/>
                        <a:pt x="228578" y="351384"/>
                        <a:pt x="241698" y="329238"/>
                      </a:cubicBezTo>
                      <a:cubicBezTo>
                        <a:pt x="249106" y="316736"/>
                        <a:pt x="254550" y="303521"/>
                        <a:pt x="260709" y="290751"/>
                      </a:cubicBezTo>
                      <a:cubicBezTo>
                        <a:pt x="261423" y="294858"/>
                        <a:pt x="262137" y="298966"/>
                        <a:pt x="262583" y="303163"/>
                      </a:cubicBezTo>
                      <a:cubicBezTo>
                        <a:pt x="262583" y="303252"/>
                        <a:pt x="262583" y="303252"/>
                        <a:pt x="262583" y="303342"/>
                      </a:cubicBezTo>
                      <a:cubicBezTo>
                        <a:pt x="257585" y="316468"/>
                        <a:pt x="252676" y="329416"/>
                        <a:pt x="245000" y="341204"/>
                      </a:cubicBezTo>
                      <a:cubicBezTo>
                        <a:pt x="231969" y="361385"/>
                        <a:pt x="215190" y="380673"/>
                        <a:pt x="198232" y="397550"/>
                      </a:cubicBezTo>
                      <a:cubicBezTo>
                        <a:pt x="198142" y="397639"/>
                        <a:pt x="198053" y="397639"/>
                        <a:pt x="197785" y="397729"/>
                      </a:cubicBezTo>
                      <a:cubicBezTo>
                        <a:pt x="211887" y="448360"/>
                        <a:pt x="222598" y="499884"/>
                        <a:pt x="227328" y="553016"/>
                      </a:cubicBezTo>
                      <a:cubicBezTo>
                        <a:pt x="227774" y="556320"/>
                        <a:pt x="222330" y="557302"/>
                        <a:pt x="221527" y="5539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11" name="Google Shape;1611;p28"/>
                <p:cNvSpPr/>
                <p:nvPr/>
              </p:nvSpPr>
              <p:spPr>
                <a:xfrm>
                  <a:off x="86664" y="5708749"/>
                  <a:ext cx="250355" cy="506717"/>
                </a:xfrm>
                <a:custGeom>
                  <a:avLst/>
                  <a:gdLst/>
                  <a:ahLst/>
                  <a:cxnLst/>
                  <a:rect l="l" t="t" r="r" b="b"/>
                  <a:pathLst>
                    <a:path w="250355" h="506717" extrusionOk="0">
                      <a:moveTo>
                        <a:pt x="250266" y="307360"/>
                      </a:moveTo>
                      <a:cubicBezTo>
                        <a:pt x="230006" y="330398"/>
                        <a:pt x="205461" y="349419"/>
                        <a:pt x="182969" y="371832"/>
                      </a:cubicBezTo>
                      <a:cubicBezTo>
                        <a:pt x="190645" y="415230"/>
                        <a:pt x="195197" y="458807"/>
                        <a:pt x="196000" y="501938"/>
                      </a:cubicBezTo>
                      <a:cubicBezTo>
                        <a:pt x="196179" y="508189"/>
                        <a:pt x="187521" y="508278"/>
                        <a:pt x="186539" y="502384"/>
                      </a:cubicBezTo>
                      <a:cubicBezTo>
                        <a:pt x="173776" y="414963"/>
                        <a:pt x="160388" y="329684"/>
                        <a:pt x="134594" y="246906"/>
                      </a:cubicBezTo>
                      <a:cubicBezTo>
                        <a:pt x="111210" y="244763"/>
                        <a:pt x="47304" y="238869"/>
                        <a:pt x="5891" y="230565"/>
                      </a:cubicBezTo>
                      <a:cubicBezTo>
                        <a:pt x="5355" y="227261"/>
                        <a:pt x="4820" y="223778"/>
                        <a:pt x="4373" y="220385"/>
                      </a:cubicBezTo>
                      <a:cubicBezTo>
                        <a:pt x="8836" y="220653"/>
                        <a:pt x="12138" y="220920"/>
                        <a:pt x="13031" y="221010"/>
                      </a:cubicBezTo>
                      <a:cubicBezTo>
                        <a:pt x="26062" y="222617"/>
                        <a:pt x="38914" y="224492"/>
                        <a:pt x="51767" y="226368"/>
                      </a:cubicBezTo>
                      <a:cubicBezTo>
                        <a:pt x="78454" y="230297"/>
                        <a:pt x="105408" y="233690"/>
                        <a:pt x="132006" y="238691"/>
                      </a:cubicBezTo>
                      <a:cubicBezTo>
                        <a:pt x="127097" y="223510"/>
                        <a:pt x="121742" y="208330"/>
                        <a:pt x="115940" y="193239"/>
                      </a:cubicBezTo>
                      <a:cubicBezTo>
                        <a:pt x="78632" y="194221"/>
                        <a:pt x="38468" y="189220"/>
                        <a:pt x="446" y="182523"/>
                      </a:cubicBezTo>
                      <a:cubicBezTo>
                        <a:pt x="179" y="179487"/>
                        <a:pt x="89" y="176272"/>
                        <a:pt x="0" y="173326"/>
                      </a:cubicBezTo>
                      <a:cubicBezTo>
                        <a:pt x="38379" y="176719"/>
                        <a:pt x="78007" y="181184"/>
                        <a:pt x="114690" y="190113"/>
                      </a:cubicBezTo>
                      <a:cubicBezTo>
                        <a:pt x="108711" y="174933"/>
                        <a:pt x="102195" y="159752"/>
                        <a:pt x="95144" y="144750"/>
                      </a:cubicBezTo>
                      <a:cubicBezTo>
                        <a:pt x="76936" y="106531"/>
                        <a:pt x="55694" y="69830"/>
                        <a:pt x="31596" y="35272"/>
                      </a:cubicBezTo>
                      <a:cubicBezTo>
                        <a:pt x="33738" y="31879"/>
                        <a:pt x="36326" y="28754"/>
                        <a:pt x="38914" y="25539"/>
                      </a:cubicBezTo>
                      <a:cubicBezTo>
                        <a:pt x="62299" y="57954"/>
                        <a:pt x="83095" y="92423"/>
                        <a:pt x="101481" y="128320"/>
                      </a:cubicBezTo>
                      <a:cubicBezTo>
                        <a:pt x="112281" y="85636"/>
                        <a:pt x="122813" y="35629"/>
                        <a:pt x="148874" y="0"/>
                      </a:cubicBezTo>
                      <a:cubicBezTo>
                        <a:pt x="149678" y="536"/>
                        <a:pt x="150481" y="1250"/>
                        <a:pt x="151195" y="1875"/>
                      </a:cubicBezTo>
                      <a:cubicBezTo>
                        <a:pt x="131559" y="45095"/>
                        <a:pt x="122277" y="93583"/>
                        <a:pt x="106568" y="138321"/>
                      </a:cubicBezTo>
                      <a:cubicBezTo>
                        <a:pt x="141288" y="208509"/>
                        <a:pt x="166368" y="283875"/>
                        <a:pt x="181006" y="360134"/>
                      </a:cubicBezTo>
                      <a:cubicBezTo>
                        <a:pt x="196089" y="345043"/>
                        <a:pt x="214386" y="333167"/>
                        <a:pt x="229381" y="317897"/>
                      </a:cubicBezTo>
                      <a:cubicBezTo>
                        <a:pt x="236432" y="310753"/>
                        <a:pt x="243037" y="303163"/>
                        <a:pt x="249195" y="295394"/>
                      </a:cubicBezTo>
                      <a:cubicBezTo>
                        <a:pt x="249641" y="299234"/>
                        <a:pt x="250088" y="303163"/>
                        <a:pt x="250355" y="307092"/>
                      </a:cubicBezTo>
                      <a:cubicBezTo>
                        <a:pt x="250266" y="307360"/>
                        <a:pt x="250266" y="307360"/>
                        <a:pt x="250266" y="3073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
              <p:nvSpPr>
                <p:cNvPr id="1612" name="Google Shape;1612;p28"/>
                <p:cNvSpPr/>
                <p:nvPr/>
              </p:nvSpPr>
              <p:spPr>
                <a:xfrm>
                  <a:off x="321758" y="5349597"/>
                  <a:ext cx="188502" cy="448180"/>
                </a:xfrm>
                <a:custGeom>
                  <a:avLst/>
                  <a:gdLst/>
                  <a:ahLst/>
                  <a:cxnLst/>
                  <a:rect l="l" t="t" r="r" b="b"/>
                  <a:pathLst>
                    <a:path w="188502" h="448180" extrusionOk="0">
                      <a:moveTo>
                        <a:pt x="151284" y="443627"/>
                      </a:moveTo>
                      <a:cubicBezTo>
                        <a:pt x="150927" y="449253"/>
                        <a:pt x="142448" y="449967"/>
                        <a:pt x="142359" y="444073"/>
                      </a:cubicBezTo>
                      <a:cubicBezTo>
                        <a:pt x="142091" y="437912"/>
                        <a:pt x="141734" y="431750"/>
                        <a:pt x="141466" y="425678"/>
                      </a:cubicBezTo>
                      <a:cubicBezTo>
                        <a:pt x="104159" y="422553"/>
                        <a:pt x="66761" y="416302"/>
                        <a:pt x="29900" y="408711"/>
                      </a:cubicBezTo>
                      <a:cubicBezTo>
                        <a:pt x="29454" y="406658"/>
                        <a:pt x="29007" y="404515"/>
                        <a:pt x="28472" y="402461"/>
                      </a:cubicBezTo>
                      <a:cubicBezTo>
                        <a:pt x="66047" y="408711"/>
                        <a:pt x="103802" y="413891"/>
                        <a:pt x="141288" y="420231"/>
                      </a:cubicBezTo>
                      <a:cubicBezTo>
                        <a:pt x="139324" y="378083"/>
                        <a:pt x="136736" y="336202"/>
                        <a:pt x="132452" y="294680"/>
                      </a:cubicBezTo>
                      <a:cubicBezTo>
                        <a:pt x="89967" y="288518"/>
                        <a:pt x="47483" y="279410"/>
                        <a:pt x="5444" y="269409"/>
                      </a:cubicBezTo>
                      <a:cubicBezTo>
                        <a:pt x="4998" y="266372"/>
                        <a:pt x="4641" y="263336"/>
                        <a:pt x="4284" y="260300"/>
                      </a:cubicBezTo>
                      <a:cubicBezTo>
                        <a:pt x="47126" y="267622"/>
                        <a:pt x="89967" y="275838"/>
                        <a:pt x="131559" y="286732"/>
                      </a:cubicBezTo>
                      <a:cubicBezTo>
                        <a:pt x="129685" y="269409"/>
                        <a:pt x="127454" y="252264"/>
                        <a:pt x="125044" y="235029"/>
                      </a:cubicBezTo>
                      <a:cubicBezTo>
                        <a:pt x="93984" y="234940"/>
                        <a:pt x="62924" y="225206"/>
                        <a:pt x="32845" y="218331"/>
                      </a:cubicBezTo>
                      <a:cubicBezTo>
                        <a:pt x="22046" y="215830"/>
                        <a:pt x="11157" y="213419"/>
                        <a:pt x="446" y="210740"/>
                      </a:cubicBezTo>
                      <a:cubicBezTo>
                        <a:pt x="268" y="207526"/>
                        <a:pt x="0" y="204311"/>
                        <a:pt x="0" y="201096"/>
                      </a:cubicBezTo>
                      <a:cubicBezTo>
                        <a:pt x="14013" y="204400"/>
                        <a:pt x="28115" y="207793"/>
                        <a:pt x="42217" y="210919"/>
                      </a:cubicBezTo>
                      <a:cubicBezTo>
                        <a:pt x="69350" y="216813"/>
                        <a:pt x="98179" y="220116"/>
                        <a:pt x="124241" y="230029"/>
                      </a:cubicBezTo>
                      <a:cubicBezTo>
                        <a:pt x="118618" y="192970"/>
                        <a:pt x="111210" y="155912"/>
                        <a:pt x="101213" y="118854"/>
                      </a:cubicBezTo>
                      <a:cubicBezTo>
                        <a:pt x="90860" y="80814"/>
                        <a:pt x="79346" y="41523"/>
                        <a:pt x="64173" y="4018"/>
                      </a:cubicBezTo>
                      <a:cubicBezTo>
                        <a:pt x="66851" y="2500"/>
                        <a:pt x="69707" y="1161"/>
                        <a:pt x="72741" y="0"/>
                      </a:cubicBezTo>
                      <a:cubicBezTo>
                        <a:pt x="85505" y="30182"/>
                        <a:pt x="95769" y="61525"/>
                        <a:pt x="105051" y="92243"/>
                      </a:cubicBezTo>
                      <a:cubicBezTo>
                        <a:pt x="111031" y="112424"/>
                        <a:pt x="116654" y="132963"/>
                        <a:pt x="121831" y="153680"/>
                      </a:cubicBezTo>
                      <a:cubicBezTo>
                        <a:pt x="131649" y="120729"/>
                        <a:pt x="142091" y="87778"/>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1"/>
                        <a:pt x="169046" y="281106"/>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7"/>
                        <a:pt x="161905" y="297002"/>
                        <a:pt x="149410" y="309235"/>
                      </a:cubicBezTo>
                      <a:cubicBezTo>
                        <a:pt x="149321" y="309413"/>
                        <a:pt x="149142" y="309324"/>
                        <a:pt x="148964" y="309413"/>
                      </a:cubicBezTo>
                      <a:cubicBezTo>
                        <a:pt x="153248" y="354598"/>
                        <a:pt x="154408" y="399514"/>
                        <a:pt x="151284" y="44362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grpSp>
        </p:grpSp>
      </p:grpSp>
      <p:sp>
        <p:nvSpPr>
          <p:cNvPr id="1613" name="Google Shape;1613;p28"/>
          <p:cNvSpPr/>
          <p:nvPr/>
        </p:nvSpPr>
        <p:spPr>
          <a:xfrm rot="-1831211">
            <a:off x="1887426" y="5770043"/>
            <a:ext cx="1033257" cy="1166405"/>
          </a:xfrm>
          <a:custGeom>
            <a:avLst/>
            <a:gdLst/>
            <a:ahLst/>
            <a:cxnLst/>
            <a:rect l="l" t="t" r="r" b="b"/>
            <a:pathLst>
              <a:path w="1166070" h="1316332" extrusionOk="0">
                <a:moveTo>
                  <a:pt x="1010253" y="797113"/>
                </a:moveTo>
                <a:cubicBezTo>
                  <a:pt x="939029" y="831493"/>
                  <a:pt x="872892" y="875069"/>
                  <a:pt x="802829" y="911592"/>
                </a:cubicBezTo>
                <a:cubicBezTo>
                  <a:pt x="778284" y="924362"/>
                  <a:pt x="753561" y="936595"/>
                  <a:pt x="728659" y="948471"/>
                </a:cubicBezTo>
                <a:cubicBezTo>
                  <a:pt x="728570" y="947400"/>
                  <a:pt x="728481" y="946328"/>
                  <a:pt x="728391" y="945346"/>
                </a:cubicBezTo>
                <a:cubicBezTo>
                  <a:pt x="728391" y="944900"/>
                  <a:pt x="727767" y="944900"/>
                  <a:pt x="727677" y="945346"/>
                </a:cubicBezTo>
                <a:cubicBezTo>
                  <a:pt x="727588" y="946596"/>
                  <a:pt x="727499" y="947847"/>
                  <a:pt x="727409" y="949096"/>
                </a:cubicBezTo>
                <a:cubicBezTo>
                  <a:pt x="568360" y="1024909"/>
                  <a:pt x="402260" y="1085989"/>
                  <a:pt x="245531" y="1166713"/>
                </a:cubicBezTo>
                <a:cubicBezTo>
                  <a:pt x="245085" y="1166981"/>
                  <a:pt x="245352" y="1167696"/>
                  <a:pt x="245888" y="1167517"/>
                </a:cubicBezTo>
                <a:cubicBezTo>
                  <a:pt x="408150" y="1108313"/>
                  <a:pt x="569967" y="1037232"/>
                  <a:pt x="726428" y="962848"/>
                </a:cubicBezTo>
                <a:cubicBezTo>
                  <a:pt x="724910" y="984726"/>
                  <a:pt x="723750" y="1006693"/>
                  <a:pt x="723839" y="1028750"/>
                </a:cubicBezTo>
                <a:cubicBezTo>
                  <a:pt x="697242" y="1040983"/>
                  <a:pt x="670644" y="1053038"/>
                  <a:pt x="644225" y="1065182"/>
                </a:cubicBezTo>
                <a:cubicBezTo>
                  <a:pt x="481249" y="1139924"/>
                  <a:pt x="313720" y="1207790"/>
                  <a:pt x="137802" y="1243330"/>
                </a:cubicBezTo>
                <a:cubicBezTo>
                  <a:pt x="177252" y="1219398"/>
                  <a:pt x="214649" y="1192163"/>
                  <a:pt x="249726" y="1161266"/>
                </a:cubicBezTo>
                <a:cubicBezTo>
                  <a:pt x="251422" y="1159837"/>
                  <a:pt x="252046" y="1158141"/>
                  <a:pt x="251957" y="1156533"/>
                </a:cubicBezTo>
                <a:cubicBezTo>
                  <a:pt x="362631" y="1084471"/>
                  <a:pt x="468753" y="1004550"/>
                  <a:pt x="570145" y="922575"/>
                </a:cubicBezTo>
                <a:cubicBezTo>
                  <a:pt x="578981" y="915432"/>
                  <a:pt x="587728" y="908109"/>
                  <a:pt x="596564" y="900787"/>
                </a:cubicBezTo>
                <a:cubicBezTo>
                  <a:pt x="597546" y="900787"/>
                  <a:pt x="598260" y="900073"/>
                  <a:pt x="598438" y="899269"/>
                </a:cubicBezTo>
                <a:cubicBezTo>
                  <a:pt x="756506" y="769431"/>
                  <a:pt x="906898" y="627181"/>
                  <a:pt x="1039885" y="471716"/>
                </a:cubicBezTo>
                <a:cubicBezTo>
                  <a:pt x="1070945" y="435372"/>
                  <a:pt x="1100578" y="397421"/>
                  <a:pt x="1124319" y="355719"/>
                </a:cubicBezTo>
                <a:cubicBezTo>
                  <a:pt x="1138778" y="330359"/>
                  <a:pt x="1172962" y="276780"/>
                  <a:pt x="1164840" y="246062"/>
                </a:cubicBezTo>
                <a:cubicBezTo>
                  <a:pt x="1149131" y="186501"/>
                  <a:pt x="1035958" y="272762"/>
                  <a:pt x="1014627" y="288657"/>
                </a:cubicBezTo>
                <a:cubicBezTo>
                  <a:pt x="938851" y="345182"/>
                  <a:pt x="870483" y="410993"/>
                  <a:pt x="796492" y="470019"/>
                </a:cubicBezTo>
                <a:cubicBezTo>
                  <a:pt x="794706" y="469840"/>
                  <a:pt x="792832" y="470644"/>
                  <a:pt x="792297" y="472608"/>
                </a:cubicBezTo>
                <a:cubicBezTo>
                  <a:pt x="792207" y="472877"/>
                  <a:pt x="792207" y="473055"/>
                  <a:pt x="792207" y="473323"/>
                </a:cubicBezTo>
                <a:cubicBezTo>
                  <a:pt x="783550" y="480198"/>
                  <a:pt x="774982" y="486985"/>
                  <a:pt x="766145" y="493593"/>
                </a:cubicBezTo>
                <a:cubicBezTo>
                  <a:pt x="679391" y="558780"/>
                  <a:pt x="595136" y="625753"/>
                  <a:pt x="516325" y="700494"/>
                </a:cubicBezTo>
                <a:cubicBezTo>
                  <a:pt x="429125" y="783183"/>
                  <a:pt x="348172" y="871855"/>
                  <a:pt x="271147" y="963920"/>
                </a:cubicBezTo>
                <a:cubicBezTo>
                  <a:pt x="370396" y="831850"/>
                  <a:pt x="469110" y="699423"/>
                  <a:pt x="575233" y="572263"/>
                </a:cubicBezTo>
                <a:cubicBezTo>
                  <a:pt x="612719" y="527258"/>
                  <a:pt x="653419" y="481895"/>
                  <a:pt x="692779" y="434925"/>
                </a:cubicBezTo>
                <a:cubicBezTo>
                  <a:pt x="696171" y="435104"/>
                  <a:pt x="697599" y="432335"/>
                  <a:pt x="697153" y="429746"/>
                </a:cubicBezTo>
                <a:cubicBezTo>
                  <a:pt x="799169" y="307588"/>
                  <a:pt x="890922" y="174714"/>
                  <a:pt x="892885" y="11569"/>
                </a:cubicBezTo>
                <a:cubicBezTo>
                  <a:pt x="892974" y="7372"/>
                  <a:pt x="890029" y="4514"/>
                  <a:pt x="886459" y="3085"/>
                </a:cubicBezTo>
                <a:cubicBezTo>
                  <a:pt x="844153" y="-13345"/>
                  <a:pt x="797116" y="40054"/>
                  <a:pt x="766949" y="64165"/>
                </a:cubicBezTo>
                <a:cubicBezTo>
                  <a:pt x="715182" y="105598"/>
                  <a:pt x="666271" y="150514"/>
                  <a:pt x="619681" y="197574"/>
                </a:cubicBezTo>
                <a:cubicBezTo>
                  <a:pt x="524448" y="293658"/>
                  <a:pt x="436979" y="398671"/>
                  <a:pt x="356651" y="507434"/>
                </a:cubicBezTo>
                <a:cubicBezTo>
                  <a:pt x="266684" y="629235"/>
                  <a:pt x="206438" y="768628"/>
                  <a:pt x="139944" y="903912"/>
                </a:cubicBezTo>
                <a:cubicBezTo>
                  <a:pt x="111294" y="962134"/>
                  <a:pt x="80769" y="1019820"/>
                  <a:pt x="60241" y="1081613"/>
                </a:cubicBezTo>
                <a:cubicBezTo>
                  <a:pt x="38642" y="1146443"/>
                  <a:pt x="28110" y="1213773"/>
                  <a:pt x="21148" y="1281460"/>
                </a:cubicBezTo>
                <a:cubicBezTo>
                  <a:pt x="19720" y="1282888"/>
                  <a:pt x="19720" y="1284853"/>
                  <a:pt x="20613" y="1286282"/>
                </a:cubicBezTo>
                <a:cubicBezTo>
                  <a:pt x="20434" y="1287799"/>
                  <a:pt x="20345" y="1289228"/>
                  <a:pt x="20166" y="1290746"/>
                </a:cubicBezTo>
                <a:cubicBezTo>
                  <a:pt x="14633" y="1294586"/>
                  <a:pt x="9099" y="1298337"/>
                  <a:pt x="3476" y="1301998"/>
                </a:cubicBezTo>
                <a:cubicBezTo>
                  <a:pt x="-4646" y="1307355"/>
                  <a:pt x="2941" y="1320482"/>
                  <a:pt x="11152" y="1315035"/>
                </a:cubicBezTo>
                <a:cubicBezTo>
                  <a:pt x="24183" y="1306463"/>
                  <a:pt x="36946" y="1297622"/>
                  <a:pt x="49352" y="1288425"/>
                </a:cubicBezTo>
                <a:cubicBezTo>
                  <a:pt x="49709" y="1288425"/>
                  <a:pt x="49977" y="1288693"/>
                  <a:pt x="50334" y="1288693"/>
                </a:cubicBezTo>
                <a:cubicBezTo>
                  <a:pt x="365041" y="1280299"/>
                  <a:pt x="710541" y="1263779"/>
                  <a:pt x="968661" y="1059557"/>
                </a:cubicBezTo>
                <a:cubicBezTo>
                  <a:pt x="1019179" y="1019641"/>
                  <a:pt x="1065590" y="971599"/>
                  <a:pt x="1097454" y="915164"/>
                </a:cubicBezTo>
                <a:cubicBezTo>
                  <a:pt x="1114501" y="885071"/>
                  <a:pt x="1158146" y="799971"/>
                  <a:pt x="1133958" y="767020"/>
                </a:cubicBezTo>
                <a:cubicBezTo>
                  <a:pt x="1111377" y="736124"/>
                  <a:pt x="1036761" y="784344"/>
                  <a:pt x="1010253" y="797113"/>
                </a:cubicBezTo>
                <a:close/>
                <a:moveTo>
                  <a:pt x="1001685" y="815597"/>
                </a:moveTo>
                <a:cubicBezTo>
                  <a:pt x="1026140" y="803275"/>
                  <a:pt x="1051042" y="791845"/>
                  <a:pt x="1076747" y="782379"/>
                </a:cubicBezTo>
                <a:cubicBezTo>
                  <a:pt x="1087279" y="778450"/>
                  <a:pt x="1097811" y="774967"/>
                  <a:pt x="1108610" y="771664"/>
                </a:cubicBezTo>
                <a:cubicBezTo>
                  <a:pt x="1111199" y="773985"/>
                  <a:pt x="1113252" y="776397"/>
                  <a:pt x="1115215" y="778807"/>
                </a:cubicBezTo>
                <a:cubicBezTo>
                  <a:pt x="1043991" y="854353"/>
                  <a:pt x="958129" y="910699"/>
                  <a:pt x="867180" y="958919"/>
                </a:cubicBezTo>
                <a:cubicBezTo>
                  <a:pt x="870304" y="936952"/>
                  <a:pt x="872000" y="911235"/>
                  <a:pt x="867091" y="889804"/>
                </a:cubicBezTo>
                <a:cubicBezTo>
                  <a:pt x="911628" y="864533"/>
                  <a:pt x="955809" y="838636"/>
                  <a:pt x="1001685" y="815597"/>
                </a:cubicBezTo>
                <a:close/>
                <a:moveTo>
                  <a:pt x="761415" y="946239"/>
                </a:moveTo>
                <a:cubicBezTo>
                  <a:pt x="794796" y="930166"/>
                  <a:pt x="827105" y="912396"/>
                  <a:pt x="859326" y="894269"/>
                </a:cubicBezTo>
                <a:cubicBezTo>
                  <a:pt x="858523" y="903198"/>
                  <a:pt x="858612" y="912306"/>
                  <a:pt x="858255" y="921236"/>
                </a:cubicBezTo>
                <a:cubicBezTo>
                  <a:pt x="857719" y="935881"/>
                  <a:pt x="856202" y="950525"/>
                  <a:pt x="855488" y="965170"/>
                </a:cubicBezTo>
                <a:cubicBezTo>
                  <a:pt x="815056" y="986244"/>
                  <a:pt x="773643" y="1005890"/>
                  <a:pt x="732229" y="1024999"/>
                </a:cubicBezTo>
                <a:cubicBezTo>
                  <a:pt x="732140" y="1003746"/>
                  <a:pt x="731069" y="982583"/>
                  <a:pt x="729552" y="961509"/>
                </a:cubicBezTo>
                <a:cubicBezTo>
                  <a:pt x="740173" y="956329"/>
                  <a:pt x="750883" y="951329"/>
                  <a:pt x="761415" y="946239"/>
                </a:cubicBezTo>
                <a:close/>
                <a:moveTo>
                  <a:pt x="574251" y="902930"/>
                </a:moveTo>
                <a:cubicBezTo>
                  <a:pt x="443495" y="1009729"/>
                  <a:pt x="305331" y="1102508"/>
                  <a:pt x="163953" y="1192163"/>
                </a:cubicBezTo>
                <a:cubicBezTo>
                  <a:pt x="207152" y="1151622"/>
                  <a:pt x="248655" y="1109117"/>
                  <a:pt x="290693" y="1067058"/>
                </a:cubicBezTo>
                <a:cubicBezTo>
                  <a:pt x="351832" y="1005800"/>
                  <a:pt x="415469" y="947222"/>
                  <a:pt x="479999" y="889714"/>
                </a:cubicBezTo>
                <a:cubicBezTo>
                  <a:pt x="498475" y="891589"/>
                  <a:pt x="517307" y="891143"/>
                  <a:pt x="535872" y="893108"/>
                </a:cubicBezTo>
                <a:cubicBezTo>
                  <a:pt x="550242" y="894626"/>
                  <a:pt x="564433" y="897394"/>
                  <a:pt x="578803" y="899269"/>
                </a:cubicBezTo>
                <a:cubicBezTo>
                  <a:pt x="577196" y="900429"/>
                  <a:pt x="575679" y="901680"/>
                  <a:pt x="574251" y="902930"/>
                </a:cubicBezTo>
                <a:close/>
                <a:moveTo>
                  <a:pt x="586479" y="892661"/>
                </a:moveTo>
                <a:cubicBezTo>
                  <a:pt x="558810" y="882570"/>
                  <a:pt x="523376" y="877213"/>
                  <a:pt x="493030" y="877927"/>
                </a:cubicBezTo>
                <a:cubicBezTo>
                  <a:pt x="522305" y="851941"/>
                  <a:pt x="551759" y="826046"/>
                  <a:pt x="581391" y="800328"/>
                </a:cubicBezTo>
                <a:cubicBezTo>
                  <a:pt x="629945" y="758091"/>
                  <a:pt x="678677" y="716032"/>
                  <a:pt x="726874" y="673526"/>
                </a:cubicBezTo>
                <a:cubicBezTo>
                  <a:pt x="759898" y="676116"/>
                  <a:pt x="794706" y="677991"/>
                  <a:pt x="827998" y="675938"/>
                </a:cubicBezTo>
                <a:cubicBezTo>
                  <a:pt x="750615" y="751572"/>
                  <a:pt x="670020" y="823813"/>
                  <a:pt x="586479" y="892661"/>
                </a:cubicBezTo>
                <a:close/>
                <a:moveTo>
                  <a:pt x="999097" y="497701"/>
                </a:moveTo>
                <a:cubicBezTo>
                  <a:pt x="946616" y="556190"/>
                  <a:pt x="892260" y="612894"/>
                  <a:pt x="836299" y="667901"/>
                </a:cubicBezTo>
                <a:cubicBezTo>
                  <a:pt x="802025" y="665043"/>
                  <a:pt x="765967" y="666829"/>
                  <a:pt x="731515" y="669508"/>
                </a:cubicBezTo>
                <a:cubicBezTo>
                  <a:pt x="819162" y="592177"/>
                  <a:pt x="905202" y="513149"/>
                  <a:pt x="986333" y="429300"/>
                </a:cubicBezTo>
                <a:cubicBezTo>
                  <a:pt x="1010075" y="430371"/>
                  <a:pt x="1036315" y="429300"/>
                  <a:pt x="1060324" y="425460"/>
                </a:cubicBezTo>
                <a:cubicBezTo>
                  <a:pt x="1040778" y="450374"/>
                  <a:pt x="1020160" y="474305"/>
                  <a:pt x="999097" y="497701"/>
                </a:cubicBezTo>
                <a:close/>
                <a:moveTo>
                  <a:pt x="1140385" y="255081"/>
                </a:moveTo>
                <a:cubicBezTo>
                  <a:pt x="1151541" y="260707"/>
                  <a:pt x="1153148" y="269012"/>
                  <a:pt x="1144936" y="279906"/>
                </a:cubicBezTo>
                <a:cubicBezTo>
                  <a:pt x="1144669" y="288746"/>
                  <a:pt x="1127621" y="321250"/>
                  <a:pt x="1127532" y="321518"/>
                </a:cubicBezTo>
                <a:cubicBezTo>
                  <a:pt x="1118428" y="340270"/>
                  <a:pt x="1107896" y="358309"/>
                  <a:pt x="1096472" y="375810"/>
                </a:cubicBezTo>
                <a:cubicBezTo>
                  <a:pt x="1087725" y="389116"/>
                  <a:pt x="1078353" y="402064"/>
                  <a:pt x="1068714" y="414744"/>
                </a:cubicBezTo>
                <a:cubicBezTo>
                  <a:pt x="1043723" y="416083"/>
                  <a:pt x="1017840" y="419387"/>
                  <a:pt x="992760" y="422781"/>
                </a:cubicBezTo>
                <a:cubicBezTo>
                  <a:pt x="1044348" y="369113"/>
                  <a:pt x="1093794" y="313571"/>
                  <a:pt x="1140385" y="255081"/>
                </a:cubicBezTo>
                <a:close/>
                <a:moveTo>
                  <a:pt x="889761" y="415191"/>
                </a:moveTo>
                <a:cubicBezTo>
                  <a:pt x="922874" y="386705"/>
                  <a:pt x="954381" y="356344"/>
                  <a:pt x="987672" y="328037"/>
                </a:cubicBezTo>
                <a:cubicBezTo>
                  <a:pt x="1006415" y="312053"/>
                  <a:pt x="1025694" y="296693"/>
                  <a:pt x="1046044" y="282853"/>
                </a:cubicBezTo>
                <a:cubicBezTo>
                  <a:pt x="1061395" y="272494"/>
                  <a:pt x="1104862" y="239544"/>
                  <a:pt x="1123962" y="241865"/>
                </a:cubicBezTo>
                <a:cubicBezTo>
                  <a:pt x="1127086" y="244634"/>
                  <a:pt x="1130210" y="247402"/>
                  <a:pt x="1133334" y="250170"/>
                </a:cubicBezTo>
                <a:cubicBezTo>
                  <a:pt x="1056040" y="344110"/>
                  <a:pt x="970892" y="430728"/>
                  <a:pt x="882175" y="513774"/>
                </a:cubicBezTo>
                <a:cubicBezTo>
                  <a:pt x="876552" y="500469"/>
                  <a:pt x="869947" y="487610"/>
                  <a:pt x="864770" y="474126"/>
                </a:cubicBezTo>
                <a:cubicBezTo>
                  <a:pt x="861022" y="464393"/>
                  <a:pt x="857898" y="454392"/>
                  <a:pt x="854149" y="444658"/>
                </a:cubicBezTo>
                <a:cubicBezTo>
                  <a:pt x="866198" y="435014"/>
                  <a:pt x="878069" y="425281"/>
                  <a:pt x="889761" y="415191"/>
                </a:cubicBezTo>
                <a:close/>
                <a:moveTo>
                  <a:pt x="848437" y="449480"/>
                </a:moveTo>
                <a:cubicBezTo>
                  <a:pt x="853257" y="473591"/>
                  <a:pt x="863610" y="498862"/>
                  <a:pt x="875748" y="519222"/>
                </a:cubicBezTo>
                <a:cubicBezTo>
                  <a:pt x="875838" y="519400"/>
                  <a:pt x="876016" y="519489"/>
                  <a:pt x="876105" y="519579"/>
                </a:cubicBezTo>
                <a:cubicBezTo>
                  <a:pt x="860308" y="534312"/>
                  <a:pt x="844510" y="548868"/>
                  <a:pt x="828533" y="563423"/>
                </a:cubicBezTo>
                <a:cubicBezTo>
                  <a:pt x="829337" y="548064"/>
                  <a:pt x="825410" y="531902"/>
                  <a:pt x="819876" y="517793"/>
                </a:cubicBezTo>
                <a:cubicBezTo>
                  <a:pt x="815324" y="506184"/>
                  <a:pt x="808362" y="495915"/>
                  <a:pt x="803632" y="484663"/>
                </a:cubicBezTo>
                <a:cubicBezTo>
                  <a:pt x="818716" y="473144"/>
                  <a:pt x="833710" y="461357"/>
                  <a:pt x="848437" y="449480"/>
                </a:cubicBezTo>
                <a:close/>
                <a:moveTo>
                  <a:pt x="642262" y="610483"/>
                </a:moveTo>
                <a:cubicBezTo>
                  <a:pt x="691887" y="569138"/>
                  <a:pt x="743832" y="530741"/>
                  <a:pt x="795063" y="491450"/>
                </a:cubicBezTo>
                <a:cubicBezTo>
                  <a:pt x="797384" y="496540"/>
                  <a:pt x="800597" y="501540"/>
                  <a:pt x="803186" y="506720"/>
                </a:cubicBezTo>
                <a:cubicBezTo>
                  <a:pt x="813360" y="526990"/>
                  <a:pt x="815860" y="547886"/>
                  <a:pt x="820679" y="569763"/>
                </a:cubicBezTo>
                <a:cubicBezTo>
                  <a:pt x="820768" y="570031"/>
                  <a:pt x="820858" y="570210"/>
                  <a:pt x="820947" y="570478"/>
                </a:cubicBezTo>
                <a:cubicBezTo>
                  <a:pt x="742850" y="641201"/>
                  <a:pt x="662790" y="709870"/>
                  <a:pt x="583355" y="778629"/>
                </a:cubicBezTo>
                <a:cubicBezTo>
                  <a:pt x="572020" y="788451"/>
                  <a:pt x="560774" y="798363"/>
                  <a:pt x="549438" y="808186"/>
                </a:cubicBezTo>
                <a:cubicBezTo>
                  <a:pt x="542030" y="777736"/>
                  <a:pt x="532391" y="748268"/>
                  <a:pt x="521591" y="718979"/>
                </a:cubicBezTo>
                <a:cubicBezTo>
                  <a:pt x="560684" y="681474"/>
                  <a:pt x="600759" y="645130"/>
                  <a:pt x="642262" y="610483"/>
                </a:cubicBezTo>
                <a:close/>
                <a:moveTo>
                  <a:pt x="616914" y="497433"/>
                </a:moveTo>
                <a:cubicBezTo>
                  <a:pt x="616735" y="497344"/>
                  <a:pt x="616735" y="497165"/>
                  <a:pt x="616557" y="497076"/>
                </a:cubicBezTo>
                <a:cubicBezTo>
                  <a:pt x="588531" y="485288"/>
                  <a:pt x="547564" y="484039"/>
                  <a:pt x="515254" y="486807"/>
                </a:cubicBezTo>
                <a:cubicBezTo>
                  <a:pt x="530874" y="465107"/>
                  <a:pt x="546582" y="443408"/>
                  <a:pt x="562380" y="421888"/>
                </a:cubicBezTo>
                <a:cubicBezTo>
                  <a:pt x="597992" y="427335"/>
                  <a:pt x="634229" y="430728"/>
                  <a:pt x="670287" y="433407"/>
                </a:cubicBezTo>
                <a:cubicBezTo>
                  <a:pt x="652437" y="454660"/>
                  <a:pt x="634675" y="476002"/>
                  <a:pt x="616914" y="497433"/>
                </a:cubicBezTo>
                <a:close/>
                <a:moveTo>
                  <a:pt x="831300" y="200521"/>
                </a:moveTo>
                <a:cubicBezTo>
                  <a:pt x="793100" y="282942"/>
                  <a:pt x="736424" y="354558"/>
                  <a:pt x="678409" y="423763"/>
                </a:cubicBezTo>
                <a:cubicBezTo>
                  <a:pt x="641726" y="419655"/>
                  <a:pt x="604508" y="416173"/>
                  <a:pt x="567646" y="414834"/>
                </a:cubicBezTo>
                <a:cubicBezTo>
                  <a:pt x="605400" y="363666"/>
                  <a:pt x="644315" y="313392"/>
                  <a:pt x="686085" y="265975"/>
                </a:cubicBezTo>
                <a:cubicBezTo>
                  <a:pt x="703757" y="245973"/>
                  <a:pt x="721787" y="226149"/>
                  <a:pt x="739459" y="206057"/>
                </a:cubicBezTo>
                <a:cubicBezTo>
                  <a:pt x="770519" y="206236"/>
                  <a:pt x="802561" y="202753"/>
                  <a:pt x="833085" y="196681"/>
                </a:cubicBezTo>
                <a:cubicBezTo>
                  <a:pt x="832461" y="197931"/>
                  <a:pt x="831836" y="199271"/>
                  <a:pt x="831300" y="200521"/>
                </a:cubicBezTo>
                <a:close/>
                <a:moveTo>
                  <a:pt x="874320" y="44876"/>
                </a:moveTo>
                <a:cubicBezTo>
                  <a:pt x="882085" y="84792"/>
                  <a:pt x="856023" y="146496"/>
                  <a:pt x="837370" y="187305"/>
                </a:cubicBezTo>
                <a:cubicBezTo>
                  <a:pt x="806131" y="193020"/>
                  <a:pt x="775071" y="197306"/>
                  <a:pt x="743654" y="201146"/>
                </a:cubicBezTo>
                <a:cubicBezTo>
                  <a:pt x="790779" y="147211"/>
                  <a:pt x="834781" y="91132"/>
                  <a:pt x="860843" y="23177"/>
                </a:cubicBezTo>
                <a:cubicBezTo>
                  <a:pt x="885656" y="17373"/>
                  <a:pt x="871286" y="29607"/>
                  <a:pt x="874320" y="44876"/>
                </a:cubicBezTo>
                <a:close/>
                <a:moveTo>
                  <a:pt x="569253" y="276245"/>
                </a:moveTo>
                <a:cubicBezTo>
                  <a:pt x="571216" y="274102"/>
                  <a:pt x="573269" y="271959"/>
                  <a:pt x="575322" y="269815"/>
                </a:cubicBezTo>
                <a:cubicBezTo>
                  <a:pt x="590673" y="283835"/>
                  <a:pt x="606114" y="297765"/>
                  <a:pt x="621466" y="311785"/>
                </a:cubicBezTo>
                <a:cubicBezTo>
                  <a:pt x="625661" y="315624"/>
                  <a:pt x="631998" y="309195"/>
                  <a:pt x="627714" y="305534"/>
                </a:cubicBezTo>
                <a:cubicBezTo>
                  <a:pt x="611826" y="291961"/>
                  <a:pt x="595939" y="278388"/>
                  <a:pt x="580052" y="264726"/>
                </a:cubicBezTo>
                <a:cubicBezTo>
                  <a:pt x="636550" y="203646"/>
                  <a:pt x="696171" y="145425"/>
                  <a:pt x="760255" y="92382"/>
                </a:cubicBezTo>
                <a:cubicBezTo>
                  <a:pt x="778819" y="77023"/>
                  <a:pt x="797741" y="62022"/>
                  <a:pt x="817020" y="47644"/>
                </a:cubicBezTo>
                <a:cubicBezTo>
                  <a:pt x="822196" y="43805"/>
                  <a:pt x="836388" y="30410"/>
                  <a:pt x="843796" y="28089"/>
                </a:cubicBezTo>
                <a:cubicBezTo>
                  <a:pt x="848080" y="26749"/>
                  <a:pt x="851739" y="25678"/>
                  <a:pt x="854952" y="24784"/>
                </a:cubicBezTo>
                <a:cubicBezTo>
                  <a:pt x="805149" y="128280"/>
                  <a:pt x="719466" y="204003"/>
                  <a:pt x="646635" y="290978"/>
                </a:cubicBezTo>
                <a:cubicBezTo>
                  <a:pt x="576393" y="374918"/>
                  <a:pt x="513559" y="465911"/>
                  <a:pt x="449653" y="555119"/>
                </a:cubicBezTo>
                <a:cubicBezTo>
                  <a:pt x="439925" y="542528"/>
                  <a:pt x="429928" y="530205"/>
                  <a:pt x="419039" y="518597"/>
                </a:cubicBezTo>
                <a:cubicBezTo>
                  <a:pt x="410828" y="509934"/>
                  <a:pt x="401813" y="498415"/>
                  <a:pt x="391371" y="491004"/>
                </a:cubicBezTo>
                <a:cubicBezTo>
                  <a:pt x="446172" y="416262"/>
                  <a:pt x="506329" y="345182"/>
                  <a:pt x="569253" y="276245"/>
                </a:cubicBezTo>
                <a:close/>
                <a:moveTo>
                  <a:pt x="115489" y="992941"/>
                </a:moveTo>
                <a:cubicBezTo>
                  <a:pt x="157527" y="904806"/>
                  <a:pt x="201618" y="817473"/>
                  <a:pt x="244728" y="729873"/>
                </a:cubicBezTo>
                <a:cubicBezTo>
                  <a:pt x="284892" y="648434"/>
                  <a:pt x="332642" y="571996"/>
                  <a:pt x="385391" y="499130"/>
                </a:cubicBezTo>
                <a:cubicBezTo>
                  <a:pt x="393334" y="508506"/>
                  <a:pt x="404402" y="516632"/>
                  <a:pt x="412345" y="525026"/>
                </a:cubicBezTo>
                <a:cubicBezTo>
                  <a:pt x="423591" y="536902"/>
                  <a:pt x="434302" y="549136"/>
                  <a:pt x="444655" y="561727"/>
                </a:cubicBezTo>
                <a:cubicBezTo>
                  <a:pt x="434659" y="575657"/>
                  <a:pt x="424573" y="589587"/>
                  <a:pt x="414487" y="603429"/>
                </a:cubicBezTo>
                <a:cubicBezTo>
                  <a:pt x="272932" y="796756"/>
                  <a:pt x="137088" y="990084"/>
                  <a:pt x="46942" y="1212076"/>
                </a:cubicBezTo>
                <a:cubicBezTo>
                  <a:pt x="60777" y="1136620"/>
                  <a:pt x="81840" y="1063664"/>
                  <a:pt x="115489" y="992941"/>
                </a:cubicBezTo>
                <a:close/>
                <a:moveTo>
                  <a:pt x="43372" y="1257617"/>
                </a:moveTo>
                <a:cubicBezTo>
                  <a:pt x="133250" y="1007497"/>
                  <a:pt x="286409" y="799614"/>
                  <a:pt x="442691" y="587087"/>
                </a:cubicBezTo>
                <a:cubicBezTo>
                  <a:pt x="465005" y="556637"/>
                  <a:pt x="487140" y="525919"/>
                  <a:pt x="509185" y="495111"/>
                </a:cubicBezTo>
                <a:cubicBezTo>
                  <a:pt x="525876" y="496451"/>
                  <a:pt x="542744" y="496629"/>
                  <a:pt x="559435" y="498058"/>
                </a:cubicBezTo>
                <a:cubicBezTo>
                  <a:pt x="576750" y="499487"/>
                  <a:pt x="594779" y="503595"/>
                  <a:pt x="612094" y="503058"/>
                </a:cubicBezTo>
                <a:cubicBezTo>
                  <a:pt x="570859" y="552619"/>
                  <a:pt x="529892" y="602446"/>
                  <a:pt x="489639" y="652899"/>
                </a:cubicBezTo>
                <a:cubicBezTo>
                  <a:pt x="358079" y="818009"/>
                  <a:pt x="222950" y="985708"/>
                  <a:pt x="110937" y="1164838"/>
                </a:cubicBezTo>
                <a:cubicBezTo>
                  <a:pt x="110491" y="1165552"/>
                  <a:pt x="110491" y="1166267"/>
                  <a:pt x="110669" y="1166892"/>
                </a:cubicBezTo>
                <a:cubicBezTo>
                  <a:pt x="88088" y="1196895"/>
                  <a:pt x="65686" y="1227256"/>
                  <a:pt x="43372" y="1257617"/>
                </a:cubicBezTo>
                <a:close/>
                <a:moveTo>
                  <a:pt x="70951" y="1250473"/>
                </a:moveTo>
                <a:cubicBezTo>
                  <a:pt x="183768" y="1097151"/>
                  <a:pt x="301047" y="946864"/>
                  <a:pt x="432160" y="808722"/>
                </a:cubicBezTo>
                <a:cubicBezTo>
                  <a:pt x="460721" y="778718"/>
                  <a:pt x="489996" y="749339"/>
                  <a:pt x="519896" y="720675"/>
                </a:cubicBezTo>
                <a:cubicBezTo>
                  <a:pt x="525429" y="752643"/>
                  <a:pt x="532034" y="784165"/>
                  <a:pt x="541316" y="815330"/>
                </a:cubicBezTo>
                <a:cubicBezTo>
                  <a:pt x="458222" y="887839"/>
                  <a:pt x="375930" y="961330"/>
                  <a:pt x="297476" y="1038840"/>
                </a:cubicBezTo>
                <a:cubicBezTo>
                  <a:pt x="227859" y="1107688"/>
                  <a:pt x="160830" y="1179304"/>
                  <a:pt x="85411" y="1241454"/>
                </a:cubicBezTo>
                <a:cubicBezTo>
                  <a:pt x="80680" y="1244401"/>
                  <a:pt x="75860" y="1247438"/>
                  <a:pt x="70951" y="1250473"/>
                </a:cubicBezTo>
                <a:close/>
                <a:moveTo>
                  <a:pt x="95228" y="1269137"/>
                </a:moveTo>
                <a:cubicBezTo>
                  <a:pt x="234374" y="1241008"/>
                  <a:pt x="368433" y="1196449"/>
                  <a:pt x="499457" y="1143139"/>
                </a:cubicBezTo>
                <a:cubicBezTo>
                  <a:pt x="560506" y="1159659"/>
                  <a:pt x="624322" y="1180197"/>
                  <a:pt x="687335" y="1188948"/>
                </a:cubicBezTo>
                <a:cubicBezTo>
                  <a:pt x="670466" y="1194573"/>
                  <a:pt x="653597" y="1199842"/>
                  <a:pt x="636907" y="1204664"/>
                </a:cubicBezTo>
                <a:cubicBezTo>
                  <a:pt x="460810" y="1254671"/>
                  <a:pt x="277305" y="1264047"/>
                  <a:pt x="95228" y="1269137"/>
                </a:cubicBezTo>
                <a:close/>
                <a:moveTo>
                  <a:pt x="697688" y="1185376"/>
                </a:moveTo>
                <a:cubicBezTo>
                  <a:pt x="637888" y="1162784"/>
                  <a:pt x="570859" y="1151890"/>
                  <a:pt x="507846" y="1139656"/>
                </a:cubicBezTo>
                <a:cubicBezTo>
                  <a:pt x="556043" y="1119832"/>
                  <a:pt x="603883" y="1098937"/>
                  <a:pt x="651276" y="1077148"/>
                </a:cubicBezTo>
                <a:cubicBezTo>
                  <a:pt x="700276" y="1054645"/>
                  <a:pt x="751954" y="1032321"/>
                  <a:pt x="803453" y="1008211"/>
                </a:cubicBezTo>
                <a:cubicBezTo>
                  <a:pt x="846652" y="1030178"/>
                  <a:pt x="900204" y="1045001"/>
                  <a:pt x="947508" y="1057235"/>
                </a:cubicBezTo>
                <a:cubicBezTo>
                  <a:pt x="873160" y="1113849"/>
                  <a:pt x="785246" y="1155373"/>
                  <a:pt x="697688" y="1185376"/>
                </a:cubicBezTo>
                <a:close/>
                <a:moveTo>
                  <a:pt x="1120927" y="815597"/>
                </a:moveTo>
                <a:cubicBezTo>
                  <a:pt x="1117357" y="853906"/>
                  <a:pt x="1092634" y="894090"/>
                  <a:pt x="1072195" y="925611"/>
                </a:cubicBezTo>
                <a:cubicBezTo>
                  <a:pt x="1041046" y="973653"/>
                  <a:pt x="1001060" y="1014998"/>
                  <a:pt x="955898" y="1050627"/>
                </a:cubicBezTo>
                <a:cubicBezTo>
                  <a:pt x="909932" y="1033214"/>
                  <a:pt x="856916" y="1013658"/>
                  <a:pt x="808005" y="1005890"/>
                </a:cubicBezTo>
                <a:cubicBezTo>
                  <a:pt x="925373" y="950615"/>
                  <a:pt x="1041135" y="885517"/>
                  <a:pt x="1120392" y="786665"/>
                </a:cubicBezTo>
                <a:cubicBezTo>
                  <a:pt x="1124765" y="795863"/>
                  <a:pt x="1124944" y="805418"/>
                  <a:pt x="1120927" y="815597"/>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24598B"/>
              </a:solidFill>
              <a:latin typeface="Calibri"/>
              <a:ea typeface="Calibri"/>
              <a:cs typeface="Calibri"/>
              <a:sym typeface="Calibri"/>
            </a:endParaRPr>
          </a:p>
        </p:txBody>
      </p:sp>
    </p:spTree>
    <p:extLst>
      <p:ext uri="{BB962C8B-B14F-4D97-AF65-F5344CB8AC3E}">
        <p14:creationId xmlns:p14="http://schemas.microsoft.com/office/powerpoint/2010/main" val="3326705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000F-3945-4737-B2E4-34E5A97776E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14781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5000F-3945-4737-B2E4-34E5A97776E0}"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24396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45000F-3945-4737-B2E4-34E5A97776E0}"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295118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45000F-3945-4737-B2E4-34E5A97776E0}"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137181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45000F-3945-4737-B2E4-34E5A97776E0}"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424618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5000F-3945-4737-B2E4-34E5A97776E0}"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369803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000F-3945-4737-B2E4-34E5A97776E0}"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462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000F-3945-4737-B2E4-34E5A97776E0}"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31275E-1406-4312-A68B-22300D11DFDF}" type="slidenum">
              <a:rPr lang="en-US" smtClean="0"/>
              <a:t>‹#›</a:t>
            </a:fld>
            <a:endParaRPr lang="en-US"/>
          </a:p>
        </p:txBody>
      </p:sp>
    </p:spTree>
    <p:extLst>
      <p:ext uri="{BB962C8B-B14F-4D97-AF65-F5344CB8AC3E}">
        <p14:creationId xmlns:p14="http://schemas.microsoft.com/office/powerpoint/2010/main" val="112697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5000F-3945-4737-B2E4-34E5A97776E0}"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1275E-1406-4312-A68B-22300D11DFDF}" type="slidenum">
              <a:rPr lang="en-US" smtClean="0"/>
              <a:t>‹#›</a:t>
            </a:fld>
            <a:endParaRPr lang="en-US"/>
          </a:p>
        </p:txBody>
      </p:sp>
    </p:spTree>
    <p:extLst>
      <p:ext uri="{BB962C8B-B14F-4D97-AF65-F5344CB8AC3E}">
        <p14:creationId xmlns:p14="http://schemas.microsoft.com/office/powerpoint/2010/main" val="761523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93341" y="851984"/>
            <a:ext cx="5898800" cy="1344951"/>
          </a:xfrm>
        </p:spPr>
        <p:txBody>
          <a:bodyPr/>
          <a:lstStyle/>
          <a:p>
            <a:r>
              <a:rPr lang="en-US" sz="3200" b="1" dirty="0" err="1"/>
              <a:t>MANAJEMEN</a:t>
            </a:r>
            <a:r>
              <a:rPr lang="en-US" sz="3200" b="1" dirty="0"/>
              <a:t> </a:t>
            </a:r>
            <a:r>
              <a:rPr lang="en-US" sz="3200" b="1" dirty="0" err="1"/>
              <a:t>KOPERASI</a:t>
            </a:r>
            <a:r>
              <a:rPr lang="en-US" sz="3200" b="1" dirty="0"/>
              <a:t> DAN </a:t>
            </a:r>
            <a:r>
              <a:rPr lang="en-US" sz="3200" b="1" dirty="0" err="1"/>
              <a:t>UMKM</a:t>
            </a:r>
            <a:r>
              <a:rPr lang="en-US" sz="3200" b="1" dirty="0"/>
              <a:t/>
            </a:r>
            <a:br>
              <a:rPr lang="en-US" sz="3200" b="1" dirty="0"/>
            </a:br>
            <a:r>
              <a:rPr lang="en-US" dirty="0"/>
              <a:t/>
            </a:r>
            <a:br>
              <a:rPr lang="en-US" dirty="0"/>
            </a:br>
            <a:r>
              <a:rPr lang="en-US" sz="1800" b="1" dirty="0"/>
              <a:t/>
            </a:r>
            <a:br>
              <a:rPr lang="en-US" sz="1800" b="1" dirty="0"/>
            </a:br>
            <a:endParaRPr lang="en-US" dirty="0"/>
          </a:p>
        </p:txBody>
      </p:sp>
      <p:sp>
        <p:nvSpPr>
          <p:cNvPr id="3" name="Title 2"/>
          <p:cNvSpPr>
            <a:spLocks noGrp="1"/>
          </p:cNvSpPr>
          <p:nvPr>
            <p:ph type="title"/>
          </p:nvPr>
        </p:nvSpPr>
        <p:spPr>
          <a:xfrm>
            <a:off x="2027619" y="2094472"/>
            <a:ext cx="8691839" cy="2501277"/>
          </a:xfrm>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err="1" smtClean="0"/>
              <a:t>Pertemuan</a:t>
            </a:r>
            <a:r>
              <a:rPr lang="en-US" b="1" dirty="0" smtClean="0"/>
              <a:t> </a:t>
            </a:r>
            <a:r>
              <a:rPr lang="en-US" b="1" dirty="0" err="1"/>
              <a:t>ke</a:t>
            </a:r>
            <a:r>
              <a:rPr lang="en-US" b="1" dirty="0"/>
              <a:t> </a:t>
            </a:r>
            <a:r>
              <a:rPr lang="en-US" b="1" dirty="0" smtClean="0"/>
              <a:t>4</a:t>
            </a:r>
            <a:br>
              <a:rPr lang="en-US" b="1" dirty="0" smtClean="0"/>
            </a:br>
            <a:r>
              <a:rPr lang="en-US" b="1" dirty="0" smtClean="0"/>
              <a:t> </a:t>
            </a:r>
            <a:r>
              <a:rPr lang="en-US" b="1" dirty="0" err="1"/>
              <a:t>Badan</a:t>
            </a:r>
            <a:r>
              <a:rPr lang="en-US" b="1" dirty="0"/>
              <a:t> Usaha </a:t>
            </a:r>
            <a:r>
              <a:rPr lang="en-US" b="1" dirty="0" err="1" smtClean="0"/>
              <a:t>Koperasi</a:t>
            </a:r>
            <a:r>
              <a:rPr lang="en-US" b="1" dirty="0"/>
              <a:t/>
            </a:r>
            <a:br>
              <a:rPr lang="en-US" b="1" dirty="0"/>
            </a:br>
            <a:r>
              <a:rPr lang="en-US" b="1" dirty="0"/>
              <a:t/>
            </a:r>
            <a:br>
              <a:rPr lang="en-US" b="1" dirty="0"/>
            </a:br>
            <a:r>
              <a:rPr lang="en-US" sz="1800" b="1" dirty="0" smtClean="0"/>
              <a:t>Pengertian </a:t>
            </a:r>
            <a:r>
              <a:rPr lang="en-US" sz="1800" b="1" dirty="0" err="1"/>
              <a:t>Badan</a:t>
            </a:r>
            <a:r>
              <a:rPr lang="en-US" sz="1800" b="1" dirty="0"/>
              <a:t> </a:t>
            </a:r>
            <a:r>
              <a:rPr lang="en-US" sz="1800" b="1" dirty="0" err="1"/>
              <a:t>Usaha,Koperasi</a:t>
            </a:r>
            <a:r>
              <a:rPr lang="en-US" sz="1800" b="1" dirty="0"/>
              <a:t> </a:t>
            </a:r>
            <a:r>
              <a:rPr lang="en-US" sz="1800" b="1" dirty="0" err="1"/>
              <a:t>sebagai</a:t>
            </a:r>
            <a:r>
              <a:rPr lang="en-US" sz="1800" b="1" dirty="0"/>
              <a:t> </a:t>
            </a:r>
            <a:r>
              <a:rPr lang="en-US" sz="1800" b="1" dirty="0" err="1"/>
              <a:t>Badan</a:t>
            </a:r>
            <a:r>
              <a:rPr lang="en-US" sz="1800" b="1" dirty="0"/>
              <a:t> </a:t>
            </a:r>
            <a:r>
              <a:rPr lang="en-US" sz="1800" b="1" dirty="0" err="1"/>
              <a:t>Usaha,Tujuan</a:t>
            </a:r>
            <a:r>
              <a:rPr lang="en-US" sz="1800" b="1" dirty="0"/>
              <a:t> </a:t>
            </a:r>
            <a:r>
              <a:rPr lang="en-US" sz="1800" b="1" dirty="0" err="1"/>
              <a:t>dan</a:t>
            </a:r>
            <a:r>
              <a:rPr lang="en-US" sz="1800" b="1" dirty="0"/>
              <a:t> </a:t>
            </a:r>
            <a:r>
              <a:rPr lang="en-US" sz="1800" b="1" dirty="0" err="1"/>
              <a:t>Nilai</a:t>
            </a:r>
            <a:r>
              <a:rPr lang="en-US" sz="1800" b="1" dirty="0"/>
              <a:t> </a:t>
            </a:r>
            <a:r>
              <a:rPr lang="en-US" sz="1800" b="1" dirty="0" err="1"/>
              <a:t>Perusahaan,Tujuan</a:t>
            </a:r>
            <a:r>
              <a:rPr lang="en-US" sz="1800" b="1" dirty="0"/>
              <a:t> Usaha </a:t>
            </a:r>
            <a:r>
              <a:rPr lang="en-US" sz="1800" b="1" dirty="0" err="1"/>
              <a:t>Koperasi,Keterbatasan</a:t>
            </a:r>
            <a:r>
              <a:rPr lang="en-US" sz="1800" b="1" dirty="0"/>
              <a:t> </a:t>
            </a:r>
            <a:r>
              <a:rPr lang="en-US" sz="1800" b="1" dirty="0" err="1"/>
              <a:t>Teori</a:t>
            </a:r>
            <a:r>
              <a:rPr lang="en-US" sz="1800" b="1" dirty="0"/>
              <a:t> </a:t>
            </a:r>
            <a:r>
              <a:rPr lang="en-US" sz="1800" b="1" dirty="0" smtClean="0"/>
              <a:t>Perusahaan</a:t>
            </a:r>
            <a:br>
              <a:rPr lang="en-US" sz="1800" b="1" dirty="0" smtClean="0"/>
            </a:br>
            <a:r>
              <a:rPr lang="en-US" sz="1800" b="1" dirty="0" smtClean="0"/>
              <a:t/>
            </a:r>
            <a:br>
              <a:rPr lang="en-US" sz="1800" b="1" dirty="0" smtClean="0"/>
            </a:br>
            <a:r>
              <a:rPr lang="en-US" sz="1800" b="1" dirty="0" smtClean="0"/>
              <a:t/>
            </a:r>
            <a:br>
              <a:rPr lang="en-US" sz="1800" b="1" dirty="0" smtClean="0"/>
            </a:br>
            <a:r>
              <a:rPr lang="en-US" sz="1800" b="1" dirty="0"/>
              <a:t/>
            </a:r>
            <a:br>
              <a:rPr lang="en-US" sz="1800" b="1" dirty="0"/>
            </a:br>
            <a:r>
              <a:rPr lang="en-US" sz="1800" b="1" dirty="0" smtClean="0"/>
              <a:t/>
            </a:r>
            <a:br>
              <a:rPr lang="en-US" sz="1800" b="1" dirty="0" smtClean="0"/>
            </a:br>
            <a:r>
              <a:rPr lang="en-US" sz="1800" b="1" dirty="0"/>
              <a:t/>
            </a:r>
            <a:br>
              <a:rPr lang="en-US" sz="1800" b="1" dirty="0"/>
            </a:br>
            <a:r>
              <a:rPr lang="en-US" sz="1800" b="1" dirty="0" err="1" smtClean="0"/>
              <a:t>Dosen</a:t>
            </a:r>
            <a:r>
              <a:rPr lang="en-US" sz="1800" b="1" dirty="0" smtClean="0"/>
              <a:t> </a:t>
            </a:r>
            <a:r>
              <a:rPr lang="en-US" sz="1800" b="1" dirty="0"/>
              <a:t>: Enung Susilawati, S.E., M.M.</a:t>
            </a:r>
            <a:br>
              <a:rPr lang="en-US" sz="1800" b="1" dirty="0"/>
            </a:br>
            <a:r>
              <a:rPr lang="en-US" sz="1800" b="1" dirty="0"/>
              <a:t>USB </a:t>
            </a:r>
            <a:r>
              <a:rPr lang="en-US" sz="1800" b="1" dirty="0" err="1"/>
              <a:t>YPKP</a:t>
            </a:r>
            <a:r>
              <a:rPr lang="en-US" sz="1800" b="1" dirty="0"/>
              <a:t> Bandung</a:t>
            </a:r>
            <a:br>
              <a:rPr lang="en-US" sz="1800" b="1" dirty="0"/>
            </a:br>
            <a:r>
              <a:rPr lang="en-US" sz="1800" b="1" dirty="0"/>
              <a:t/>
            </a:r>
            <a:br>
              <a:rPr lang="en-US" sz="1800" b="1" dirty="0"/>
            </a:br>
            <a:r>
              <a:rPr lang="en-US" sz="1800" b="1" dirty="0" smtClean="0"/>
              <a:t/>
            </a:r>
            <a:br>
              <a:rPr lang="en-US" sz="1800" b="1" dirty="0" smtClean="0"/>
            </a:br>
            <a:r>
              <a:rPr lang="en-US" sz="1800" b="1" dirty="0"/>
              <a:t/>
            </a:r>
            <a:br>
              <a:rPr lang="en-US" sz="1800" b="1" dirty="0"/>
            </a:br>
            <a:r>
              <a:rPr lang="en-US" b="1" dirty="0" smtClean="0"/>
              <a:t/>
            </a:r>
            <a:br>
              <a:rPr lang="en-US" b="1" dirty="0" smtClean="0"/>
            </a:br>
            <a:endParaRPr lang="en-US" dirty="0"/>
          </a:p>
        </p:txBody>
      </p:sp>
      <p:sp>
        <p:nvSpPr>
          <p:cNvPr id="4" name="Oval 3"/>
          <p:cNvSpPr/>
          <p:nvPr/>
        </p:nvSpPr>
        <p:spPr>
          <a:xfrm>
            <a:off x="11244263" y="828127"/>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027155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    </a:t>
            </a:r>
            <a:r>
              <a:rPr lang="en-US" sz="2000" b="1" dirty="0" err="1" smtClean="0"/>
              <a:t>Koperasi</a:t>
            </a:r>
            <a:r>
              <a:rPr lang="en-US" sz="2000" b="1" dirty="0" smtClean="0"/>
              <a:t> </a:t>
            </a:r>
            <a:r>
              <a:rPr lang="en-US" sz="2000" dirty="0" err="1" smtClean="0"/>
              <a:t>merupakan</a:t>
            </a:r>
            <a:r>
              <a:rPr lang="en-US" sz="2000" b="1" dirty="0" smtClean="0"/>
              <a:t> </a:t>
            </a:r>
            <a:r>
              <a:rPr lang="en-US" sz="2000" b="1" dirty="0" err="1"/>
              <a:t>suatu</a:t>
            </a:r>
            <a:r>
              <a:rPr lang="en-US" sz="2000" b="1" dirty="0"/>
              <a:t> </a:t>
            </a:r>
            <a:r>
              <a:rPr lang="en-US" sz="2000" b="1" dirty="0" err="1"/>
              <a:t>badan</a:t>
            </a:r>
            <a:r>
              <a:rPr lang="en-US" sz="2000" b="1" dirty="0"/>
              <a:t> </a:t>
            </a:r>
            <a:r>
              <a:rPr lang="en-US" sz="2000" b="1" dirty="0" err="1"/>
              <a:t>usaha</a:t>
            </a:r>
            <a:r>
              <a:rPr lang="en-US" sz="2000" b="1" dirty="0"/>
              <a:t> </a:t>
            </a:r>
            <a:r>
              <a:rPr lang="en-US" sz="2000" dirty="0" err="1"/>
              <a:t>dengan</a:t>
            </a:r>
            <a:r>
              <a:rPr lang="en-US" sz="2000" dirty="0"/>
              <a:t> </a:t>
            </a:r>
            <a:r>
              <a:rPr lang="en-US" sz="2000" dirty="0" err="1"/>
              <a:t>didasari</a:t>
            </a:r>
            <a:r>
              <a:rPr lang="en-US" sz="2000" dirty="0"/>
              <a:t> </a:t>
            </a:r>
            <a:r>
              <a:rPr lang="en-US" sz="2000" b="1" dirty="0" err="1"/>
              <a:t>oleh</a:t>
            </a:r>
            <a:r>
              <a:rPr lang="en-US" sz="2000" b="1" dirty="0"/>
              <a:t> </a:t>
            </a:r>
            <a:r>
              <a:rPr lang="en-US" sz="2000" b="1" dirty="0" err="1"/>
              <a:t>asas-asas</a:t>
            </a:r>
            <a:r>
              <a:rPr lang="en-US" sz="2000" b="1" dirty="0"/>
              <a:t> </a:t>
            </a:r>
            <a:r>
              <a:rPr lang="en-US" sz="2000" b="1" dirty="0" err="1"/>
              <a:t>kekeluargaan</a:t>
            </a:r>
            <a:r>
              <a:rPr lang="en-US" sz="2000" b="1" dirty="0"/>
              <a:t>. </a:t>
            </a:r>
            <a:r>
              <a:rPr lang="en-US" sz="2000" b="1" dirty="0" err="1"/>
              <a:t>Organisasi</a:t>
            </a:r>
            <a:r>
              <a:rPr lang="en-US" sz="2000" b="1" dirty="0"/>
              <a:t> </a:t>
            </a:r>
            <a:r>
              <a:rPr lang="en-US" sz="2000" b="1" dirty="0" err="1"/>
              <a:t>ekonomi</a:t>
            </a:r>
            <a:r>
              <a:rPr lang="en-US" sz="2000" b="1" dirty="0"/>
              <a:t> </a:t>
            </a:r>
            <a:r>
              <a:rPr lang="en-US" sz="2000" b="1" dirty="0" err="1" smtClean="0"/>
              <a:t>ini</a:t>
            </a:r>
            <a:r>
              <a:rPr lang="en-US" sz="2000" b="1" dirty="0" smtClean="0"/>
              <a:t> </a:t>
            </a:r>
            <a:r>
              <a:rPr lang="en-US" sz="2000" b="1" dirty="0" err="1" smtClean="0"/>
              <a:t>dioperasikan</a:t>
            </a:r>
            <a:r>
              <a:rPr lang="en-US" sz="2000" b="1" dirty="0" smtClean="0"/>
              <a:t> </a:t>
            </a:r>
            <a:r>
              <a:rPr lang="en-US" sz="2000" b="1" dirty="0" err="1"/>
              <a:t>untuk</a:t>
            </a:r>
            <a:r>
              <a:rPr lang="en-US" sz="2000" b="1" dirty="0"/>
              <a:t> </a:t>
            </a:r>
            <a:r>
              <a:rPr lang="en-US" sz="2000" b="1" dirty="0" err="1"/>
              <a:t>kepentingan</a:t>
            </a:r>
            <a:r>
              <a:rPr lang="en-US" sz="2000" b="1" dirty="0"/>
              <a:t> </a:t>
            </a:r>
            <a:r>
              <a:rPr lang="en-US" sz="2000" b="1" dirty="0" err="1"/>
              <a:t>bersama</a:t>
            </a:r>
            <a:r>
              <a:rPr lang="en-US" sz="2000" b="1" dirty="0"/>
              <a:t>. </a:t>
            </a:r>
            <a:r>
              <a:rPr lang="en-US" sz="2000" dirty="0" err="1"/>
              <a:t>Koperasi</a:t>
            </a:r>
            <a:r>
              <a:rPr lang="en-US" sz="2000" dirty="0"/>
              <a:t> </a:t>
            </a:r>
            <a:r>
              <a:rPr lang="en-US" sz="2000" dirty="0" err="1"/>
              <a:t>merupakan</a:t>
            </a:r>
            <a:r>
              <a:rPr lang="en-US" sz="2000" dirty="0"/>
              <a:t> </a:t>
            </a:r>
            <a:r>
              <a:rPr lang="en-US" sz="2000" dirty="0" err="1"/>
              <a:t>sebuah</a:t>
            </a:r>
            <a:r>
              <a:rPr lang="en-US" sz="2000" dirty="0"/>
              <a:t> </a:t>
            </a:r>
            <a:r>
              <a:rPr lang="en-US" sz="2000" dirty="0" err="1"/>
              <a:t>badan</a:t>
            </a:r>
            <a:r>
              <a:rPr lang="en-US" sz="2000" dirty="0"/>
              <a:t> </a:t>
            </a:r>
            <a:r>
              <a:rPr lang="en-US" sz="2000" dirty="0" err="1"/>
              <a:t>usaha</a:t>
            </a:r>
            <a:r>
              <a:rPr lang="en-US" sz="2000" dirty="0"/>
              <a:t> (</a:t>
            </a:r>
            <a:r>
              <a:rPr lang="en-US" sz="2000" dirty="0" err="1"/>
              <a:t>organisasi</a:t>
            </a:r>
            <a:r>
              <a:rPr lang="en-US" sz="2000" dirty="0"/>
              <a:t> </a:t>
            </a:r>
            <a:r>
              <a:rPr lang="en-US" sz="2000" dirty="0" err="1"/>
              <a:t>ekonomi</a:t>
            </a:r>
            <a:r>
              <a:rPr lang="en-US" sz="2000" dirty="0"/>
              <a:t>)</a:t>
            </a:r>
            <a:r>
              <a:rPr lang="en-US" sz="2000" b="1" dirty="0"/>
              <a:t> yang </a:t>
            </a:r>
            <a:r>
              <a:rPr lang="en-US" sz="2000" b="1" dirty="0" err="1"/>
              <a:t>dimiliki</a:t>
            </a:r>
            <a:r>
              <a:rPr lang="en-US" sz="2000" b="1" dirty="0"/>
              <a:t> </a:t>
            </a:r>
            <a:r>
              <a:rPr lang="en-US" sz="2000" b="1" dirty="0" err="1"/>
              <a:t>dan</a:t>
            </a:r>
            <a:r>
              <a:rPr lang="en-US" sz="2000" b="1" dirty="0"/>
              <a:t> </a:t>
            </a:r>
            <a:r>
              <a:rPr lang="en-US" sz="2000" b="1" dirty="0" err="1"/>
              <a:t>dioperasikan</a:t>
            </a:r>
            <a:r>
              <a:rPr lang="en-US" sz="2000" b="1" dirty="0"/>
              <a:t> </a:t>
            </a:r>
            <a:r>
              <a:rPr lang="en-US" sz="2000" b="1" dirty="0" err="1"/>
              <a:t>oleh</a:t>
            </a:r>
            <a:r>
              <a:rPr lang="en-US" sz="2000" b="1" dirty="0"/>
              <a:t> para </a:t>
            </a:r>
            <a:r>
              <a:rPr lang="en-US" sz="2000" b="1" dirty="0" err="1"/>
              <a:t>anggotanya</a:t>
            </a:r>
            <a:r>
              <a:rPr lang="en-US" sz="2000" b="1" dirty="0"/>
              <a:t> </a:t>
            </a:r>
            <a:r>
              <a:rPr lang="en-US" sz="2000" b="1" dirty="0" err="1"/>
              <a:t>untuk</a:t>
            </a:r>
            <a:r>
              <a:rPr lang="en-US" sz="2000" b="1" dirty="0"/>
              <a:t> </a:t>
            </a:r>
            <a:r>
              <a:rPr lang="en-US" sz="2000" b="1" dirty="0" err="1"/>
              <a:t>memenuhi</a:t>
            </a:r>
            <a:r>
              <a:rPr lang="en-US" sz="2000" b="1" dirty="0"/>
              <a:t> </a:t>
            </a:r>
            <a:r>
              <a:rPr lang="en-US" sz="2000" b="1" dirty="0" err="1"/>
              <a:t>kepentingan</a:t>
            </a:r>
            <a:r>
              <a:rPr lang="en-US" sz="2000" b="1" dirty="0"/>
              <a:t> </a:t>
            </a:r>
            <a:r>
              <a:rPr lang="en-US" sz="2000" b="1" dirty="0" err="1"/>
              <a:t>bersama</a:t>
            </a:r>
            <a:r>
              <a:rPr lang="en-US" sz="2000" b="1" dirty="0"/>
              <a:t> di </a:t>
            </a:r>
            <a:r>
              <a:rPr lang="en-US" sz="2000" b="1" dirty="0" err="1"/>
              <a:t>bidang</a:t>
            </a:r>
            <a:r>
              <a:rPr lang="en-US" sz="2000" b="1" dirty="0"/>
              <a:t> </a:t>
            </a:r>
            <a:r>
              <a:rPr lang="en-US" sz="2000" b="1" dirty="0" err="1"/>
              <a:t>ekonomi</a:t>
            </a:r>
            <a:r>
              <a:rPr lang="en-US" sz="2000" b="1" dirty="0" smtClean="0"/>
              <a:t>.</a:t>
            </a:r>
          </a:p>
          <a:p>
            <a:r>
              <a:rPr lang="en-US" sz="2000" b="1" dirty="0" smtClean="0"/>
              <a:t>    </a:t>
            </a:r>
          </a:p>
          <a:p>
            <a:r>
              <a:rPr lang="en-US" sz="2000" dirty="0"/>
              <a:t> </a:t>
            </a:r>
            <a:r>
              <a:rPr lang="en-US" sz="2000" dirty="0" smtClean="0"/>
              <a:t>  </a:t>
            </a:r>
            <a:r>
              <a:rPr lang="en-US" sz="2000" dirty="0" err="1" smtClean="0"/>
              <a:t>Koperasi</a:t>
            </a:r>
            <a:r>
              <a:rPr lang="en-US" sz="2000" dirty="0" smtClean="0"/>
              <a:t> </a:t>
            </a:r>
            <a:r>
              <a:rPr lang="en-US" sz="2000" dirty="0" err="1"/>
              <a:t>adalah</a:t>
            </a:r>
            <a:r>
              <a:rPr lang="en-US" sz="2000" dirty="0"/>
              <a:t> </a:t>
            </a:r>
            <a:r>
              <a:rPr lang="en-US" sz="2000" dirty="0" err="1"/>
              <a:t>sebuah</a:t>
            </a:r>
            <a:r>
              <a:rPr lang="en-US" sz="2000" dirty="0"/>
              <a:t> </a:t>
            </a:r>
            <a:r>
              <a:rPr lang="en-US" sz="2000" dirty="0" err="1"/>
              <a:t>badan</a:t>
            </a:r>
            <a:r>
              <a:rPr lang="en-US" sz="2000" dirty="0"/>
              <a:t> </a:t>
            </a:r>
            <a:r>
              <a:rPr lang="en-US" sz="2000" dirty="0" err="1"/>
              <a:t>hukum</a:t>
            </a:r>
            <a:r>
              <a:rPr lang="en-US" sz="2000" dirty="0"/>
              <a:t> yang </a:t>
            </a:r>
            <a:r>
              <a:rPr lang="en-US" sz="2000" dirty="0" err="1"/>
              <a:t>dibentuk</a:t>
            </a:r>
            <a:r>
              <a:rPr lang="en-US" sz="2000" dirty="0"/>
              <a:t> </a:t>
            </a:r>
            <a:r>
              <a:rPr lang="en-US" sz="2000" dirty="0" err="1"/>
              <a:t>atas</a:t>
            </a:r>
            <a:r>
              <a:rPr lang="en-US" sz="2000" dirty="0"/>
              <a:t> </a:t>
            </a:r>
            <a:r>
              <a:rPr lang="en-US" sz="2000" dirty="0" err="1"/>
              <a:t>asas</a:t>
            </a:r>
            <a:r>
              <a:rPr lang="en-US" sz="2000" dirty="0"/>
              <a:t> </a:t>
            </a:r>
            <a:r>
              <a:rPr lang="en-US" sz="2000" dirty="0" err="1"/>
              <a:t>kekeluargaan</a:t>
            </a:r>
            <a:r>
              <a:rPr lang="en-US" sz="2000" dirty="0"/>
              <a:t> </a:t>
            </a:r>
            <a:r>
              <a:rPr lang="en-US" sz="2000" dirty="0" err="1"/>
              <a:t>dimana</a:t>
            </a:r>
            <a:r>
              <a:rPr lang="en-US" sz="2000" dirty="0"/>
              <a:t> </a:t>
            </a:r>
            <a:r>
              <a:rPr lang="en-US" sz="2000" dirty="0" err="1"/>
              <a:t>tujuannya</a:t>
            </a:r>
            <a:r>
              <a:rPr lang="en-US" sz="2000" dirty="0"/>
              <a:t> </a:t>
            </a:r>
            <a:r>
              <a:rPr lang="en-US" sz="2000" dirty="0" err="1"/>
              <a:t>ialah</a:t>
            </a:r>
            <a:r>
              <a:rPr lang="en-US" sz="2000" dirty="0"/>
              <a:t> </a:t>
            </a:r>
            <a:r>
              <a:rPr lang="en-US" sz="2000" dirty="0" err="1"/>
              <a:t>untuk</a:t>
            </a:r>
            <a:r>
              <a:rPr lang="en-US" sz="2000" dirty="0"/>
              <a:t> </a:t>
            </a:r>
            <a:r>
              <a:rPr lang="en-US" sz="2000" dirty="0" err="1"/>
              <a:t>mensejahterakan</a:t>
            </a:r>
            <a:r>
              <a:rPr lang="en-US" sz="2000" dirty="0"/>
              <a:t> para </a:t>
            </a:r>
            <a:r>
              <a:rPr lang="en-US" sz="2000" dirty="0" err="1"/>
              <a:t>anggotanya</a:t>
            </a:r>
            <a:r>
              <a:rPr lang="en-US" sz="2000" dirty="0"/>
              <a:t>. </a:t>
            </a:r>
            <a:r>
              <a:rPr lang="en-US" sz="2000" dirty="0" err="1"/>
              <a:t>Dalam</a:t>
            </a:r>
            <a:r>
              <a:rPr lang="en-US" sz="2000" dirty="0"/>
              <a:t> </a:t>
            </a:r>
            <a:r>
              <a:rPr lang="en-US" sz="2000" dirty="0" err="1"/>
              <a:t>hal</a:t>
            </a:r>
            <a:r>
              <a:rPr lang="en-US" sz="2000" dirty="0"/>
              <a:t> </a:t>
            </a:r>
            <a:r>
              <a:rPr lang="en-US" sz="2000" dirty="0" err="1"/>
              <a:t>tersebut</a:t>
            </a:r>
            <a:r>
              <a:rPr lang="en-US" sz="2000" dirty="0"/>
              <a:t> </a:t>
            </a:r>
            <a:r>
              <a:rPr lang="en-US" sz="2000" dirty="0" err="1"/>
              <a:t>koperasi</a:t>
            </a:r>
            <a:r>
              <a:rPr lang="en-US" sz="2000" dirty="0"/>
              <a:t> </a:t>
            </a:r>
            <a:r>
              <a:rPr lang="en-US" sz="2000" dirty="0" err="1"/>
              <a:t>dibentuk</a:t>
            </a:r>
            <a:r>
              <a:rPr lang="en-US" sz="2000" dirty="0"/>
              <a:t> </a:t>
            </a:r>
            <a:r>
              <a:rPr lang="en-US" sz="2000" dirty="0" err="1"/>
              <a:t>dimana</a:t>
            </a:r>
            <a:r>
              <a:rPr lang="en-US" sz="2000" dirty="0"/>
              <a:t> </a:t>
            </a:r>
            <a:r>
              <a:rPr lang="en-US" sz="2000" dirty="0" err="1"/>
              <a:t>kegiatannya</a:t>
            </a:r>
            <a:r>
              <a:rPr lang="en-US" sz="2000" dirty="0"/>
              <a:t> </a:t>
            </a:r>
            <a:r>
              <a:rPr lang="en-US" sz="2000" dirty="0" err="1"/>
              <a:t>berdasarkan</a:t>
            </a:r>
            <a:r>
              <a:rPr lang="en-US" sz="2000" dirty="0"/>
              <a:t> </a:t>
            </a:r>
            <a:r>
              <a:rPr lang="en-US" sz="2000" dirty="0" err="1"/>
              <a:t>prinsip</a:t>
            </a:r>
            <a:r>
              <a:rPr lang="en-US" sz="2000" dirty="0"/>
              <a:t> </a:t>
            </a:r>
            <a:r>
              <a:rPr lang="en-US" sz="2000" dirty="0" err="1"/>
              <a:t>gerakan</a:t>
            </a:r>
            <a:r>
              <a:rPr lang="en-US" sz="2000" dirty="0"/>
              <a:t> </a:t>
            </a:r>
            <a:r>
              <a:rPr lang="en-US" sz="2000" dirty="0" err="1"/>
              <a:t>ekonomi</a:t>
            </a:r>
            <a:r>
              <a:rPr lang="en-US" sz="2000" dirty="0"/>
              <a:t> </a:t>
            </a:r>
            <a:r>
              <a:rPr lang="en-US" sz="2000" dirty="0" err="1"/>
              <a:t>kerakyatan</a:t>
            </a:r>
            <a:r>
              <a:rPr lang="en-US" sz="2000" dirty="0" smtClean="0"/>
              <a:t>.</a:t>
            </a:r>
          </a:p>
          <a:p>
            <a:r>
              <a:rPr lang="en-US" sz="2000" dirty="0" smtClean="0"/>
              <a:t>    </a:t>
            </a:r>
          </a:p>
          <a:p>
            <a:r>
              <a:rPr lang="en-US" sz="2000" dirty="0"/>
              <a:t> </a:t>
            </a:r>
            <a:r>
              <a:rPr lang="en-US" sz="2000" dirty="0" smtClean="0"/>
              <a:t>  </a:t>
            </a:r>
            <a:r>
              <a:rPr lang="en-US" sz="2000" b="1" dirty="0" err="1" smtClean="0"/>
              <a:t>Koperasi</a:t>
            </a:r>
            <a:r>
              <a:rPr lang="en-US" sz="2000" b="1" dirty="0" smtClean="0"/>
              <a:t> </a:t>
            </a:r>
            <a:r>
              <a:rPr lang="en-US" sz="2000" b="1" dirty="0" err="1"/>
              <a:t>bisa</a:t>
            </a:r>
            <a:r>
              <a:rPr lang="en-US" sz="2000" b="1" dirty="0"/>
              <a:t> </a:t>
            </a:r>
            <a:r>
              <a:rPr lang="en-US" sz="2000" b="1" dirty="0" err="1"/>
              <a:t>didirikan</a:t>
            </a:r>
            <a:r>
              <a:rPr lang="en-US" sz="2000" b="1" dirty="0"/>
              <a:t> </a:t>
            </a:r>
            <a:r>
              <a:rPr lang="en-US" sz="2000" b="1" dirty="0" err="1"/>
              <a:t>secara</a:t>
            </a:r>
            <a:r>
              <a:rPr lang="en-US" sz="2000" b="1" dirty="0"/>
              <a:t> </a:t>
            </a:r>
            <a:r>
              <a:rPr lang="en-US" sz="2000" b="1" dirty="0" err="1"/>
              <a:t>perorangan</a:t>
            </a:r>
            <a:r>
              <a:rPr lang="en-US" sz="2000" b="1" dirty="0"/>
              <a:t> </a:t>
            </a:r>
            <a:r>
              <a:rPr lang="en-US" sz="2000" b="1" dirty="0" err="1"/>
              <a:t>atau</a:t>
            </a:r>
            <a:r>
              <a:rPr lang="en-US" sz="2000" b="1" dirty="0"/>
              <a:t> </a:t>
            </a:r>
            <a:r>
              <a:rPr lang="en-US" sz="2000" b="1" dirty="0" err="1"/>
              <a:t>badan</a:t>
            </a:r>
            <a:r>
              <a:rPr lang="en-US" sz="2000" b="1" dirty="0"/>
              <a:t> </a:t>
            </a:r>
            <a:r>
              <a:rPr lang="en-US" sz="2000" b="1" dirty="0" err="1"/>
              <a:t>hukum</a:t>
            </a:r>
            <a:r>
              <a:rPr lang="en-US" sz="2000" b="1" dirty="0"/>
              <a:t> </a:t>
            </a:r>
            <a:r>
              <a:rPr lang="en-US" sz="2000" b="1" dirty="0" err="1"/>
              <a:t>koperasi</a:t>
            </a:r>
            <a:r>
              <a:rPr lang="en-US" sz="2000" b="1" dirty="0"/>
              <a:t>.</a:t>
            </a:r>
            <a:r>
              <a:rPr lang="en-US" sz="2000" dirty="0"/>
              <a:t> </a:t>
            </a:r>
            <a:r>
              <a:rPr lang="en-US" sz="2000" dirty="0" err="1"/>
              <a:t>Badan</a:t>
            </a:r>
            <a:r>
              <a:rPr lang="en-US" sz="2000" dirty="0"/>
              <a:t> </a:t>
            </a:r>
            <a:r>
              <a:rPr lang="en-US" sz="2000" dirty="0" err="1"/>
              <a:t>usaha</a:t>
            </a:r>
            <a:r>
              <a:rPr lang="en-US" sz="2000" dirty="0"/>
              <a:t> </a:t>
            </a:r>
            <a:r>
              <a:rPr lang="en-US" sz="2000" dirty="0" err="1"/>
              <a:t>ini</a:t>
            </a:r>
            <a:r>
              <a:rPr lang="en-US" sz="2000" dirty="0"/>
              <a:t> </a:t>
            </a:r>
            <a:r>
              <a:rPr lang="en-US" sz="2000" dirty="0" err="1"/>
              <a:t>mengumpulkan</a:t>
            </a:r>
            <a:r>
              <a:rPr lang="en-US" sz="2000" dirty="0"/>
              <a:t> </a:t>
            </a:r>
            <a:r>
              <a:rPr lang="en-US" sz="2000" dirty="0" err="1"/>
              <a:t>dana</a:t>
            </a:r>
            <a:r>
              <a:rPr lang="en-US" sz="2000" dirty="0"/>
              <a:t> </a:t>
            </a:r>
            <a:r>
              <a:rPr lang="en-US" sz="2000" dirty="0" err="1"/>
              <a:t>dari</a:t>
            </a:r>
            <a:r>
              <a:rPr lang="en-US" sz="2000" dirty="0"/>
              <a:t> para </a:t>
            </a:r>
            <a:r>
              <a:rPr lang="en-US" sz="2000" dirty="0" err="1"/>
              <a:t>anggotanya</a:t>
            </a:r>
            <a:r>
              <a:rPr lang="en-US" sz="2000" dirty="0"/>
              <a:t> </a:t>
            </a:r>
            <a:r>
              <a:rPr lang="en-US" sz="2000" dirty="0" err="1"/>
              <a:t>sebagai</a:t>
            </a:r>
            <a:r>
              <a:rPr lang="en-US" sz="2000" dirty="0"/>
              <a:t> modal </a:t>
            </a:r>
            <a:r>
              <a:rPr lang="en-US" sz="2000" dirty="0" err="1"/>
              <a:t>dalam</a:t>
            </a:r>
            <a:r>
              <a:rPr lang="en-US" sz="2000" dirty="0"/>
              <a:t> </a:t>
            </a:r>
            <a:r>
              <a:rPr lang="en-US" sz="2000" dirty="0" err="1"/>
              <a:t>menjalankan</a:t>
            </a:r>
            <a:r>
              <a:rPr lang="en-US" sz="2000" dirty="0"/>
              <a:t> </a:t>
            </a:r>
            <a:r>
              <a:rPr lang="en-US" sz="2000" dirty="0" err="1"/>
              <a:t>usaha</a:t>
            </a:r>
            <a:r>
              <a:rPr lang="en-US" sz="2000" dirty="0"/>
              <a:t> </a:t>
            </a:r>
            <a:r>
              <a:rPr lang="en-US" sz="2000" dirty="0" err="1"/>
              <a:t>sesuai</a:t>
            </a:r>
            <a:r>
              <a:rPr lang="en-US" sz="2000" dirty="0"/>
              <a:t> </a:t>
            </a:r>
            <a:r>
              <a:rPr lang="en-US" sz="2000" dirty="0" err="1"/>
              <a:t>aspirasi</a:t>
            </a:r>
            <a:r>
              <a:rPr lang="en-US" sz="2000" dirty="0"/>
              <a:t> </a:t>
            </a:r>
            <a:r>
              <a:rPr lang="en-US" sz="2000" dirty="0" err="1"/>
              <a:t>serta</a:t>
            </a:r>
            <a:r>
              <a:rPr lang="en-US" sz="2000" dirty="0"/>
              <a:t> </a:t>
            </a:r>
            <a:r>
              <a:rPr lang="en-US" sz="2000" dirty="0" err="1"/>
              <a:t>kebutuhan</a:t>
            </a:r>
            <a:r>
              <a:rPr lang="en-US" sz="2000" dirty="0"/>
              <a:t> </a:t>
            </a:r>
            <a:r>
              <a:rPr lang="en-US" sz="2000" dirty="0" err="1"/>
              <a:t>bersama</a:t>
            </a:r>
            <a:r>
              <a:rPr lang="en-US" sz="2000" dirty="0"/>
              <a:t> di </a:t>
            </a:r>
            <a:r>
              <a:rPr lang="en-US" sz="2000" dirty="0" err="1"/>
              <a:t>bidang</a:t>
            </a:r>
            <a:r>
              <a:rPr lang="en-US" sz="2000" dirty="0"/>
              <a:t> </a:t>
            </a:r>
            <a:r>
              <a:rPr lang="en-US" sz="2000" dirty="0" err="1"/>
              <a:t>ekonomi</a:t>
            </a:r>
            <a:r>
              <a:rPr lang="en-US" sz="2000" dirty="0"/>
              <a:t>. </a:t>
            </a:r>
          </a:p>
          <a:p>
            <a:endParaRPr lang="en-US" sz="2000" dirty="0"/>
          </a:p>
          <a:p>
            <a:endParaRPr lang="en-US" dirty="0"/>
          </a:p>
          <a:p>
            <a:endParaRPr lang="en-US" dirty="0"/>
          </a:p>
        </p:txBody>
      </p:sp>
      <p:sp>
        <p:nvSpPr>
          <p:cNvPr id="8" name="Title 2"/>
          <p:cNvSpPr>
            <a:spLocks noGrp="1"/>
          </p:cNvSpPr>
          <p:nvPr>
            <p:ph type="title"/>
          </p:nvPr>
        </p:nvSpPr>
        <p:spPr/>
        <p:txBody>
          <a:bodyPr/>
          <a:lstStyle/>
          <a:p>
            <a:pPr algn="ctr"/>
            <a:r>
              <a:rPr lang="en-US" sz="2800" b="1" dirty="0" err="1"/>
              <a:t>Koperasi</a:t>
            </a:r>
            <a:r>
              <a:rPr lang="en-US" sz="2800" b="1" dirty="0"/>
              <a:t> </a:t>
            </a:r>
            <a:r>
              <a:rPr lang="en-US" sz="2800" b="1" dirty="0" err="1"/>
              <a:t>sebagai</a:t>
            </a:r>
            <a:r>
              <a:rPr lang="en-US" sz="2800" b="1" dirty="0"/>
              <a:t> </a:t>
            </a:r>
            <a:r>
              <a:rPr lang="en-US" sz="2800" b="1" dirty="0" err="1"/>
              <a:t>Badan</a:t>
            </a:r>
            <a:r>
              <a:rPr lang="en-US" sz="2800" b="1" dirty="0"/>
              <a:t> </a:t>
            </a:r>
            <a:r>
              <a:rPr lang="en-US" sz="2800" b="1" dirty="0" smtClean="0"/>
              <a:t>Usaha</a:t>
            </a:r>
            <a:endParaRPr lang="en-US" sz="2800" dirty="0"/>
          </a:p>
        </p:txBody>
      </p:sp>
      <p:sp>
        <p:nvSpPr>
          <p:cNvPr id="4" name="Oval 3"/>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14758456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0" indent="0"/>
            <a:r>
              <a:rPr lang="en-US" b="1" dirty="0" err="1"/>
              <a:t>Berdasarkan</a:t>
            </a:r>
            <a:r>
              <a:rPr lang="en-US" b="1" dirty="0"/>
              <a:t> </a:t>
            </a:r>
            <a:r>
              <a:rPr lang="en-US" b="1" dirty="0" err="1"/>
              <a:t>UU</a:t>
            </a:r>
            <a:r>
              <a:rPr lang="en-US" b="1" dirty="0"/>
              <a:t> no. 25 </a:t>
            </a:r>
            <a:r>
              <a:rPr lang="en-US" b="1" dirty="0" err="1"/>
              <a:t>tahun</a:t>
            </a:r>
            <a:r>
              <a:rPr lang="en-US" b="1" dirty="0"/>
              <a:t> </a:t>
            </a:r>
            <a:r>
              <a:rPr lang="en-US" b="1" dirty="0" smtClean="0"/>
              <a:t>1992 </a:t>
            </a:r>
            <a:r>
              <a:rPr lang="en-US" b="1" dirty="0" err="1"/>
              <a:t>tentang</a:t>
            </a:r>
            <a:r>
              <a:rPr lang="en-US" b="1" dirty="0"/>
              <a:t> </a:t>
            </a:r>
            <a:r>
              <a:rPr lang="en-US" b="1" dirty="0" err="1"/>
              <a:t>perkoperasian</a:t>
            </a:r>
            <a:r>
              <a:rPr lang="en-US" b="1" dirty="0"/>
              <a:t> </a:t>
            </a:r>
            <a:r>
              <a:rPr lang="en-US" b="1" dirty="0" err="1"/>
              <a:t>dijelaskan</a:t>
            </a:r>
            <a:r>
              <a:rPr lang="en-US" b="1" dirty="0"/>
              <a:t> </a:t>
            </a:r>
            <a:r>
              <a:rPr lang="en-US" b="1" dirty="0" err="1"/>
              <a:t>bahwa</a:t>
            </a:r>
            <a:r>
              <a:rPr lang="en-US" b="1" dirty="0"/>
              <a:t> </a:t>
            </a:r>
            <a:r>
              <a:rPr lang="en-US" b="1" dirty="0" err="1"/>
              <a:t>Koperasi</a:t>
            </a:r>
            <a:r>
              <a:rPr lang="en-US" b="1" dirty="0"/>
              <a:t> </a:t>
            </a:r>
            <a:r>
              <a:rPr lang="en-US" b="1" dirty="0" err="1"/>
              <a:t>bersifat</a:t>
            </a:r>
            <a:r>
              <a:rPr lang="en-US" b="1" dirty="0"/>
              <a:t> </a:t>
            </a:r>
            <a:r>
              <a:rPr lang="en-US" b="1" dirty="0" err="1"/>
              <a:t>terbuka</a:t>
            </a:r>
            <a:r>
              <a:rPr lang="en-US" b="1" dirty="0"/>
              <a:t>, </a:t>
            </a:r>
            <a:r>
              <a:rPr lang="en-US" b="1" dirty="0" err="1"/>
              <a:t>demokratis</a:t>
            </a:r>
            <a:r>
              <a:rPr lang="en-US" b="1" dirty="0"/>
              <a:t>, </a:t>
            </a:r>
            <a:r>
              <a:rPr lang="en-US" b="1" dirty="0" err="1"/>
              <a:t>dan</a:t>
            </a:r>
            <a:r>
              <a:rPr lang="en-US" b="1" dirty="0"/>
              <a:t> </a:t>
            </a:r>
            <a:r>
              <a:rPr lang="en-US" b="1" dirty="0" err="1"/>
              <a:t>mandiri</a:t>
            </a:r>
            <a:r>
              <a:rPr lang="en-US" dirty="0" smtClean="0"/>
              <a:t>.</a:t>
            </a:r>
          </a:p>
          <a:p>
            <a:pPr marL="0" indent="0"/>
            <a:endParaRPr lang="en-US" dirty="0"/>
          </a:p>
          <a:p>
            <a:pPr marL="0" indent="0"/>
            <a:r>
              <a:rPr lang="en-US" b="1" dirty="0" err="1" smtClean="0"/>
              <a:t>Koperasi</a:t>
            </a:r>
            <a:r>
              <a:rPr lang="en-US" b="1" dirty="0" smtClean="0"/>
              <a:t> </a:t>
            </a:r>
            <a:r>
              <a:rPr lang="en-US" b="1" dirty="0" err="1"/>
              <a:t>memiliki</a:t>
            </a:r>
            <a:r>
              <a:rPr lang="en-US" b="1" dirty="0"/>
              <a:t> </a:t>
            </a:r>
            <a:r>
              <a:rPr lang="en-US" b="1" dirty="0" err="1"/>
              <a:t>ciri-ciri</a:t>
            </a:r>
            <a:r>
              <a:rPr lang="en-US" b="1" dirty="0"/>
              <a:t> </a:t>
            </a:r>
            <a:r>
              <a:rPr lang="en-US" b="1" dirty="0" err="1"/>
              <a:t>umum</a:t>
            </a:r>
            <a:r>
              <a:rPr lang="en-US" b="1" dirty="0"/>
              <a:t>,</a:t>
            </a:r>
            <a:r>
              <a:rPr lang="en-US" dirty="0"/>
              <a:t> </a:t>
            </a:r>
            <a:r>
              <a:rPr lang="en-US" dirty="0" err="1"/>
              <a:t>diantaranya</a:t>
            </a:r>
            <a:r>
              <a:rPr lang="en-US" dirty="0"/>
              <a:t>:</a:t>
            </a:r>
            <a:br>
              <a:rPr lang="en-US" dirty="0"/>
            </a:br>
            <a:r>
              <a:rPr lang="en-US" b="1" dirty="0" err="1"/>
              <a:t>Pemilik</a:t>
            </a:r>
            <a:r>
              <a:rPr lang="en-US" b="1" dirty="0"/>
              <a:t> </a:t>
            </a:r>
            <a:r>
              <a:rPr lang="en-US" b="1" dirty="0" err="1"/>
              <a:t>dapat</a:t>
            </a:r>
            <a:r>
              <a:rPr lang="en-US" b="1" dirty="0"/>
              <a:t> </a:t>
            </a:r>
            <a:r>
              <a:rPr lang="en-US" b="1" dirty="0" err="1"/>
              <a:t>berupa</a:t>
            </a:r>
            <a:r>
              <a:rPr lang="en-US" b="1" dirty="0"/>
              <a:t> </a:t>
            </a:r>
            <a:r>
              <a:rPr lang="en-US" b="1" dirty="0" err="1"/>
              <a:t>perorangan</a:t>
            </a:r>
            <a:r>
              <a:rPr lang="en-US" b="1" dirty="0"/>
              <a:t> </a:t>
            </a:r>
            <a:r>
              <a:rPr lang="en-US" b="1" dirty="0" err="1"/>
              <a:t>atau</a:t>
            </a:r>
            <a:r>
              <a:rPr lang="en-US" b="1" dirty="0"/>
              <a:t> </a:t>
            </a:r>
            <a:r>
              <a:rPr lang="en-US" b="1" dirty="0" err="1"/>
              <a:t>badan</a:t>
            </a:r>
            <a:r>
              <a:rPr lang="en-US" b="1" dirty="0"/>
              <a:t> </a:t>
            </a:r>
            <a:r>
              <a:rPr lang="en-US" b="1" dirty="0" err="1"/>
              <a:t>hukum</a:t>
            </a:r>
            <a:r>
              <a:rPr lang="en-US" b="1" dirty="0"/>
              <a:t> </a:t>
            </a:r>
            <a:r>
              <a:rPr lang="en-US" b="1" dirty="0" err="1"/>
              <a:t>koperasi</a:t>
            </a:r>
            <a:r>
              <a:rPr lang="en-US" dirty="0"/>
              <a:t/>
            </a:r>
            <a:br>
              <a:rPr lang="en-US" dirty="0"/>
            </a:br>
            <a:r>
              <a:rPr lang="en-US" b="1" dirty="0" err="1"/>
              <a:t>Kewenangan</a:t>
            </a:r>
            <a:r>
              <a:rPr lang="en-US" b="1" dirty="0"/>
              <a:t> </a:t>
            </a:r>
            <a:r>
              <a:rPr lang="en-US" b="1" dirty="0" err="1"/>
              <a:t>dan</a:t>
            </a:r>
            <a:r>
              <a:rPr lang="en-US" b="1" dirty="0"/>
              <a:t> </a:t>
            </a:r>
            <a:r>
              <a:rPr lang="en-US" b="1" dirty="0" err="1"/>
              <a:t>kebijakan</a:t>
            </a:r>
            <a:r>
              <a:rPr lang="en-US" b="1" dirty="0"/>
              <a:t> </a:t>
            </a:r>
            <a:r>
              <a:rPr lang="en-US" dirty="0" err="1"/>
              <a:t>koperasi</a:t>
            </a:r>
            <a:r>
              <a:rPr lang="en-US" dirty="0"/>
              <a:t> </a:t>
            </a:r>
            <a:r>
              <a:rPr lang="en-US" dirty="0" err="1"/>
              <a:t>ditetapkan</a:t>
            </a:r>
            <a:r>
              <a:rPr lang="en-US" dirty="0"/>
              <a:t> </a:t>
            </a:r>
            <a:r>
              <a:rPr lang="en-US" dirty="0" err="1"/>
              <a:t>melalui</a:t>
            </a:r>
            <a:r>
              <a:rPr lang="en-US" b="1" dirty="0"/>
              <a:t> </a:t>
            </a:r>
            <a:r>
              <a:rPr lang="en-US" b="1" dirty="0" err="1"/>
              <a:t>rapat</a:t>
            </a:r>
            <a:r>
              <a:rPr lang="en-US" b="1" dirty="0"/>
              <a:t> </a:t>
            </a:r>
            <a:r>
              <a:rPr lang="en-US" b="1" dirty="0" err="1"/>
              <a:t>anggota</a:t>
            </a:r>
            <a:r>
              <a:rPr lang="en-US" dirty="0"/>
              <a:t/>
            </a:r>
            <a:br>
              <a:rPr lang="en-US" dirty="0"/>
            </a:br>
            <a:r>
              <a:rPr lang="en-US" dirty="0" err="1"/>
              <a:t>Kekuasaan</a:t>
            </a:r>
            <a:r>
              <a:rPr lang="en-US" dirty="0"/>
              <a:t> </a:t>
            </a:r>
            <a:r>
              <a:rPr lang="en-US" dirty="0" err="1"/>
              <a:t>tertinggi</a:t>
            </a:r>
            <a:r>
              <a:rPr lang="en-US" dirty="0"/>
              <a:t> </a:t>
            </a:r>
            <a:r>
              <a:rPr lang="en-US" dirty="0" err="1"/>
              <a:t>dalam</a:t>
            </a:r>
            <a:r>
              <a:rPr lang="en-US" dirty="0"/>
              <a:t> </a:t>
            </a:r>
            <a:r>
              <a:rPr lang="en-US" dirty="0" err="1"/>
              <a:t>kehidupan</a:t>
            </a:r>
            <a:r>
              <a:rPr lang="en-US" dirty="0"/>
              <a:t> </a:t>
            </a:r>
            <a:r>
              <a:rPr lang="en-US" dirty="0" err="1"/>
              <a:t>koperasi</a:t>
            </a:r>
            <a:r>
              <a:rPr lang="en-US" dirty="0"/>
              <a:t> </a:t>
            </a:r>
            <a:r>
              <a:rPr lang="en-US" dirty="0" err="1"/>
              <a:t>adalah</a:t>
            </a:r>
            <a:r>
              <a:rPr lang="en-US" b="1" dirty="0"/>
              <a:t> </a:t>
            </a:r>
            <a:r>
              <a:rPr lang="en-US" b="1" dirty="0" err="1"/>
              <a:t>rapat</a:t>
            </a:r>
            <a:r>
              <a:rPr lang="en-US" b="1" dirty="0"/>
              <a:t> </a:t>
            </a:r>
            <a:r>
              <a:rPr lang="en-US" b="1" dirty="0" err="1"/>
              <a:t>anggota</a:t>
            </a:r>
            <a:r>
              <a:rPr lang="en-US" b="1" dirty="0"/>
              <a:t/>
            </a:r>
            <a:br>
              <a:rPr lang="en-US" b="1" dirty="0"/>
            </a:br>
            <a:r>
              <a:rPr lang="en-US" b="1" dirty="0" err="1"/>
              <a:t>Pengurus</a:t>
            </a:r>
            <a:r>
              <a:rPr lang="en-US" dirty="0"/>
              <a:t> </a:t>
            </a:r>
            <a:r>
              <a:rPr lang="en-US" dirty="0" err="1"/>
              <a:t>bertanggung</a:t>
            </a:r>
            <a:r>
              <a:rPr lang="en-US" dirty="0"/>
              <a:t> </a:t>
            </a:r>
            <a:r>
              <a:rPr lang="en-US" dirty="0" err="1"/>
              <a:t>jawab</a:t>
            </a:r>
            <a:r>
              <a:rPr lang="en-US" dirty="0"/>
              <a:t> </a:t>
            </a:r>
            <a:r>
              <a:rPr lang="en-US" dirty="0" err="1"/>
              <a:t>terhadap</a:t>
            </a:r>
            <a:r>
              <a:rPr lang="en-US" dirty="0"/>
              <a:t> </a:t>
            </a:r>
            <a:r>
              <a:rPr lang="en-US" b="1" dirty="0" err="1"/>
              <a:t>pengelolaan</a:t>
            </a:r>
            <a:r>
              <a:rPr lang="en-US" b="1" dirty="0"/>
              <a:t> </a:t>
            </a:r>
            <a:r>
              <a:rPr lang="en-US" b="1" dirty="0" err="1"/>
              <a:t>koperasi</a:t>
            </a:r>
            <a:r>
              <a:rPr lang="en-US" b="1" dirty="0"/>
              <a:t/>
            </a:r>
            <a:br>
              <a:rPr lang="en-US" b="1" dirty="0"/>
            </a:br>
            <a:r>
              <a:rPr lang="en-US" b="1" dirty="0" err="1"/>
              <a:t>Anggota</a:t>
            </a:r>
            <a:r>
              <a:rPr lang="en-US" b="1" dirty="0"/>
              <a:t> </a:t>
            </a:r>
            <a:r>
              <a:rPr lang="en-US" b="1" dirty="0" err="1"/>
              <a:t>bertanggung</a:t>
            </a:r>
            <a:r>
              <a:rPr lang="en-US" b="1" dirty="0"/>
              <a:t> </a:t>
            </a:r>
            <a:r>
              <a:rPr lang="en-US" b="1" dirty="0" err="1"/>
              <a:t>jawab</a:t>
            </a:r>
            <a:r>
              <a:rPr lang="en-US" b="1" dirty="0"/>
              <a:t> </a:t>
            </a:r>
            <a:r>
              <a:rPr lang="en-US" b="1" dirty="0" err="1"/>
              <a:t>terhadap</a:t>
            </a:r>
            <a:r>
              <a:rPr lang="en-US" b="1" dirty="0"/>
              <a:t> </a:t>
            </a:r>
            <a:r>
              <a:rPr lang="en-US" b="1" dirty="0" err="1"/>
              <a:t>semua</a:t>
            </a:r>
            <a:r>
              <a:rPr lang="en-US" b="1" dirty="0"/>
              <a:t> </a:t>
            </a:r>
            <a:r>
              <a:rPr lang="en-US" b="1" dirty="0" err="1"/>
              <a:t>kewajiban</a:t>
            </a:r>
            <a:r>
              <a:rPr lang="en-US" b="1" dirty="0"/>
              <a:t> </a:t>
            </a:r>
            <a:r>
              <a:rPr lang="en-US" b="1" dirty="0" err="1"/>
              <a:t>dan</a:t>
            </a:r>
            <a:r>
              <a:rPr lang="en-US" b="1" dirty="0"/>
              <a:t> </a:t>
            </a:r>
            <a:r>
              <a:rPr lang="en-US" b="1" dirty="0" err="1"/>
              <a:t>resiko</a:t>
            </a:r>
            <a:r>
              <a:rPr lang="en-US" dirty="0"/>
              <a:t> yang </a:t>
            </a:r>
            <a:r>
              <a:rPr lang="en-US" dirty="0" err="1" smtClean="0"/>
              <a:t>terjadi</a:t>
            </a:r>
            <a:endParaRPr lang="en-US" dirty="0" smtClean="0"/>
          </a:p>
          <a:p>
            <a:pPr marL="0" indent="0"/>
            <a:r>
              <a:rPr lang="en-US" dirty="0"/>
              <a:t/>
            </a:r>
            <a:br>
              <a:rPr lang="en-US" dirty="0"/>
            </a:br>
            <a:r>
              <a:rPr lang="en-US" dirty="0" err="1"/>
              <a:t>Adanya</a:t>
            </a:r>
            <a:r>
              <a:rPr lang="en-US" dirty="0"/>
              <a:t> </a:t>
            </a:r>
            <a:r>
              <a:rPr lang="en-US" b="1" dirty="0" err="1"/>
              <a:t>perangkat</a:t>
            </a:r>
            <a:r>
              <a:rPr lang="en-US" b="1" dirty="0"/>
              <a:t> </a:t>
            </a:r>
            <a:r>
              <a:rPr lang="en-US" b="1" dirty="0" err="1"/>
              <a:t>organisasi</a:t>
            </a:r>
            <a:r>
              <a:rPr lang="en-US" b="1" dirty="0"/>
              <a:t/>
            </a:r>
            <a:br>
              <a:rPr lang="en-US" b="1" dirty="0"/>
            </a:br>
            <a:r>
              <a:rPr lang="en-US" dirty="0" err="1"/>
              <a:t>Merupakan</a:t>
            </a:r>
            <a:r>
              <a:rPr lang="en-US" b="1" dirty="0"/>
              <a:t> </a:t>
            </a:r>
            <a:r>
              <a:rPr lang="en-US" b="1" dirty="0" err="1"/>
              <a:t>lembaga</a:t>
            </a:r>
            <a:r>
              <a:rPr lang="en-US" b="1" dirty="0"/>
              <a:t> </a:t>
            </a:r>
            <a:r>
              <a:rPr lang="en-US" b="1" dirty="0" err="1"/>
              <a:t>ekonomi</a:t>
            </a:r>
            <a:r>
              <a:rPr lang="en-US" b="1" dirty="0"/>
              <a:t/>
            </a:r>
            <a:br>
              <a:rPr lang="en-US" b="1" dirty="0"/>
            </a:br>
            <a:r>
              <a:rPr lang="en-US" dirty="0" err="1"/>
              <a:t>Berperan</a:t>
            </a:r>
            <a:r>
              <a:rPr lang="en-US" dirty="0"/>
              <a:t> </a:t>
            </a:r>
            <a:r>
              <a:rPr lang="en-US" dirty="0" err="1"/>
              <a:t>sebagai</a:t>
            </a:r>
            <a:r>
              <a:rPr lang="en-US" b="1" dirty="0"/>
              <a:t> </a:t>
            </a:r>
            <a:r>
              <a:rPr lang="en-US" b="1" dirty="0" err="1"/>
              <a:t>tulang</a:t>
            </a:r>
            <a:r>
              <a:rPr lang="en-US" b="1" dirty="0"/>
              <a:t> </a:t>
            </a:r>
            <a:r>
              <a:rPr lang="en-US" b="1" dirty="0" err="1"/>
              <a:t>punggung</a:t>
            </a:r>
            <a:r>
              <a:rPr lang="en-US" b="1" dirty="0"/>
              <a:t> </a:t>
            </a:r>
            <a:r>
              <a:rPr lang="en-US" b="1" dirty="0" err="1"/>
              <a:t>perekonomian</a:t>
            </a:r>
            <a:r>
              <a:rPr lang="en-US" b="1" dirty="0"/>
              <a:t> </a:t>
            </a:r>
            <a:r>
              <a:rPr lang="en-US" b="1" dirty="0" err="1"/>
              <a:t>negara</a:t>
            </a:r>
            <a:r>
              <a:rPr lang="en-US" b="1" dirty="0"/>
              <a:t/>
            </a:r>
            <a:br>
              <a:rPr lang="en-US" b="1" dirty="0"/>
            </a:br>
            <a:r>
              <a:rPr lang="en-US" dirty="0" err="1"/>
              <a:t>Berperan</a:t>
            </a:r>
            <a:r>
              <a:rPr lang="en-US" dirty="0"/>
              <a:t> </a:t>
            </a:r>
            <a:r>
              <a:rPr lang="en-US" dirty="0" err="1"/>
              <a:t>sebagai</a:t>
            </a:r>
            <a:r>
              <a:rPr lang="en-US" dirty="0"/>
              <a:t> </a:t>
            </a:r>
            <a:r>
              <a:rPr lang="en-US" b="1" dirty="0" err="1"/>
              <a:t>dinamisator</a:t>
            </a:r>
            <a:r>
              <a:rPr lang="en-US" b="1" dirty="0"/>
              <a:t> </a:t>
            </a:r>
            <a:r>
              <a:rPr lang="en-US" b="1" dirty="0" err="1"/>
              <a:t>perekonomian</a:t>
            </a:r>
            <a:r>
              <a:rPr lang="en-US" b="1" dirty="0"/>
              <a:t> </a:t>
            </a:r>
            <a:r>
              <a:rPr lang="en-US" b="1" dirty="0" err="1"/>
              <a:t>masyarakat</a:t>
            </a:r>
            <a:r>
              <a:rPr lang="en-US" b="1" dirty="0"/>
              <a:t> </a:t>
            </a:r>
            <a:r>
              <a:rPr lang="en-US" dirty="0" err="1"/>
              <a:t>dan</a:t>
            </a:r>
            <a:r>
              <a:rPr lang="en-US" dirty="0"/>
              <a:t> </a:t>
            </a:r>
            <a:r>
              <a:rPr lang="en-US" dirty="0" err="1"/>
              <a:t>negara</a:t>
            </a:r>
            <a:r>
              <a:rPr lang="en-US" dirty="0"/>
              <a:t/>
            </a:r>
            <a:br>
              <a:rPr lang="en-US" dirty="0"/>
            </a:br>
            <a:r>
              <a:rPr lang="en-US" dirty="0" err="1"/>
              <a:t>Berfungsi</a:t>
            </a:r>
            <a:r>
              <a:rPr lang="en-US" b="1" dirty="0"/>
              <a:t> </a:t>
            </a:r>
            <a:r>
              <a:rPr lang="en-US" b="1" dirty="0" err="1"/>
              <a:t>memberikan</a:t>
            </a:r>
            <a:r>
              <a:rPr lang="en-US" b="1" dirty="0"/>
              <a:t> </a:t>
            </a:r>
            <a:r>
              <a:rPr lang="en-US" b="1" dirty="0" err="1"/>
              <a:t>pelayanan</a:t>
            </a:r>
            <a:r>
              <a:rPr lang="en-US" b="1" dirty="0"/>
              <a:t> </a:t>
            </a:r>
            <a:r>
              <a:rPr lang="en-US" b="1" dirty="0" err="1"/>
              <a:t>kepada</a:t>
            </a:r>
            <a:r>
              <a:rPr lang="en-US" b="1" dirty="0"/>
              <a:t> </a:t>
            </a:r>
            <a:r>
              <a:rPr lang="en-US" b="1" dirty="0" err="1"/>
              <a:t>anggota</a:t>
            </a:r>
            <a:r>
              <a:rPr lang="en-US" b="1" dirty="0"/>
              <a:t> </a:t>
            </a:r>
            <a:r>
              <a:rPr lang="en-US" b="1" dirty="0" err="1"/>
              <a:t>dan</a:t>
            </a:r>
            <a:r>
              <a:rPr lang="en-US" b="1" dirty="0"/>
              <a:t> </a:t>
            </a:r>
            <a:r>
              <a:rPr lang="en-US" b="1" dirty="0" err="1"/>
              <a:t>masyarakat</a:t>
            </a:r>
            <a:r>
              <a:rPr lang="en-US" b="1" dirty="0"/>
              <a:t/>
            </a:r>
            <a:br>
              <a:rPr lang="en-US" b="1" dirty="0"/>
            </a:br>
            <a:r>
              <a:rPr lang="en-US" dirty="0" err="1"/>
              <a:t>Berfungsi</a:t>
            </a:r>
            <a:r>
              <a:rPr lang="en-US" dirty="0"/>
              <a:t> </a:t>
            </a:r>
            <a:r>
              <a:rPr lang="en-US" b="1" dirty="0" err="1"/>
              <a:t>meningkatkan</a:t>
            </a:r>
            <a:r>
              <a:rPr lang="en-US" b="1" dirty="0"/>
              <a:t> </a:t>
            </a:r>
            <a:r>
              <a:rPr lang="en-US" b="1" dirty="0" err="1"/>
              <a:t>SDM</a:t>
            </a:r>
            <a:r>
              <a:rPr lang="en-US" b="1" dirty="0"/>
              <a:t> </a:t>
            </a:r>
            <a:r>
              <a:rPr lang="en-US" b="1" dirty="0" err="1"/>
              <a:t>dalam</a:t>
            </a:r>
            <a:r>
              <a:rPr lang="en-US" b="1" dirty="0"/>
              <a:t> </a:t>
            </a:r>
            <a:r>
              <a:rPr lang="en-US" b="1" dirty="0" err="1"/>
              <a:t>masyarakat</a:t>
            </a:r>
            <a:r>
              <a:rPr lang="en-US" b="1" dirty="0"/>
              <a:t/>
            </a:r>
            <a:br>
              <a:rPr lang="en-US" b="1" dirty="0"/>
            </a:br>
            <a:r>
              <a:rPr lang="en-US" dirty="0" err="1"/>
              <a:t>Berfungsi</a:t>
            </a:r>
            <a:r>
              <a:rPr lang="en-US" dirty="0"/>
              <a:t> </a:t>
            </a:r>
            <a:r>
              <a:rPr lang="en-US" dirty="0" err="1" smtClean="0"/>
              <a:t>sebagai</a:t>
            </a:r>
            <a:r>
              <a:rPr lang="en-US" b="1" dirty="0" smtClean="0"/>
              <a:t> </a:t>
            </a:r>
            <a:r>
              <a:rPr lang="en-US" b="1" dirty="0" err="1"/>
              <a:t>mitra</a:t>
            </a:r>
            <a:r>
              <a:rPr lang="en-US" b="1" dirty="0"/>
              <a:t> </a:t>
            </a:r>
            <a:r>
              <a:rPr lang="en-US" b="1" dirty="0" err="1"/>
              <a:t>kerja</a:t>
            </a:r>
            <a:r>
              <a:rPr lang="en-US" b="1" dirty="0"/>
              <a:t> </a:t>
            </a:r>
            <a:r>
              <a:rPr lang="en-US" b="1" dirty="0" err="1"/>
              <a:t>pemerintah</a:t>
            </a:r>
            <a:r>
              <a:rPr lang="en-US" b="1" dirty="0"/>
              <a:t> </a:t>
            </a:r>
            <a:r>
              <a:rPr lang="en-US" b="1" dirty="0" err="1"/>
              <a:t>dalam</a:t>
            </a:r>
            <a:r>
              <a:rPr lang="en-US" b="1" dirty="0"/>
              <a:t> </a:t>
            </a:r>
            <a:r>
              <a:rPr lang="en-US" b="1" dirty="0" err="1"/>
              <a:t>mencapai</a:t>
            </a:r>
            <a:r>
              <a:rPr lang="en-US" b="1" dirty="0"/>
              <a:t> </a:t>
            </a:r>
            <a:r>
              <a:rPr lang="en-US" b="1" dirty="0" err="1"/>
              <a:t>tujuan</a:t>
            </a:r>
            <a:r>
              <a:rPr lang="en-US" b="1" dirty="0"/>
              <a:t> </a:t>
            </a:r>
            <a:r>
              <a:rPr lang="en-US" b="1" dirty="0" err="1"/>
              <a:t>pembangunan</a:t>
            </a:r>
            <a:r>
              <a:rPr lang="en-US" b="1" dirty="0"/>
              <a:t/>
            </a:r>
            <a:br>
              <a:rPr lang="en-US" b="1" dirty="0"/>
            </a:br>
            <a:r>
              <a:rPr lang="en-US" b="1" dirty="0"/>
              <a:t>Modal </a:t>
            </a:r>
            <a:r>
              <a:rPr lang="en-US" b="1" dirty="0" err="1"/>
              <a:t>koperasi</a:t>
            </a:r>
            <a:r>
              <a:rPr lang="en-US" b="1" dirty="0"/>
              <a:t> </a:t>
            </a:r>
            <a:r>
              <a:rPr lang="en-US" b="1" dirty="0" err="1"/>
              <a:t>terdiri</a:t>
            </a:r>
            <a:r>
              <a:rPr lang="en-US" b="1" dirty="0"/>
              <a:t> </a:t>
            </a:r>
            <a:r>
              <a:rPr lang="en-US" b="1" dirty="0" err="1"/>
              <a:t>dari</a:t>
            </a:r>
            <a:r>
              <a:rPr lang="en-US" b="1" dirty="0"/>
              <a:t> modal </a:t>
            </a:r>
            <a:r>
              <a:rPr lang="en-US" b="1" dirty="0" err="1"/>
              <a:t>sendiri</a:t>
            </a:r>
            <a:r>
              <a:rPr lang="en-US" b="1" dirty="0"/>
              <a:t> </a:t>
            </a:r>
            <a:r>
              <a:rPr lang="en-US" b="1" dirty="0" err="1"/>
              <a:t>dan</a:t>
            </a:r>
            <a:r>
              <a:rPr lang="en-US" b="1" dirty="0"/>
              <a:t> modal </a:t>
            </a:r>
            <a:r>
              <a:rPr lang="en-US" b="1" dirty="0" err="1"/>
              <a:t>pinjaman</a:t>
            </a:r>
            <a:r>
              <a:rPr lang="en-US" b="1" dirty="0"/>
              <a:t>.</a:t>
            </a:r>
            <a:r>
              <a:rPr lang="en-US" dirty="0"/>
              <a:t/>
            </a:r>
            <a:br>
              <a:rPr lang="en-US" dirty="0"/>
            </a:br>
            <a:endParaRPr lang="en-US" dirty="0"/>
          </a:p>
        </p:txBody>
      </p:sp>
      <p:sp>
        <p:nvSpPr>
          <p:cNvPr id="4" name="Title 2"/>
          <p:cNvSpPr>
            <a:spLocks noGrp="1"/>
          </p:cNvSpPr>
          <p:nvPr>
            <p:ph type="title"/>
          </p:nvPr>
        </p:nvSpPr>
        <p:spPr/>
        <p:txBody>
          <a:bodyPr/>
          <a:lstStyle/>
          <a:p>
            <a:pPr algn="ctr"/>
            <a:r>
              <a:rPr lang="en-US" sz="2800" b="1" dirty="0" err="1"/>
              <a:t>Koperasi</a:t>
            </a:r>
            <a:r>
              <a:rPr lang="en-US" sz="2800" b="1" dirty="0"/>
              <a:t> </a:t>
            </a:r>
            <a:r>
              <a:rPr lang="en-US" sz="2800" b="1" dirty="0" err="1"/>
              <a:t>sebagai</a:t>
            </a:r>
            <a:r>
              <a:rPr lang="en-US" sz="2800" b="1" dirty="0"/>
              <a:t> </a:t>
            </a:r>
            <a:r>
              <a:rPr lang="en-US" sz="2800" b="1" dirty="0" err="1"/>
              <a:t>Badan</a:t>
            </a:r>
            <a:r>
              <a:rPr lang="en-US" sz="2800" b="1" dirty="0"/>
              <a:t> </a:t>
            </a:r>
            <a:r>
              <a:rPr lang="en-US" sz="2800" b="1" dirty="0" smtClean="0"/>
              <a:t>Usaha</a:t>
            </a:r>
            <a:endParaRPr lang="en-US" sz="2800" dirty="0"/>
          </a:p>
        </p:txBody>
      </p:sp>
      <p:sp>
        <p:nvSpPr>
          <p:cNvPr id="6" name="Oval 5"/>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305345493"/>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    </a:t>
            </a:r>
            <a:r>
              <a:rPr lang="en-US" sz="1800" dirty="0" err="1" smtClean="0"/>
              <a:t>Fungsi</a:t>
            </a:r>
            <a:r>
              <a:rPr lang="en-US" sz="1800" dirty="0" smtClean="0"/>
              <a:t> </a:t>
            </a:r>
            <a:r>
              <a:rPr lang="en-US" sz="1800" dirty="0" err="1"/>
              <a:t>koperasi</a:t>
            </a:r>
            <a:r>
              <a:rPr lang="en-US" sz="1800" dirty="0"/>
              <a:t> </a:t>
            </a:r>
            <a:r>
              <a:rPr lang="en-US" sz="1800" dirty="0" err="1"/>
              <a:t>sendiri</a:t>
            </a:r>
            <a:r>
              <a:rPr lang="en-US" sz="1800" dirty="0"/>
              <a:t> </a:t>
            </a:r>
            <a:r>
              <a:rPr lang="en-US" sz="1800" dirty="0" err="1"/>
              <a:t>diantaranya</a:t>
            </a:r>
            <a:r>
              <a:rPr lang="en-US" sz="1800" dirty="0"/>
              <a:t> </a:t>
            </a:r>
            <a:r>
              <a:rPr lang="en-US" sz="1800" dirty="0" err="1"/>
              <a:t>Membangun</a:t>
            </a:r>
            <a:r>
              <a:rPr lang="en-US" sz="1800" dirty="0"/>
              <a:t> </a:t>
            </a:r>
            <a:r>
              <a:rPr lang="en-US" sz="1800" dirty="0" err="1"/>
              <a:t>dan</a:t>
            </a:r>
            <a:r>
              <a:rPr lang="en-US" sz="1800" dirty="0"/>
              <a:t> </a:t>
            </a:r>
            <a:r>
              <a:rPr lang="en-US" sz="1800" dirty="0" err="1"/>
              <a:t>meningkatkan</a:t>
            </a:r>
            <a:r>
              <a:rPr lang="en-US" sz="1800" dirty="0"/>
              <a:t> </a:t>
            </a:r>
            <a:r>
              <a:rPr lang="en-US" sz="1800" dirty="0" err="1"/>
              <a:t>potensi</a:t>
            </a:r>
            <a:r>
              <a:rPr lang="en-US" sz="1800" dirty="0"/>
              <a:t> </a:t>
            </a:r>
            <a:r>
              <a:rPr lang="en-US" sz="1800" dirty="0" err="1"/>
              <a:t>ekonomi</a:t>
            </a:r>
            <a:r>
              <a:rPr lang="en-US" sz="1800" dirty="0"/>
              <a:t> para </a:t>
            </a:r>
            <a:r>
              <a:rPr lang="en-US" sz="1800" dirty="0" err="1"/>
              <a:t>anggota</a:t>
            </a:r>
            <a:r>
              <a:rPr lang="en-US" sz="1800" dirty="0"/>
              <a:t> </a:t>
            </a:r>
            <a:r>
              <a:rPr lang="en-US" sz="1800" dirty="0" err="1"/>
              <a:t>dan</a:t>
            </a:r>
            <a:r>
              <a:rPr lang="en-US" sz="1800" dirty="0"/>
              <a:t> </a:t>
            </a:r>
            <a:r>
              <a:rPr lang="en-US" sz="1800" dirty="0" err="1"/>
              <a:t>juga</a:t>
            </a:r>
            <a:r>
              <a:rPr lang="en-US" sz="1800" dirty="0"/>
              <a:t> </a:t>
            </a:r>
            <a:r>
              <a:rPr lang="en-US" sz="1800" dirty="0" err="1"/>
              <a:t>masyarakat</a:t>
            </a:r>
            <a:r>
              <a:rPr lang="en-US" sz="1800" dirty="0"/>
              <a:t> </a:t>
            </a:r>
            <a:r>
              <a:rPr lang="en-US" sz="1800" dirty="0" err="1"/>
              <a:t>secara</a:t>
            </a:r>
            <a:r>
              <a:rPr lang="en-US" sz="1800" dirty="0"/>
              <a:t> </a:t>
            </a:r>
            <a:r>
              <a:rPr lang="en-US" sz="1800" dirty="0" err="1"/>
              <a:t>umum</a:t>
            </a:r>
            <a:r>
              <a:rPr lang="en-US" sz="1800" dirty="0"/>
              <a:t>, </a:t>
            </a:r>
            <a:r>
              <a:rPr lang="en-US" sz="1800" dirty="0" err="1"/>
              <a:t>sehingga</a:t>
            </a:r>
            <a:r>
              <a:rPr lang="en-US" sz="1800" dirty="0"/>
              <a:t> </a:t>
            </a:r>
            <a:r>
              <a:rPr lang="en-US" sz="1800" dirty="0" err="1"/>
              <a:t>kesejahteraan</a:t>
            </a:r>
            <a:r>
              <a:rPr lang="en-US" sz="1800" dirty="0"/>
              <a:t> </a:t>
            </a:r>
            <a:r>
              <a:rPr lang="en-US" sz="1800" dirty="0" err="1"/>
              <a:t>sosial</a:t>
            </a:r>
            <a:r>
              <a:rPr lang="en-US" sz="1800" dirty="0"/>
              <a:t> </a:t>
            </a:r>
            <a:r>
              <a:rPr lang="en-US" sz="1800" dirty="0" err="1"/>
              <a:t>bisa</a:t>
            </a:r>
            <a:r>
              <a:rPr lang="en-US" sz="1800" dirty="0"/>
              <a:t> </a:t>
            </a:r>
            <a:r>
              <a:rPr lang="en-US" sz="1800" dirty="0" err="1"/>
              <a:t>terwujud</a:t>
            </a:r>
            <a:r>
              <a:rPr lang="en-US" sz="1800" dirty="0"/>
              <a:t>. </a:t>
            </a:r>
            <a:r>
              <a:rPr lang="en-US" sz="1800" dirty="0" err="1"/>
              <a:t>Fungsi</a:t>
            </a:r>
            <a:r>
              <a:rPr lang="en-US" sz="1800" dirty="0"/>
              <a:t> </a:t>
            </a:r>
            <a:r>
              <a:rPr lang="en-US" sz="1800" dirty="0" err="1"/>
              <a:t>koperasi</a:t>
            </a:r>
            <a:r>
              <a:rPr lang="en-US" sz="1800" dirty="0"/>
              <a:t> </a:t>
            </a:r>
            <a:r>
              <a:rPr lang="en-US" sz="1800" dirty="0" err="1"/>
              <a:t>sendiri</a:t>
            </a:r>
            <a:r>
              <a:rPr lang="en-US" sz="1800" dirty="0"/>
              <a:t> </a:t>
            </a:r>
            <a:r>
              <a:rPr lang="en-US" sz="1800" dirty="0" err="1"/>
              <a:t>diantaranya</a:t>
            </a:r>
            <a:r>
              <a:rPr lang="en-US" sz="1800" dirty="0"/>
              <a:t> </a:t>
            </a:r>
            <a:r>
              <a:rPr lang="en-US" sz="1800" dirty="0" err="1"/>
              <a:t>Membangun</a:t>
            </a:r>
            <a:r>
              <a:rPr lang="en-US" sz="1800" dirty="0"/>
              <a:t> </a:t>
            </a:r>
            <a:r>
              <a:rPr lang="en-US" sz="1800" dirty="0" err="1"/>
              <a:t>dan</a:t>
            </a:r>
            <a:r>
              <a:rPr lang="en-US" sz="1800" dirty="0"/>
              <a:t> </a:t>
            </a:r>
            <a:r>
              <a:rPr lang="en-US" sz="1800" dirty="0" err="1"/>
              <a:t>meningkatkan</a:t>
            </a:r>
            <a:r>
              <a:rPr lang="en-US" sz="1800" dirty="0"/>
              <a:t> </a:t>
            </a:r>
            <a:r>
              <a:rPr lang="en-US" sz="1800" dirty="0" err="1"/>
              <a:t>potensi</a:t>
            </a:r>
            <a:r>
              <a:rPr lang="en-US" sz="1800" dirty="0"/>
              <a:t> </a:t>
            </a:r>
            <a:r>
              <a:rPr lang="en-US" sz="1800" dirty="0" err="1"/>
              <a:t>ekonomi</a:t>
            </a:r>
            <a:r>
              <a:rPr lang="en-US" sz="1800" dirty="0"/>
              <a:t> para </a:t>
            </a:r>
            <a:r>
              <a:rPr lang="en-US" sz="1800" dirty="0" err="1"/>
              <a:t>anggota</a:t>
            </a:r>
            <a:r>
              <a:rPr lang="en-US" sz="1800" dirty="0"/>
              <a:t> </a:t>
            </a:r>
            <a:r>
              <a:rPr lang="en-US" sz="1800" dirty="0" err="1"/>
              <a:t>dan</a:t>
            </a:r>
            <a:r>
              <a:rPr lang="en-US" sz="1800" dirty="0"/>
              <a:t> </a:t>
            </a:r>
            <a:r>
              <a:rPr lang="en-US" sz="1800" dirty="0" err="1"/>
              <a:t>juga</a:t>
            </a:r>
            <a:r>
              <a:rPr lang="en-US" sz="1800" dirty="0"/>
              <a:t> </a:t>
            </a:r>
            <a:r>
              <a:rPr lang="en-US" sz="1800" dirty="0" err="1"/>
              <a:t>masyarakat</a:t>
            </a:r>
            <a:r>
              <a:rPr lang="en-US" sz="1800" dirty="0"/>
              <a:t> </a:t>
            </a:r>
            <a:r>
              <a:rPr lang="en-US" sz="1800" dirty="0" err="1"/>
              <a:t>secara</a:t>
            </a:r>
            <a:r>
              <a:rPr lang="en-US" sz="1800" dirty="0"/>
              <a:t> </a:t>
            </a:r>
            <a:r>
              <a:rPr lang="en-US" sz="1800" dirty="0" err="1"/>
              <a:t>umum</a:t>
            </a:r>
            <a:r>
              <a:rPr lang="en-US" sz="1800" dirty="0"/>
              <a:t>, </a:t>
            </a:r>
            <a:r>
              <a:rPr lang="en-US" sz="1800" dirty="0" err="1"/>
              <a:t>sehingga</a:t>
            </a:r>
            <a:r>
              <a:rPr lang="en-US" sz="1800" dirty="0"/>
              <a:t> </a:t>
            </a:r>
            <a:r>
              <a:rPr lang="en-US" sz="1800" dirty="0" err="1"/>
              <a:t>kesejahteraan</a:t>
            </a:r>
            <a:r>
              <a:rPr lang="en-US" sz="1800" dirty="0"/>
              <a:t> </a:t>
            </a:r>
            <a:r>
              <a:rPr lang="en-US" sz="1800" dirty="0" err="1"/>
              <a:t>sosial</a:t>
            </a:r>
            <a:r>
              <a:rPr lang="en-US" sz="1800" dirty="0"/>
              <a:t> </a:t>
            </a:r>
            <a:r>
              <a:rPr lang="en-US" sz="1800" dirty="0" err="1"/>
              <a:t>bisa</a:t>
            </a:r>
            <a:r>
              <a:rPr lang="en-US" sz="1800" dirty="0"/>
              <a:t> </a:t>
            </a:r>
            <a:r>
              <a:rPr lang="en-US" sz="1800" dirty="0" err="1"/>
              <a:t>terwujud</a:t>
            </a:r>
            <a:r>
              <a:rPr lang="en-US" sz="1800" dirty="0"/>
              <a:t>. </a:t>
            </a:r>
            <a:r>
              <a:rPr lang="en-US" sz="1800" dirty="0" err="1"/>
              <a:t>Koperasi</a:t>
            </a:r>
            <a:r>
              <a:rPr lang="en-US" sz="1800" dirty="0"/>
              <a:t> </a:t>
            </a:r>
            <a:r>
              <a:rPr lang="en-US" sz="1800" dirty="0" err="1"/>
              <a:t>mempunyai</a:t>
            </a:r>
            <a:r>
              <a:rPr lang="en-US" sz="1800" dirty="0"/>
              <a:t> </a:t>
            </a:r>
            <a:r>
              <a:rPr lang="en-US" sz="1800" dirty="0" err="1"/>
              <a:t>peran</a:t>
            </a:r>
            <a:r>
              <a:rPr lang="en-US" sz="1800" dirty="0"/>
              <a:t> </a:t>
            </a:r>
            <a:r>
              <a:rPr lang="en-US" sz="1800" dirty="0" err="1"/>
              <a:t>aktif</a:t>
            </a:r>
            <a:r>
              <a:rPr lang="en-US" sz="1800" dirty="0"/>
              <a:t> </a:t>
            </a:r>
            <a:r>
              <a:rPr lang="en-US" sz="1800" dirty="0" err="1"/>
              <a:t>dalam</a:t>
            </a:r>
            <a:r>
              <a:rPr lang="en-US" sz="1800" dirty="0"/>
              <a:t> </a:t>
            </a:r>
            <a:r>
              <a:rPr lang="en-US" sz="1800" dirty="0" err="1"/>
              <a:t>meningkatkan</a:t>
            </a:r>
            <a:r>
              <a:rPr lang="en-US" sz="1800" dirty="0"/>
              <a:t> </a:t>
            </a:r>
            <a:r>
              <a:rPr lang="en-US" sz="1800" dirty="0" err="1"/>
              <a:t>kualitas</a:t>
            </a:r>
            <a:r>
              <a:rPr lang="en-US" sz="1800" dirty="0"/>
              <a:t> </a:t>
            </a:r>
            <a:r>
              <a:rPr lang="en-US" sz="1800" dirty="0" err="1"/>
              <a:t>hidup</a:t>
            </a:r>
            <a:r>
              <a:rPr lang="en-US" sz="1800" dirty="0"/>
              <a:t> </a:t>
            </a:r>
            <a:r>
              <a:rPr lang="en-US" sz="1800" dirty="0" err="1"/>
              <a:t>anggotanya</a:t>
            </a:r>
            <a:r>
              <a:rPr lang="en-US" sz="1800" dirty="0"/>
              <a:t> </a:t>
            </a:r>
            <a:r>
              <a:rPr lang="en-US" sz="1800" dirty="0" err="1"/>
              <a:t>dan</a:t>
            </a:r>
            <a:r>
              <a:rPr lang="en-US" sz="1800" dirty="0"/>
              <a:t> </a:t>
            </a:r>
            <a:r>
              <a:rPr lang="en-US" sz="1800" dirty="0" err="1"/>
              <a:t>juga</a:t>
            </a:r>
            <a:r>
              <a:rPr lang="en-US" sz="1800" dirty="0"/>
              <a:t> </a:t>
            </a:r>
            <a:r>
              <a:rPr lang="en-US" sz="1800" dirty="0" err="1"/>
              <a:t>masyarakat</a:t>
            </a:r>
            <a:r>
              <a:rPr lang="en-US" sz="1800" dirty="0"/>
              <a:t>.</a:t>
            </a:r>
            <a:br>
              <a:rPr lang="en-US" sz="1800" dirty="0"/>
            </a:br>
            <a:r>
              <a:rPr lang="en-US" sz="1800" dirty="0"/>
              <a:t/>
            </a:r>
            <a:br>
              <a:rPr lang="en-US" sz="1800" dirty="0"/>
            </a:br>
            <a:r>
              <a:rPr lang="en-US" sz="1800" b="1" dirty="0" err="1"/>
              <a:t>Berfungsi</a:t>
            </a:r>
            <a:r>
              <a:rPr lang="en-US" sz="1800" b="1" dirty="0"/>
              <a:t> </a:t>
            </a:r>
            <a:r>
              <a:rPr lang="en-US" sz="1800" b="1" dirty="0" err="1"/>
              <a:t>Memperkuat</a:t>
            </a:r>
            <a:r>
              <a:rPr lang="en-US" sz="1800" b="1" dirty="0"/>
              <a:t> </a:t>
            </a:r>
            <a:r>
              <a:rPr lang="en-US" sz="1800" b="1" dirty="0" err="1"/>
              <a:t>perekonomian</a:t>
            </a:r>
            <a:r>
              <a:rPr lang="en-US" sz="1800" b="1" dirty="0"/>
              <a:t> </a:t>
            </a:r>
            <a:r>
              <a:rPr lang="en-US" sz="1800" b="1" dirty="0" err="1"/>
              <a:t>rakyat</a:t>
            </a:r>
            <a:r>
              <a:rPr lang="en-US" sz="1800" b="1" dirty="0"/>
              <a:t> </a:t>
            </a:r>
            <a:r>
              <a:rPr lang="en-US" sz="1800" b="1" dirty="0" err="1"/>
              <a:t>sebagai</a:t>
            </a:r>
            <a:r>
              <a:rPr lang="en-US" sz="1800" b="1" dirty="0"/>
              <a:t> </a:t>
            </a:r>
            <a:r>
              <a:rPr lang="en-US" sz="1800" b="1" dirty="0" err="1"/>
              <a:t>dasar</a:t>
            </a:r>
            <a:r>
              <a:rPr lang="en-US" sz="1800" b="1" dirty="0"/>
              <a:t> </a:t>
            </a:r>
            <a:r>
              <a:rPr lang="en-US" sz="1800" b="1" dirty="0" err="1"/>
              <a:t>kekuatan</a:t>
            </a:r>
            <a:r>
              <a:rPr lang="en-US" sz="1800" b="1" dirty="0"/>
              <a:t> </a:t>
            </a:r>
            <a:r>
              <a:rPr lang="en-US" sz="1800" b="1" dirty="0" err="1"/>
              <a:t>dan</a:t>
            </a:r>
            <a:r>
              <a:rPr lang="en-US" sz="1800" b="1" dirty="0"/>
              <a:t> </a:t>
            </a:r>
            <a:r>
              <a:rPr lang="en-US" sz="1800" b="1" dirty="0" err="1"/>
              <a:t>ketahanan</a:t>
            </a:r>
            <a:r>
              <a:rPr lang="en-US" sz="1800" b="1" dirty="0"/>
              <a:t> </a:t>
            </a:r>
            <a:r>
              <a:rPr lang="en-US" sz="1800" b="1" dirty="0" err="1"/>
              <a:t>ekonomi</a:t>
            </a:r>
            <a:r>
              <a:rPr lang="en-US" sz="1800" b="1" dirty="0"/>
              <a:t> </a:t>
            </a:r>
            <a:r>
              <a:rPr lang="en-US" sz="1800" b="1" dirty="0" err="1"/>
              <a:t>nasional</a:t>
            </a:r>
            <a:r>
              <a:rPr lang="en-US" sz="1800" b="1" dirty="0"/>
              <a:t> </a:t>
            </a:r>
            <a:r>
              <a:rPr lang="en-US" sz="1800" b="1" dirty="0" err="1"/>
              <a:t>dimana</a:t>
            </a:r>
            <a:r>
              <a:rPr lang="en-US" sz="1800" b="1" dirty="0"/>
              <a:t> </a:t>
            </a:r>
            <a:r>
              <a:rPr lang="en-US" sz="1800" b="1" dirty="0" err="1"/>
              <a:t>koperasi</a:t>
            </a:r>
            <a:r>
              <a:rPr lang="en-US" sz="1800" b="1" dirty="0"/>
              <a:t> </a:t>
            </a:r>
            <a:r>
              <a:rPr lang="en-US" sz="1800" b="1" dirty="0" err="1"/>
              <a:t>menjadi</a:t>
            </a:r>
            <a:r>
              <a:rPr lang="en-US" sz="1800" b="1" dirty="0"/>
              <a:t> </a:t>
            </a:r>
            <a:r>
              <a:rPr lang="en-US" sz="1800" b="1" dirty="0" err="1"/>
              <a:t>pondasinya</a:t>
            </a:r>
            <a:r>
              <a:rPr lang="en-US" sz="1800" b="1" dirty="0"/>
              <a:t>. </a:t>
            </a:r>
            <a:r>
              <a:rPr lang="en-US" sz="1800" dirty="0" err="1"/>
              <a:t>Berfungsi</a:t>
            </a:r>
            <a:r>
              <a:rPr lang="en-US" sz="1800" dirty="0"/>
              <a:t> </a:t>
            </a:r>
            <a:r>
              <a:rPr lang="en-US" sz="1800" dirty="0" err="1"/>
              <a:t>Mewujudkan</a:t>
            </a:r>
            <a:r>
              <a:rPr lang="en-US" sz="1800" dirty="0"/>
              <a:t> </a:t>
            </a:r>
            <a:r>
              <a:rPr lang="en-US" sz="1800" dirty="0" err="1"/>
              <a:t>dan</a:t>
            </a:r>
            <a:r>
              <a:rPr lang="en-US" sz="1800" dirty="0"/>
              <a:t> </a:t>
            </a:r>
            <a:r>
              <a:rPr lang="en-US" sz="1800" dirty="0" err="1"/>
              <a:t>mengembangkan</a:t>
            </a:r>
            <a:r>
              <a:rPr lang="en-US" sz="1800" dirty="0"/>
              <a:t> </a:t>
            </a:r>
            <a:r>
              <a:rPr lang="en-US" sz="1800" dirty="0" err="1"/>
              <a:t>perekonomian</a:t>
            </a:r>
            <a:r>
              <a:rPr lang="en-US" sz="1800" dirty="0"/>
              <a:t> </a:t>
            </a:r>
            <a:r>
              <a:rPr lang="en-US" sz="1800" dirty="0" err="1"/>
              <a:t>nasional</a:t>
            </a:r>
            <a:r>
              <a:rPr lang="en-US" sz="1800" dirty="0"/>
              <a:t> yang </a:t>
            </a:r>
            <a:r>
              <a:rPr lang="en-US" sz="1800" dirty="0" err="1"/>
              <a:t>lebih</a:t>
            </a:r>
            <a:r>
              <a:rPr lang="en-US" sz="1800" dirty="0"/>
              <a:t> </a:t>
            </a:r>
            <a:r>
              <a:rPr lang="en-US" sz="1800" dirty="0" err="1"/>
              <a:t>baik</a:t>
            </a:r>
            <a:r>
              <a:rPr lang="en-US" sz="1800" dirty="0"/>
              <a:t> </a:t>
            </a:r>
            <a:r>
              <a:rPr lang="en-US" sz="1800" dirty="0" err="1"/>
              <a:t>lewat</a:t>
            </a:r>
            <a:r>
              <a:rPr lang="en-US" sz="1800" dirty="0"/>
              <a:t> </a:t>
            </a:r>
            <a:r>
              <a:rPr lang="en-US" sz="1800" dirty="0" err="1"/>
              <a:t>usaha</a:t>
            </a:r>
            <a:r>
              <a:rPr lang="en-US" sz="1800" dirty="0"/>
              <a:t> </a:t>
            </a:r>
            <a:r>
              <a:rPr lang="en-US" sz="1800" dirty="0" err="1"/>
              <a:t>bersama</a:t>
            </a:r>
            <a:r>
              <a:rPr lang="en-US" sz="1800" dirty="0"/>
              <a:t> </a:t>
            </a:r>
            <a:r>
              <a:rPr lang="en-US" sz="1800" dirty="0" err="1"/>
              <a:t>berdasarkan</a:t>
            </a:r>
            <a:r>
              <a:rPr lang="en-US" sz="1800" dirty="0"/>
              <a:t> </a:t>
            </a:r>
            <a:r>
              <a:rPr lang="en-US" sz="1800" dirty="0" err="1"/>
              <a:t>asas</a:t>
            </a:r>
            <a:r>
              <a:rPr lang="en-US" sz="1800" dirty="0"/>
              <a:t> </a:t>
            </a:r>
            <a:r>
              <a:rPr lang="en-US" sz="1800" dirty="0" err="1"/>
              <a:t>kekeluargaan</a:t>
            </a:r>
            <a:r>
              <a:rPr lang="en-US" sz="1800" dirty="0"/>
              <a:t> </a:t>
            </a:r>
            <a:r>
              <a:rPr lang="en-US" sz="1800" dirty="0" err="1"/>
              <a:t>dan</a:t>
            </a:r>
            <a:r>
              <a:rPr lang="en-US" sz="1800" dirty="0"/>
              <a:t> </a:t>
            </a:r>
            <a:r>
              <a:rPr lang="en-US" sz="1800" dirty="0" err="1"/>
              <a:t>demokrasi</a:t>
            </a:r>
            <a:r>
              <a:rPr lang="en-US" sz="1800" dirty="0"/>
              <a:t> </a:t>
            </a:r>
            <a:r>
              <a:rPr lang="en-US" sz="1800" dirty="0" err="1"/>
              <a:t>ekonomi</a:t>
            </a:r>
            <a:r>
              <a:rPr lang="en-US" sz="1800" dirty="0"/>
              <a:t>.</a:t>
            </a:r>
            <a:br>
              <a:rPr lang="en-US" sz="1800" dirty="0"/>
            </a:br>
            <a:endParaRPr lang="en-US" sz="1800" dirty="0"/>
          </a:p>
        </p:txBody>
      </p:sp>
      <p:sp>
        <p:nvSpPr>
          <p:cNvPr id="4" name="Title 2"/>
          <p:cNvSpPr>
            <a:spLocks noGrp="1"/>
          </p:cNvSpPr>
          <p:nvPr>
            <p:ph type="title"/>
          </p:nvPr>
        </p:nvSpPr>
        <p:spPr/>
        <p:txBody>
          <a:bodyPr/>
          <a:lstStyle/>
          <a:p>
            <a:pPr algn="ctr"/>
            <a:r>
              <a:rPr lang="en-US" sz="2800" b="1" dirty="0" err="1"/>
              <a:t>Koperasi</a:t>
            </a:r>
            <a:r>
              <a:rPr lang="en-US" sz="2800" b="1" dirty="0"/>
              <a:t> </a:t>
            </a:r>
            <a:r>
              <a:rPr lang="en-US" sz="2800" b="1" dirty="0" err="1"/>
              <a:t>sebagai</a:t>
            </a:r>
            <a:r>
              <a:rPr lang="en-US" sz="2800" b="1" dirty="0"/>
              <a:t> </a:t>
            </a:r>
            <a:r>
              <a:rPr lang="en-US" sz="2800" b="1" dirty="0" err="1"/>
              <a:t>Badan</a:t>
            </a:r>
            <a:r>
              <a:rPr lang="en-US" sz="2800" b="1" dirty="0"/>
              <a:t> </a:t>
            </a:r>
            <a:r>
              <a:rPr lang="en-US" sz="2800" b="1" dirty="0" smtClean="0"/>
              <a:t>Usaha</a:t>
            </a:r>
            <a:endParaRPr lang="en-US" sz="2800" dirty="0"/>
          </a:p>
        </p:txBody>
      </p:sp>
      <p:sp>
        <p:nvSpPr>
          <p:cNvPr id="5" name="Oval 4"/>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20106401"/>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Google Shape;2040;p46"/>
          <p:cNvSpPr txBox="1">
            <a:spLocks noGrp="1"/>
          </p:cNvSpPr>
          <p:nvPr>
            <p:ph type="title" idx="2"/>
          </p:nvPr>
        </p:nvSpPr>
        <p:spPr>
          <a:xfrm>
            <a:off x="819398" y="2665892"/>
            <a:ext cx="4393871" cy="930498"/>
          </a:xfrm>
          <a:prstGeom prst="rect">
            <a:avLst/>
          </a:prstGeom>
        </p:spPr>
        <p:txBody>
          <a:bodyPr spcFirstLastPara="1" vert="horz" wrap="square" lIns="121900" tIns="121900" rIns="121900" bIns="121900" rtlCol="0" anchor="b" anchorCtr="0">
            <a:noAutofit/>
          </a:bodyPr>
          <a:lstStyle/>
          <a:p>
            <a:pPr algn="l"/>
            <a:r>
              <a:rPr lang="en" sz="2400" dirty="0" smtClean="0"/>
              <a:t>Mencari keuntungan sebesar-besarnya</a:t>
            </a:r>
            <a:endParaRPr sz="2400" dirty="0"/>
          </a:p>
        </p:txBody>
      </p:sp>
      <p:sp>
        <p:nvSpPr>
          <p:cNvPr id="2041" name="Google Shape;2041;p46"/>
          <p:cNvSpPr txBox="1">
            <a:spLocks noGrp="1"/>
          </p:cNvSpPr>
          <p:nvPr>
            <p:ph type="title"/>
          </p:nvPr>
        </p:nvSpPr>
        <p:spPr>
          <a:xfrm>
            <a:off x="9483584" y="2165136"/>
            <a:ext cx="2436716" cy="2818674"/>
          </a:xfrm>
          <a:prstGeom prst="rect">
            <a:avLst/>
          </a:prstGeom>
        </p:spPr>
        <p:txBody>
          <a:bodyPr spcFirstLastPara="1" vert="horz" wrap="square" lIns="121900" tIns="121900" rIns="121900" bIns="121900" rtlCol="0" anchor="b" anchorCtr="0">
            <a:noAutofit/>
          </a:bodyPr>
          <a:lstStyle/>
          <a:p>
            <a:r>
              <a:rPr lang="en" sz="2400" dirty="0" smtClean="0"/>
              <a:t>T</a:t>
            </a:r>
            <a:r>
              <a:rPr lang="en-US" sz="2400" dirty="0" err="1" smtClean="0"/>
              <a:t>idak</a:t>
            </a:r>
            <a:r>
              <a:rPr lang="en-US" sz="2400" dirty="0" smtClean="0"/>
              <a:t> </a:t>
            </a:r>
            <a:r>
              <a:rPr lang="en-US" sz="2400" dirty="0" err="1" smtClean="0"/>
              <a:t>semata-mata</a:t>
            </a:r>
            <a:r>
              <a:rPr lang="en-US" sz="2400" dirty="0" smtClean="0"/>
              <a:t> </a:t>
            </a:r>
            <a:r>
              <a:rPr lang="en-US" sz="2400" dirty="0" err="1" smtClean="0"/>
              <a:t>mencari</a:t>
            </a:r>
            <a:r>
              <a:rPr lang="en-US" sz="2400" dirty="0" smtClean="0"/>
              <a:t> </a:t>
            </a:r>
            <a:r>
              <a:rPr lang="en-US" sz="2400" dirty="0" err="1" smtClean="0"/>
              <a:t>keuntungan</a:t>
            </a:r>
            <a:r>
              <a:rPr lang="en-US" sz="2400" dirty="0" smtClean="0"/>
              <a:t>, </a:t>
            </a:r>
            <a:r>
              <a:rPr lang="en-US" sz="2400" dirty="0" err="1" smtClean="0"/>
              <a:t>terutama</a:t>
            </a:r>
            <a:r>
              <a:rPr lang="en-US" sz="2400" dirty="0" smtClean="0"/>
              <a:t> </a:t>
            </a:r>
            <a:r>
              <a:rPr lang="en-US" sz="2400" dirty="0" err="1" smtClean="0"/>
              <a:t>meningkatkan</a:t>
            </a:r>
            <a:r>
              <a:rPr lang="en-US" sz="2400" dirty="0" smtClean="0"/>
              <a:t> </a:t>
            </a:r>
            <a:r>
              <a:rPr lang="en-US" sz="2400" dirty="0" err="1" smtClean="0"/>
              <a:t>kesejahteraan</a:t>
            </a:r>
            <a:r>
              <a:rPr lang="en-US" sz="2400" dirty="0" smtClean="0"/>
              <a:t> </a:t>
            </a:r>
            <a:r>
              <a:rPr lang="en-US" sz="2400" dirty="0" err="1" smtClean="0"/>
              <a:t>anggota</a:t>
            </a:r>
            <a:endParaRPr sz="2400" dirty="0"/>
          </a:p>
        </p:txBody>
      </p:sp>
      <p:sp>
        <p:nvSpPr>
          <p:cNvPr id="2042" name="Google Shape;2042;p46"/>
          <p:cNvSpPr txBox="1">
            <a:spLocks noGrp="1"/>
          </p:cNvSpPr>
          <p:nvPr>
            <p:ph type="subTitle" idx="1"/>
          </p:nvPr>
        </p:nvSpPr>
        <p:spPr>
          <a:xfrm>
            <a:off x="819398" y="1535893"/>
            <a:ext cx="4196355" cy="871131"/>
          </a:xfrm>
          <a:prstGeom prst="rect">
            <a:avLst/>
          </a:prstGeom>
          <a:solidFill>
            <a:schemeClr val="accent2">
              <a:lumMod val="40000"/>
              <a:lumOff val="60000"/>
            </a:schemeClr>
          </a:solidFill>
        </p:spPr>
        <p:txBody>
          <a:bodyPr spcFirstLastPara="1" vert="horz" wrap="square" lIns="121900" tIns="121900" rIns="121900" bIns="121900" rtlCol="0" anchor="ctr" anchorCtr="0">
            <a:noAutofit/>
          </a:bodyPr>
          <a:lstStyle/>
          <a:p>
            <a:pPr marL="0" indent="0">
              <a:spcAft>
                <a:spcPts val="2133"/>
              </a:spcAft>
            </a:pPr>
            <a:r>
              <a:rPr lang="en" sz="2400" dirty="0" smtClean="0"/>
              <a:t>Tujuan dan Nilai Perusahaan</a:t>
            </a:r>
            <a:endParaRPr sz="2400" dirty="0"/>
          </a:p>
        </p:txBody>
      </p:sp>
      <p:sp>
        <p:nvSpPr>
          <p:cNvPr id="6" name="Google Shape;2042;p46"/>
          <p:cNvSpPr txBox="1">
            <a:spLocks/>
          </p:cNvSpPr>
          <p:nvPr/>
        </p:nvSpPr>
        <p:spPr>
          <a:xfrm>
            <a:off x="6992471" y="1535895"/>
            <a:ext cx="3778623" cy="871129"/>
          </a:xfrm>
          <a:prstGeom prst="rect">
            <a:avLst/>
          </a:prstGeom>
          <a:solidFill>
            <a:schemeClr val="accent2">
              <a:lumMod val="40000"/>
              <a:lumOff val="60000"/>
            </a:schemeClr>
          </a:solidFill>
        </p:spPr>
        <p:txBody>
          <a:bodyPr spcFirstLastPara="1" vert="horz" wrap="square" lIns="121900" tIns="121900" rIns="121900" bIns="121900" rtlCol="0" anchor="ctr" anchorCtr="0">
            <a:noAutofit/>
          </a:bodyPr>
          <a:lstStyle>
            <a:lvl1pPr marL="228600" lvl="0" indent="-228600" algn="ctr" defTabSz="914400" rtl="0" eaLnBrk="1" latinLnBrk="0" hangingPunct="1">
              <a:lnSpc>
                <a:spcPct val="100000"/>
              </a:lnSpc>
              <a:spcBef>
                <a:spcPts val="0"/>
              </a:spcBef>
              <a:spcAft>
                <a:spcPts val="0"/>
              </a:spcAft>
              <a:buFont typeface="Arial" panose="020B0604020202020204" pitchFamily="34" charset="0"/>
              <a:buNone/>
              <a:defRPr sz="2533" kern="1200">
                <a:solidFill>
                  <a:schemeClr val="dk1"/>
                </a:solidFill>
                <a:latin typeface="Barlow"/>
                <a:ea typeface="Barlow"/>
                <a:cs typeface="Barlow"/>
                <a:sym typeface="Barlow"/>
              </a:defRPr>
            </a:lvl1pPr>
            <a:lvl2pPr marL="685800" lvl="1"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2pPr>
            <a:lvl3pPr marL="1143000" lvl="2"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3pPr>
            <a:lvl4pPr marL="1600200" lvl="3"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4pPr>
            <a:lvl5pPr marL="2057400" lvl="4"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5pPr>
            <a:lvl6pPr marL="2514600" lvl="5"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6pPr>
            <a:lvl7pPr marL="2971800" lvl="6"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7pPr>
            <a:lvl8pPr marL="3429000" lvl="7" indent="-228600" algn="ctr" defTabSz="914400" rtl="0" eaLnBrk="1" latinLnBrk="0" hangingPunct="1">
              <a:lnSpc>
                <a:spcPct val="100000"/>
              </a:lnSpc>
              <a:spcBef>
                <a:spcPts val="2133"/>
              </a:spcBef>
              <a:spcAft>
                <a:spcPts val="0"/>
              </a:spcAft>
              <a:buFont typeface="Arial" panose="020B0604020202020204" pitchFamily="34" charset="0"/>
              <a:buNone/>
              <a:defRPr sz="2667" kern="1200">
                <a:solidFill>
                  <a:schemeClr val="tx1"/>
                </a:solidFill>
                <a:latin typeface="+mn-lt"/>
                <a:ea typeface="+mn-ea"/>
                <a:cs typeface="+mn-cs"/>
              </a:defRPr>
            </a:lvl8pPr>
            <a:lvl9pPr marL="3886200" lvl="8" indent="-228600" algn="ctr" defTabSz="914400" rtl="0" eaLnBrk="1" latinLnBrk="0" hangingPunct="1">
              <a:lnSpc>
                <a:spcPct val="100000"/>
              </a:lnSpc>
              <a:spcBef>
                <a:spcPts val="2133"/>
              </a:spcBef>
              <a:spcAft>
                <a:spcPts val="2133"/>
              </a:spcAft>
              <a:buFont typeface="Arial" panose="020B0604020202020204" pitchFamily="34" charset="0"/>
              <a:buNone/>
              <a:defRPr sz="2667" kern="1200">
                <a:solidFill>
                  <a:schemeClr val="tx1"/>
                </a:solidFill>
                <a:latin typeface="+mn-lt"/>
                <a:ea typeface="+mn-ea"/>
                <a:cs typeface="+mn-cs"/>
              </a:defRPr>
            </a:lvl9pPr>
          </a:lstStyle>
          <a:p>
            <a:pPr marL="0" indent="0">
              <a:spcAft>
                <a:spcPts val="2133"/>
              </a:spcAft>
            </a:pPr>
            <a:r>
              <a:rPr lang="en-US" sz="2400" dirty="0" err="1" smtClean="0"/>
              <a:t>Tujuan</a:t>
            </a:r>
            <a:r>
              <a:rPr lang="en-US" sz="2400" dirty="0" smtClean="0"/>
              <a:t> Usaha </a:t>
            </a:r>
            <a:r>
              <a:rPr lang="en-US" sz="2400" dirty="0" err="1" smtClean="0"/>
              <a:t>Koperasi</a:t>
            </a:r>
            <a:endParaRPr lang="en-US" sz="2400" dirty="0"/>
          </a:p>
        </p:txBody>
      </p:sp>
      <p:sp>
        <p:nvSpPr>
          <p:cNvPr id="7" name="Google Shape;2040;p46"/>
          <p:cNvSpPr txBox="1">
            <a:spLocks/>
          </p:cNvSpPr>
          <p:nvPr/>
        </p:nvSpPr>
        <p:spPr>
          <a:xfrm>
            <a:off x="1484416" y="4785756"/>
            <a:ext cx="4548248" cy="1336106"/>
          </a:xfrm>
          <a:prstGeom prst="rect">
            <a:avLst/>
          </a:prstGeom>
        </p:spPr>
        <p:txBody>
          <a:bodyPr spcFirstLastPara="1" vert="horz" wrap="square" lIns="121900" tIns="121900" rIns="121900" bIns="121900" rtlCol="0" anchor="b" anchorCtr="0">
            <a:noAutofit/>
          </a:bodyPr>
          <a:lstStyle>
            <a:lvl1pPr lvl="0" algn="ctr" defTabSz="914400" rtl="0" eaLnBrk="1" latinLnBrk="0" hangingPunct="1">
              <a:lnSpc>
                <a:spcPct val="100000"/>
              </a:lnSpc>
              <a:spcBef>
                <a:spcPts val="0"/>
              </a:spcBef>
              <a:spcAft>
                <a:spcPts val="0"/>
              </a:spcAft>
              <a:buSzPts val="5500"/>
              <a:buFont typeface="Overpass ExtraBold"/>
              <a:buNone/>
              <a:defRPr sz="7333" kern="1200">
                <a:solidFill>
                  <a:schemeClr val="tx1"/>
                </a:solidFill>
                <a:latin typeface="Overpass ExtraBold"/>
                <a:ea typeface="Overpass ExtraBold"/>
                <a:cs typeface="Overpass ExtraBold"/>
                <a:sym typeface="Overpass ExtraBold"/>
              </a:defRPr>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pPr algn="l"/>
            <a:r>
              <a:rPr lang="en-US" sz="2000" dirty="0" err="1" smtClean="0"/>
              <a:t>untuk</a:t>
            </a:r>
            <a:r>
              <a:rPr lang="en-US" sz="2000" dirty="0" smtClean="0"/>
              <a:t> </a:t>
            </a:r>
            <a:r>
              <a:rPr lang="en-US" sz="2000" dirty="0" err="1" smtClean="0"/>
              <a:t>meningkatkan</a:t>
            </a:r>
            <a:r>
              <a:rPr lang="en-US" sz="2000" dirty="0" smtClean="0"/>
              <a:t> </a:t>
            </a:r>
            <a:r>
              <a:rPr lang="en-US" sz="2000" dirty="0" err="1" smtClean="0"/>
              <a:t>Nilai</a:t>
            </a:r>
            <a:r>
              <a:rPr lang="en-US" sz="2000" dirty="0" smtClean="0"/>
              <a:t> Perusahaan </a:t>
            </a:r>
            <a:r>
              <a:rPr lang="en-US" sz="2000" dirty="0" err="1" smtClean="0"/>
              <a:t>dengan</a:t>
            </a:r>
            <a:r>
              <a:rPr lang="en-US" sz="2000" dirty="0" smtClean="0"/>
              <a:t> </a:t>
            </a:r>
            <a:r>
              <a:rPr lang="en-US" sz="2000" dirty="0" err="1" smtClean="0"/>
              <a:t>penilaian</a:t>
            </a:r>
            <a:r>
              <a:rPr lang="en-US" sz="2000" dirty="0" smtClean="0"/>
              <a:t> </a:t>
            </a:r>
            <a:r>
              <a:rPr lang="en-US" sz="2000" dirty="0" err="1" smtClean="0"/>
              <a:t>terhadap</a:t>
            </a:r>
            <a:r>
              <a:rPr lang="en-US" sz="2000" dirty="0" smtClean="0"/>
              <a:t> </a:t>
            </a:r>
            <a:r>
              <a:rPr lang="en-US" sz="2000" dirty="0" err="1" smtClean="0"/>
              <a:t>Aset</a:t>
            </a:r>
            <a:r>
              <a:rPr lang="en-US" sz="2000" dirty="0" smtClean="0"/>
              <a:t> Perusahaan </a:t>
            </a:r>
            <a:r>
              <a:rPr lang="en-US" sz="2000" dirty="0" err="1" smtClean="0"/>
              <a:t>dan</a:t>
            </a:r>
            <a:r>
              <a:rPr lang="en-US" sz="2000" dirty="0" smtClean="0"/>
              <a:t> </a:t>
            </a:r>
            <a:r>
              <a:rPr lang="en-US" sz="2000" dirty="0" err="1" smtClean="0"/>
              <a:t>atau</a:t>
            </a:r>
            <a:r>
              <a:rPr lang="en-US" sz="2000" dirty="0" smtClean="0"/>
              <a:t> </a:t>
            </a:r>
            <a:r>
              <a:rPr lang="en-US" sz="2000" dirty="0" err="1" smtClean="0"/>
              <a:t>meningkatkan</a:t>
            </a:r>
            <a:r>
              <a:rPr lang="en-US" sz="2000" dirty="0" smtClean="0"/>
              <a:t> </a:t>
            </a:r>
            <a:r>
              <a:rPr lang="en-US" sz="2000" dirty="0" err="1" smtClean="0"/>
              <a:t>kekayaan</a:t>
            </a:r>
            <a:r>
              <a:rPr lang="en-US" sz="2000" dirty="0" smtClean="0"/>
              <a:t> </a:t>
            </a:r>
            <a:r>
              <a:rPr lang="en-US" sz="2000" dirty="0" err="1"/>
              <a:t>P</a:t>
            </a:r>
            <a:r>
              <a:rPr lang="en-US" sz="2000" dirty="0" err="1" smtClean="0"/>
              <a:t>emilik</a:t>
            </a:r>
            <a:r>
              <a:rPr lang="en-US" sz="2000" dirty="0" smtClean="0"/>
              <a:t> Perusahaan</a:t>
            </a:r>
            <a:endParaRPr lang="en-US" sz="2000" dirty="0"/>
          </a:p>
        </p:txBody>
      </p:sp>
      <p:sp>
        <p:nvSpPr>
          <p:cNvPr id="8" name="Oval 7"/>
          <p:cNvSpPr/>
          <p:nvPr/>
        </p:nvSpPr>
        <p:spPr>
          <a:xfrm>
            <a:off x="11155242" y="559537"/>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24745128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8"/>
          <p:cNvSpPr/>
          <p:nvPr/>
        </p:nvSpPr>
        <p:spPr>
          <a:xfrm flipH="1">
            <a:off x="10613303" y="763928"/>
            <a:ext cx="2095700" cy="6347113"/>
          </a:xfrm>
          <a:custGeom>
            <a:avLst/>
            <a:gdLst/>
            <a:ahLst/>
            <a:cxnLst/>
            <a:rect l="l" t="t" r="r" b="b"/>
            <a:pathLst>
              <a:path w="1603408" h="3919453" extrusionOk="0">
                <a:moveTo>
                  <a:pt x="964392" y="3909596"/>
                </a:moveTo>
                <a:cubicBezTo>
                  <a:pt x="1065070" y="3934152"/>
                  <a:pt x="1165122" y="3908257"/>
                  <a:pt x="1259285" y="3881825"/>
                </a:cubicBezTo>
                <a:cubicBezTo>
                  <a:pt x="1421994" y="3836194"/>
                  <a:pt x="1514371" y="3770918"/>
                  <a:pt x="1568191" y="3614470"/>
                </a:cubicBezTo>
                <a:cubicBezTo>
                  <a:pt x="1610765" y="3490704"/>
                  <a:pt x="1625401" y="3327202"/>
                  <a:pt x="1550519" y="3198614"/>
                </a:cubicBezTo>
                <a:cubicBezTo>
                  <a:pt x="1495181" y="3103513"/>
                  <a:pt x="1386649" y="3027878"/>
                  <a:pt x="1371387" y="2924026"/>
                </a:cubicBezTo>
                <a:cubicBezTo>
                  <a:pt x="1364514" y="2877235"/>
                  <a:pt x="1378527" y="2832497"/>
                  <a:pt x="1384685" y="2787045"/>
                </a:cubicBezTo>
                <a:cubicBezTo>
                  <a:pt x="1399948" y="2673995"/>
                  <a:pt x="1364425" y="2550498"/>
                  <a:pt x="1288203" y="2451646"/>
                </a:cubicBezTo>
                <a:cubicBezTo>
                  <a:pt x="1243219" y="2393245"/>
                  <a:pt x="1183241" y="2340561"/>
                  <a:pt x="1162355" y="2273052"/>
                </a:cubicBezTo>
                <a:cubicBezTo>
                  <a:pt x="1134420" y="2182684"/>
                  <a:pt x="1185026" y="2093655"/>
                  <a:pt x="1169674" y="2001946"/>
                </a:cubicBezTo>
                <a:cubicBezTo>
                  <a:pt x="1145308" y="1855679"/>
                  <a:pt x="968318" y="1756738"/>
                  <a:pt x="920568" y="1613327"/>
                </a:cubicBezTo>
                <a:cubicBezTo>
                  <a:pt x="887009" y="1512600"/>
                  <a:pt x="923425" y="1407944"/>
                  <a:pt x="893881" y="1306503"/>
                </a:cubicBezTo>
                <a:cubicBezTo>
                  <a:pt x="858716" y="1185595"/>
                  <a:pt x="732154" y="1108353"/>
                  <a:pt x="689759" y="994321"/>
                </a:cubicBezTo>
                <a:cubicBezTo>
                  <a:pt x="669588" y="940118"/>
                  <a:pt x="675924" y="896987"/>
                  <a:pt x="638617" y="841534"/>
                </a:cubicBezTo>
                <a:cubicBezTo>
                  <a:pt x="603630" y="789563"/>
                  <a:pt x="555969" y="744468"/>
                  <a:pt x="513573" y="697587"/>
                </a:cubicBezTo>
                <a:cubicBezTo>
                  <a:pt x="379604" y="549444"/>
                  <a:pt x="288565" y="368707"/>
                  <a:pt x="255095" y="184220"/>
                </a:cubicBezTo>
                <a:cubicBezTo>
                  <a:pt x="241619" y="110192"/>
                  <a:pt x="216538" y="13395"/>
                  <a:pt x="137995" y="0"/>
                </a:cubicBezTo>
                <a:cubicBezTo>
                  <a:pt x="51331" y="122158"/>
                  <a:pt x="12148" y="276195"/>
                  <a:pt x="28392" y="431304"/>
                </a:cubicBezTo>
                <a:cubicBezTo>
                  <a:pt x="44279" y="583376"/>
                  <a:pt x="111398" y="735985"/>
                  <a:pt x="102651" y="886004"/>
                </a:cubicBezTo>
                <a:cubicBezTo>
                  <a:pt x="96225" y="995928"/>
                  <a:pt x="49456" y="1095494"/>
                  <a:pt x="21074" y="1199972"/>
                </a:cubicBezTo>
                <a:cubicBezTo>
                  <a:pt x="-7309" y="1304449"/>
                  <a:pt x="-15074" y="1425089"/>
                  <a:pt x="49635" y="1524566"/>
                </a:cubicBezTo>
                <a:cubicBezTo>
                  <a:pt x="120055" y="1632972"/>
                  <a:pt x="263307" y="1695748"/>
                  <a:pt x="314628" y="1811834"/>
                </a:cubicBezTo>
                <a:cubicBezTo>
                  <a:pt x="380050" y="1960066"/>
                  <a:pt x="263218" y="2120444"/>
                  <a:pt x="328641" y="2268677"/>
                </a:cubicBezTo>
                <a:cubicBezTo>
                  <a:pt x="385138" y="2396818"/>
                  <a:pt x="563019" y="2476649"/>
                  <a:pt x="577032" y="2610684"/>
                </a:cubicBezTo>
                <a:cubicBezTo>
                  <a:pt x="583816" y="2676138"/>
                  <a:pt x="547311" y="2733199"/>
                  <a:pt x="530978" y="2794724"/>
                </a:cubicBezTo>
                <a:cubicBezTo>
                  <a:pt x="513127" y="2861965"/>
                  <a:pt x="490456" y="2903042"/>
                  <a:pt x="517232" y="2975818"/>
                </a:cubicBezTo>
                <a:cubicBezTo>
                  <a:pt x="540974" y="3040112"/>
                  <a:pt x="593187" y="3098334"/>
                  <a:pt x="589795" y="3167539"/>
                </a:cubicBezTo>
                <a:cubicBezTo>
                  <a:pt x="587475" y="3214956"/>
                  <a:pt x="556237" y="3253264"/>
                  <a:pt x="539724" y="3296662"/>
                </a:cubicBezTo>
                <a:cubicBezTo>
                  <a:pt x="489564" y="3428553"/>
                  <a:pt x="579710" y="3584287"/>
                  <a:pt x="681459" y="3704213"/>
                </a:cubicBezTo>
                <a:cubicBezTo>
                  <a:pt x="757325" y="3793778"/>
                  <a:pt x="849968" y="3881646"/>
                  <a:pt x="964392" y="3909596"/>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5" name="Google Shape;2115;p48"/>
          <p:cNvSpPr txBox="1">
            <a:spLocks noGrp="1"/>
          </p:cNvSpPr>
          <p:nvPr>
            <p:ph type="title"/>
          </p:nvPr>
        </p:nvSpPr>
        <p:spPr>
          <a:xfrm>
            <a:off x="855629" y="658995"/>
            <a:ext cx="8730363" cy="1069031"/>
          </a:xfrm>
          <a:prstGeom prst="rect">
            <a:avLst/>
          </a:prstGeom>
        </p:spPr>
        <p:txBody>
          <a:bodyPr spcFirstLastPara="1" vert="horz" wrap="square" lIns="121900" tIns="121900" rIns="121900" bIns="121900" rtlCol="0" anchor="t" anchorCtr="0">
            <a:noAutofit/>
          </a:bodyPr>
          <a:lstStyle/>
          <a:p>
            <a:pPr algn="ctr"/>
            <a:r>
              <a:rPr lang="en-US" sz="2000" b="1" dirty="0" smtClean="0"/>
              <a:t/>
            </a:r>
            <a:br>
              <a:rPr lang="en-US" sz="2000" b="1" dirty="0" smtClean="0"/>
            </a:br>
            <a:r>
              <a:rPr lang="en-US" sz="3600" b="1" dirty="0" err="1" smtClean="0"/>
              <a:t>Keterbatasan</a:t>
            </a:r>
            <a:r>
              <a:rPr lang="en-US" sz="3600" b="1" dirty="0" smtClean="0"/>
              <a:t> </a:t>
            </a:r>
            <a:r>
              <a:rPr lang="en-US" sz="3600" b="1" dirty="0" err="1"/>
              <a:t>Teori</a:t>
            </a:r>
            <a:r>
              <a:rPr lang="en-US" sz="3600" b="1" dirty="0"/>
              <a:t> </a:t>
            </a:r>
            <a:r>
              <a:rPr lang="en-US" sz="3600" b="1" dirty="0" smtClean="0"/>
              <a:t>Perusahaan *</a:t>
            </a:r>
            <a:endParaRPr sz="3600" dirty="0"/>
          </a:p>
        </p:txBody>
      </p:sp>
      <p:sp>
        <p:nvSpPr>
          <p:cNvPr id="2116" name="Google Shape;2116;p48"/>
          <p:cNvSpPr txBox="1">
            <a:spLocks noGrp="1"/>
          </p:cNvSpPr>
          <p:nvPr>
            <p:ph type="subTitle" idx="1"/>
          </p:nvPr>
        </p:nvSpPr>
        <p:spPr>
          <a:xfrm>
            <a:off x="1234582" y="1927771"/>
            <a:ext cx="8799011" cy="3862030"/>
          </a:xfrm>
          <a:prstGeom prst="rect">
            <a:avLst/>
          </a:prstGeom>
        </p:spPr>
        <p:txBody>
          <a:bodyPr spcFirstLastPara="1" vert="horz" wrap="square" lIns="121900" tIns="121900" rIns="121900" bIns="121900" rtlCol="0" anchor="t" anchorCtr="0">
            <a:noAutofit/>
          </a:bodyPr>
          <a:lstStyle/>
          <a:p>
            <a:pPr fontAlgn="base"/>
            <a:r>
              <a:rPr lang="en-US" sz="2000" dirty="0" smtClean="0"/>
              <a:t>   </a:t>
            </a:r>
            <a:r>
              <a:rPr lang="en-US" sz="2000" b="1" dirty="0" err="1" smtClean="0"/>
              <a:t>Teori</a:t>
            </a:r>
            <a:r>
              <a:rPr lang="en-US" sz="2000" b="1" dirty="0" smtClean="0"/>
              <a:t> </a:t>
            </a:r>
            <a:r>
              <a:rPr lang="en-US" sz="2000" b="1" dirty="0" err="1"/>
              <a:t>perusahaan</a:t>
            </a:r>
            <a:r>
              <a:rPr lang="en-US" sz="2000" b="1" dirty="0"/>
              <a:t> </a:t>
            </a:r>
            <a:r>
              <a:rPr lang="en-US" sz="2000" b="1" dirty="0" err="1"/>
              <a:t>adalah</a:t>
            </a:r>
            <a:r>
              <a:rPr lang="en-US" sz="2000" b="1" dirty="0"/>
              <a:t> </a:t>
            </a:r>
            <a:r>
              <a:rPr lang="en-US" sz="2000" b="1" dirty="0" err="1"/>
              <a:t>konsep</a:t>
            </a:r>
            <a:r>
              <a:rPr lang="en-US" sz="2000" b="1" dirty="0"/>
              <a:t> </a:t>
            </a:r>
            <a:r>
              <a:rPr lang="en-US" sz="2000" b="1" dirty="0" err="1" smtClean="0"/>
              <a:t>dasar</a:t>
            </a:r>
            <a:r>
              <a:rPr lang="en-US" sz="2000" b="1" dirty="0" smtClean="0"/>
              <a:t> </a:t>
            </a:r>
            <a:r>
              <a:rPr lang="en-US" sz="2000" b="1" dirty="0"/>
              <a:t>yang </a:t>
            </a:r>
            <a:r>
              <a:rPr lang="en-US" sz="2000" b="1" dirty="0" err="1"/>
              <a:t>digunakan</a:t>
            </a:r>
            <a:r>
              <a:rPr lang="en-US" sz="2000" b="1" dirty="0"/>
              <a:t> </a:t>
            </a:r>
            <a:r>
              <a:rPr lang="en-US" sz="2000" b="1" dirty="0" err="1"/>
              <a:t>dalam</a:t>
            </a:r>
            <a:r>
              <a:rPr lang="en-US" sz="2000" b="1" dirty="0"/>
              <a:t> </a:t>
            </a:r>
            <a:r>
              <a:rPr lang="en-US" sz="2000" b="1" dirty="0" err="1"/>
              <a:t>kebanyakan</a:t>
            </a:r>
            <a:r>
              <a:rPr lang="en-US" sz="2000" b="1" dirty="0"/>
              <a:t> </a:t>
            </a:r>
            <a:r>
              <a:rPr lang="en-US" sz="2000" b="1" dirty="0" err="1"/>
              <a:t>studi</a:t>
            </a:r>
            <a:r>
              <a:rPr lang="en-US" sz="2000" b="1" dirty="0"/>
              <a:t> </a:t>
            </a:r>
            <a:r>
              <a:rPr lang="en-US" sz="2000" b="1" dirty="0" err="1"/>
              <a:t>ekonomi</a:t>
            </a:r>
            <a:r>
              <a:rPr lang="en-US" sz="2000" b="1" dirty="0"/>
              <a:t> </a:t>
            </a:r>
            <a:r>
              <a:rPr lang="en-US" sz="2000" b="1" dirty="0" err="1" smtClean="0"/>
              <a:t>manajerial</a:t>
            </a:r>
            <a:r>
              <a:rPr lang="en-US" sz="2000" b="1" dirty="0" smtClean="0"/>
              <a:t> </a:t>
            </a:r>
            <a:r>
              <a:rPr lang="en-US" sz="2000" dirty="0" smtClean="0"/>
              <a:t>(</a:t>
            </a:r>
            <a:r>
              <a:rPr lang="en-US" sz="2000" dirty="0" err="1" smtClean="0"/>
              <a:t>analisis</a:t>
            </a:r>
            <a:r>
              <a:rPr lang="en-US" sz="2000" dirty="0" smtClean="0"/>
              <a:t> u/</a:t>
            </a:r>
            <a:r>
              <a:rPr lang="en-US" sz="2000" dirty="0" err="1" smtClean="0"/>
              <a:t>keputusan</a:t>
            </a:r>
            <a:r>
              <a:rPr lang="en-US" sz="2000" dirty="0" smtClean="0"/>
              <a:t>)</a:t>
            </a:r>
          </a:p>
          <a:p>
            <a:pPr fontAlgn="base"/>
            <a:r>
              <a:rPr lang="en-US" sz="2000" dirty="0"/>
              <a:t/>
            </a:r>
            <a:br>
              <a:rPr lang="en-US" sz="2000" dirty="0"/>
            </a:br>
            <a:r>
              <a:rPr lang="en-US" sz="2000" dirty="0" err="1"/>
              <a:t>Berikut</a:t>
            </a:r>
            <a:r>
              <a:rPr lang="en-US" sz="2000" dirty="0"/>
              <a:t> </a:t>
            </a:r>
            <a:r>
              <a:rPr lang="en-US" sz="2000" dirty="0" err="1"/>
              <a:t>beberapa</a:t>
            </a:r>
            <a:r>
              <a:rPr lang="en-US" sz="2000" dirty="0"/>
              <a:t> </a:t>
            </a:r>
            <a:r>
              <a:rPr lang="en-US" sz="2000" dirty="0" err="1"/>
              <a:t>butir</a:t>
            </a:r>
            <a:r>
              <a:rPr lang="en-US" sz="2000" dirty="0"/>
              <a:t> </a:t>
            </a:r>
            <a:r>
              <a:rPr lang="en-US" sz="2000" dirty="0" err="1"/>
              <a:t>penting</a:t>
            </a:r>
            <a:r>
              <a:rPr lang="en-US" sz="2000" dirty="0"/>
              <a:t> yang </a:t>
            </a:r>
            <a:r>
              <a:rPr lang="en-US" sz="2000" dirty="0" err="1"/>
              <a:t>dikemukakan</a:t>
            </a:r>
            <a:r>
              <a:rPr lang="en-US" sz="2000" dirty="0"/>
              <a:t> </a:t>
            </a:r>
            <a:r>
              <a:rPr lang="en-US" sz="2000" dirty="0" err="1"/>
              <a:t>teori</a:t>
            </a:r>
            <a:r>
              <a:rPr lang="en-US" sz="2000" dirty="0"/>
              <a:t> </a:t>
            </a:r>
            <a:r>
              <a:rPr lang="en-US" sz="2000" dirty="0" err="1"/>
              <a:t>perusahaan</a:t>
            </a:r>
            <a:r>
              <a:rPr lang="en-US" sz="2000" dirty="0"/>
              <a:t> </a:t>
            </a:r>
            <a:r>
              <a:rPr lang="en-US" sz="2000" dirty="0" err="1"/>
              <a:t>perusahaan</a:t>
            </a:r>
            <a:r>
              <a:rPr lang="en-US" sz="2000" dirty="0"/>
              <a:t>:</a:t>
            </a:r>
            <a:br>
              <a:rPr lang="en-US" sz="2000" dirty="0"/>
            </a:br>
            <a:r>
              <a:rPr lang="en-US" sz="2000" dirty="0"/>
              <a:t>1. Perusahaan </a:t>
            </a:r>
            <a:r>
              <a:rPr lang="en-US" sz="2000" dirty="0" err="1"/>
              <a:t>bisnis</a:t>
            </a:r>
            <a:r>
              <a:rPr lang="en-US" sz="2000" dirty="0"/>
              <a:t> </a:t>
            </a:r>
            <a:r>
              <a:rPr lang="en-US" sz="2000" dirty="0" err="1"/>
              <a:t>adalah</a:t>
            </a:r>
            <a:r>
              <a:rPr lang="en-US" sz="2000" dirty="0"/>
              <a:t> </a:t>
            </a:r>
            <a:r>
              <a:rPr lang="en-US" sz="2000" b="1" dirty="0" err="1"/>
              <a:t>kombinasi</a:t>
            </a:r>
            <a:r>
              <a:rPr lang="en-US" sz="2000" b="1" dirty="0"/>
              <a:t> </a:t>
            </a:r>
            <a:r>
              <a:rPr lang="en-US" sz="2000" b="1" dirty="0" err="1"/>
              <a:t>antara</a:t>
            </a:r>
            <a:r>
              <a:rPr lang="en-US" sz="2000" b="1" dirty="0"/>
              <a:t> </a:t>
            </a:r>
            <a:r>
              <a:rPr lang="en-US" sz="2000" b="1" dirty="0" err="1"/>
              <a:t>antara</a:t>
            </a:r>
            <a:r>
              <a:rPr lang="en-US" sz="2000" b="1" dirty="0"/>
              <a:t>: orang, asset </a:t>
            </a:r>
            <a:r>
              <a:rPr lang="en-US" sz="2000" b="1" dirty="0" err="1"/>
              <a:t>fisik</a:t>
            </a:r>
            <a:r>
              <a:rPr lang="en-US" sz="2000" b="1" dirty="0"/>
              <a:t> </a:t>
            </a:r>
            <a:r>
              <a:rPr lang="en-US" sz="2000" b="1" dirty="0" err="1"/>
              <a:t>dan</a:t>
            </a:r>
            <a:r>
              <a:rPr lang="en-US" sz="2000" b="1" dirty="0"/>
              <a:t> </a:t>
            </a:r>
            <a:r>
              <a:rPr lang="en-US" sz="2000" b="1" dirty="0" err="1"/>
              <a:t>keuangan</a:t>
            </a:r>
            <a:r>
              <a:rPr lang="en-US" sz="2000" b="1" dirty="0"/>
              <a:t>, </a:t>
            </a:r>
            <a:r>
              <a:rPr lang="en-US" sz="2000" b="1" dirty="0" err="1"/>
              <a:t>serta</a:t>
            </a:r>
            <a:r>
              <a:rPr lang="en-US" sz="2000" b="1" dirty="0"/>
              <a:t> system </a:t>
            </a:r>
            <a:r>
              <a:rPr lang="en-US" sz="2000" b="1" dirty="0" err="1"/>
              <a:t>dan</a:t>
            </a:r>
            <a:r>
              <a:rPr lang="en-US" sz="2000" b="1" dirty="0"/>
              <a:t>   </a:t>
            </a:r>
            <a:r>
              <a:rPr lang="en-US" sz="2000" b="1" dirty="0" err="1"/>
              <a:t>informasi</a:t>
            </a:r>
            <a:r>
              <a:rPr lang="en-US" sz="2000" dirty="0"/>
              <a:t> </a:t>
            </a:r>
            <a:r>
              <a:rPr lang="en-US" sz="2000" dirty="0" smtClean="0"/>
              <a:t>.</a:t>
            </a:r>
            <a:r>
              <a:rPr lang="en-US" sz="2000" dirty="0"/>
              <a:t/>
            </a:r>
            <a:br>
              <a:rPr lang="en-US" sz="2000" dirty="0"/>
            </a:br>
            <a:r>
              <a:rPr lang="en-US" sz="2000" dirty="0"/>
              <a:t>2. Orang yang </a:t>
            </a:r>
            <a:r>
              <a:rPr lang="en-US" sz="2000" dirty="0" err="1"/>
              <a:t>terlibat</a:t>
            </a:r>
            <a:r>
              <a:rPr lang="en-US" sz="2000" dirty="0"/>
              <a:t> </a:t>
            </a:r>
            <a:r>
              <a:rPr lang="en-US" sz="2000" dirty="0" err="1"/>
              <a:t>langsung</a:t>
            </a:r>
            <a:r>
              <a:rPr lang="en-US" sz="2000" dirty="0"/>
              <a:t> </a:t>
            </a:r>
            <a:r>
              <a:rPr lang="en-US" sz="2000" dirty="0" err="1"/>
              <a:t>langsung</a:t>
            </a:r>
            <a:r>
              <a:rPr lang="en-US" sz="2000" dirty="0"/>
              <a:t>: </a:t>
            </a:r>
            <a:r>
              <a:rPr lang="en-US" sz="2000" b="1" dirty="0" smtClean="0"/>
              <a:t>shareholders </a:t>
            </a:r>
            <a:r>
              <a:rPr lang="en-US" sz="2000" dirty="0" smtClean="0"/>
              <a:t>(</a:t>
            </a:r>
            <a:r>
              <a:rPr lang="en-US" sz="2000" dirty="0" err="1" smtClean="0"/>
              <a:t>pemegang</a:t>
            </a:r>
            <a:r>
              <a:rPr lang="en-US" sz="2000" dirty="0" smtClean="0"/>
              <a:t> </a:t>
            </a:r>
          </a:p>
          <a:p>
            <a:pPr fontAlgn="base"/>
            <a:r>
              <a:rPr lang="en-US" sz="2000" dirty="0"/>
              <a:t> </a:t>
            </a:r>
            <a:r>
              <a:rPr lang="en-US" sz="2000" dirty="0" smtClean="0"/>
              <a:t>  </a:t>
            </a:r>
            <a:r>
              <a:rPr lang="en-US" sz="2000" dirty="0" err="1" smtClean="0"/>
              <a:t>saham</a:t>
            </a:r>
            <a:r>
              <a:rPr lang="en-US" sz="2000" dirty="0" smtClean="0"/>
              <a:t>),</a:t>
            </a:r>
            <a:r>
              <a:rPr lang="en-US" sz="2000" b="1" dirty="0" smtClean="0"/>
              <a:t> </a:t>
            </a:r>
            <a:r>
              <a:rPr lang="en-US" sz="2000" b="1" dirty="0"/>
              <a:t>management, </a:t>
            </a:r>
            <a:r>
              <a:rPr lang="en-US" sz="2000" b="1" dirty="0" smtClean="0"/>
              <a:t>employee(</a:t>
            </a:r>
            <a:r>
              <a:rPr lang="en-US" sz="2000" dirty="0" err="1" smtClean="0"/>
              <a:t>karyawan</a:t>
            </a:r>
            <a:r>
              <a:rPr lang="en-US" sz="2000" dirty="0" smtClean="0"/>
              <a:t>)</a:t>
            </a:r>
            <a:r>
              <a:rPr lang="en-US" sz="2000" b="1" dirty="0" smtClean="0"/>
              <a:t>,supplier</a:t>
            </a:r>
            <a:r>
              <a:rPr lang="en-US" sz="2000" b="1" dirty="0"/>
              <a:t>, customers </a:t>
            </a:r>
            <a:r>
              <a:rPr lang="en-US" sz="2000" b="1" dirty="0" err="1"/>
              <a:t>mereka</a:t>
            </a:r>
            <a:r>
              <a:rPr lang="en-US" sz="2000" b="1" dirty="0"/>
              <a:t> </a:t>
            </a:r>
            <a:r>
              <a:rPr lang="en-US" sz="2000" b="1" dirty="0" err="1"/>
              <a:t>dipengaruhi</a:t>
            </a:r>
            <a:r>
              <a:rPr lang="en-US" sz="2000" b="1" dirty="0"/>
              <a:t> </a:t>
            </a:r>
            <a:r>
              <a:rPr lang="en-US" sz="2000" b="1" dirty="0" err="1"/>
              <a:t>secara</a:t>
            </a:r>
            <a:r>
              <a:rPr lang="en-US" sz="2000" b="1" dirty="0"/>
              <a:t> </a:t>
            </a:r>
            <a:r>
              <a:rPr lang="en-US" sz="2000" b="1" dirty="0" err="1"/>
              <a:t>langsung</a:t>
            </a:r>
            <a:r>
              <a:rPr lang="en-US" sz="2000" b="1" dirty="0"/>
              <a:t> </a:t>
            </a:r>
            <a:r>
              <a:rPr lang="en-US" sz="2000" b="1" dirty="0" err="1"/>
              <a:t>oleh</a:t>
            </a:r>
            <a:r>
              <a:rPr lang="en-US" sz="2000" b="1" dirty="0"/>
              <a:t> </a:t>
            </a:r>
            <a:r>
              <a:rPr lang="en-US" sz="2000" b="1" dirty="0" err="1"/>
              <a:t>operasional</a:t>
            </a:r>
            <a:r>
              <a:rPr lang="en-US" sz="2000" b="1" dirty="0"/>
              <a:t> </a:t>
            </a:r>
            <a:r>
              <a:rPr lang="en-US" sz="2000" b="1" dirty="0" err="1"/>
              <a:t>perusahaan</a:t>
            </a:r>
            <a:r>
              <a:rPr lang="en-US" sz="2000" b="1" dirty="0"/>
              <a:t> </a:t>
            </a:r>
            <a:r>
              <a:rPr lang="en-US" sz="2000" b="1" dirty="0" smtClean="0"/>
              <a:t>.</a:t>
            </a:r>
            <a:r>
              <a:rPr lang="en-US" sz="2000" b="1" dirty="0"/>
              <a:t/>
            </a:r>
            <a:br>
              <a:rPr lang="en-US" sz="2000" b="1" dirty="0"/>
            </a:br>
            <a:r>
              <a:rPr lang="en-US" sz="2000" b="1" dirty="0"/>
              <a:t>3. Society (stakeholders</a:t>
            </a:r>
            <a:r>
              <a:rPr lang="en-US" sz="2000" b="1" dirty="0" smtClean="0"/>
              <a:t>) / </a:t>
            </a:r>
            <a:r>
              <a:rPr lang="en-US" sz="2000" dirty="0" err="1" smtClean="0"/>
              <a:t>masyarakat</a:t>
            </a:r>
            <a:endParaRPr lang="en-US" sz="2000" dirty="0" smtClean="0"/>
          </a:p>
          <a:p>
            <a:pPr fontAlgn="base"/>
            <a:endParaRPr lang="en-US" sz="2000" dirty="0"/>
          </a:p>
          <a:p>
            <a:pPr fontAlgn="base"/>
            <a:endParaRPr lang="en-US" sz="2000" dirty="0" smtClean="0"/>
          </a:p>
          <a:p>
            <a:pPr fontAlgn="base"/>
            <a:r>
              <a:rPr lang="en-US" sz="2000" dirty="0" smtClean="0"/>
              <a:t> </a:t>
            </a:r>
            <a:endParaRPr sz="2000" dirty="0"/>
          </a:p>
        </p:txBody>
      </p:sp>
      <p:grpSp>
        <p:nvGrpSpPr>
          <p:cNvPr id="2117" name="Google Shape;2117;p48"/>
          <p:cNvGrpSpPr/>
          <p:nvPr/>
        </p:nvGrpSpPr>
        <p:grpSpPr>
          <a:xfrm rot="-5333932">
            <a:off x="139021" y="6191846"/>
            <a:ext cx="1537052" cy="1467359"/>
            <a:chOff x="1107903" y="-140329"/>
            <a:chExt cx="2031283" cy="1939431"/>
          </a:xfrm>
        </p:grpSpPr>
        <p:sp>
          <p:nvSpPr>
            <p:cNvPr id="2118" name="Google Shape;2118;p48"/>
            <p:cNvSpPr/>
            <p:nvPr/>
          </p:nvSpPr>
          <p:spPr>
            <a:xfrm>
              <a:off x="1353738" y="109782"/>
              <a:ext cx="1209943" cy="1689320"/>
            </a:xfrm>
            <a:custGeom>
              <a:avLst/>
              <a:gdLst/>
              <a:ahLst/>
              <a:cxnLst/>
              <a:rect l="l" t="t" r="r" b="b"/>
              <a:pathLst>
                <a:path w="1209943" h="1689320" extrusionOk="0">
                  <a:moveTo>
                    <a:pt x="1177396" y="1677048"/>
                  </a:moveTo>
                  <a:cubicBezTo>
                    <a:pt x="1187927" y="1667761"/>
                    <a:pt x="1194443" y="1655438"/>
                    <a:pt x="1198816" y="1642133"/>
                  </a:cubicBezTo>
                  <a:cubicBezTo>
                    <a:pt x="1201851" y="1632757"/>
                    <a:pt x="1203725" y="1622666"/>
                    <a:pt x="1205154" y="1612933"/>
                  </a:cubicBezTo>
                  <a:cubicBezTo>
                    <a:pt x="1217381" y="1525332"/>
                    <a:pt x="1205064" y="1430946"/>
                    <a:pt x="1181055" y="1343077"/>
                  </a:cubicBezTo>
                  <a:cubicBezTo>
                    <a:pt x="1179984" y="1338880"/>
                    <a:pt x="1178913" y="1334684"/>
                    <a:pt x="1177663" y="1330576"/>
                  </a:cubicBezTo>
                  <a:cubicBezTo>
                    <a:pt x="1170969" y="1307002"/>
                    <a:pt x="1163472" y="1284052"/>
                    <a:pt x="1155439" y="1261817"/>
                  </a:cubicBezTo>
                  <a:cubicBezTo>
                    <a:pt x="1143122" y="1227527"/>
                    <a:pt x="1129377" y="1193684"/>
                    <a:pt x="1114561" y="1160287"/>
                  </a:cubicBezTo>
                  <a:cubicBezTo>
                    <a:pt x="1113580" y="1157965"/>
                    <a:pt x="1112598" y="1155554"/>
                    <a:pt x="1111527" y="1153322"/>
                  </a:cubicBezTo>
                  <a:cubicBezTo>
                    <a:pt x="1052977" y="1022948"/>
                    <a:pt x="977111" y="899093"/>
                    <a:pt x="892231" y="782918"/>
                  </a:cubicBezTo>
                  <a:cubicBezTo>
                    <a:pt x="889732" y="779436"/>
                    <a:pt x="887322" y="776042"/>
                    <a:pt x="884645" y="772649"/>
                  </a:cubicBezTo>
                  <a:cubicBezTo>
                    <a:pt x="837073" y="707998"/>
                    <a:pt x="786734" y="645758"/>
                    <a:pt x="735235" y="586197"/>
                  </a:cubicBezTo>
                  <a:cubicBezTo>
                    <a:pt x="728362" y="578160"/>
                    <a:pt x="721311" y="570213"/>
                    <a:pt x="714082" y="562176"/>
                  </a:cubicBezTo>
                  <a:cubicBezTo>
                    <a:pt x="712029" y="559676"/>
                    <a:pt x="709887" y="557176"/>
                    <a:pt x="707566" y="554675"/>
                  </a:cubicBezTo>
                  <a:cubicBezTo>
                    <a:pt x="615100" y="450377"/>
                    <a:pt x="515404" y="352418"/>
                    <a:pt x="411156" y="260085"/>
                  </a:cubicBezTo>
                  <a:cubicBezTo>
                    <a:pt x="353856" y="209364"/>
                    <a:pt x="295127" y="160340"/>
                    <a:pt x="235327" y="112656"/>
                  </a:cubicBezTo>
                  <a:cubicBezTo>
                    <a:pt x="220333" y="100690"/>
                    <a:pt x="198912" y="82206"/>
                    <a:pt x="174546" y="63542"/>
                  </a:cubicBezTo>
                  <a:cubicBezTo>
                    <a:pt x="174456" y="63542"/>
                    <a:pt x="174456" y="63453"/>
                    <a:pt x="174367" y="63364"/>
                  </a:cubicBezTo>
                  <a:cubicBezTo>
                    <a:pt x="145895" y="41754"/>
                    <a:pt x="113586" y="19787"/>
                    <a:pt x="83329" y="8357"/>
                  </a:cubicBezTo>
                  <a:cubicBezTo>
                    <a:pt x="63693" y="767"/>
                    <a:pt x="44950" y="-2269"/>
                    <a:pt x="28616" y="1838"/>
                  </a:cubicBezTo>
                  <a:cubicBezTo>
                    <a:pt x="-52872" y="22287"/>
                    <a:pt x="62265" y="109888"/>
                    <a:pt x="94664" y="134712"/>
                  </a:cubicBezTo>
                  <a:cubicBezTo>
                    <a:pt x="241486" y="246601"/>
                    <a:pt x="365994" y="380368"/>
                    <a:pt x="469439" y="530119"/>
                  </a:cubicBezTo>
                  <a:cubicBezTo>
                    <a:pt x="470420" y="531369"/>
                    <a:pt x="471313" y="532798"/>
                    <a:pt x="472295" y="534226"/>
                  </a:cubicBezTo>
                  <a:cubicBezTo>
                    <a:pt x="520581" y="604324"/>
                    <a:pt x="564136" y="677994"/>
                    <a:pt x="603229" y="754432"/>
                  </a:cubicBezTo>
                  <a:cubicBezTo>
                    <a:pt x="603765" y="755325"/>
                    <a:pt x="604211" y="756129"/>
                    <a:pt x="604657" y="757022"/>
                  </a:cubicBezTo>
                  <a:cubicBezTo>
                    <a:pt x="605818" y="759344"/>
                    <a:pt x="607067" y="761576"/>
                    <a:pt x="608138" y="763987"/>
                  </a:cubicBezTo>
                  <a:cubicBezTo>
                    <a:pt x="660262" y="866589"/>
                    <a:pt x="707388" y="972406"/>
                    <a:pt x="755585" y="1077598"/>
                  </a:cubicBezTo>
                  <a:cubicBezTo>
                    <a:pt x="756834" y="1080455"/>
                    <a:pt x="758173" y="1083492"/>
                    <a:pt x="759601" y="1086438"/>
                  </a:cubicBezTo>
                  <a:cubicBezTo>
                    <a:pt x="784146" y="1140106"/>
                    <a:pt x="809047" y="1193773"/>
                    <a:pt x="834931" y="1246726"/>
                  </a:cubicBezTo>
                  <a:cubicBezTo>
                    <a:pt x="837430" y="1251638"/>
                    <a:pt x="839750" y="1256638"/>
                    <a:pt x="842249" y="1261549"/>
                  </a:cubicBezTo>
                  <a:cubicBezTo>
                    <a:pt x="891428" y="1360937"/>
                    <a:pt x="944623" y="1458003"/>
                    <a:pt x="1007100" y="1549978"/>
                  </a:cubicBezTo>
                  <a:cubicBezTo>
                    <a:pt x="1033876" y="1589805"/>
                    <a:pt x="1115275" y="1731430"/>
                    <a:pt x="1177396" y="167704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9" name="Google Shape;2119;p48"/>
            <p:cNvSpPr/>
            <p:nvPr/>
          </p:nvSpPr>
          <p:spPr>
            <a:xfrm>
              <a:off x="1107903" y="-140329"/>
              <a:ext cx="2031283" cy="1845471"/>
            </a:xfrm>
            <a:custGeom>
              <a:avLst/>
              <a:gdLst/>
              <a:ahLst/>
              <a:cxnLst/>
              <a:rect l="l" t="t" r="r" b="b"/>
              <a:pathLst>
                <a:path w="2031283" h="1845471" extrusionOk="0">
                  <a:moveTo>
                    <a:pt x="2030421" y="1695703"/>
                  </a:moveTo>
                  <a:cubicBezTo>
                    <a:pt x="2017747" y="1566580"/>
                    <a:pt x="1941079" y="1440671"/>
                    <a:pt x="1877530" y="1329675"/>
                  </a:cubicBezTo>
                  <a:cubicBezTo>
                    <a:pt x="1876638" y="1328068"/>
                    <a:pt x="1875745" y="1326550"/>
                    <a:pt x="1874763" y="1324942"/>
                  </a:cubicBezTo>
                  <a:cubicBezTo>
                    <a:pt x="1872175" y="1320299"/>
                    <a:pt x="1869587" y="1315834"/>
                    <a:pt x="1866909" y="1311191"/>
                  </a:cubicBezTo>
                  <a:cubicBezTo>
                    <a:pt x="1815321" y="1222787"/>
                    <a:pt x="1758020" y="1137687"/>
                    <a:pt x="1695543" y="1056516"/>
                  </a:cubicBezTo>
                  <a:cubicBezTo>
                    <a:pt x="1692954" y="1053033"/>
                    <a:pt x="1690366" y="1049729"/>
                    <a:pt x="1687599" y="1046336"/>
                  </a:cubicBezTo>
                  <a:cubicBezTo>
                    <a:pt x="1673587" y="1028209"/>
                    <a:pt x="1659306" y="1010349"/>
                    <a:pt x="1644847" y="992579"/>
                  </a:cubicBezTo>
                  <a:cubicBezTo>
                    <a:pt x="1570231" y="901764"/>
                    <a:pt x="1489100" y="816307"/>
                    <a:pt x="1402167" y="737280"/>
                  </a:cubicBezTo>
                  <a:cubicBezTo>
                    <a:pt x="1399757" y="734869"/>
                    <a:pt x="1397169" y="732725"/>
                    <a:pt x="1394670" y="730404"/>
                  </a:cubicBezTo>
                  <a:cubicBezTo>
                    <a:pt x="1281497" y="628069"/>
                    <a:pt x="1158684" y="536451"/>
                    <a:pt x="1028196" y="457512"/>
                  </a:cubicBezTo>
                  <a:cubicBezTo>
                    <a:pt x="881374" y="368751"/>
                    <a:pt x="734820" y="280615"/>
                    <a:pt x="581751" y="201498"/>
                  </a:cubicBezTo>
                  <a:cubicBezTo>
                    <a:pt x="405565" y="110415"/>
                    <a:pt x="222596" y="13260"/>
                    <a:pt x="21329" y="45"/>
                  </a:cubicBezTo>
                  <a:cubicBezTo>
                    <a:pt x="-1876" y="-1474"/>
                    <a:pt x="-9017" y="36299"/>
                    <a:pt x="14457" y="41300"/>
                  </a:cubicBezTo>
                  <a:cubicBezTo>
                    <a:pt x="67652" y="52640"/>
                    <a:pt x="119776" y="67017"/>
                    <a:pt x="170829" y="83984"/>
                  </a:cubicBezTo>
                  <a:cubicBezTo>
                    <a:pt x="181985" y="87555"/>
                    <a:pt x="193053" y="91395"/>
                    <a:pt x="204120" y="95324"/>
                  </a:cubicBezTo>
                  <a:cubicBezTo>
                    <a:pt x="225363" y="102915"/>
                    <a:pt x="246516" y="110862"/>
                    <a:pt x="267490" y="119167"/>
                  </a:cubicBezTo>
                  <a:cubicBezTo>
                    <a:pt x="267758" y="119881"/>
                    <a:pt x="268383" y="120685"/>
                    <a:pt x="268918" y="121310"/>
                  </a:cubicBezTo>
                  <a:lnTo>
                    <a:pt x="268561" y="121578"/>
                  </a:lnTo>
                  <a:cubicBezTo>
                    <a:pt x="281860" y="133454"/>
                    <a:pt x="294802" y="145598"/>
                    <a:pt x="307297" y="158189"/>
                  </a:cubicBezTo>
                  <a:cubicBezTo>
                    <a:pt x="323898" y="178995"/>
                    <a:pt x="341660" y="199177"/>
                    <a:pt x="360849" y="218018"/>
                  </a:cubicBezTo>
                  <a:cubicBezTo>
                    <a:pt x="367275" y="224358"/>
                    <a:pt x="374951" y="221679"/>
                    <a:pt x="378343" y="216054"/>
                  </a:cubicBezTo>
                  <a:cubicBezTo>
                    <a:pt x="379592" y="217482"/>
                    <a:pt x="380663" y="218822"/>
                    <a:pt x="381913" y="220161"/>
                  </a:cubicBezTo>
                  <a:cubicBezTo>
                    <a:pt x="379503" y="221858"/>
                    <a:pt x="378253" y="225341"/>
                    <a:pt x="380842" y="227484"/>
                  </a:cubicBezTo>
                  <a:cubicBezTo>
                    <a:pt x="388518" y="233824"/>
                    <a:pt x="396283" y="240164"/>
                    <a:pt x="403958" y="246504"/>
                  </a:cubicBezTo>
                  <a:cubicBezTo>
                    <a:pt x="405565" y="248379"/>
                    <a:pt x="407082" y="250165"/>
                    <a:pt x="408778" y="251951"/>
                  </a:cubicBezTo>
                  <a:cubicBezTo>
                    <a:pt x="410295" y="253558"/>
                    <a:pt x="412259" y="254630"/>
                    <a:pt x="414222" y="254987"/>
                  </a:cubicBezTo>
                  <a:cubicBezTo>
                    <a:pt x="657884" y="455369"/>
                    <a:pt x="907168" y="650483"/>
                    <a:pt x="1123072" y="880869"/>
                  </a:cubicBezTo>
                  <a:cubicBezTo>
                    <a:pt x="1126375" y="884262"/>
                    <a:pt x="1129498" y="887656"/>
                    <a:pt x="1132622" y="891138"/>
                  </a:cubicBezTo>
                  <a:cubicBezTo>
                    <a:pt x="1148509" y="908194"/>
                    <a:pt x="1164307" y="925517"/>
                    <a:pt x="1179748" y="943020"/>
                  </a:cubicBezTo>
                  <a:cubicBezTo>
                    <a:pt x="1262753" y="1036781"/>
                    <a:pt x="1336745" y="1136615"/>
                    <a:pt x="1406005" y="1240021"/>
                  </a:cubicBezTo>
                  <a:cubicBezTo>
                    <a:pt x="1411896" y="1248504"/>
                    <a:pt x="1417608" y="1257077"/>
                    <a:pt x="1423231" y="1265828"/>
                  </a:cubicBezTo>
                  <a:cubicBezTo>
                    <a:pt x="1454827" y="1313512"/>
                    <a:pt x="1485441" y="1362001"/>
                    <a:pt x="1515519" y="1410935"/>
                  </a:cubicBezTo>
                  <a:cubicBezTo>
                    <a:pt x="1534708" y="1442011"/>
                    <a:pt x="1553719" y="1473264"/>
                    <a:pt x="1572909" y="1504340"/>
                  </a:cubicBezTo>
                  <a:cubicBezTo>
                    <a:pt x="1576836" y="1510769"/>
                    <a:pt x="1580852" y="1517199"/>
                    <a:pt x="1584780" y="1523628"/>
                  </a:cubicBezTo>
                  <a:cubicBezTo>
                    <a:pt x="1611109" y="1566580"/>
                    <a:pt x="1637617" y="1609353"/>
                    <a:pt x="1664840" y="1651769"/>
                  </a:cubicBezTo>
                  <a:cubicBezTo>
                    <a:pt x="1702862" y="1710883"/>
                    <a:pt x="1740973" y="1777856"/>
                    <a:pt x="1801486" y="1817057"/>
                  </a:cubicBezTo>
                  <a:cubicBezTo>
                    <a:pt x="1904217" y="1883851"/>
                    <a:pt x="2043541" y="1828666"/>
                    <a:pt x="2030421" y="1695703"/>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0" name="Google Shape;2120;p48"/>
            <p:cNvSpPr/>
            <p:nvPr/>
          </p:nvSpPr>
          <p:spPr>
            <a:xfrm>
              <a:off x="1814095" y="42302"/>
              <a:ext cx="1272598" cy="826578"/>
            </a:xfrm>
            <a:custGeom>
              <a:avLst/>
              <a:gdLst/>
              <a:ahLst/>
              <a:cxnLst/>
              <a:rect l="l" t="t" r="r" b="b"/>
              <a:pathLst>
                <a:path w="1272598" h="826578" extrusionOk="0">
                  <a:moveTo>
                    <a:pt x="1230602" y="798338"/>
                  </a:moveTo>
                  <a:cubicBezTo>
                    <a:pt x="1300309" y="743510"/>
                    <a:pt x="1269695" y="642069"/>
                    <a:pt x="1235601" y="575364"/>
                  </a:cubicBezTo>
                  <a:cubicBezTo>
                    <a:pt x="1200613" y="506694"/>
                    <a:pt x="1148043" y="449723"/>
                    <a:pt x="1089136" y="400878"/>
                  </a:cubicBezTo>
                  <a:cubicBezTo>
                    <a:pt x="1084138" y="396591"/>
                    <a:pt x="1079050" y="392573"/>
                    <a:pt x="1073963" y="388555"/>
                  </a:cubicBezTo>
                  <a:cubicBezTo>
                    <a:pt x="1063966" y="380607"/>
                    <a:pt x="1053792" y="372749"/>
                    <a:pt x="1043528" y="365159"/>
                  </a:cubicBezTo>
                  <a:cubicBezTo>
                    <a:pt x="1020857" y="348460"/>
                    <a:pt x="997830" y="332208"/>
                    <a:pt x="974267" y="316403"/>
                  </a:cubicBezTo>
                  <a:cubicBezTo>
                    <a:pt x="971500" y="314438"/>
                    <a:pt x="968733" y="312563"/>
                    <a:pt x="965877" y="310866"/>
                  </a:cubicBezTo>
                  <a:cubicBezTo>
                    <a:pt x="895635" y="263628"/>
                    <a:pt x="822001" y="220498"/>
                    <a:pt x="747653" y="182190"/>
                  </a:cubicBezTo>
                  <a:cubicBezTo>
                    <a:pt x="721055" y="168438"/>
                    <a:pt x="693922" y="155401"/>
                    <a:pt x="666432" y="142988"/>
                  </a:cubicBezTo>
                  <a:cubicBezTo>
                    <a:pt x="663755" y="141738"/>
                    <a:pt x="661077" y="140488"/>
                    <a:pt x="658221" y="139327"/>
                  </a:cubicBezTo>
                  <a:cubicBezTo>
                    <a:pt x="546030" y="89410"/>
                    <a:pt x="427501" y="51012"/>
                    <a:pt x="306385" y="27349"/>
                  </a:cubicBezTo>
                  <a:cubicBezTo>
                    <a:pt x="285856" y="23330"/>
                    <a:pt x="265239" y="19669"/>
                    <a:pt x="244621" y="16633"/>
                  </a:cubicBezTo>
                  <a:cubicBezTo>
                    <a:pt x="171434" y="5382"/>
                    <a:pt x="97532" y="-423"/>
                    <a:pt x="23987" y="24"/>
                  </a:cubicBezTo>
                  <a:cubicBezTo>
                    <a:pt x="-34563" y="381"/>
                    <a:pt x="30056" y="56013"/>
                    <a:pt x="49424" y="66550"/>
                  </a:cubicBezTo>
                  <a:cubicBezTo>
                    <a:pt x="181251" y="138345"/>
                    <a:pt x="315488" y="204692"/>
                    <a:pt x="440889" y="286756"/>
                  </a:cubicBezTo>
                  <a:cubicBezTo>
                    <a:pt x="445709" y="289882"/>
                    <a:pt x="450529" y="293007"/>
                    <a:pt x="455259" y="296222"/>
                  </a:cubicBezTo>
                  <a:cubicBezTo>
                    <a:pt x="472039" y="307384"/>
                    <a:pt x="488640" y="318903"/>
                    <a:pt x="505152" y="330780"/>
                  </a:cubicBezTo>
                  <a:cubicBezTo>
                    <a:pt x="553348" y="365605"/>
                    <a:pt x="600117" y="402217"/>
                    <a:pt x="645815" y="440258"/>
                  </a:cubicBezTo>
                  <a:cubicBezTo>
                    <a:pt x="649831" y="443562"/>
                    <a:pt x="653848" y="446776"/>
                    <a:pt x="657864" y="450170"/>
                  </a:cubicBezTo>
                  <a:cubicBezTo>
                    <a:pt x="743458" y="521964"/>
                    <a:pt x="825482" y="598134"/>
                    <a:pt x="905810" y="675644"/>
                  </a:cubicBezTo>
                  <a:cubicBezTo>
                    <a:pt x="946509" y="714845"/>
                    <a:pt x="1004435" y="771817"/>
                    <a:pt x="1066644" y="803428"/>
                  </a:cubicBezTo>
                  <a:lnTo>
                    <a:pt x="1066733" y="803428"/>
                  </a:lnTo>
                  <a:cubicBezTo>
                    <a:pt x="1069857" y="805125"/>
                    <a:pt x="1072981" y="806553"/>
                    <a:pt x="1076105" y="808071"/>
                  </a:cubicBezTo>
                  <a:cubicBezTo>
                    <a:pt x="1127693" y="831824"/>
                    <a:pt x="1181781" y="836825"/>
                    <a:pt x="1230602" y="79833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1" name="Google Shape;2121;p48"/>
            <p:cNvSpPr/>
            <p:nvPr/>
          </p:nvSpPr>
          <p:spPr>
            <a:xfrm>
              <a:off x="1436888" y="118229"/>
              <a:ext cx="1097904" cy="1544650"/>
            </a:xfrm>
            <a:custGeom>
              <a:avLst/>
              <a:gdLst/>
              <a:ahLst/>
              <a:cxnLst/>
              <a:rect l="l" t="t" r="r" b="b"/>
              <a:pathLst>
                <a:path w="1097904" h="1544650" extrusionOk="0">
                  <a:moveTo>
                    <a:pt x="1051582" y="1544122"/>
                  </a:moveTo>
                  <a:cubicBezTo>
                    <a:pt x="972950" y="1382048"/>
                    <a:pt x="898245" y="1218456"/>
                    <a:pt x="817382" y="1058168"/>
                  </a:cubicBezTo>
                  <a:cubicBezTo>
                    <a:pt x="808456" y="1124248"/>
                    <a:pt x="781413" y="1188988"/>
                    <a:pt x="758831" y="1253103"/>
                  </a:cubicBezTo>
                  <a:cubicBezTo>
                    <a:pt x="756332" y="1248192"/>
                    <a:pt x="754012" y="1243191"/>
                    <a:pt x="751513" y="1238280"/>
                  </a:cubicBezTo>
                  <a:cubicBezTo>
                    <a:pt x="768114" y="1174343"/>
                    <a:pt x="795961" y="1111746"/>
                    <a:pt x="812562" y="1048702"/>
                  </a:cubicBezTo>
                  <a:cubicBezTo>
                    <a:pt x="793105" y="1010216"/>
                    <a:pt x="773469" y="971818"/>
                    <a:pt x="753030" y="933867"/>
                  </a:cubicBezTo>
                  <a:cubicBezTo>
                    <a:pt x="747853" y="956459"/>
                    <a:pt x="730628" y="977622"/>
                    <a:pt x="718846" y="996642"/>
                  </a:cubicBezTo>
                  <a:cubicBezTo>
                    <a:pt x="702423" y="1022985"/>
                    <a:pt x="686715" y="1049238"/>
                    <a:pt x="676272" y="1078081"/>
                  </a:cubicBezTo>
                  <a:cubicBezTo>
                    <a:pt x="674755" y="1075045"/>
                    <a:pt x="673505" y="1072098"/>
                    <a:pt x="672256" y="1069241"/>
                  </a:cubicBezTo>
                  <a:cubicBezTo>
                    <a:pt x="677432" y="1047988"/>
                    <a:pt x="686715" y="1028611"/>
                    <a:pt x="698229" y="1008965"/>
                  </a:cubicBezTo>
                  <a:cubicBezTo>
                    <a:pt x="713491" y="982712"/>
                    <a:pt x="728307" y="948244"/>
                    <a:pt x="748567" y="925384"/>
                  </a:cubicBezTo>
                  <a:cubicBezTo>
                    <a:pt x="694569" y="825103"/>
                    <a:pt x="637090" y="726609"/>
                    <a:pt x="573095" y="631418"/>
                  </a:cubicBezTo>
                  <a:cubicBezTo>
                    <a:pt x="560511" y="673477"/>
                    <a:pt x="545338" y="716250"/>
                    <a:pt x="524809" y="755630"/>
                  </a:cubicBezTo>
                  <a:cubicBezTo>
                    <a:pt x="523738" y="753308"/>
                    <a:pt x="522489" y="751076"/>
                    <a:pt x="521328" y="748665"/>
                  </a:cubicBezTo>
                  <a:cubicBezTo>
                    <a:pt x="520971" y="747772"/>
                    <a:pt x="520436" y="746968"/>
                    <a:pt x="519900" y="746075"/>
                  </a:cubicBezTo>
                  <a:cubicBezTo>
                    <a:pt x="536591" y="704820"/>
                    <a:pt x="553103" y="663833"/>
                    <a:pt x="565687" y="620703"/>
                  </a:cubicBezTo>
                  <a:cubicBezTo>
                    <a:pt x="520882" y="554623"/>
                    <a:pt x="472953" y="491044"/>
                    <a:pt x="422614" y="429518"/>
                  </a:cubicBezTo>
                  <a:cubicBezTo>
                    <a:pt x="412261" y="462111"/>
                    <a:pt x="400747" y="493990"/>
                    <a:pt x="388966" y="525869"/>
                  </a:cubicBezTo>
                  <a:cubicBezTo>
                    <a:pt x="388073" y="524441"/>
                    <a:pt x="387181" y="523101"/>
                    <a:pt x="386110" y="521762"/>
                  </a:cubicBezTo>
                  <a:cubicBezTo>
                    <a:pt x="396106" y="488186"/>
                    <a:pt x="405567" y="454432"/>
                    <a:pt x="415563" y="420945"/>
                  </a:cubicBezTo>
                  <a:cubicBezTo>
                    <a:pt x="356121" y="348794"/>
                    <a:pt x="292929" y="279767"/>
                    <a:pt x="226436" y="213509"/>
                  </a:cubicBezTo>
                  <a:cubicBezTo>
                    <a:pt x="154051" y="141446"/>
                    <a:pt x="74973" y="72241"/>
                    <a:pt x="0" y="0"/>
                  </a:cubicBezTo>
                  <a:cubicBezTo>
                    <a:pt x="30257" y="11430"/>
                    <a:pt x="62567" y="33397"/>
                    <a:pt x="91038" y="55007"/>
                  </a:cubicBezTo>
                  <a:cubicBezTo>
                    <a:pt x="91128" y="55096"/>
                    <a:pt x="91128" y="55185"/>
                    <a:pt x="91217" y="55185"/>
                  </a:cubicBezTo>
                  <a:cubicBezTo>
                    <a:pt x="145572" y="108139"/>
                    <a:pt x="200017" y="160824"/>
                    <a:pt x="252765" y="215295"/>
                  </a:cubicBezTo>
                  <a:cubicBezTo>
                    <a:pt x="358173" y="323880"/>
                    <a:pt x="454746" y="439341"/>
                    <a:pt x="541946" y="562838"/>
                  </a:cubicBezTo>
                  <a:cubicBezTo>
                    <a:pt x="542124" y="562660"/>
                    <a:pt x="542303" y="562392"/>
                    <a:pt x="542571" y="562302"/>
                  </a:cubicBezTo>
                  <a:cubicBezTo>
                    <a:pt x="568900" y="557123"/>
                    <a:pt x="596748" y="549622"/>
                    <a:pt x="624327" y="546408"/>
                  </a:cubicBezTo>
                  <a:cubicBezTo>
                    <a:pt x="626647" y="548908"/>
                    <a:pt x="628789" y="551408"/>
                    <a:pt x="630842" y="553909"/>
                  </a:cubicBezTo>
                  <a:cubicBezTo>
                    <a:pt x="602460" y="560159"/>
                    <a:pt x="573988" y="571232"/>
                    <a:pt x="545784" y="568464"/>
                  </a:cubicBezTo>
                  <a:cubicBezTo>
                    <a:pt x="554888" y="581412"/>
                    <a:pt x="563902" y="594271"/>
                    <a:pt x="572828" y="607397"/>
                  </a:cubicBezTo>
                  <a:cubicBezTo>
                    <a:pt x="610582" y="663208"/>
                    <a:pt x="646551" y="720269"/>
                    <a:pt x="681270" y="778312"/>
                  </a:cubicBezTo>
                  <a:cubicBezTo>
                    <a:pt x="717240" y="765096"/>
                    <a:pt x="760349" y="763131"/>
                    <a:pt x="801495" y="764381"/>
                  </a:cubicBezTo>
                  <a:cubicBezTo>
                    <a:pt x="804172" y="767685"/>
                    <a:pt x="806582" y="771168"/>
                    <a:pt x="809081" y="774650"/>
                  </a:cubicBezTo>
                  <a:cubicBezTo>
                    <a:pt x="796675" y="775633"/>
                    <a:pt x="784179" y="776526"/>
                    <a:pt x="771773" y="777508"/>
                  </a:cubicBezTo>
                  <a:cubicBezTo>
                    <a:pt x="743480" y="779830"/>
                    <a:pt x="715008" y="785813"/>
                    <a:pt x="686626" y="787152"/>
                  </a:cubicBezTo>
                  <a:cubicBezTo>
                    <a:pt x="759545" y="909578"/>
                    <a:pt x="826129" y="1036112"/>
                    <a:pt x="887802" y="1165056"/>
                  </a:cubicBezTo>
                  <a:cubicBezTo>
                    <a:pt x="932340" y="1153091"/>
                    <a:pt x="981072" y="1146304"/>
                    <a:pt x="1028376" y="1145054"/>
                  </a:cubicBezTo>
                  <a:cubicBezTo>
                    <a:pt x="1029447" y="1147286"/>
                    <a:pt x="1030429" y="1149608"/>
                    <a:pt x="1031411" y="1152019"/>
                  </a:cubicBezTo>
                  <a:cubicBezTo>
                    <a:pt x="984285" y="1157645"/>
                    <a:pt x="937695" y="1164342"/>
                    <a:pt x="890748" y="1171396"/>
                  </a:cubicBezTo>
                  <a:cubicBezTo>
                    <a:pt x="914489" y="1221313"/>
                    <a:pt x="937695" y="1271320"/>
                    <a:pt x="959919" y="1321862"/>
                  </a:cubicBezTo>
                  <a:cubicBezTo>
                    <a:pt x="1004814" y="1317486"/>
                    <a:pt x="1049619" y="1320879"/>
                    <a:pt x="1094513" y="1322398"/>
                  </a:cubicBezTo>
                  <a:cubicBezTo>
                    <a:pt x="1095763" y="1326505"/>
                    <a:pt x="1096923" y="1330702"/>
                    <a:pt x="1097905" y="1334899"/>
                  </a:cubicBezTo>
                  <a:cubicBezTo>
                    <a:pt x="1053457" y="1334452"/>
                    <a:pt x="1009098" y="1331149"/>
                    <a:pt x="964650" y="1332577"/>
                  </a:cubicBezTo>
                  <a:cubicBezTo>
                    <a:pt x="995442" y="1402586"/>
                    <a:pt x="1024985" y="1472952"/>
                    <a:pt x="1053367" y="1543407"/>
                  </a:cubicBezTo>
                  <a:cubicBezTo>
                    <a:pt x="1053814" y="1544300"/>
                    <a:pt x="1052207" y="1545282"/>
                    <a:pt x="1051582" y="154412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2" name="Google Shape;2122;p48"/>
            <p:cNvSpPr/>
            <p:nvPr/>
          </p:nvSpPr>
          <p:spPr>
            <a:xfrm>
              <a:off x="1459395" y="-13407"/>
              <a:ext cx="1523360" cy="1683174"/>
            </a:xfrm>
            <a:custGeom>
              <a:avLst/>
              <a:gdLst/>
              <a:ahLst/>
              <a:cxnLst/>
              <a:rect l="l" t="t" r="r" b="b"/>
              <a:pathLst>
                <a:path w="1523360" h="1683174" extrusionOk="0">
                  <a:moveTo>
                    <a:pt x="1439016" y="1681294"/>
                  </a:moveTo>
                  <a:cubicBezTo>
                    <a:pt x="1425628" y="1574584"/>
                    <a:pt x="1424378" y="1461713"/>
                    <a:pt x="1431786" y="1354021"/>
                  </a:cubicBezTo>
                  <a:cubicBezTo>
                    <a:pt x="1381358" y="1257402"/>
                    <a:pt x="1328252" y="1162658"/>
                    <a:pt x="1266400" y="1071397"/>
                  </a:cubicBezTo>
                  <a:cubicBezTo>
                    <a:pt x="1240784" y="1180071"/>
                    <a:pt x="1238999" y="1286513"/>
                    <a:pt x="1233287" y="1396884"/>
                  </a:cubicBezTo>
                  <a:cubicBezTo>
                    <a:pt x="1229360" y="1390454"/>
                    <a:pt x="1225343" y="1384025"/>
                    <a:pt x="1221416" y="1377595"/>
                  </a:cubicBezTo>
                  <a:cubicBezTo>
                    <a:pt x="1219542" y="1271154"/>
                    <a:pt x="1227843" y="1160158"/>
                    <a:pt x="1257653" y="1058806"/>
                  </a:cubicBezTo>
                  <a:cubicBezTo>
                    <a:pt x="1194105" y="966115"/>
                    <a:pt x="1124309" y="877801"/>
                    <a:pt x="1049425" y="794219"/>
                  </a:cubicBezTo>
                  <a:cubicBezTo>
                    <a:pt x="1065937" y="905572"/>
                    <a:pt x="1076291" y="1024694"/>
                    <a:pt x="1071739" y="1138994"/>
                  </a:cubicBezTo>
                  <a:cubicBezTo>
                    <a:pt x="1066116" y="1130332"/>
                    <a:pt x="1060404" y="1121671"/>
                    <a:pt x="1054513" y="1113187"/>
                  </a:cubicBezTo>
                  <a:cubicBezTo>
                    <a:pt x="1048533" y="1004334"/>
                    <a:pt x="1046748" y="894410"/>
                    <a:pt x="1042017" y="786093"/>
                  </a:cubicBezTo>
                  <a:cubicBezTo>
                    <a:pt x="1000158" y="739659"/>
                    <a:pt x="956691" y="694653"/>
                    <a:pt x="911618" y="651255"/>
                  </a:cubicBezTo>
                  <a:cubicBezTo>
                    <a:pt x="862975" y="604284"/>
                    <a:pt x="812904" y="558743"/>
                    <a:pt x="761940" y="514095"/>
                  </a:cubicBezTo>
                  <a:cubicBezTo>
                    <a:pt x="774614" y="595355"/>
                    <a:pt x="779434" y="681258"/>
                    <a:pt x="781130" y="764394"/>
                  </a:cubicBezTo>
                  <a:cubicBezTo>
                    <a:pt x="778006" y="760911"/>
                    <a:pt x="774793" y="757429"/>
                    <a:pt x="771580" y="754125"/>
                  </a:cubicBezTo>
                  <a:cubicBezTo>
                    <a:pt x="760691" y="672329"/>
                    <a:pt x="752837" y="587765"/>
                    <a:pt x="753461" y="506594"/>
                  </a:cubicBezTo>
                  <a:cubicBezTo>
                    <a:pt x="660459" y="425334"/>
                    <a:pt x="564601" y="347109"/>
                    <a:pt x="468386" y="270403"/>
                  </a:cubicBezTo>
                  <a:cubicBezTo>
                    <a:pt x="329776" y="159854"/>
                    <a:pt x="181705" y="59931"/>
                    <a:pt x="6768" y="18854"/>
                  </a:cubicBezTo>
                  <a:cubicBezTo>
                    <a:pt x="-5459" y="16086"/>
                    <a:pt x="342" y="-2488"/>
                    <a:pt x="12570" y="280"/>
                  </a:cubicBezTo>
                  <a:cubicBezTo>
                    <a:pt x="188756" y="40732"/>
                    <a:pt x="339326" y="142798"/>
                    <a:pt x="478472" y="254330"/>
                  </a:cubicBezTo>
                  <a:cubicBezTo>
                    <a:pt x="628864" y="374792"/>
                    <a:pt x="777649" y="499718"/>
                    <a:pt x="916527" y="633306"/>
                  </a:cubicBezTo>
                  <a:cubicBezTo>
                    <a:pt x="922061" y="638753"/>
                    <a:pt x="927684" y="644290"/>
                    <a:pt x="933218" y="649737"/>
                  </a:cubicBezTo>
                  <a:cubicBezTo>
                    <a:pt x="961957" y="633663"/>
                    <a:pt x="995963" y="625269"/>
                    <a:pt x="1026041" y="612321"/>
                  </a:cubicBezTo>
                  <a:cubicBezTo>
                    <a:pt x="1032021" y="609732"/>
                    <a:pt x="1037644" y="606696"/>
                    <a:pt x="1043178" y="603659"/>
                  </a:cubicBezTo>
                  <a:cubicBezTo>
                    <a:pt x="1045677" y="605981"/>
                    <a:pt x="1048176" y="608124"/>
                    <a:pt x="1050675" y="610535"/>
                  </a:cubicBezTo>
                  <a:cubicBezTo>
                    <a:pt x="1037822" y="618126"/>
                    <a:pt x="1025059" y="626251"/>
                    <a:pt x="1011582" y="631520"/>
                  </a:cubicBezTo>
                  <a:cubicBezTo>
                    <a:pt x="989090" y="640450"/>
                    <a:pt x="966063" y="651790"/>
                    <a:pt x="942321" y="658488"/>
                  </a:cubicBezTo>
                  <a:cubicBezTo>
                    <a:pt x="1033628" y="748499"/>
                    <a:pt x="1121810" y="846815"/>
                    <a:pt x="1202316" y="951471"/>
                  </a:cubicBezTo>
                  <a:cubicBezTo>
                    <a:pt x="1240427" y="930129"/>
                    <a:pt x="1293444" y="920038"/>
                    <a:pt x="1336107" y="919592"/>
                  </a:cubicBezTo>
                  <a:cubicBezTo>
                    <a:pt x="1338874" y="922896"/>
                    <a:pt x="1341373" y="926289"/>
                    <a:pt x="1344050" y="929772"/>
                  </a:cubicBezTo>
                  <a:cubicBezTo>
                    <a:pt x="1316917" y="936826"/>
                    <a:pt x="1288892" y="939951"/>
                    <a:pt x="1261491" y="946024"/>
                  </a:cubicBezTo>
                  <a:cubicBezTo>
                    <a:pt x="1243462" y="950042"/>
                    <a:pt x="1225701" y="955489"/>
                    <a:pt x="1207671" y="958347"/>
                  </a:cubicBezTo>
                  <a:cubicBezTo>
                    <a:pt x="1259081" y="1025676"/>
                    <a:pt x="1307457" y="1095685"/>
                    <a:pt x="1351369" y="1167926"/>
                  </a:cubicBezTo>
                  <a:cubicBezTo>
                    <a:pt x="1405903" y="1167658"/>
                    <a:pt x="1461061" y="1174713"/>
                    <a:pt x="1515506" y="1184536"/>
                  </a:cubicBezTo>
                  <a:cubicBezTo>
                    <a:pt x="1518183" y="1189179"/>
                    <a:pt x="1520772" y="1193644"/>
                    <a:pt x="1523360" y="1198287"/>
                  </a:cubicBezTo>
                  <a:cubicBezTo>
                    <a:pt x="1468470" y="1192840"/>
                    <a:pt x="1413490" y="1188286"/>
                    <a:pt x="1358956" y="1180607"/>
                  </a:cubicBezTo>
                  <a:cubicBezTo>
                    <a:pt x="1425360" y="1291513"/>
                    <a:pt x="1481501" y="1407331"/>
                    <a:pt x="1523003" y="1526543"/>
                  </a:cubicBezTo>
                  <a:cubicBezTo>
                    <a:pt x="1523717" y="1528329"/>
                    <a:pt x="1520683" y="1529400"/>
                    <a:pt x="1519790" y="1527704"/>
                  </a:cubicBezTo>
                  <a:cubicBezTo>
                    <a:pt x="1492836" y="1473679"/>
                    <a:pt x="1465881" y="1420101"/>
                    <a:pt x="1438391" y="1366880"/>
                  </a:cubicBezTo>
                  <a:cubicBezTo>
                    <a:pt x="1442586" y="1471179"/>
                    <a:pt x="1445531" y="1576817"/>
                    <a:pt x="1443925" y="1680937"/>
                  </a:cubicBezTo>
                  <a:cubicBezTo>
                    <a:pt x="1443925" y="1683527"/>
                    <a:pt x="1439373" y="1684152"/>
                    <a:pt x="1439016" y="1681294"/>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3" name="Google Shape;2123;p48"/>
            <p:cNvSpPr/>
            <p:nvPr/>
          </p:nvSpPr>
          <p:spPr>
            <a:xfrm>
              <a:off x="2058716" y="59025"/>
              <a:ext cx="920782" cy="791348"/>
            </a:xfrm>
            <a:custGeom>
              <a:avLst/>
              <a:gdLst/>
              <a:ahLst/>
              <a:cxnLst/>
              <a:rect l="l" t="t" r="r" b="b"/>
              <a:pathLst>
                <a:path w="920782" h="791348" extrusionOk="0">
                  <a:moveTo>
                    <a:pt x="831394" y="791349"/>
                  </a:moveTo>
                  <a:cubicBezTo>
                    <a:pt x="828270" y="789920"/>
                    <a:pt x="825147" y="788402"/>
                    <a:pt x="822023" y="786705"/>
                  </a:cubicBezTo>
                  <a:lnTo>
                    <a:pt x="821934" y="786705"/>
                  </a:lnTo>
                  <a:cubicBezTo>
                    <a:pt x="803815" y="699552"/>
                    <a:pt x="791320" y="611326"/>
                    <a:pt x="779271" y="523280"/>
                  </a:cubicBezTo>
                  <a:cubicBezTo>
                    <a:pt x="662616" y="421571"/>
                    <a:pt x="545516" y="322362"/>
                    <a:pt x="418241" y="234404"/>
                  </a:cubicBezTo>
                  <a:cubicBezTo>
                    <a:pt x="421811" y="299680"/>
                    <a:pt x="415474" y="367725"/>
                    <a:pt x="413243" y="433536"/>
                  </a:cubicBezTo>
                  <a:cubicBezTo>
                    <a:pt x="409226" y="430143"/>
                    <a:pt x="405210" y="426839"/>
                    <a:pt x="401193" y="423624"/>
                  </a:cubicBezTo>
                  <a:cubicBezTo>
                    <a:pt x="398427" y="359420"/>
                    <a:pt x="397534" y="290661"/>
                    <a:pt x="410476" y="229136"/>
                  </a:cubicBezTo>
                  <a:cubicBezTo>
                    <a:pt x="368705" y="200561"/>
                    <a:pt x="325864" y="173147"/>
                    <a:pt x="281505" y="147340"/>
                  </a:cubicBezTo>
                  <a:cubicBezTo>
                    <a:pt x="260619" y="135106"/>
                    <a:pt x="239645" y="123230"/>
                    <a:pt x="218403" y="111621"/>
                  </a:cubicBezTo>
                  <a:cubicBezTo>
                    <a:pt x="218313" y="111443"/>
                    <a:pt x="218135" y="111443"/>
                    <a:pt x="217867" y="111264"/>
                  </a:cubicBezTo>
                  <a:cubicBezTo>
                    <a:pt x="146465" y="71705"/>
                    <a:pt x="73723" y="34826"/>
                    <a:pt x="0" y="0"/>
                  </a:cubicBezTo>
                  <a:cubicBezTo>
                    <a:pt x="20617" y="3036"/>
                    <a:pt x="41235" y="6697"/>
                    <a:pt x="61763" y="10716"/>
                  </a:cubicBezTo>
                  <a:cubicBezTo>
                    <a:pt x="142091" y="50185"/>
                    <a:pt x="221348" y="92244"/>
                    <a:pt x="298463" y="137964"/>
                  </a:cubicBezTo>
                  <a:cubicBezTo>
                    <a:pt x="310869" y="145375"/>
                    <a:pt x="323186" y="152787"/>
                    <a:pt x="335414" y="160466"/>
                  </a:cubicBezTo>
                  <a:cubicBezTo>
                    <a:pt x="359869" y="145465"/>
                    <a:pt x="386467" y="133410"/>
                    <a:pt x="413510" y="122783"/>
                  </a:cubicBezTo>
                  <a:cubicBezTo>
                    <a:pt x="416277" y="123944"/>
                    <a:pt x="419044" y="125194"/>
                    <a:pt x="421722" y="126444"/>
                  </a:cubicBezTo>
                  <a:cubicBezTo>
                    <a:pt x="395124" y="138767"/>
                    <a:pt x="369241" y="152340"/>
                    <a:pt x="342643" y="165021"/>
                  </a:cubicBezTo>
                  <a:cubicBezTo>
                    <a:pt x="437430" y="224135"/>
                    <a:pt x="528469" y="289768"/>
                    <a:pt x="615580" y="360224"/>
                  </a:cubicBezTo>
                  <a:cubicBezTo>
                    <a:pt x="648604" y="334060"/>
                    <a:pt x="683948" y="313075"/>
                    <a:pt x="721167" y="294412"/>
                  </a:cubicBezTo>
                  <a:cubicBezTo>
                    <a:pt x="723933" y="296108"/>
                    <a:pt x="726700" y="297984"/>
                    <a:pt x="729556" y="299948"/>
                  </a:cubicBezTo>
                  <a:cubicBezTo>
                    <a:pt x="691981" y="319951"/>
                    <a:pt x="655208" y="341561"/>
                    <a:pt x="617901" y="362099"/>
                  </a:cubicBezTo>
                  <a:cubicBezTo>
                    <a:pt x="650121" y="388263"/>
                    <a:pt x="681895" y="415141"/>
                    <a:pt x="713134" y="442466"/>
                  </a:cubicBezTo>
                  <a:cubicBezTo>
                    <a:pt x="744551" y="416391"/>
                    <a:pt x="779003" y="394603"/>
                    <a:pt x="816489" y="377815"/>
                  </a:cubicBezTo>
                  <a:cubicBezTo>
                    <a:pt x="820506" y="376029"/>
                    <a:pt x="824790" y="374065"/>
                    <a:pt x="829252" y="372011"/>
                  </a:cubicBezTo>
                  <a:cubicBezTo>
                    <a:pt x="834429" y="376029"/>
                    <a:pt x="839427" y="380137"/>
                    <a:pt x="844425" y="384334"/>
                  </a:cubicBezTo>
                  <a:cubicBezTo>
                    <a:pt x="831752" y="389245"/>
                    <a:pt x="819345" y="394603"/>
                    <a:pt x="807296" y="400675"/>
                  </a:cubicBezTo>
                  <a:cubicBezTo>
                    <a:pt x="799710" y="404426"/>
                    <a:pt x="732770" y="440144"/>
                    <a:pt x="724469" y="452557"/>
                  </a:cubicBezTo>
                  <a:cubicBezTo>
                    <a:pt x="792301" y="512743"/>
                    <a:pt x="857546" y="575697"/>
                    <a:pt x="920112" y="640616"/>
                  </a:cubicBezTo>
                  <a:cubicBezTo>
                    <a:pt x="922165" y="642670"/>
                    <a:pt x="919041" y="645527"/>
                    <a:pt x="916899" y="643652"/>
                  </a:cubicBezTo>
                  <a:cubicBezTo>
                    <a:pt x="871915" y="604629"/>
                    <a:pt x="827289" y="565339"/>
                    <a:pt x="782662" y="526494"/>
                  </a:cubicBezTo>
                  <a:cubicBezTo>
                    <a:pt x="796675" y="615077"/>
                    <a:pt x="814615" y="703124"/>
                    <a:pt x="831394" y="791349"/>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4" name="Google Shape;2124;p48"/>
            <p:cNvSpPr/>
            <p:nvPr/>
          </p:nvSpPr>
          <p:spPr>
            <a:xfrm>
              <a:off x="2254983" y="170087"/>
              <a:ext cx="22671" cy="168436"/>
            </a:xfrm>
            <a:custGeom>
              <a:avLst/>
              <a:gdLst/>
              <a:ahLst/>
              <a:cxnLst/>
              <a:rect l="l" t="t" r="r" b="b"/>
              <a:pathLst>
                <a:path w="22671" h="168436" extrusionOk="0">
                  <a:moveTo>
                    <a:pt x="14370" y="168437"/>
                  </a:moveTo>
                  <a:cubicBezTo>
                    <a:pt x="9640" y="165222"/>
                    <a:pt x="4910" y="162008"/>
                    <a:pt x="1" y="158971"/>
                  </a:cubicBezTo>
                  <a:cubicBezTo>
                    <a:pt x="-88" y="105929"/>
                    <a:pt x="8212" y="52262"/>
                    <a:pt x="19637" y="1005"/>
                  </a:cubicBezTo>
                  <a:cubicBezTo>
                    <a:pt x="19904" y="23"/>
                    <a:pt x="20797" y="-156"/>
                    <a:pt x="21600" y="112"/>
                  </a:cubicBezTo>
                  <a:cubicBezTo>
                    <a:pt x="21779" y="202"/>
                    <a:pt x="22046" y="202"/>
                    <a:pt x="22136" y="470"/>
                  </a:cubicBezTo>
                  <a:cubicBezTo>
                    <a:pt x="22403" y="648"/>
                    <a:pt x="22671" y="1095"/>
                    <a:pt x="22671" y="1541"/>
                  </a:cubicBezTo>
                  <a:cubicBezTo>
                    <a:pt x="17316" y="57173"/>
                    <a:pt x="16691" y="112894"/>
                    <a:pt x="14370" y="168437"/>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25" name="Google Shape;2125;p48"/>
          <p:cNvGrpSpPr/>
          <p:nvPr/>
        </p:nvGrpSpPr>
        <p:grpSpPr>
          <a:xfrm>
            <a:off x="10498813" y="5682653"/>
            <a:ext cx="971273" cy="2485795"/>
            <a:chOff x="-331171" y="5186117"/>
            <a:chExt cx="1439066" cy="3683022"/>
          </a:xfrm>
        </p:grpSpPr>
        <p:grpSp>
          <p:nvGrpSpPr>
            <p:cNvPr id="2126" name="Google Shape;2126;p48"/>
            <p:cNvGrpSpPr/>
            <p:nvPr/>
          </p:nvGrpSpPr>
          <p:grpSpPr>
            <a:xfrm>
              <a:off x="-331171" y="5186117"/>
              <a:ext cx="1439066" cy="3683022"/>
              <a:chOff x="-331171" y="5186117"/>
              <a:chExt cx="1439066" cy="3683022"/>
            </a:xfrm>
          </p:grpSpPr>
          <p:sp>
            <p:nvSpPr>
              <p:cNvPr id="2127" name="Google Shape;2127;p48"/>
              <p:cNvSpPr/>
              <p:nvPr/>
            </p:nvSpPr>
            <p:spPr>
              <a:xfrm>
                <a:off x="-331171" y="5359504"/>
                <a:ext cx="1162905" cy="3509635"/>
              </a:xfrm>
              <a:custGeom>
                <a:avLst/>
                <a:gdLst/>
                <a:ahLst/>
                <a:cxnLst/>
                <a:rect l="l" t="t" r="r" b="b"/>
                <a:pathLst>
                  <a:path w="1162905" h="3509635" extrusionOk="0">
                    <a:moveTo>
                      <a:pt x="15929" y="3509104"/>
                    </a:moveTo>
                    <a:cubicBezTo>
                      <a:pt x="13162" y="3508479"/>
                      <a:pt x="10484" y="3507229"/>
                      <a:pt x="8075" y="3505443"/>
                    </a:cubicBezTo>
                    <a:cubicBezTo>
                      <a:pt x="-940" y="3498567"/>
                      <a:pt x="-2636" y="3485708"/>
                      <a:pt x="4147" y="3476689"/>
                    </a:cubicBezTo>
                    <a:cubicBezTo>
                      <a:pt x="1113120" y="2018471"/>
                      <a:pt x="1168992" y="686608"/>
                      <a:pt x="1103659" y="22508"/>
                    </a:cubicBezTo>
                    <a:cubicBezTo>
                      <a:pt x="1102499" y="11256"/>
                      <a:pt x="1110799" y="1165"/>
                      <a:pt x="1122045" y="94"/>
                    </a:cubicBezTo>
                    <a:cubicBezTo>
                      <a:pt x="1133291" y="-978"/>
                      <a:pt x="1143377" y="7238"/>
                      <a:pt x="1144448" y="18489"/>
                    </a:cubicBezTo>
                    <a:cubicBezTo>
                      <a:pt x="1210406" y="688573"/>
                      <a:pt x="1154265" y="2032134"/>
                      <a:pt x="36814" y="3501603"/>
                    </a:cubicBezTo>
                    <a:cubicBezTo>
                      <a:pt x="31727" y="3508122"/>
                      <a:pt x="23515" y="3510890"/>
                      <a:pt x="15929" y="3509104"/>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8" name="Google Shape;2128;p48"/>
              <p:cNvSpPr/>
              <p:nvPr/>
            </p:nvSpPr>
            <p:spPr>
              <a:xfrm>
                <a:off x="365428" y="6827231"/>
                <a:ext cx="728354" cy="672792"/>
              </a:xfrm>
              <a:custGeom>
                <a:avLst/>
                <a:gdLst/>
                <a:ahLst/>
                <a:cxnLst/>
                <a:rect l="l" t="t" r="r" b="b"/>
                <a:pathLst>
                  <a:path w="728354" h="672792" extrusionOk="0">
                    <a:moveTo>
                      <a:pt x="721498" y="130959"/>
                    </a:moveTo>
                    <a:cubicBezTo>
                      <a:pt x="712483" y="111314"/>
                      <a:pt x="700255" y="99884"/>
                      <a:pt x="686153" y="94794"/>
                    </a:cubicBezTo>
                    <a:cubicBezTo>
                      <a:pt x="680531" y="92651"/>
                      <a:pt x="674551" y="91579"/>
                      <a:pt x="668392" y="91400"/>
                    </a:cubicBezTo>
                    <a:cubicBezTo>
                      <a:pt x="613144" y="89079"/>
                      <a:pt x="540135" y="153998"/>
                      <a:pt x="510057" y="184626"/>
                    </a:cubicBezTo>
                    <a:cubicBezTo>
                      <a:pt x="501042" y="193735"/>
                      <a:pt x="492028" y="202933"/>
                      <a:pt x="483102" y="212219"/>
                    </a:cubicBezTo>
                    <a:cubicBezTo>
                      <a:pt x="481406" y="213916"/>
                      <a:pt x="479800" y="215702"/>
                      <a:pt x="478104" y="217399"/>
                    </a:cubicBezTo>
                    <a:cubicBezTo>
                      <a:pt x="439100" y="257404"/>
                      <a:pt x="400543" y="298034"/>
                      <a:pt x="362253" y="339199"/>
                    </a:cubicBezTo>
                    <a:cubicBezTo>
                      <a:pt x="360379" y="341164"/>
                      <a:pt x="358505" y="343128"/>
                      <a:pt x="356809" y="345093"/>
                    </a:cubicBezTo>
                    <a:cubicBezTo>
                      <a:pt x="295224" y="411262"/>
                      <a:pt x="234710" y="478860"/>
                      <a:pt x="175982" y="547083"/>
                    </a:cubicBezTo>
                    <a:cubicBezTo>
                      <a:pt x="179195" y="533331"/>
                      <a:pt x="182051" y="519222"/>
                      <a:pt x="184282" y="505024"/>
                    </a:cubicBezTo>
                    <a:cubicBezTo>
                      <a:pt x="184282" y="504934"/>
                      <a:pt x="184282" y="504934"/>
                      <a:pt x="184282" y="504845"/>
                    </a:cubicBezTo>
                    <a:cubicBezTo>
                      <a:pt x="192493" y="454839"/>
                      <a:pt x="194993" y="402779"/>
                      <a:pt x="193565" y="351612"/>
                    </a:cubicBezTo>
                    <a:cubicBezTo>
                      <a:pt x="192940" y="325537"/>
                      <a:pt x="191244" y="299641"/>
                      <a:pt x="188923" y="274370"/>
                    </a:cubicBezTo>
                    <a:cubicBezTo>
                      <a:pt x="188566" y="270530"/>
                      <a:pt x="188120" y="266690"/>
                      <a:pt x="187763" y="262851"/>
                    </a:cubicBezTo>
                    <a:cubicBezTo>
                      <a:pt x="186335" y="248653"/>
                      <a:pt x="184639" y="234722"/>
                      <a:pt x="182854" y="221060"/>
                    </a:cubicBezTo>
                    <a:cubicBezTo>
                      <a:pt x="179105" y="193645"/>
                      <a:pt x="174464" y="121762"/>
                      <a:pt x="156703" y="67380"/>
                    </a:cubicBezTo>
                    <a:cubicBezTo>
                      <a:pt x="155721" y="64523"/>
                      <a:pt x="154829" y="61754"/>
                      <a:pt x="153847" y="58986"/>
                    </a:cubicBezTo>
                    <a:cubicBezTo>
                      <a:pt x="142065" y="26928"/>
                      <a:pt x="125196" y="2639"/>
                      <a:pt x="100384" y="318"/>
                    </a:cubicBezTo>
                    <a:cubicBezTo>
                      <a:pt x="90477" y="-665"/>
                      <a:pt x="81373" y="675"/>
                      <a:pt x="73251" y="3711"/>
                    </a:cubicBezTo>
                    <a:cubicBezTo>
                      <a:pt x="70306" y="4783"/>
                      <a:pt x="67450" y="6122"/>
                      <a:pt x="64683" y="7729"/>
                    </a:cubicBezTo>
                    <a:cubicBezTo>
                      <a:pt x="11131" y="37912"/>
                      <a:pt x="-1008" y="149355"/>
                      <a:pt x="63" y="192663"/>
                    </a:cubicBezTo>
                    <a:cubicBezTo>
                      <a:pt x="153" y="196682"/>
                      <a:pt x="331" y="200700"/>
                      <a:pt x="510" y="204718"/>
                    </a:cubicBezTo>
                    <a:cubicBezTo>
                      <a:pt x="510" y="207933"/>
                      <a:pt x="777" y="211058"/>
                      <a:pt x="956" y="214362"/>
                    </a:cubicBezTo>
                    <a:cubicBezTo>
                      <a:pt x="1759" y="230704"/>
                      <a:pt x="3009" y="247224"/>
                      <a:pt x="4794" y="263833"/>
                    </a:cubicBezTo>
                    <a:cubicBezTo>
                      <a:pt x="5151" y="266869"/>
                      <a:pt x="5508" y="269905"/>
                      <a:pt x="5954" y="272941"/>
                    </a:cubicBezTo>
                    <a:cubicBezTo>
                      <a:pt x="11042" y="316964"/>
                      <a:pt x="19164" y="361523"/>
                      <a:pt x="28981" y="405904"/>
                    </a:cubicBezTo>
                    <a:cubicBezTo>
                      <a:pt x="29428" y="407958"/>
                      <a:pt x="29874" y="410101"/>
                      <a:pt x="30409" y="412155"/>
                    </a:cubicBezTo>
                    <a:cubicBezTo>
                      <a:pt x="47635" y="489486"/>
                      <a:pt x="69949" y="566281"/>
                      <a:pt x="90031" y="638969"/>
                    </a:cubicBezTo>
                    <a:cubicBezTo>
                      <a:pt x="91727" y="644684"/>
                      <a:pt x="93333" y="650489"/>
                      <a:pt x="94850" y="656203"/>
                    </a:cubicBezTo>
                    <a:cubicBezTo>
                      <a:pt x="91280" y="658168"/>
                      <a:pt x="87799" y="660043"/>
                      <a:pt x="84229" y="662008"/>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2"/>
                      <a:pt x="683208" y="268655"/>
                      <a:pt x="686332" y="264458"/>
                    </a:cubicBezTo>
                    <a:cubicBezTo>
                      <a:pt x="700434" y="245259"/>
                      <a:pt x="712215" y="225525"/>
                      <a:pt x="719713" y="206147"/>
                    </a:cubicBezTo>
                    <a:cubicBezTo>
                      <a:pt x="721408" y="202039"/>
                      <a:pt x="722837" y="197932"/>
                      <a:pt x="723908" y="193824"/>
                    </a:cubicBezTo>
                    <a:cubicBezTo>
                      <a:pt x="730066" y="171679"/>
                      <a:pt x="730334" y="150426"/>
                      <a:pt x="721498" y="13095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9" name="Google Shape;2129;p48"/>
              <p:cNvSpPr/>
              <p:nvPr/>
            </p:nvSpPr>
            <p:spPr>
              <a:xfrm>
                <a:off x="460966" y="6438540"/>
                <a:ext cx="618094" cy="646871"/>
              </a:xfrm>
              <a:custGeom>
                <a:avLst/>
                <a:gdLst/>
                <a:ahLst/>
                <a:cxnLst/>
                <a:rect l="l" t="t" r="r" b="b"/>
                <a:pathLst>
                  <a:path w="618094" h="646871" extrusionOk="0">
                    <a:moveTo>
                      <a:pt x="583297" y="286943"/>
                    </a:moveTo>
                    <a:cubicBezTo>
                      <a:pt x="581691" y="289622"/>
                      <a:pt x="579817" y="292301"/>
                      <a:pt x="577853" y="294979"/>
                    </a:cubicBezTo>
                    <a:cubicBezTo>
                      <a:pt x="568035" y="308910"/>
                      <a:pt x="556878" y="323108"/>
                      <a:pt x="544383" y="337306"/>
                    </a:cubicBezTo>
                    <a:cubicBezTo>
                      <a:pt x="541705" y="340342"/>
                      <a:pt x="539028" y="343557"/>
                      <a:pt x="536172" y="346504"/>
                    </a:cubicBezTo>
                    <a:cubicBezTo>
                      <a:pt x="494847" y="392045"/>
                      <a:pt x="442277" y="437854"/>
                      <a:pt x="389172" y="479735"/>
                    </a:cubicBezTo>
                    <a:cubicBezTo>
                      <a:pt x="384798" y="483307"/>
                      <a:pt x="380246" y="486789"/>
                      <a:pt x="375873" y="490361"/>
                    </a:cubicBezTo>
                    <a:cubicBezTo>
                      <a:pt x="295188" y="552780"/>
                      <a:pt x="215485" y="605376"/>
                      <a:pt x="174339" y="633057"/>
                    </a:cubicBezTo>
                    <a:cubicBezTo>
                      <a:pt x="166217" y="638415"/>
                      <a:pt x="159701" y="642880"/>
                      <a:pt x="154882" y="646274"/>
                    </a:cubicBezTo>
                    <a:cubicBezTo>
                      <a:pt x="151490" y="648595"/>
                      <a:pt x="147384" y="643594"/>
                      <a:pt x="150330" y="640826"/>
                    </a:cubicBezTo>
                    <a:cubicBezTo>
                      <a:pt x="160326" y="631182"/>
                      <a:pt x="170412" y="621628"/>
                      <a:pt x="180587" y="612162"/>
                    </a:cubicBezTo>
                    <a:cubicBezTo>
                      <a:pt x="229676" y="566085"/>
                      <a:pt x="279836" y="521526"/>
                      <a:pt x="330978" y="477859"/>
                    </a:cubicBezTo>
                    <a:cubicBezTo>
                      <a:pt x="333924" y="475270"/>
                      <a:pt x="336958" y="472591"/>
                      <a:pt x="339993" y="470091"/>
                    </a:cubicBezTo>
                    <a:cubicBezTo>
                      <a:pt x="354630" y="457589"/>
                      <a:pt x="369268" y="445177"/>
                      <a:pt x="384084" y="432764"/>
                    </a:cubicBezTo>
                    <a:cubicBezTo>
                      <a:pt x="419875" y="402850"/>
                      <a:pt x="457718" y="374454"/>
                      <a:pt x="491010" y="341414"/>
                    </a:cubicBezTo>
                    <a:lnTo>
                      <a:pt x="490296" y="338288"/>
                    </a:lnTo>
                    <a:lnTo>
                      <a:pt x="488689" y="331323"/>
                    </a:lnTo>
                    <a:lnTo>
                      <a:pt x="480121" y="293640"/>
                    </a:lnTo>
                    <a:lnTo>
                      <a:pt x="476193" y="276584"/>
                    </a:lnTo>
                    <a:lnTo>
                      <a:pt x="459949" y="205057"/>
                    </a:lnTo>
                    <a:cubicBezTo>
                      <a:pt x="452988" y="212380"/>
                      <a:pt x="446294" y="219970"/>
                      <a:pt x="439957" y="227650"/>
                    </a:cubicBezTo>
                    <a:cubicBezTo>
                      <a:pt x="437458" y="230596"/>
                      <a:pt x="435048" y="233454"/>
                      <a:pt x="432638" y="236490"/>
                    </a:cubicBezTo>
                    <a:cubicBezTo>
                      <a:pt x="428711" y="241312"/>
                      <a:pt x="424873" y="246313"/>
                      <a:pt x="421124" y="251403"/>
                    </a:cubicBezTo>
                    <a:cubicBezTo>
                      <a:pt x="390153" y="292211"/>
                      <a:pt x="363288" y="336592"/>
                      <a:pt x="335709" y="379812"/>
                    </a:cubicBezTo>
                    <a:cubicBezTo>
                      <a:pt x="334102" y="382223"/>
                      <a:pt x="332585" y="384633"/>
                      <a:pt x="331068" y="387045"/>
                    </a:cubicBezTo>
                    <a:cubicBezTo>
                      <a:pt x="330889" y="387402"/>
                      <a:pt x="330621" y="387580"/>
                      <a:pt x="330443" y="387937"/>
                    </a:cubicBezTo>
                    <a:cubicBezTo>
                      <a:pt x="304827" y="427407"/>
                      <a:pt x="280461" y="468751"/>
                      <a:pt x="253953" y="508310"/>
                    </a:cubicBezTo>
                    <a:cubicBezTo>
                      <a:pt x="246902" y="518847"/>
                      <a:pt x="239762" y="529294"/>
                      <a:pt x="232264" y="539385"/>
                    </a:cubicBezTo>
                    <a:cubicBezTo>
                      <a:pt x="217359" y="560013"/>
                      <a:pt x="201740" y="579569"/>
                      <a:pt x="184603" y="598142"/>
                    </a:cubicBezTo>
                    <a:cubicBezTo>
                      <a:pt x="184514" y="598142"/>
                      <a:pt x="184514" y="598232"/>
                      <a:pt x="184514" y="598232"/>
                    </a:cubicBezTo>
                    <a:lnTo>
                      <a:pt x="184514" y="598410"/>
                    </a:lnTo>
                    <a:cubicBezTo>
                      <a:pt x="181211" y="602072"/>
                      <a:pt x="177730" y="605733"/>
                      <a:pt x="174339" y="609305"/>
                    </a:cubicBezTo>
                    <a:cubicBezTo>
                      <a:pt x="169876" y="613859"/>
                      <a:pt x="163718" y="608501"/>
                      <a:pt x="165860" y="603143"/>
                    </a:cubicBezTo>
                    <a:cubicBezTo>
                      <a:pt x="169876" y="592874"/>
                      <a:pt x="179873" y="571710"/>
                      <a:pt x="194242" y="543760"/>
                    </a:cubicBezTo>
                    <a:cubicBezTo>
                      <a:pt x="193528" y="540546"/>
                      <a:pt x="192993" y="537421"/>
                      <a:pt x="192368" y="534206"/>
                    </a:cubicBezTo>
                    <a:cubicBezTo>
                      <a:pt x="187548" y="509471"/>
                      <a:pt x="183800" y="484825"/>
                      <a:pt x="180230" y="459822"/>
                    </a:cubicBezTo>
                    <a:lnTo>
                      <a:pt x="180319" y="459464"/>
                    </a:lnTo>
                    <a:cubicBezTo>
                      <a:pt x="173446" y="410708"/>
                      <a:pt x="167645" y="361773"/>
                      <a:pt x="157470" y="313553"/>
                    </a:cubicBezTo>
                    <a:cubicBezTo>
                      <a:pt x="150419" y="280156"/>
                      <a:pt x="144350" y="231490"/>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8"/>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79"/>
                      <a:pt x="23233" y="109867"/>
                    </a:cubicBezTo>
                    <a:cubicBezTo>
                      <a:pt x="23233" y="109867"/>
                      <a:pt x="23233" y="109867"/>
                      <a:pt x="23233" y="109957"/>
                    </a:cubicBezTo>
                    <a:cubicBezTo>
                      <a:pt x="23590" y="126655"/>
                      <a:pt x="25375" y="142996"/>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7"/>
                      <a:pt x="74911" y="287389"/>
                      <a:pt x="77142" y="292211"/>
                    </a:cubicBezTo>
                    <a:cubicBezTo>
                      <a:pt x="78927" y="296408"/>
                      <a:pt x="80801" y="300605"/>
                      <a:pt x="82676" y="304802"/>
                    </a:cubicBezTo>
                    <a:cubicBezTo>
                      <a:pt x="111326" y="369632"/>
                      <a:pt x="141940" y="433747"/>
                      <a:pt x="169965" y="498844"/>
                    </a:cubicBezTo>
                    <a:cubicBezTo>
                      <a:pt x="174160" y="508399"/>
                      <a:pt x="178177" y="517954"/>
                      <a:pt x="182193" y="527598"/>
                    </a:cubicBezTo>
                    <a:cubicBezTo>
                      <a:pt x="182372" y="528044"/>
                      <a:pt x="182461" y="528402"/>
                      <a:pt x="182372" y="528759"/>
                    </a:cubicBezTo>
                    <a:cubicBezTo>
                      <a:pt x="182639" y="532152"/>
                      <a:pt x="177106" y="534206"/>
                      <a:pt x="175321" y="530812"/>
                    </a:cubicBezTo>
                    <a:cubicBezTo>
                      <a:pt x="173536" y="527508"/>
                      <a:pt x="170322" y="521436"/>
                      <a:pt x="165949" y="513310"/>
                    </a:cubicBezTo>
                    <a:cubicBezTo>
                      <a:pt x="163271" y="508220"/>
                      <a:pt x="160058" y="502416"/>
                      <a:pt x="156488" y="495808"/>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7"/>
                    </a:cubicBezTo>
                    <a:cubicBezTo>
                      <a:pt x="62504" y="301587"/>
                      <a:pt x="62504" y="301587"/>
                      <a:pt x="62504" y="301587"/>
                    </a:cubicBezTo>
                    <a:cubicBezTo>
                      <a:pt x="60630" y="297123"/>
                      <a:pt x="58756" y="292747"/>
                      <a:pt x="56881" y="288282"/>
                    </a:cubicBezTo>
                    <a:cubicBezTo>
                      <a:pt x="40994" y="249795"/>
                      <a:pt x="26625" y="210594"/>
                      <a:pt x="16360" y="174161"/>
                    </a:cubicBezTo>
                    <a:lnTo>
                      <a:pt x="16271" y="173893"/>
                    </a:lnTo>
                    <a:lnTo>
                      <a:pt x="16182" y="173714"/>
                    </a:lnTo>
                    <a:cubicBezTo>
                      <a:pt x="15468" y="170768"/>
                      <a:pt x="14575" y="168088"/>
                      <a:pt x="13772" y="165142"/>
                    </a:cubicBezTo>
                    <a:cubicBezTo>
                      <a:pt x="12612" y="160767"/>
                      <a:pt x="11452" y="156212"/>
                      <a:pt x="10381" y="151926"/>
                    </a:cubicBezTo>
                    <a:lnTo>
                      <a:pt x="10381" y="151837"/>
                    </a:lnTo>
                    <a:cubicBezTo>
                      <a:pt x="-1579" y="102187"/>
                      <a:pt x="-4525" y="59235"/>
                      <a:pt x="8595" y="31732"/>
                    </a:cubicBezTo>
                    <a:cubicBezTo>
                      <a:pt x="12790" y="22713"/>
                      <a:pt x="18860" y="15302"/>
                      <a:pt x="26803" y="10033"/>
                    </a:cubicBezTo>
                    <a:cubicBezTo>
                      <a:pt x="35728" y="4050"/>
                      <a:pt x="47153" y="568"/>
                      <a:pt x="61344" y="32"/>
                    </a:cubicBezTo>
                    <a:cubicBezTo>
                      <a:pt x="102044" y="-1486"/>
                      <a:pt x="124089" y="51020"/>
                      <a:pt x="137299" y="101205"/>
                    </a:cubicBezTo>
                    <a:cubicBezTo>
                      <a:pt x="137388" y="101473"/>
                      <a:pt x="137388" y="101920"/>
                      <a:pt x="137566" y="102187"/>
                    </a:cubicBezTo>
                    <a:lnTo>
                      <a:pt x="137566" y="102277"/>
                    </a:lnTo>
                    <a:cubicBezTo>
                      <a:pt x="142565" y="121386"/>
                      <a:pt x="146403" y="140317"/>
                      <a:pt x="149437" y="155587"/>
                    </a:cubicBezTo>
                    <a:cubicBezTo>
                      <a:pt x="149973" y="158266"/>
                      <a:pt x="150508" y="160855"/>
                      <a:pt x="150865" y="163177"/>
                    </a:cubicBezTo>
                    <a:cubicBezTo>
                      <a:pt x="152472" y="170768"/>
                      <a:pt x="153811" y="177107"/>
                      <a:pt x="155060" y="181840"/>
                    </a:cubicBezTo>
                    <a:cubicBezTo>
                      <a:pt x="171304" y="242919"/>
                      <a:pt x="189780" y="308285"/>
                      <a:pt x="201650" y="374186"/>
                    </a:cubicBezTo>
                    <a:cubicBezTo>
                      <a:pt x="208701" y="413566"/>
                      <a:pt x="213432" y="452946"/>
                      <a:pt x="213967" y="491879"/>
                    </a:cubicBezTo>
                    <a:lnTo>
                      <a:pt x="213967" y="491968"/>
                    </a:lnTo>
                    <a:cubicBezTo>
                      <a:pt x="214057" y="495540"/>
                      <a:pt x="214057" y="499380"/>
                      <a:pt x="214146" y="502952"/>
                    </a:cubicBezTo>
                    <a:lnTo>
                      <a:pt x="214146" y="503041"/>
                    </a:lnTo>
                    <a:cubicBezTo>
                      <a:pt x="214057" y="504023"/>
                      <a:pt x="214146" y="505095"/>
                      <a:pt x="214057" y="506167"/>
                    </a:cubicBezTo>
                    <a:cubicBezTo>
                      <a:pt x="216466" y="501702"/>
                      <a:pt x="218965" y="497148"/>
                      <a:pt x="221554" y="492415"/>
                    </a:cubicBezTo>
                    <a:lnTo>
                      <a:pt x="222000" y="491611"/>
                    </a:lnTo>
                    <a:cubicBezTo>
                      <a:pt x="246366" y="447320"/>
                      <a:pt x="276802" y="395349"/>
                      <a:pt x="310182" y="344361"/>
                    </a:cubicBezTo>
                    <a:cubicBezTo>
                      <a:pt x="311610" y="342039"/>
                      <a:pt x="313128" y="339717"/>
                      <a:pt x="314645" y="337485"/>
                    </a:cubicBezTo>
                    <a:cubicBezTo>
                      <a:pt x="347758" y="287211"/>
                      <a:pt x="383549" y="238365"/>
                      <a:pt x="418982" y="199075"/>
                    </a:cubicBezTo>
                    <a:cubicBezTo>
                      <a:pt x="420856" y="196842"/>
                      <a:pt x="422909" y="194699"/>
                      <a:pt x="424873" y="192645"/>
                    </a:cubicBezTo>
                    <a:cubicBezTo>
                      <a:pt x="441028" y="175233"/>
                      <a:pt x="457004" y="159873"/>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1"/>
                      <a:pt x="603290" y="145228"/>
                      <a:pt x="606503" y="150854"/>
                    </a:cubicBezTo>
                    <a:cubicBezTo>
                      <a:pt x="629441" y="189252"/>
                      <a:pt x="616589" y="236669"/>
                      <a:pt x="583297" y="2869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0" name="Google Shape;2130;p48"/>
              <p:cNvSpPr/>
              <p:nvPr/>
            </p:nvSpPr>
            <p:spPr>
              <a:xfrm>
                <a:off x="545127" y="6114298"/>
                <a:ext cx="562768" cy="565743"/>
              </a:xfrm>
              <a:custGeom>
                <a:avLst/>
                <a:gdLst/>
                <a:ahLst/>
                <a:cxnLst/>
                <a:rect l="l" t="t" r="r" b="b"/>
                <a:pathLst>
                  <a:path w="562768"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8"/>
                      <a:pt x="477269" y="123089"/>
                    </a:cubicBezTo>
                    <a:cubicBezTo>
                      <a:pt x="461025" y="132197"/>
                      <a:pt x="443264" y="146305"/>
                      <a:pt x="424699" y="163987"/>
                    </a:cubicBezTo>
                    <a:cubicBezTo>
                      <a:pt x="423003" y="165683"/>
                      <a:pt x="421218" y="167380"/>
                      <a:pt x="419344" y="169165"/>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2"/>
                      <a:pt x="212276" y="449290"/>
                      <a:pt x="212187" y="449468"/>
                    </a:cubicBezTo>
                    <a:cubicBezTo>
                      <a:pt x="202815" y="422679"/>
                      <a:pt x="193622" y="395801"/>
                      <a:pt x="184965" y="368834"/>
                    </a:cubicBezTo>
                    <a:cubicBezTo>
                      <a:pt x="169167" y="320524"/>
                      <a:pt x="154351" y="272125"/>
                      <a:pt x="140159" y="223458"/>
                    </a:cubicBezTo>
                    <a:cubicBezTo>
                      <a:pt x="139535" y="221494"/>
                      <a:pt x="138999" y="219708"/>
                      <a:pt x="138464" y="217832"/>
                    </a:cubicBezTo>
                    <a:cubicBezTo>
                      <a:pt x="130788" y="191401"/>
                      <a:pt x="123290" y="164879"/>
                      <a:pt x="115882" y="138358"/>
                    </a:cubicBezTo>
                    <a:cubicBezTo>
                      <a:pt x="115168" y="135769"/>
                      <a:pt x="114454" y="133090"/>
                      <a:pt x="113740" y="130500"/>
                    </a:cubicBezTo>
                    <a:cubicBezTo>
                      <a:pt x="108653" y="112283"/>
                      <a:pt x="103744" y="94156"/>
                      <a:pt x="98835" y="75940"/>
                    </a:cubicBezTo>
                    <a:cubicBezTo>
                      <a:pt x="91516" y="48704"/>
                      <a:pt x="79824" y="-18715"/>
                      <a:pt x="34662" y="4949"/>
                    </a:cubicBezTo>
                    <a:cubicBezTo>
                      <a:pt x="31449" y="6646"/>
                      <a:pt x="28503" y="8789"/>
                      <a:pt x="25826" y="11378"/>
                    </a:cubicBezTo>
                    <a:cubicBezTo>
                      <a:pt x="17882" y="18879"/>
                      <a:pt x="12259" y="29773"/>
                      <a:pt x="8154" y="42989"/>
                    </a:cubicBezTo>
                    <a:cubicBezTo>
                      <a:pt x="8154" y="42989"/>
                      <a:pt x="8154" y="42989"/>
                      <a:pt x="8154" y="43078"/>
                    </a:cubicBezTo>
                    <a:cubicBezTo>
                      <a:pt x="-7287" y="93531"/>
                      <a:pt x="2352" y="175595"/>
                      <a:pt x="11278" y="213100"/>
                    </a:cubicBezTo>
                    <a:cubicBezTo>
                      <a:pt x="11992" y="215868"/>
                      <a:pt x="12706" y="218547"/>
                      <a:pt x="13241" y="220779"/>
                    </a:cubicBezTo>
                    <a:cubicBezTo>
                      <a:pt x="13420" y="221583"/>
                      <a:pt x="13687" y="222297"/>
                      <a:pt x="13955" y="223101"/>
                    </a:cubicBezTo>
                    <a:cubicBezTo>
                      <a:pt x="40731" y="314898"/>
                      <a:pt x="104815" y="400088"/>
                      <a:pt x="166221" y="474561"/>
                    </a:cubicBezTo>
                    <a:cubicBezTo>
                      <a:pt x="172380" y="482062"/>
                      <a:pt x="178538" y="489474"/>
                      <a:pt x="184608" y="496796"/>
                    </a:cubicBezTo>
                    <a:cubicBezTo>
                      <a:pt x="171220" y="520549"/>
                      <a:pt x="161669" y="539034"/>
                      <a:pt x="157653" y="548856"/>
                    </a:cubicBezTo>
                    <a:cubicBezTo>
                      <a:pt x="156582" y="551535"/>
                      <a:pt x="156671" y="554392"/>
                      <a:pt x="157475" y="556893"/>
                    </a:cubicBezTo>
                    <a:cubicBezTo>
                      <a:pt x="156225" y="558857"/>
                      <a:pt x="157832" y="562072"/>
                      <a:pt x="160241" y="561536"/>
                    </a:cubicBezTo>
                    <a:cubicBezTo>
                      <a:pt x="164168" y="566180"/>
                      <a:pt x="170684" y="567966"/>
                      <a:pt x="175325" y="561715"/>
                    </a:cubicBezTo>
                    <a:cubicBezTo>
                      <a:pt x="177824" y="558321"/>
                      <a:pt x="179966" y="554839"/>
                      <a:pt x="182376" y="551445"/>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5"/>
                    </a:cubicBezTo>
                    <a:lnTo>
                      <a:pt x="531803" y="279626"/>
                    </a:lnTo>
                    <a:cubicBezTo>
                      <a:pt x="555990" y="238371"/>
                      <a:pt x="571074" y="192740"/>
                      <a:pt x="557865" y="1525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1" name="Google Shape;2131;p48"/>
              <p:cNvSpPr/>
              <p:nvPr/>
            </p:nvSpPr>
            <p:spPr>
              <a:xfrm>
                <a:off x="758782" y="5814938"/>
                <a:ext cx="309254" cy="576053"/>
              </a:xfrm>
              <a:custGeom>
                <a:avLst/>
                <a:gdLst/>
                <a:ahLst/>
                <a:cxnLst/>
                <a:rect l="l" t="t" r="r" b="b"/>
                <a:pathLst>
                  <a:path w="309254"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3"/>
                    </a:cubicBezTo>
                    <a:cubicBezTo>
                      <a:pt x="156867"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6"/>
                    </a:cubicBezTo>
                    <a:cubicBezTo>
                      <a:pt x="-5216" y="572110"/>
                      <a:pt x="15669" y="583986"/>
                      <a:pt x="23702" y="569431"/>
                    </a:cubicBezTo>
                    <a:cubicBezTo>
                      <a:pt x="25665" y="565859"/>
                      <a:pt x="27629" y="562198"/>
                      <a:pt x="29414" y="558447"/>
                    </a:cubicBezTo>
                    <a:lnTo>
                      <a:pt x="29503" y="558180"/>
                    </a:lnTo>
                    <a:cubicBezTo>
                      <a:pt x="29503" y="558090"/>
                      <a:pt x="29503" y="558090"/>
                      <a:pt x="29503" y="558001"/>
                    </a:cubicBezTo>
                    <a:cubicBezTo>
                      <a:pt x="32895" y="551839"/>
                      <a:pt x="36019" y="545767"/>
                      <a:pt x="39053" y="539338"/>
                    </a:cubicBezTo>
                    <a:cubicBezTo>
                      <a:pt x="87964" y="487635"/>
                      <a:pt x="168560" y="404946"/>
                      <a:pt x="228984" y="315917"/>
                    </a:cubicBezTo>
                    <a:cubicBezTo>
                      <a:pt x="230948" y="313149"/>
                      <a:pt x="232822" y="310381"/>
                      <a:pt x="234607" y="307612"/>
                    </a:cubicBezTo>
                    <a:cubicBezTo>
                      <a:pt x="261383" y="267071"/>
                      <a:pt x="283696" y="225459"/>
                      <a:pt x="296727" y="184919"/>
                    </a:cubicBezTo>
                    <a:lnTo>
                      <a:pt x="296727" y="184829"/>
                    </a:lnTo>
                    <a:cubicBezTo>
                      <a:pt x="297709" y="181704"/>
                      <a:pt x="298602" y="178668"/>
                      <a:pt x="299494" y="175542"/>
                    </a:cubicBezTo>
                    <a:cubicBezTo>
                      <a:pt x="316452" y="117588"/>
                      <a:pt x="313061" y="62046"/>
                      <a:pt x="275396" y="1605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2" name="Google Shape;2132;p48"/>
              <p:cNvSpPr/>
              <p:nvPr/>
            </p:nvSpPr>
            <p:spPr>
              <a:xfrm>
                <a:off x="634271" y="5815247"/>
                <a:ext cx="165099" cy="425878"/>
              </a:xfrm>
              <a:custGeom>
                <a:avLst/>
                <a:gdLst/>
                <a:ahLst/>
                <a:cxnLst/>
                <a:rect l="l" t="t" r="r" b="b"/>
                <a:pathLst>
                  <a:path w="165099" h="425878" extrusionOk="0">
                    <a:moveTo>
                      <a:pt x="153746" y="423925"/>
                    </a:moveTo>
                    <a:cubicBezTo>
                      <a:pt x="146517" y="415174"/>
                      <a:pt x="139466" y="406244"/>
                      <a:pt x="132682" y="396957"/>
                    </a:cubicBezTo>
                    <a:cubicBezTo>
                      <a:pt x="92786" y="342397"/>
                      <a:pt x="61369" y="278907"/>
                      <a:pt x="37270" y="215595"/>
                    </a:cubicBezTo>
                    <a:cubicBezTo>
                      <a:pt x="36824" y="214524"/>
                      <a:pt x="36467" y="213542"/>
                      <a:pt x="36021" y="212381"/>
                    </a:cubicBezTo>
                    <a:cubicBezTo>
                      <a:pt x="31826" y="201397"/>
                      <a:pt x="27899" y="190503"/>
                      <a:pt x="24240"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3"/>
                      <a:pt x="125096" y="99420"/>
                      <a:pt x="126256" y="103617"/>
                    </a:cubicBezTo>
                    <a:cubicBezTo>
                      <a:pt x="135538" y="134246"/>
                      <a:pt x="143036" y="168179"/>
                      <a:pt x="148748" y="200683"/>
                    </a:cubicBezTo>
                    <a:lnTo>
                      <a:pt x="148837" y="200772"/>
                    </a:lnTo>
                    <a:lnTo>
                      <a:pt x="148837" y="200861"/>
                    </a:lnTo>
                    <a:cubicBezTo>
                      <a:pt x="159637" y="262655"/>
                      <a:pt x="164367" y="318912"/>
                      <a:pt x="163207" y="335343"/>
                    </a:cubicBezTo>
                    <a:cubicBezTo>
                      <a:pt x="162850" y="339629"/>
                      <a:pt x="156959" y="339986"/>
                      <a:pt x="156424" y="335700"/>
                    </a:cubicBezTo>
                    <a:cubicBezTo>
                      <a:pt x="156334" y="334985"/>
                      <a:pt x="156245" y="334271"/>
                      <a:pt x="156156" y="333557"/>
                    </a:cubicBezTo>
                    <a:cubicBezTo>
                      <a:pt x="155442" y="327395"/>
                      <a:pt x="154639" y="321144"/>
                      <a:pt x="153925" y="314983"/>
                    </a:cubicBezTo>
                    <a:cubicBezTo>
                      <a:pt x="153478" y="311679"/>
                      <a:pt x="153032" y="308464"/>
                      <a:pt x="152675" y="305160"/>
                    </a:cubicBezTo>
                    <a:cubicBezTo>
                      <a:pt x="150444" y="287301"/>
                      <a:pt x="148123" y="269530"/>
                      <a:pt x="145446" y="251760"/>
                    </a:cubicBezTo>
                    <a:cubicBezTo>
                      <a:pt x="145446" y="251671"/>
                      <a:pt x="145356" y="251671"/>
                      <a:pt x="145356" y="251582"/>
                    </a:cubicBezTo>
                    <a:lnTo>
                      <a:pt x="145356" y="251493"/>
                    </a:lnTo>
                    <a:cubicBezTo>
                      <a:pt x="140537" y="218096"/>
                      <a:pt x="134378" y="184966"/>
                      <a:pt x="125364" y="152373"/>
                    </a:cubicBezTo>
                    <a:cubicBezTo>
                      <a:pt x="122686" y="142729"/>
                      <a:pt x="120455" y="130584"/>
                      <a:pt x="117598" y="118798"/>
                    </a:cubicBezTo>
                    <a:cubicBezTo>
                      <a:pt x="116617" y="114600"/>
                      <a:pt x="115456" y="110314"/>
                      <a:pt x="114118" y="106207"/>
                    </a:cubicBezTo>
                    <a:cubicBezTo>
                      <a:pt x="111261" y="96473"/>
                      <a:pt x="107781" y="87544"/>
                      <a:pt x="102872" y="80668"/>
                    </a:cubicBezTo>
                    <a:cubicBezTo>
                      <a:pt x="96713" y="52450"/>
                      <a:pt x="78684" y="51378"/>
                      <a:pt x="48873" y="77631"/>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4"/>
                    </a:cubicBezTo>
                    <a:cubicBezTo>
                      <a:pt x="140269" y="361060"/>
                      <a:pt x="143571" y="367936"/>
                      <a:pt x="146695" y="374812"/>
                    </a:cubicBezTo>
                    <a:cubicBezTo>
                      <a:pt x="153121" y="388653"/>
                      <a:pt x="159191" y="402494"/>
                      <a:pt x="164724" y="416781"/>
                    </a:cubicBezTo>
                    <a:cubicBezTo>
                      <a:pt x="167045" y="423032"/>
                      <a:pt x="158030" y="429104"/>
                      <a:pt x="153746" y="42392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3" name="Google Shape;2133;p48"/>
              <p:cNvSpPr/>
              <p:nvPr/>
            </p:nvSpPr>
            <p:spPr>
              <a:xfrm>
                <a:off x="805228" y="545464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29"/>
                    </a:lnTo>
                    <a:cubicBezTo>
                      <a:pt x="49104" y="210800"/>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8"/>
                      <a:pt x="11707" y="454848"/>
                      <a:pt x="12868" y="453776"/>
                    </a:cubicBezTo>
                    <a:cubicBezTo>
                      <a:pt x="14206" y="453062"/>
                      <a:pt x="15188" y="452079"/>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614"/>
                      <a:pt x="219221" y="80962"/>
                      <a:pt x="206279" y="35242"/>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4" name="Google Shape;2134;p48"/>
              <p:cNvSpPr/>
              <p:nvPr/>
            </p:nvSpPr>
            <p:spPr>
              <a:xfrm>
                <a:off x="699153" y="51861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09"/>
                      <a:pt x="171959" y="109188"/>
                      <a:pt x="171066" y="104455"/>
                    </a:cubicBezTo>
                    <a:cubicBezTo>
                      <a:pt x="160445" y="44983"/>
                      <a:pt x="132241" y="2031"/>
                      <a:pt x="74494" y="67"/>
                    </a:cubicBezTo>
                    <a:cubicBezTo>
                      <a:pt x="71995" y="-22"/>
                      <a:pt x="69407" y="-22"/>
                      <a:pt x="67086" y="67"/>
                    </a:cubicBezTo>
                    <a:cubicBezTo>
                      <a:pt x="61463" y="245"/>
                      <a:pt x="56287" y="870"/>
                      <a:pt x="51467" y="1942"/>
                    </a:cubicBezTo>
                    <a:cubicBezTo>
                      <a:pt x="9696" y="11140"/>
                      <a:pt x="-2799" y="52037"/>
                      <a:pt x="503" y="105615"/>
                    </a:cubicBezTo>
                    <a:cubicBezTo>
                      <a:pt x="771" y="109188"/>
                      <a:pt x="1039" y="112670"/>
                      <a:pt x="1396" y="116421"/>
                    </a:cubicBezTo>
                    <a:cubicBezTo>
                      <a:pt x="3538" y="139459"/>
                      <a:pt x="8447" y="164373"/>
                      <a:pt x="14873" y="190001"/>
                    </a:cubicBezTo>
                    <a:cubicBezTo>
                      <a:pt x="15319" y="192055"/>
                      <a:pt x="15855" y="194109"/>
                      <a:pt x="16390" y="196073"/>
                    </a:cubicBezTo>
                    <a:cubicBezTo>
                      <a:pt x="35044" y="267779"/>
                      <a:pt x="65837" y="343324"/>
                      <a:pt x="87168" y="391901"/>
                    </a:cubicBezTo>
                    <a:lnTo>
                      <a:pt x="87258" y="391991"/>
                    </a:lnTo>
                    <a:cubicBezTo>
                      <a:pt x="96272" y="412440"/>
                      <a:pt x="103591" y="427978"/>
                      <a:pt x="107697" y="436728"/>
                    </a:cubicBezTo>
                    <a:cubicBezTo>
                      <a:pt x="109749" y="440926"/>
                      <a:pt x="113409" y="442711"/>
                      <a:pt x="117247" y="442979"/>
                    </a:cubicBezTo>
                    <a:cubicBezTo>
                      <a:pt x="116176" y="450034"/>
                      <a:pt x="115105" y="456999"/>
                      <a:pt x="114123" y="464053"/>
                    </a:cubicBezTo>
                    <a:cubicBezTo>
                      <a:pt x="113766" y="466554"/>
                      <a:pt x="117336" y="468339"/>
                      <a:pt x="118585" y="465750"/>
                    </a:cubicBezTo>
                    <a:cubicBezTo>
                      <a:pt x="121531" y="458874"/>
                      <a:pt x="125012" y="449944"/>
                      <a:pt x="128493" y="439497"/>
                    </a:cubicBezTo>
                    <a:cubicBezTo>
                      <a:pt x="129028" y="439050"/>
                      <a:pt x="125636" y="437889"/>
                      <a:pt x="126172" y="437443"/>
                    </a:cubicBezTo>
                    <a:cubicBezTo>
                      <a:pt x="127779" y="435657"/>
                      <a:pt x="128760" y="434764"/>
                      <a:pt x="129831" y="432799"/>
                    </a:cubicBezTo>
                    <a:lnTo>
                      <a:pt x="130010" y="43262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5" name="Google Shape;2135;p48"/>
              <p:cNvSpPr/>
              <p:nvPr/>
            </p:nvSpPr>
            <p:spPr>
              <a:xfrm>
                <a:off x="650520" y="5863724"/>
                <a:ext cx="142852" cy="345891"/>
              </a:xfrm>
              <a:custGeom>
                <a:avLst/>
                <a:gdLst/>
                <a:ahLst/>
                <a:cxnLst/>
                <a:rect l="l" t="t" r="r" b="b"/>
                <a:pathLst>
                  <a:path w="142852" h="345891" extrusionOk="0">
                    <a:moveTo>
                      <a:pt x="126073" y="345891"/>
                    </a:moveTo>
                    <a:lnTo>
                      <a:pt x="142852" y="272221"/>
                    </a:lnTo>
                    <a:cubicBezTo>
                      <a:pt x="142852" y="272221"/>
                      <a:pt x="115987" y="-49516"/>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6" name="Google Shape;2136;p48"/>
              <p:cNvSpPr/>
              <p:nvPr/>
            </p:nvSpPr>
            <p:spPr>
              <a:xfrm>
                <a:off x="473488" y="6469022"/>
                <a:ext cx="205639" cy="513367"/>
              </a:xfrm>
              <a:custGeom>
                <a:avLst/>
                <a:gdLst/>
                <a:ahLst/>
                <a:cxnLst/>
                <a:rect l="l" t="t" r="r" b="b"/>
                <a:pathLst>
                  <a:path w="205639" h="513367" extrusionOk="0">
                    <a:moveTo>
                      <a:pt x="179845" y="431125"/>
                    </a:moveTo>
                    <a:cubicBezTo>
                      <a:pt x="176722" y="426124"/>
                      <a:pt x="130578" y="144393"/>
                      <a:pt x="130578" y="144393"/>
                    </a:cubicBezTo>
                    <a:lnTo>
                      <a:pt x="88807" y="20092"/>
                    </a:lnTo>
                    <a:lnTo>
                      <a:pt x="44627" y="0"/>
                    </a:lnTo>
                    <a:lnTo>
                      <a:pt x="0" y="35719"/>
                    </a:lnTo>
                    <a:lnTo>
                      <a:pt x="3749" y="143321"/>
                    </a:lnTo>
                    <a:lnTo>
                      <a:pt x="62745" y="300305"/>
                    </a:lnTo>
                    <a:lnTo>
                      <a:pt x="143966" y="465237"/>
                    </a:lnTo>
                    <a:lnTo>
                      <a:pt x="181720" y="513368"/>
                    </a:lnTo>
                    <a:lnTo>
                      <a:pt x="205640" y="501670"/>
                    </a:lnTo>
                    <a:lnTo>
                      <a:pt x="179845" y="431125"/>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7" name="Google Shape;2137;p48"/>
              <p:cNvSpPr/>
              <p:nvPr/>
            </p:nvSpPr>
            <p:spPr>
              <a:xfrm>
                <a:off x="611206" y="6626632"/>
                <a:ext cx="364331" cy="452645"/>
              </a:xfrm>
              <a:custGeom>
                <a:avLst/>
                <a:gdLst/>
                <a:ahLst/>
                <a:cxnLst/>
                <a:rect l="l" t="t" r="r" b="b"/>
                <a:pathLst>
                  <a:path w="364331" h="452645" extrusionOk="0">
                    <a:moveTo>
                      <a:pt x="0" y="452646"/>
                    </a:moveTo>
                    <a:lnTo>
                      <a:pt x="230273" y="272087"/>
                    </a:lnTo>
                    <a:lnTo>
                      <a:pt x="364332" y="149215"/>
                    </a:lnTo>
                    <a:lnTo>
                      <a:pt x="313815" y="0"/>
                    </a:lnTo>
                    <a:lnTo>
                      <a:pt x="154140" y="185827"/>
                    </a:lnTo>
                    <a:lnTo>
                      <a:pt x="24545" y="371296"/>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38" name="Google Shape;2138;p48"/>
            <p:cNvGrpSpPr/>
            <p:nvPr/>
          </p:nvGrpSpPr>
          <p:grpSpPr>
            <a:xfrm>
              <a:off x="365759" y="5186184"/>
              <a:ext cx="737143" cy="2092492"/>
              <a:chOff x="365759" y="5186184"/>
              <a:chExt cx="737143" cy="2092492"/>
            </a:xfrm>
          </p:grpSpPr>
          <p:sp>
            <p:nvSpPr>
              <p:cNvPr id="2139" name="Google Shape;2139;p48"/>
              <p:cNvSpPr/>
              <p:nvPr/>
            </p:nvSpPr>
            <p:spPr>
              <a:xfrm>
                <a:off x="759230" y="6234261"/>
                <a:ext cx="343672" cy="372518"/>
              </a:xfrm>
              <a:custGeom>
                <a:avLst/>
                <a:gdLst/>
                <a:ahLst/>
                <a:cxnLst/>
                <a:rect l="l" t="t" r="r" b="b"/>
                <a:pathLst>
                  <a:path w="343672" h="372518" extrusionOk="0">
                    <a:moveTo>
                      <a:pt x="317700" y="159663"/>
                    </a:moveTo>
                    <a:cubicBezTo>
                      <a:pt x="315379" y="163770"/>
                      <a:pt x="312880" y="167789"/>
                      <a:pt x="310292" y="171718"/>
                    </a:cubicBezTo>
                    <a:cubicBezTo>
                      <a:pt x="306632" y="171896"/>
                      <a:pt x="303062" y="172164"/>
                      <a:pt x="299403" y="172343"/>
                    </a:cubicBezTo>
                    <a:cubicBezTo>
                      <a:pt x="275037" y="173950"/>
                      <a:pt x="247636" y="179487"/>
                      <a:pt x="223716" y="173236"/>
                    </a:cubicBezTo>
                    <a:cubicBezTo>
                      <a:pt x="221306" y="176093"/>
                      <a:pt x="218896" y="178772"/>
                      <a:pt x="216486" y="181540"/>
                    </a:cubicBezTo>
                    <a:cubicBezTo>
                      <a:pt x="155169" y="251639"/>
                      <a:pt x="86266" y="327183"/>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7"/>
                    </a:cubicBezTo>
                    <a:cubicBezTo>
                      <a:pt x="199707" y="185202"/>
                      <a:pt x="206936" y="177075"/>
                      <a:pt x="213987" y="168593"/>
                    </a:cubicBezTo>
                    <a:cubicBezTo>
                      <a:pt x="226394" y="153948"/>
                      <a:pt x="238532" y="138946"/>
                      <a:pt x="250492" y="124033"/>
                    </a:cubicBezTo>
                    <a:cubicBezTo>
                      <a:pt x="238621" y="105548"/>
                      <a:pt x="228536" y="85904"/>
                      <a:pt x="216754" y="67330"/>
                    </a:cubicBezTo>
                    <a:cubicBezTo>
                      <a:pt x="212916" y="61258"/>
                      <a:pt x="209078" y="55275"/>
                      <a:pt x="205151" y="49292"/>
                    </a:cubicBezTo>
                    <a:cubicBezTo>
                      <a:pt x="206936" y="47505"/>
                      <a:pt x="208811" y="45809"/>
                      <a:pt x="210506" y="44113"/>
                    </a:cubicBezTo>
                    <a:cubicBezTo>
                      <a:pt x="227375" y="68044"/>
                      <a:pt x="242548" y="94029"/>
                      <a:pt x="254151" y="119657"/>
                    </a:cubicBezTo>
                    <a:cubicBezTo>
                      <a:pt x="267361" y="103138"/>
                      <a:pt x="280213" y="86529"/>
                      <a:pt x="293155" y="69830"/>
                    </a:cubicBezTo>
                    <a:cubicBezTo>
                      <a:pt x="281106" y="49202"/>
                      <a:pt x="272180" y="26075"/>
                      <a:pt x="263077" y="3215"/>
                    </a:cubicBezTo>
                    <a:cubicBezTo>
                      <a:pt x="265129" y="1964"/>
                      <a:pt x="267182" y="982"/>
                      <a:pt x="269146" y="0"/>
                    </a:cubicBezTo>
                    <a:cubicBezTo>
                      <a:pt x="280927" y="20181"/>
                      <a:pt x="291995" y="41523"/>
                      <a:pt x="298510" y="62865"/>
                    </a:cubicBezTo>
                    <a:cubicBezTo>
                      <a:pt x="310827" y="46791"/>
                      <a:pt x="323144" y="30539"/>
                      <a:pt x="335283" y="14287"/>
                    </a:cubicBezTo>
                    <a:cubicBezTo>
                      <a:pt x="338942" y="20270"/>
                      <a:pt x="341620" y="26432"/>
                      <a:pt x="343672" y="32682"/>
                    </a:cubicBezTo>
                    <a:cubicBezTo>
                      <a:pt x="307257" y="79742"/>
                      <a:pt x="266558" y="124658"/>
                      <a:pt x="228089" y="168324"/>
                    </a:cubicBezTo>
                    <a:cubicBezTo>
                      <a:pt x="248528" y="161627"/>
                      <a:pt x="272002" y="163056"/>
                      <a:pt x="293244" y="161538"/>
                    </a:cubicBezTo>
                    <a:cubicBezTo>
                      <a:pt x="301366" y="160913"/>
                      <a:pt x="309488" y="160199"/>
                      <a:pt x="317700" y="15966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0" name="Google Shape;2140;p48"/>
              <p:cNvSpPr/>
              <p:nvPr/>
            </p:nvSpPr>
            <p:spPr>
              <a:xfrm>
                <a:off x="553013" y="6125676"/>
                <a:ext cx="154495" cy="402248"/>
              </a:xfrm>
              <a:custGeom>
                <a:avLst/>
                <a:gdLst/>
                <a:ahLst/>
                <a:cxnLst/>
                <a:rect l="l" t="t" r="r" b="b"/>
                <a:pathLst>
                  <a:path w="154495" h="402248" extrusionOk="0">
                    <a:moveTo>
                      <a:pt x="150303" y="401479"/>
                    </a:moveTo>
                    <a:cubicBezTo>
                      <a:pt x="109246" y="352544"/>
                      <a:pt x="73277" y="292715"/>
                      <a:pt x="46680" y="228243"/>
                    </a:cubicBezTo>
                    <a:cubicBezTo>
                      <a:pt x="32845" y="223600"/>
                      <a:pt x="19279" y="217974"/>
                      <a:pt x="5801" y="211723"/>
                    </a:cubicBezTo>
                    <a:cubicBezTo>
                      <a:pt x="5534" y="210919"/>
                      <a:pt x="5266" y="210205"/>
                      <a:pt x="5087" y="209401"/>
                    </a:cubicBezTo>
                    <a:cubicBezTo>
                      <a:pt x="4463" y="207079"/>
                      <a:pt x="3749" y="204490"/>
                      <a:pt x="3124" y="201722"/>
                    </a:cubicBezTo>
                    <a:cubicBezTo>
                      <a:pt x="16958" y="207348"/>
                      <a:pt x="30614" y="213509"/>
                      <a:pt x="43556" y="220385"/>
                    </a:cubicBezTo>
                    <a:cubicBezTo>
                      <a:pt x="19368" y="159663"/>
                      <a:pt x="3659" y="95101"/>
                      <a:pt x="0" y="31700"/>
                    </a:cubicBezTo>
                    <a:cubicBezTo>
                      <a:pt x="0" y="31611"/>
                      <a:pt x="0" y="31611"/>
                      <a:pt x="0" y="31611"/>
                    </a:cubicBezTo>
                    <a:cubicBezTo>
                      <a:pt x="4016" y="18395"/>
                      <a:pt x="9729" y="7591"/>
                      <a:pt x="17672" y="0"/>
                    </a:cubicBezTo>
                    <a:cubicBezTo>
                      <a:pt x="21153" y="59114"/>
                      <a:pt x="26776" y="116890"/>
                      <a:pt x="44359" y="175736"/>
                    </a:cubicBezTo>
                    <a:cubicBezTo>
                      <a:pt x="44627" y="176629"/>
                      <a:pt x="44984" y="177612"/>
                      <a:pt x="45251" y="178594"/>
                    </a:cubicBezTo>
                    <a:cubicBezTo>
                      <a:pt x="52659" y="168593"/>
                      <a:pt x="61585" y="160199"/>
                      <a:pt x="71492" y="151894"/>
                    </a:cubicBezTo>
                    <a:cubicBezTo>
                      <a:pt x="83987" y="141446"/>
                      <a:pt x="94787" y="130374"/>
                      <a:pt x="105587" y="119122"/>
                    </a:cubicBezTo>
                    <a:cubicBezTo>
                      <a:pt x="106301" y="121712"/>
                      <a:pt x="107015" y="124390"/>
                      <a:pt x="107729" y="126980"/>
                    </a:cubicBezTo>
                    <a:cubicBezTo>
                      <a:pt x="100767" y="134481"/>
                      <a:pt x="93627" y="141893"/>
                      <a:pt x="85415" y="148769"/>
                    </a:cubicBezTo>
                    <a:cubicBezTo>
                      <a:pt x="71670" y="160109"/>
                      <a:pt x="57925" y="171004"/>
                      <a:pt x="47393" y="185202"/>
                    </a:cubicBezTo>
                    <a:cubicBezTo>
                      <a:pt x="54712" y="208330"/>
                      <a:pt x="63370" y="231100"/>
                      <a:pt x="73009" y="253246"/>
                    </a:cubicBezTo>
                    <a:cubicBezTo>
                      <a:pt x="90414" y="243423"/>
                      <a:pt x="103445" y="228600"/>
                      <a:pt x="118618" y="215920"/>
                    </a:cubicBezTo>
                    <a:cubicBezTo>
                      <a:pt x="122456" y="212616"/>
                      <a:pt x="126383" y="209580"/>
                      <a:pt x="130399" y="206544"/>
                    </a:cubicBezTo>
                    <a:cubicBezTo>
                      <a:pt x="131024" y="208509"/>
                      <a:pt x="131559" y="210294"/>
                      <a:pt x="132095" y="212169"/>
                    </a:cubicBezTo>
                    <a:cubicBezTo>
                      <a:pt x="124865" y="217706"/>
                      <a:pt x="117814" y="223600"/>
                      <a:pt x="110853" y="229761"/>
                    </a:cubicBezTo>
                    <a:cubicBezTo>
                      <a:pt x="99428" y="239941"/>
                      <a:pt x="88272" y="249764"/>
                      <a:pt x="74437" y="256282"/>
                    </a:cubicBezTo>
                    <a:cubicBezTo>
                      <a:pt x="96215" y="306021"/>
                      <a:pt x="123348" y="353348"/>
                      <a:pt x="154051" y="398443"/>
                    </a:cubicBezTo>
                    <a:cubicBezTo>
                      <a:pt x="155747" y="400586"/>
                      <a:pt x="152177" y="403711"/>
                      <a:pt x="150303" y="40147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1" name="Google Shape;2141;p48"/>
              <p:cNvSpPr/>
              <p:nvPr/>
            </p:nvSpPr>
            <p:spPr>
              <a:xfrm>
                <a:off x="831263" y="581617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5"/>
                      <a:pt x="147220" y="310485"/>
                      <a:pt x="162214" y="306467"/>
                    </a:cubicBezTo>
                    <a:cubicBezTo>
                      <a:pt x="160340" y="309235"/>
                      <a:pt x="158466" y="312003"/>
                      <a:pt x="156591" y="314772"/>
                    </a:cubicBezTo>
                    <a:cubicBezTo>
                      <a:pt x="143471" y="317897"/>
                      <a:pt x="130530" y="321558"/>
                      <a:pt x="117231" y="323969"/>
                    </a:cubicBezTo>
                    <a:cubicBezTo>
                      <a:pt x="87956" y="375136"/>
                      <a:pt x="50380" y="422195"/>
                      <a:pt x="3344" y="463450"/>
                    </a:cubicBezTo>
                    <a:cubicBezTo>
                      <a:pt x="1558" y="465147"/>
                      <a:pt x="-1208" y="462736"/>
                      <a:pt x="577" y="460861"/>
                    </a:cubicBezTo>
                    <a:cubicBezTo>
                      <a:pt x="61894" y="395406"/>
                      <a:pt x="112054" y="320844"/>
                      <a:pt x="144007" y="237262"/>
                    </a:cubicBezTo>
                    <a:cubicBezTo>
                      <a:pt x="125888" y="221456"/>
                      <a:pt x="109823" y="203150"/>
                      <a:pt x="92061" y="186898"/>
                    </a:cubicBezTo>
                    <a:cubicBezTo>
                      <a:pt x="83404" y="178951"/>
                      <a:pt x="74032" y="171450"/>
                      <a:pt x="64928" y="163770"/>
                    </a:cubicBezTo>
                    <a:cubicBezTo>
                      <a:pt x="66267" y="160466"/>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59"/>
                      <a:pt x="164803" y="172164"/>
                      <a:pt x="168819" y="153680"/>
                    </a:cubicBezTo>
                    <a:cubicBezTo>
                      <a:pt x="142668" y="133856"/>
                      <a:pt x="118748" y="109121"/>
                      <a:pt x="95007" y="85635"/>
                    </a:cubicBezTo>
                    <a:cubicBezTo>
                      <a:pt x="96078" y="83582"/>
                      <a:pt x="96970" y="81528"/>
                      <a:pt x="97952" y="79474"/>
                    </a:cubicBezTo>
                    <a:cubicBezTo>
                      <a:pt x="123032" y="99476"/>
                      <a:pt x="149273" y="120104"/>
                      <a:pt x="170872" y="143411"/>
                    </a:cubicBezTo>
                    <a:cubicBezTo>
                      <a:pt x="180422" y="96262"/>
                      <a:pt x="184885" y="48309"/>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429" y="179487"/>
                      <a:pt x="227191" y="17439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2" name="Google Shape;2142;p48"/>
              <p:cNvSpPr/>
              <p:nvPr/>
            </p:nvSpPr>
            <p:spPr>
              <a:xfrm>
                <a:off x="636286" y="5825460"/>
                <a:ext cx="154758" cy="304808"/>
              </a:xfrm>
              <a:custGeom>
                <a:avLst/>
                <a:gdLst/>
                <a:ahLst/>
                <a:cxnLst/>
                <a:rect l="l" t="t" r="r" b="b"/>
                <a:pathLst>
                  <a:path w="154758" h="304808" extrusionOk="0">
                    <a:moveTo>
                      <a:pt x="151909" y="304770"/>
                    </a:moveTo>
                    <a:cubicBezTo>
                      <a:pt x="151463" y="304770"/>
                      <a:pt x="151017" y="304592"/>
                      <a:pt x="150660" y="304145"/>
                    </a:cubicBezTo>
                    <a:cubicBezTo>
                      <a:pt x="146911" y="299591"/>
                      <a:pt x="143252" y="295126"/>
                      <a:pt x="139681" y="290394"/>
                    </a:cubicBezTo>
                    <a:cubicBezTo>
                      <a:pt x="120670" y="265926"/>
                      <a:pt x="104159" y="239673"/>
                      <a:pt x="89521" y="212437"/>
                    </a:cubicBezTo>
                    <a:cubicBezTo>
                      <a:pt x="81578" y="211723"/>
                      <a:pt x="73634" y="210740"/>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8"/>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6"/>
                      <a:pt x="19279" y="99119"/>
                      <a:pt x="16066" y="98584"/>
                    </a:cubicBezTo>
                    <a:cubicBezTo>
                      <a:pt x="11067" y="97691"/>
                      <a:pt x="6069" y="96798"/>
                      <a:pt x="1071" y="95815"/>
                    </a:cubicBezTo>
                    <a:cubicBezTo>
                      <a:pt x="625" y="93672"/>
                      <a:pt x="268" y="91440"/>
                      <a:pt x="0" y="89297"/>
                    </a:cubicBezTo>
                    <a:cubicBezTo>
                      <a:pt x="5980" y="90458"/>
                      <a:pt x="11781" y="91619"/>
                      <a:pt x="17761" y="92690"/>
                    </a:cubicBezTo>
                    <a:cubicBezTo>
                      <a:pt x="19725" y="93137"/>
                      <a:pt x="21689" y="93494"/>
                      <a:pt x="23652" y="93940"/>
                    </a:cubicBezTo>
                    <a:cubicBezTo>
                      <a:pt x="29007" y="95012"/>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8"/>
                      <a:pt x="19011" y="5983"/>
                    </a:cubicBezTo>
                    <a:cubicBezTo>
                      <a:pt x="21332" y="3750"/>
                      <a:pt x="23652" y="1786"/>
                      <a:pt x="25883" y="0"/>
                    </a:cubicBezTo>
                    <a:cubicBezTo>
                      <a:pt x="31328" y="18574"/>
                      <a:pt x="36951" y="37148"/>
                      <a:pt x="42842" y="55454"/>
                    </a:cubicBezTo>
                    <a:cubicBezTo>
                      <a:pt x="44091" y="59472"/>
                      <a:pt x="45430" y="63490"/>
                      <a:pt x="46769" y="67508"/>
                    </a:cubicBezTo>
                    <a:cubicBezTo>
                      <a:pt x="56319" y="96530"/>
                      <a:pt x="66672" y="125194"/>
                      <a:pt x="78097" y="153412"/>
                    </a:cubicBezTo>
                    <a:cubicBezTo>
                      <a:pt x="89521" y="134302"/>
                      <a:pt x="101124" y="115371"/>
                      <a:pt x="112013" y="96084"/>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5"/>
                      <a:pt x="154230" y="301198"/>
                    </a:cubicBezTo>
                    <a:cubicBezTo>
                      <a:pt x="155747" y="302895"/>
                      <a:pt x="153694" y="305127"/>
                      <a:pt x="151909" y="304770"/>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3" name="Google Shape;2143;p48"/>
              <p:cNvSpPr/>
              <p:nvPr/>
            </p:nvSpPr>
            <p:spPr>
              <a:xfrm>
                <a:off x="844003" y="5465950"/>
                <a:ext cx="167593" cy="340555"/>
              </a:xfrm>
              <a:custGeom>
                <a:avLst/>
                <a:gdLst/>
                <a:ahLst/>
                <a:cxnLst/>
                <a:rect l="l" t="t" r="r" b="b"/>
                <a:pathLst>
                  <a:path w="167593" h="340555" extrusionOk="0">
                    <a:moveTo>
                      <a:pt x="141531"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0" y="340043"/>
                      <a:pt x="154" y="339061"/>
                    </a:cubicBezTo>
                    <a:cubicBezTo>
                      <a:pt x="27019" y="295126"/>
                      <a:pt x="52100" y="250210"/>
                      <a:pt x="74859" y="204311"/>
                    </a:cubicBezTo>
                    <a:cubicBezTo>
                      <a:pt x="57098" y="189756"/>
                      <a:pt x="39961" y="172790"/>
                      <a:pt x="24877" y="155019"/>
                    </a:cubicBezTo>
                    <a:lnTo>
                      <a:pt x="24877" y="154930"/>
                    </a:lnTo>
                    <a:cubicBezTo>
                      <a:pt x="25770" y="152340"/>
                      <a:pt x="26663" y="149662"/>
                      <a:pt x="27555" y="146983"/>
                    </a:cubicBezTo>
                    <a:cubicBezTo>
                      <a:pt x="45852" y="162163"/>
                      <a:pt x="63078" y="179576"/>
                      <a:pt x="78072" y="197703"/>
                    </a:cubicBezTo>
                    <a:cubicBezTo>
                      <a:pt x="91014" y="171183"/>
                      <a:pt x="103153" y="144215"/>
                      <a:pt x="114488" y="116800"/>
                    </a:cubicBezTo>
                    <a:cubicBezTo>
                      <a:pt x="96191" y="100102"/>
                      <a:pt x="77894" y="80100"/>
                      <a:pt x="62185" y="59293"/>
                    </a:cubicBezTo>
                    <a:lnTo>
                      <a:pt x="62185" y="59204"/>
                    </a:lnTo>
                    <a:cubicBezTo>
                      <a:pt x="63524" y="56793"/>
                      <a:pt x="64684" y="54293"/>
                      <a:pt x="66023" y="51971"/>
                    </a:cubicBezTo>
                    <a:cubicBezTo>
                      <a:pt x="71289" y="58222"/>
                      <a:pt x="76466" y="64740"/>
                      <a:pt x="81910" y="70902"/>
                    </a:cubicBezTo>
                    <a:cubicBezTo>
                      <a:pt x="93513" y="84029"/>
                      <a:pt x="105830" y="96619"/>
                      <a:pt x="117344" y="109924"/>
                    </a:cubicBezTo>
                    <a:cubicBezTo>
                      <a:pt x="117522" y="109657"/>
                      <a:pt x="117701" y="109299"/>
                      <a:pt x="117701" y="109032"/>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7"/>
                      <a:pt x="130464" y="53846"/>
                      <a:pt x="134302" y="63937"/>
                    </a:cubicBezTo>
                    <a:cubicBezTo>
                      <a:pt x="141621" y="42684"/>
                      <a:pt x="148047" y="21431"/>
                      <a:pt x="154295" y="0"/>
                    </a:cubicBezTo>
                    <a:cubicBezTo>
                      <a:pt x="160810" y="6251"/>
                      <a:pt x="165005" y="14377"/>
                      <a:pt x="167593" y="23753"/>
                    </a:cubicBezTo>
                    <a:cubicBezTo>
                      <a:pt x="167593" y="23843"/>
                      <a:pt x="167593" y="23843"/>
                      <a:pt x="167593" y="23931"/>
                    </a:cubicBezTo>
                    <a:cubicBezTo>
                      <a:pt x="158133" y="50095"/>
                      <a:pt x="147868" y="75724"/>
                      <a:pt x="137426" y="100727"/>
                    </a:cubicBezTo>
                    <a:cubicBezTo>
                      <a:pt x="126269" y="127606"/>
                      <a:pt x="114041" y="153859"/>
                      <a:pt x="100832" y="179665"/>
                    </a:cubicBezTo>
                    <a:cubicBezTo>
                      <a:pt x="113684" y="178326"/>
                      <a:pt x="126448" y="177612"/>
                      <a:pt x="139300" y="176897"/>
                    </a:cubicBezTo>
                    <a:cubicBezTo>
                      <a:pt x="140014" y="176897"/>
                      <a:pt x="140728" y="176808"/>
                      <a:pt x="141531" y="17671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4" name="Google Shape;2144;p48"/>
              <p:cNvSpPr/>
              <p:nvPr/>
            </p:nvSpPr>
            <p:spPr>
              <a:xfrm>
                <a:off x="699835" y="5186184"/>
                <a:ext cx="172794" cy="362317"/>
              </a:xfrm>
              <a:custGeom>
                <a:avLst/>
                <a:gdLst/>
                <a:ahLst/>
                <a:cxnLst/>
                <a:rect l="l" t="t" r="r" b="b"/>
                <a:pathLst>
                  <a:path w="172794" h="362317" extrusionOk="0">
                    <a:moveTo>
                      <a:pt x="118439" y="359598"/>
                    </a:moveTo>
                    <a:cubicBezTo>
                      <a:pt x="117814" y="363617"/>
                      <a:pt x="111299" y="362991"/>
                      <a:pt x="111477" y="358973"/>
                    </a:cubicBezTo>
                    <a:cubicBezTo>
                      <a:pt x="112816" y="312003"/>
                      <a:pt x="110942" y="266372"/>
                      <a:pt x="106033" y="221813"/>
                    </a:cubicBezTo>
                    <a:cubicBezTo>
                      <a:pt x="95412" y="218777"/>
                      <a:pt x="84880" y="215920"/>
                      <a:pt x="74259" y="212973"/>
                    </a:cubicBezTo>
                    <a:cubicBezTo>
                      <a:pt x="54712" y="207436"/>
                      <a:pt x="35255" y="201989"/>
                      <a:pt x="15887" y="196006"/>
                    </a:cubicBezTo>
                    <a:cubicBezTo>
                      <a:pt x="15352" y="193953"/>
                      <a:pt x="14816" y="191988"/>
                      <a:pt x="14370" y="189934"/>
                    </a:cubicBezTo>
                    <a:cubicBezTo>
                      <a:pt x="34184" y="195024"/>
                      <a:pt x="53909" y="200560"/>
                      <a:pt x="73634" y="206097"/>
                    </a:cubicBezTo>
                    <a:cubicBezTo>
                      <a:pt x="84166" y="209133"/>
                      <a:pt x="94698" y="212169"/>
                      <a:pt x="105140" y="215205"/>
                    </a:cubicBezTo>
                    <a:cubicBezTo>
                      <a:pt x="103534" y="201543"/>
                      <a:pt x="101660" y="187970"/>
                      <a:pt x="99339" y="174397"/>
                    </a:cubicBezTo>
                    <a:cubicBezTo>
                      <a:pt x="98000" y="166092"/>
                      <a:pt x="96572" y="157877"/>
                      <a:pt x="94966" y="149572"/>
                    </a:cubicBezTo>
                    <a:cubicBezTo>
                      <a:pt x="63905" y="137338"/>
                      <a:pt x="32399" y="126712"/>
                      <a:pt x="893" y="116354"/>
                    </a:cubicBezTo>
                    <a:cubicBezTo>
                      <a:pt x="535" y="112693"/>
                      <a:pt x="178" y="109121"/>
                      <a:pt x="0" y="105548"/>
                    </a:cubicBezTo>
                    <a:cubicBezTo>
                      <a:pt x="31417" y="114657"/>
                      <a:pt x="62299" y="125998"/>
                      <a:pt x="92734" y="138142"/>
                    </a:cubicBezTo>
                    <a:cubicBezTo>
                      <a:pt x="82916" y="91976"/>
                      <a:pt x="69171" y="46791"/>
                      <a:pt x="50964" y="1875"/>
                    </a:cubicBezTo>
                    <a:cubicBezTo>
                      <a:pt x="55694" y="803"/>
                      <a:pt x="60960" y="89"/>
                      <a:pt x="66583" y="0"/>
                    </a:cubicBezTo>
                    <a:cubicBezTo>
                      <a:pt x="90949" y="54381"/>
                      <a:pt x="108353" y="112781"/>
                      <a:pt x="117547" y="172164"/>
                    </a:cubicBezTo>
                    <a:cubicBezTo>
                      <a:pt x="134862" y="149215"/>
                      <a:pt x="153426" y="127426"/>
                      <a:pt x="170563" y="104388"/>
                    </a:cubicBezTo>
                    <a:cubicBezTo>
                      <a:pt x="171456" y="109121"/>
                      <a:pt x="172170" y="113854"/>
                      <a:pt x="172794" y="118854"/>
                    </a:cubicBezTo>
                    <a:cubicBezTo>
                      <a:pt x="157175" y="141982"/>
                      <a:pt x="139324" y="164038"/>
                      <a:pt x="118885" y="181004"/>
                    </a:cubicBezTo>
                    <a:cubicBezTo>
                      <a:pt x="125222" y="225742"/>
                      <a:pt x="127097" y="270926"/>
                      <a:pt x="123705" y="315396"/>
                    </a:cubicBezTo>
                    <a:lnTo>
                      <a:pt x="123616" y="315664"/>
                    </a:lnTo>
                    <a:cubicBezTo>
                      <a:pt x="122366" y="330398"/>
                      <a:pt x="120670" y="345132"/>
                      <a:pt x="118439" y="35959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5" name="Google Shape;2145;p48"/>
              <p:cNvSpPr/>
              <p:nvPr/>
            </p:nvSpPr>
            <p:spPr>
              <a:xfrm>
                <a:off x="678214" y="6572875"/>
                <a:ext cx="389344" cy="412965"/>
              </a:xfrm>
              <a:custGeom>
                <a:avLst/>
                <a:gdLst/>
                <a:ahLst/>
                <a:cxnLst/>
                <a:rect l="l" t="t" r="r" b="b"/>
                <a:pathLst>
                  <a:path w="389344" h="412965" extrusionOk="0">
                    <a:moveTo>
                      <a:pt x="262783" y="159395"/>
                    </a:moveTo>
                    <a:cubicBezTo>
                      <a:pt x="252251" y="170825"/>
                      <a:pt x="241541" y="182165"/>
                      <a:pt x="230920" y="193506"/>
                    </a:cubicBezTo>
                    <a:cubicBezTo>
                      <a:pt x="244218" y="194846"/>
                      <a:pt x="257785" y="195917"/>
                      <a:pt x="271351" y="196989"/>
                    </a:cubicBezTo>
                    <a:cubicBezTo>
                      <a:pt x="279563" y="197525"/>
                      <a:pt x="287774" y="198329"/>
                      <a:pt x="296075" y="199043"/>
                    </a:cubicBezTo>
                    <a:cubicBezTo>
                      <a:pt x="306428" y="200114"/>
                      <a:pt x="316871" y="201275"/>
                      <a:pt x="327135" y="202882"/>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845" y="351741"/>
                      <a:pt x="133366" y="349329"/>
                    </a:cubicBezTo>
                    <a:cubicBezTo>
                      <a:pt x="126761" y="347454"/>
                      <a:pt x="120156" y="345490"/>
                      <a:pt x="113641" y="343436"/>
                    </a:cubicBezTo>
                    <a:cubicBezTo>
                      <a:pt x="106858" y="341292"/>
                      <a:pt x="100342" y="339149"/>
                      <a:pt x="93737" y="336917"/>
                    </a:cubicBezTo>
                    <a:cubicBezTo>
                      <a:pt x="69282" y="361920"/>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7"/>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5"/>
                      <a:pt x="93023" y="210026"/>
                    </a:cubicBezTo>
                    <a:cubicBezTo>
                      <a:pt x="94451" y="207705"/>
                      <a:pt x="95969" y="205383"/>
                      <a:pt x="97486" y="203150"/>
                    </a:cubicBezTo>
                    <a:cubicBezTo>
                      <a:pt x="99628" y="208597"/>
                      <a:pt x="101949" y="214044"/>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5"/>
                      <a:pt x="241362" y="161627"/>
                    </a:cubicBezTo>
                    <a:cubicBezTo>
                      <a:pt x="230920" y="147607"/>
                      <a:pt x="225207" y="129480"/>
                      <a:pt x="219317" y="113497"/>
                    </a:cubicBezTo>
                    <a:cubicBezTo>
                      <a:pt x="217978" y="109835"/>
                      <a:pt x="216550" y="106085"/>
                      <a:pt x="215300" y="102423"/>
                    </a:cubicBezTo>
                    <a:cubicBezTo>
                      <a:pt x="214229" y="99744"/>
                      <a:pt x="213158" y="96976"/>
                      <a:pt x="212176" y="94208"/>
                    </a:cubicBezTo>
                    <a:cubicBezTo>
                      <a:pt x="208517" y="84564"/>
                      <a:pt x="204947" y="74652"/>
                      <a:pt x="201823" y="64830"/>
                    </a:cubicBezTo>
                    <a:cubicBezTo>
                      <a:pt x="203697" y="62597"/>
                      <a:pt x="205750" y="60454"/>
                      <a:pt x="207714" y="58400"/>
                    </a:cubicBezTo>
                    <a:cubicBezTo>
                      <a:pt x="212623" y="67062"/>
                      <a:pt x="216193" y="76349"/>
                      <a:pt x="219584" y="85635"/>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2"/>
                      <a:pt x="271887" y="128141"/>
                    </a:cubicBezTo>
                    <a:cubicBezTo>
                      <a:pt x="275189" y="124480"/>
                      <a:pt x="278402" y="120908"/>
                      <a:pt x="281705" y="117247"/>
                    </a:cubicBezTo>
                    <a:cubicBezTo>
                      <a:pt x="275993" y="95637"/>
                      <a:pt x="270727" y="73849"/>
                      <a:pt x="265282" y="52149"/>
                    </a:cubicBezTo>
                    <a:cubicBezTo>
                      <a:pt x="262158" y="39290"/>
                      <a:pt x="258142" y="26253"/>
                      <a:pt x="255464" y="13126"/>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0"/>
                    </a:cubicBezTo>
                    <a:cubicBezTo>
                      <a:pt x="354357" y="62151"/>
                      <a:pt x="313657" y="104299"/>
                      <a:pt x="277331" y="143678"/>
                    </a:cubicBezTo>
                    <a:cubicBezTo>
                      <a:pt x="306696" y="145375"/>
                      <a:pt x="336596" y="148947"/>
                      <a:pt x="365871" y="152697"/>
                    </a:cubicBezTo>
                    <a:cubicBezTo>
                      <a:pt x="364264" y="155376"/>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94"/>
                      <a:pt x="265193" y="156984"/>
                      <a:pt x="262783" y="15939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6" name="Google Shape;2146;p48"/>
              <p:cNvSpPr/>
              <p:nvPr/>
            </p:nvSpPr>
            <p:spPr>
              <a:xfrm>
                <a:off x="469918" y="6448484"/>
                <a:ext cx="151758" cy="373623"/>
              </a:xfrm>
              <a:custGeom>
                <a:avLst/>
                <a:gdLst/>
                <a:ahLst/>
                <a:cxnLst/>
                <a:rect l="l" t="t" r="r" b="b"/>
                <a:pathLst>
                  <a:path w="151758" h="373623" extrusionOk="0">
                    <a:moveTo>
                      <a:pt x="145304" y="371921"/>
                    </a:moveTo>
                    <a:cubicBezTo>
                      <a:pt x="131024" y="348704"/>
                      <a:pt x="116029" y="323791"/>
                      <a:pt x="101213" y="297715"/>
                    </a:cubicBezTo>
                    <a:cubicBezTo>
                      <a:pt x="92109" y="297269"/>
                      <a:pt x="82916" y="296287"/>
                      <a:pt x="73723" y="294947"/>
                    </a:cubicBezTo>
                    <a:cubicBezTo>
                      <a:pt x="67565" y="294144"/>
                      <a:pt x="61496" y="293072"/>
                      <a:pt x="55516" y="292001"/>
                    </a:cubicBezTo>
                    <a:cubicBezTo>
                      <a:pt x="54891" y="291822"/>
                      <a:pt x="54266" y="291822"/>
                      <a:pt x="53730" y="291643"/>
                    </a:cubicBezTo>
                    <a:cubicBezTo>
                      <a:pt x="53641" y="291643"/>
                      <a:pt x="53641" y="291643"/>
                      <a:pt x="53641" y="291643"/>
                    </a:cubicBezTo>
                    <a:cubicBezTo>
                      <a:pt x="51767" y="287179"/>
                      <a:pt x="49893" y="282803"/>
                      <a:pt x="48018" y="278338"/>
                    </a:cubicBezTo>
                    <a:cubicBezTo>
                      <a:pt x="48911" y="278517"/>
                      <a:pt x="49714" y="278606"/>
                      <a:pt x="50517" y="278785"/>
                    </a:cubicBezTo>
                    <a:cubicBezTo>
                      <a:pt x="56497" y="279856"/>
                      <a:pt x="62388" y="281017"/>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3"/>
                      <a:pt x="7229" y="156001"/>
                    </a:cubicBezTo>
                    <a:cubicBezTo>
                      <a:pt x="6515" y="155734"/>
                      <a:pt x="5801" y="155466"/>
                      <a:pt x="5087" y="155109"/>
                    </a:cubicBezTo>
                    <a:cubicBezTo>
                      <a:pt x="3927" y="150733"/>
                      <a:pt x="2767" y="146179"/>
                      <a:pt x="1696" y="141893"/>
                    </a:cubicBezTo>
                    <a:cubicBezTo>
                      <a:pt x="3392" y="142607"/>
                      <a:pt x="5177" y="143232"/>
                      <a:pt x="6783" y="144036"/>
                    </a:cubicBezTo>
                    <a:cubicBezTo>
                      <a:pt x="11246" y="145821"/>
                      <a:pt x="15798" y="147607"/>
                      <a:pt x="20082" y="149572"/>
                    </a:cubicBezTo>
                    <a:cubicBezTo>
                      <a:pt x="24277" y="151269"/>
                      <a:pt x="28383" y="153055"/>
                      <a:pt x="32488" y="155109"/>
                    </a:cubicBezTo>
                    <a:cubicBezTo>
                      <a:pt x="25526" y="136892"/>
                      <a:pt x="19457" y="118497"/>
                      <a:pt x="14459" y="100101"/>
                    </a:cubicBezTo>
                    <a:cubicBezTo>
                      <a:pt x="14459" y="100013"/>
                      <a:pt x="14459" y="100013"/>
                      <a:pt x="14459" y="100013"/>
                    </a:cubicBezTo>
                    <a:cubicBezTo>
                      <a:pt x="10264" y="85189"/>
                      <a:pt x="6962" y="70544"/>
                      <a:pt x="4463" y="55721"/>
                    </a:cubicBezTo>
                    <a:cubicBezTo>
                      <a:pt x="2410" y="44380"/>
                      <a:pt x="893" y="33040"/>
                      <a:pt x="0" y="21699"/>
                    </a:cubicBezTo>
                    <a:cubicBezTo>
                      <a:pt x="4195" y="12680"/>
                      <a:pt x="10264" y="5268"/>
                      <a:pt x="18208" y="0"/>
                    </a:cubicBezTo>
                    <a:cubicBezTo>
                      <a:pt x="20082" y="13305"/>
                      <a:pt x="22135" y="26610"/>
                      <a:pt x="24366" y="39826"/>
                    </a:cubicBezTo>
                    <a:cubicBezTo>
                      <a:pt x="25080" y="44023"/>
                      <a:pt x="25883" y="48399"/>
                      <a:pt x="26597" y="52596"/>
                    </a:cubicBezTo>
                    <a:cubicBezTo>
                      <a:pt x="33470" y="90190"/>
                      <a:pt x="42485" y="127159"/>
                      <a:pt x="56587" y="164395"/>
                    </a:cubicBezTo>
                    <a:cubicBezTo>
                      <a:pt x="58729" y="169932"/>
                      <a:pt x="61049" y="175468"/>
                      <a:pt x="63281" y="181004"/>
                    </a:cubicBezTo>
                    <a:cubicBezTo>
                      <a:pt x="72027" y="169396"/>
                      <a:pt x="82202" y="158502"/>
                      <a:pt x="90592" y="146625"/>
                    </a:cubicBezTo>
                    <a:cubicBezTo>
                      <a:pt x="97465" y="136981"/>
                      <a:pt x="104337" y="127248"/>
                      <a:pt x="110853" y="117425"/>
                    </a:cubicBezTo>
                    <a:cubicBezTo>
                      <a:pt x="112459" y="114836"/>
                      <a:pt x="114155" y="112335"/>
                      <a:pt x="115762" y="109835"/>
                    </a:cubicBezTo>
                    <a:cubicBezTo>
                      <a:pt x="119689" y="103763"/>
                      <a:pt x="123527" y="97691"/>
                      <a:pt x="127186" y="91440"/>
                    </a:cubicBezTo>
                    <a:cubicBezTo>
                      <a:pt x="127543" y="90725"/>
                      <a:pt x="128257" y="90815"/>
                      <a:pt x="128614" y="91172"/>
                    </a:cubicBezTo>
                    <a:cubicBezTo>
                      <a:pt x="128971" y="91440"/>
                      <a:pt x="129060" y="91708"/>
                      <a:pt x="128882" y="92154"/>
                    </a:cubicBezTo>
                    <a:lnTo>
                      <a:pt x="128882" y="92243"/>
                    </a:lnTo>
                    <a:cubicBezTo>
                      <a:pt x="125490" y="100013"/>
                      <a:pt x="121920" y="108138"/>
                      <a:pt x="117904" y="116264"/>
                    </a:cubicBezTo>
                    <a:cubicBezTo>
                      <a:pt x="116565" y="119300"/>
                      <a:pt x="114958" y="122426"/>
                      <a:pt x="113352" y="125373"/>
                    </a:cubicBezTo>
                    <a:cubicBezTo>
                      <a:pt x="101213" y="149394"/>
                      <a:pt x="86129" y="173236"/>
                      <a:pt x="67118" y="190738"/>
                    </a:cubicBezTo>
                    <a:cubicBezTo>
                      <a:pt x="71403" y="201275"/>
                      <a:pt x="75955" y="211723"/>
                      <a:pt x="80596" y="221992"/>
                    </a:cubicBezTo>
                    <a:cubicBezTo>
                      <a:pt x="95680" y="205025"/>
                      <a:pt x="111656" y="188863"/>
                      <a:pt x="124776" y="170200"/>
                    </a:cubicBezTo>
                    <a:cubicBezTo>
                      <a:pt x="124776" y="170200"/>
                      <a:pt x="124776" y="170200"/>
                      <a:pt x="124776" y="170110"/>
                    </a:cubicBezTo>
                    <a:cubicBezTo>
                      <a:pt x="126026" y="168503"/>
                      <a:pt x="127007" y="166896"/>
                      <a:pt x="128168" y="165199"/>
                    </a:cubicBezTo>
                    <a:cubicBezTo>
                      <a:pt x="129507" y="163145"/>
                      <a:pt x="130935" y="161002"/>
                      <a:pt x="132273" y="158859"/>
                    </a:cubicBezTo>
                    <a:cubicBezTo>
                      <a:pt x="135040" y="154394"/>
                      <a:pt x="137807" y="149840"/>
                      <a:pt x="140663" y="145464"/>
                    </a:cubicBezTo>
                    <a:cubicBezTo>
                      <a:pt x="141199" y="148143"/>
                      <a:pt x="141734" y="150733"/>
                      <a:pt x="142091" y="153055"/>
                    </a:cubicBezTo>
                    <a:cubicBezTo>
                      <a:pt x="139414" y="156895"/>
                      <a:pt x="136736" y="160556"/>
                      <a:pt x="134058" y="164395"/>
                    </a:cubicBezTo>
                    <a:cubicBezTo>
                      <a:pt x="131292" y="168235"/>
                      <a:pt x="128703" y="171896"/>
                      <a:pt x="125936" y="175736"/>
                    </a:cubicBezTo>
                    <a:cubicBezTo>
                      <a:pt x="112816" y="194131"/>
                      <a:pt x="99339" y="212258"/>
                      <a:pt x="83898" y="229404"/>
                    </a:cubicBezTo>
                    <a:cubicBezTo>
                      <a:pt x="105319" y="276106"/>
                      <a:pt x="129150" y="321736"/>
                      <a:pt x="151374" y="368081"/>
                    </a:cubicBezTo>
                    <a:cubicBezTo>
                      <a:pt x="153248" y="372100"/>
                      <a:pt x="147803" y="375940"/>
                      <a:pt x="145304" y="37192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7" name="Google Shape;2147;p48"/>
              <p:cNvSpPr/>
              <p:nvPr/>
            </p:nvSpPr>
            <p:spPr>
              <a:xfrm>
                <a:off x="365759" y="6830496"/>
                <a:ext cx="188502" cy="448180"/>
              </a:xfrm>
              <a:custGeom>
                <a:avLst/>
                <a:gdLst/>
                <a:ahLst/>
                <a:cxnLst/>
                <a:rect l="l" t="t" r="r" b="b"/>
                <a:pathLst>
                  <a:path w="188502" h="448180" extrusionOk="0">
                    <a:moveTo>
                      <a:pt x="151284" y="443627"/>
                    </a:moveTo>
                    <a:cubicBezTo>
                      <a:pt x="150927" y="449253"/>
                      <a:pt x="142448" y="449967"/>
                      <a:pt x="142359" y="444074"/>
                    </a:cubicBezTo>
                    <a:cubicBezTo>
                      <a:pt x="142091" y="437912"/>
                      <a:pt x="141734" y="431751"/>
                      <a:pt x="141466" y="425679"/>
                    </a:cubicBezTo>
                    <a:cubicBezTo>
                      <a:pt x="104159" y="422553"/>
                      <a:pt x="66761" y="416302"/>
                      <a:pt x="29900" y="408712"/>
                    </a:cubicBezTo>
                    <a:cubicBezTo>
                      <a:pt x="29454" y="406658"/>
                      <a:pt x="29007" y="404515"/>
                      <a:pt x="28472" y="402461"/>
                    </a:cubicBezTo>
                    <a:cubicBezTo>
                      <a:pt x="66047" y="408712"/>
                      <a:pt x="103802" y="413891"/>
                      <a:pt x="141288" y="420231"/>
                    </a:cubicBezTo>
                    <a:cubicBezTo>
                      <a:pt x="139324" y="378083"/>
                      <a:pt x="136736" y="336203"/>
                      <a:pt x="132452" y="294680"/>
                    </a:cubicBezTo>
                    <a:cubicBezTo>
                      <a:pt x="89967" y="288518"/>
                      <a:pt x="47483" y="279410"/>
                      <a:pt x="5444" y="269409"/>
                    </a:cubicBezTo>
                    <a:cubicBezTo>
                      <a:pt x="4998" y="266373"/>
                      <a:pt x="4641" y="263336"/>
                      <a:pt x="4284" y="260301"/>
                    </a:cubicBezTo>
                    <a:cubicBezTo>
                      <a:pt x="47126" y="267623"/>
                      <a:pt x="89967" y="275838"/>
                      <a:pt x="131559" y="286733"/>
                    </a:cubicBezTo>
                    <a:cubicBezTo>
                      <a:pt x="129685" y="269409"/>
                      <a:pt x="127454" y="252264"/>
                      <a:pt x="125044" y="235029"/>
                    </a:cubicBezTo>
                    <a:cubicBezTo>
                      <a:pt x="93984" y="234940"/>
                      <a:pt x="62924" y="225207"/>
                      <a:pt x="32845" y="218331"/>
                    </a:cubicBezTo>
                    <a:cubicBezTo>
                      <a:pt x="22046" y="215831"/>
                      <a:pt x="11157" y="213420"/>
                      <a:pt x="446" y="210741"/>
                    </a:cubicBezTo>
                    <a:cubicBezTo>
                      <a:pt x="268" y="207526"/>
                      <a:pt x="0" y="204311"/>
                      <a:pt x="0" y="201097"/>
                    </a:cubicBezTo>
                    <a:cubicBezTo>
                      <a:pt x="14013" y="204401"/>
                      <a:pt x="28115" y="207794"/>
                      <a:pt x="42217" y="210919"/>
                    </a:cubicBezTo>
                    <a:cubicBezTo>
                      <a:pt x="69350" y="216813"/>
                      <a:pt x="98179" y="220117"/>
                      <a:pt x="124241" y="230029"/>
                    </a:cubicBezTo>
                    <a:cubicBezTo>
                      <a:pt x="118618" y="192971"/>
                      <a:pt x="111210" y="155913"/>
                      <a:pt x="101213" y="118854"/>
                    </a:cubicBezTo>
                    <a:cubicBezTo>
                      <a:pt x="90860" y="80814"/>
                      <a:pt x="79346" y="41523"/>
                      <a:pt x="64173" y="4018"/>
                    </a:cubicBezTo>
                    <a:cubicBezTo>
                      <a:pt x="66851" y="2501"/>
                      <a:pt x="69707" y="1161"/>
                      <a:pt x="72741" y="0"/>
                    </a:cubicBezTo>
                    <a:cubicBezTo>
                      <a:pt x="85505" y="30182"/>
                      <a:pt x="95769" y="61526"/>
                      <a:pt x="105051" y="92244"/>
                    </a:cubicBezTo>
                    <a:cubicBezTo>
                      <a:pt x="111031" y="112425"/>
                      <a:pt x="116654" y="132963"/>
                      <a:pt x="121831" y="153680"/>
                    </a:cubicBezTo>
                    <a:cubicBezTo>
                      <a:pt x="131649" y="120730"/>
                      <a:pt x="142091" y="87779"/>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2"/>
                      <a:pt x="169046" y="281107"/>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8"/>
                      <a:pt x="161905" y="297002"/>
                      <a:pt x="149410" y="309235"/>
                    </a:cubicBezTo>
                    <a:cubicBezTo>
                      <a:pt x="149321" y="309414"/>
                      <a:pt x="149142" y="309325"/>
                      <a:pt x="148964" y="309414"/>
                    </a:cubicBezTo>
                    <a:cubicBezTo>
                      <a:pt x="153248" y="354598"/>
                      <a:pt x="154408" y="399514"/>
                      <a:pt x="151284" y="44362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148" name="Google Shape;2148;p48"/>
          <p:cNvSpPr/>
          <p:nvPr/>
        </p:nvSpPr>
        <p:spPr>
          <a:xfrm>
            <a:off x="1099608" y="5962908"/>
            <a:ext cx="1106332" cy="1456087"/>
          </a:xfrm>
          <a:custGeom>
            <a:avLst/>
            <a:gdLst/>
            <a:ahLst/>
            <a:cxnLst/>
            <a:rect l="l" t="t" r="r" b="b"/>
            <a:pathLst>
              <a:path w="1125084" h="1480766" extrusionOk="0">
                <a:moveTo>
                  <a:pt x="1073570" y="408537"/>
                </a:moveTo>
                <a:cubicBezTo>
                  <a:pt x="1094812" y="388267"/>
                  <a:pt x="1139439" y="335224"/>
                  <a:pt x="1120517" y="301917"/>
                </a:cubicBezTo>
                <a:cubicBezTo>
                  <a:pt x="1095258" y="257625"/>
                  <a:pt x="1020910" y="316650"/>
                  <a:pt x="997347" y="332546"/>
                </a:cubicBezTo>
                <a:cubicBezTo>
                  <a:pt x="965038" y="354155"/>
                  <a:pt x="932193" y="379962"/>
                  <a:pt x="907380" y="411127"/>
                </a:cubicBezTo>
                <a:cubicBezTo>
                  <a:pt x="930140" y="338707"/>
                  <a:pt x="948526" y="265037"/>
                  <a:pt x="962360" y="190921"/>
                </a:cubicBezTo>
                <a:cubicBezTo>
                  <a:pt x="967537" y="173240"/>
                  <a:pt x="970839" y="154666"/>
                  <a:pt x="971821" y="136003"/>
                </a:cubicBezTo>
                <a:cubicBezTo>
                  <a:pt x="972178" y="133771"/>
                  <a:pt x="972535" y="131538"/>
                  <a:pt x="972803" y="129216"/>
                </a:cubicBezTo>
                <a:cubicBezTo>
                  <a:pt x="972446" y="116626"/>
                  <a:pt x="971285" y="106178"/>
                  <a:pt x="970482" y="99838"/>
                </a:cubicBezTo>
                <a:cubicBezTo>
                  <a:pt x="969947" y="95819"/>
                  <a:pt x="969500" y="93498"/>
                  <a:pt x="969500" y="93498"/>
                </a:cubicBezTo>
                <a:lnTo>
                  <a:pt x="969233" y="91533"/>
                </a:lnTo>
                <a:cubicBezTo>
                  <a:pt x="967715" y="83229"/>
                  <a:pt x="965752" y="75103"/>
                  <a:pt x="963163" y="67334"/>
                </a:cubicBezTo>
                <a:cubicBezTo>
                  <a:pt x="954952" y="43938"/>
                  <a:pt x="927551" y="-6604"/>
                  <a:pt x="896848" y="718"/>
                </a:cubicBezTo>
                <a:cubicBezTo>
                  <a:pt x="863200" y="8844"/>
                  <a:pt x="856863" y="58672"/>
                  <a:pt x="858916" y="85997"/>
                </a:cubicBezTo>
                <a:cubicBezTo>
                  <a:pt x="864003" y="155291"/>
                  <a:pt x="912111" y="206012"/>
                  <a:pt x="930229" y="270752"/>
                </a:cubicBezTo>
                <a:cubicBezTo>
                  <a:pt x="931032" y="273520"/>
                  <a:pt x="865342" y="503460"/>
                  <a:pt x="814824" y="611598"/>
                </a:cubicBezTo>
                <a:cubicBezTo>
                  <a:pt x="824285" y="547751"/>
                  <a:pt x="836870" y="307453"/>
                  <a:pt x="764486" y="333171"/>
                </a:cubicBezTo>
                <a:cubicBezTo>
                  <a:pt x="723965" y="347458"/>
                  <a:pt x="728695" y="425415"/>
                  <a:pt x="731551" y="455865"/>
                </a:cubicBezTo>
                <a:cubicBezTo>
                  <a:pt x="737442" y="518283"/>
                  <a:pt x="759844" y="588470"/>
                  <a:pt x="803846" y="634726"/>
                </a:cubicBezTo>
                <a:cubicBezTo>
                  <a:pt x="757970" y="729560"/>
                  <a:pt x="704418" y="820374"/>
                  <a:pt x="643547" y="905653"/>
                </a:cubicBezTo>
                <a:cubicBezTo>
                  <a:pt x="633016" y="920298"/>
                  <a:pt x="622216" y="934764"/>
                  <a:pt x="611327" y="949051"/>
                </a:cubicBezTo>
                <a:cubicBezTo>
                  <a:pt x="640780" y="875739"/>
                  <a:pt x="703079" y="668570"/>
                  <a:pt x="611327" y="685089"/>
                </a:cubicBezTo>
                <a:cubicBezTo>
                  <a:pt x="571877" y="692144"/>
                  <a:pt x="564558" y="757241"/>
                  <a:pt x="563398" y="787603"/>
                </a:cubicBezTo>
                <a:cubicBezTo>
                  <a:pt x="560810" y="850021"/>
                  <a:pt x="576607" y="916636"/>
                  <a:pt x="588032" y="978787"/>
                </a:cubicBezTo>
                <a:cubicBezTo>
                  <a:pt x="543405" y="1034419"/>
                  <a:pt x="495922" y="1086568"/>
                  <a:pt x="445673" y="1135771"/>
                </a:cubicBezTo>
                <a:cubicBezTo>
                  <a:pt x="439693" y="1140504"/>
                  <a:pt x="434159" y="1145772"/>
                  <a:pt x="429339" y="1151844"/>
                </a:cubicBezTo>
                <a:cubicBezTo>
                  <a:pt x="384534" y="1194707"/>
                  <a:pt x="337766" y="1235426"/>
                  <a:pt x="289033" y="1274092"/>
                </a:cubicBezTo>
                <a:cubicBezTo>
                  <a:pt x="301618" y="1179259"/>
                  <a:pt x="338658" y="1092998"/>
                  <a:pt x="358026" y="999147"/>
                </a:cubicBezTo>
                <a:cubicBezTo>
                  <a:pt x="364185" y="969679"/>
                  <a:pt x="384891" y="885561"/>
                  <a:pt x="329465" y="889669"/>
                </a:cubicBezTo>
                <a:cubicBezTo>
                  <a:pt x="277877" y="893509"/>
                  <a:pt x="251279" y="987806"/>
                  <a:pt x="245656" y="1026204"/>
                </a:cubicBezTo>
                <a:cubicBezTo>
                  <a:pt x="239587" y="1068977"/>
                  <a:pt x="243960" y="1111928"/>
                  <a:pt x="249762" y="1154434"/>
                </a:cubicBezTo>
                <a:cubicBezTo>
                  <a:pt x="255563" y="1195778"/>
                  <a:pt x="259758" y="1240070"/>
                  <a:pt x="271004" y="1280879"/>
                </a:cubicBezTo>
                <a:cubicBezTo>
                  <a:pt x="270915" y="1283379"/>
                  <a:pt x="271004" y="1285969"/>
                  <a:pt x="270915" y="1288469"/>
                </a:cubicBezTo>
                <a:cubicBezTo>
                  <a:pt x="230126" y="1320258"/>
                  <a:pt x="188088" y="1350619"/>
                  <a:pt x="145068" y="1379819"/>
                </a:cubicBezTo>
                <a:cubicBezTo>
                  <a:pt x="144264" y="1379998"/>
                  <a:pt x="143372" y="1380266"/>
                  <a:pt x="142658" y="1380534"/>
                </a:cubicBezTo>
                <a:cubicBezTo>
                  <a:pt x="139891" y="1381248"/>
                  <a:pt x="138374" y="1382945"/>
                  <a:pt x="137660" y="1384909"/>
                </a:cubicBezTo>
                <a:cubicBezTo>
                  <a:pt x="93836" y="1414466"/>
                  <a:pt x="48763" y="1442952"/>
                  <a:pt x="2887" y="1470366"/>
                </a:cubicBezTo>
                <a:cubicBezTo>
                  <a:pt x="-3361" y="1474028"/>
                  <a:pt x="1548" y="1483136"/>
                  <a:pt x="7975" y="1480189"/>
                </a:cubicBezTo>
                <a:cubicBezTo>
                  <a:pt x="59920" y="1456347"/>
                  <a:pt x="109991" y="1429468"/>
                  <a:pt x="158456" y="1400179"/>
                </a:cubicBezTo>
                <a:cubicBezTo>
                  <a:pt x="234857" y="1431165"/>
                  <a:pt x="332410" y="1437326"/>
                  <a:pt x="413631" y="1430987"/>
                </a:cubicBezTo>
                <a:cubicBezTo>
                  <a:pt x="455044" y="1427772"/>
                  <a:pt x="562505" y="1413127"/>
                  <a:pt x="575447" y="1359995"/>
                </a:cubicBezTo>
                <a:cubicBezTo>
                  <a:pt x="589371" y="1302845"/>
                  <a:pt x="486551" y="1312132"/>
                  <a:pt x="456919" y="1315883"/>
                </a:cubicBezTo>
                <a:cubicBezTo>
                  <a:pt x="379090" y="1325795"/>
                  <a:pt x="298226" y="1341690"/>
                  <a:pt x="220130" y="1360531"/>
                </a:cubicBezTo>
                <a:cubicBezTo>
                  <a:pt x="295995" y="1309454"/>
                  <a:pt x="366773" y="1251678"/>
                  <a:pt x="432553" y="1188545"/>
                </a:cubicBezTo>
                <a:cubicBezTo>
                  <a:pt x="512613" y="1190063"/>
                  <a:pt x="595440" y="1184170"/>
                  <a:pt x="671394" y="1157827"/>
                </a:cubicBezTo>
                <a:cubicBezTo>
                  <a:pt x="704240" y="1146397"/>
                  <a:pt x="795635" y="1109785"/>
                  <a:pt x="782693" y="1061119"/>
                </a:cubicBezTo>
                <a:cubicBezTo>
                  <a:pt x="768413" y="1007183"/>
                  <a:pt x="672198" y="1027008"/>
                  <a:pt x="639352" y="1039688"/>
                </a:cubicBezTo>
                <a:cubicBezTo>
                  <a:pt x="600349" y="1054779"/>
                  <a:pt x="562505" y="1074245"/>
                  <a:pt x="524841" y="1092998"/>
                </a:cubicBezTo>
                <a:cubicBezTo>
                  <a:pt x="591334" y="1018345"/>
                  <a:pt x="651312" y="937800"/>
                  <a:pt x="704597" y="852789"/>
                </a:cubicBezTo>
                <a:cubicBezTo>
                  <a:pt x="766003" y="845824"/>
                  <a:pt x="827320" y="825911"/>
                  <a:pt x="880158" y="794211"/>
                </a:cubicBezTo>
                <a:cubicBezTo>
                  <a:pt x="909879" y="776441"/>
                  <a:pt x="992260" y="726791"/>
                  <a:pt x="978872" y="683303"/>
                </a:cubicBezTo>
                <a:cubicBezTo>
                  <a:pt x="966198" y="642227"/>
                  <a:pt x="895956" y="673302"/>
                  <a:pt x="872304" y="684375"/>
                </a:cubicBezTo>
                <a:cubicBezTo>
                  <a:pt x="829641" y="704556"/>
                  <a:pt x="787959" y="736346"/>
                  <a:pt x="752347" y="771976"/>
                </a:cubicBezTo>
                <a:cubicBezTo>
                  <a:pt x="799919" y="686876"/>
                  <a:pt x="840797" y="597936"/>
                  <a:pt x="874803" y="506585"/>
                </a:cubicBezTo>
                <a:cubicBezTo>
                  <a:pt x="943171" y="482297"/>
                  <a:pt x="1020018" y="459794"/>
                  <a:pt x="1073570" y="408537"/>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49" name="Google Shape;2149;p48"/>
          <p:cNvGrpSpPr/>
          <p:nvPr/>
        </p:nvGrpSpPr>
        <p:grpSpPr>
          <a:xfrm>
            <a:off x="9794526" y="763928"/>
            <a:ext cx="1637553" cy="2190303"/>
            <a:chOff x="5049205" y="2137340"/>
            <a:chExt cx="1509972" cy="2627497"/>
          </a:xfrm>
        </p:grpSpPr>
        <p:sp>
          <p:nvSpPr>
            <p:cNvPr id="2150" name="Google Shape;2150;p48"/>
            <p:cNvSpPr/>
            <p:nvPr/>
          </p:nvSpPr>
          <p:spPr>
            <a:xfrm>
              <a:off x="5284125" y="3168549"/>
              <a:ext cx="1087537" cy="904080"/>
            </a:xfrm>
            <a:custGeom>
              <a:avLst/>
              <a:gdLst/>
              <a:ahLst/>
              <a:cxnLst/>
              <a:rect l="l" t="t" r="r" b="b"/>
              <a:pathLst>
                <a:path w="1087537" h="904080" extrusionOk="0">
                  <a:moveTo>
                    <a:pt x="1082301" y="545626"/>
                  </a:moveTo>
                  <a:cubicBezTo>
                    <a:pt x="1005734" y="301931"/>
                    <a:pt x="666124" y="263393"/>
                    <a:pt x="666124" y="263393"/>
                  </a:cubicBezTo>
                  <a:lnTo>
                    <a:pt x="643705" y="45675"/>
                  </a:lnTo>
                  <a:lnTo>
                    <a:pt x="563813" y="15320"/>
                  </a:lnTo>
                  <a:lnTo>
                    <a:pt x="563813" y="0"/>
                  </a:lnTo>
                  <a:lnTo>
                    <a:pt x="543769" y="7612"/>
                  </a:lnTo>
                  <a:lnTo>
                    <a:pt x="523725" y="0"/>
                  </a:lnTo>
                  <a:lnTo>
                    <a:pt x="523725" y="15320"/>
                  </a:lnTo>
                  <a:lnTo>
                    <a:pt x="443833" y="45675"/>
                  </a:lnTo>
                  <a:lnTo>
                    <a:pt x="421414" y="263393"/>
                  </a:lnTo>
                  <a:cubicBezTo>
                    <a:pt x="421414" y="263393"/>
                    <a:pt x="81803" y="301931"/>
                    <a:pt x="5236" y="545626"/>
                  </a:cubicBezTo>
                  <a:cubicBezTo>
                    <a:pt x="-46441" y="710247"/>
                    <a:pt x="295924" y="815395"/>
                    <a:pt x="523820" y="891044"/>
                  </a:cubicBezTo>
                  <a:lnTo>
                    <a:pt x="523820" y="904080"/>
                  </a:lnTo>
                  <a:cubicBezTo>
                    <a:pt x="530374" y="901987"/>
                    <a:pt x="537119" y="899798"/>
                    <a:pt x="543864" y="897610"/>
                  </a:cubicBezTo>
                  <a:cubicBezTo>
                    <a:pt x="550703" y="899798"/>
                    <a:pt x="557353" y="901987"/>
                    <a:pt x="563908" y="904080"/>
                  </a:cubicBezTo>
                  <a:lnTo>
                    <a:pt x="563908" y="891044"/>
                  </a:lnTo>
                  <a:cubicBezTo>
                    <a:pt x="791613" y="815395"/>
                    <a:pt x="1133979" y="710247"/>
                    <a:pt x="1082301" y="545626"/>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1" name="Google Shape;2151;p48"/>
            <p:cNvSpPr/>
            <p:nvPr/>
          </p:nvSpPr>
          <p:spPr>
            <a:xfrm>
              <a:off x="5284030" y="3434511"/>
              <a:ext cx="1087632" cy="638213"/>
            </a:xfrm>
            <a:custGeom>
              <a:avLst/>
              <a:gdLst/>
              <a:ahLst/>
              <a:cxnLst/>
              <a:rect l="l" t="t" r="r" b="b"/>
              <a:pathLst>
                <a:path w="1087632" h="638213" extrusionOk="0">
                  <a:moveTo>
                    <a:pt x="1082396" y="279664"/>
                  </a:moveTo>
                  <a:cubicBezTo>
                    <a:pt x="1020079" y="81359"/>
                    <a:pt x="783539" y="18936"/>
                    <a:pt x="697662" y="2569"/>
                  </a:cubicBezTo>
                  <a:cubicBezTo>
                    <a:pt x="658049" y="34542"/>
                    <a:pt x="608271" y="54144"/>
                    <a:pt x="557353" y="55095"/>
                  </a:cubicBezTo>
                  <a:cubicBezTo>
                    <a:pt x="501971" y="56237"/>
                    <a:pt x="447063" y="35398"/>
                    <a:pt x="404505" y="0"/>
                  </a:cubicBezTo>
                  <a:cubicBezTo>
                    <a:pt x="335158" y="11514"/>
                    <a:pt x="71544" y="68608"/>
                    <a:pt x="5236" y="279760"/>
                  </a:cubicBezTo>
                  <a:cubicBezTo>
                    <a:pt x="-46441" y="444380"/>
                    <a:pt x="295924" y="549528"/>
                    <a:pt x="523820" y="625177"/>
                  </a:cubicBezTo>
                  <a:lnTo>
                    <a:pt x="523820" y="638214"/>
                  </a:lnTo>
                  <a:cubicBezTo>
                    <a:pt x="530374" y="636120"/>
                    <a:pt x="537119" y="633932"/>
                    <a:pt x="543864" y="631743"/>
                  </a:cubicBezTo>
                  <a:cubicBezTo>
                    <a:pt x="550704" y="633932"/>
                    <a:pt x="557353" y="636120"/>
                    <a:pt x="563908" y="638214"/>
                  </a:cubicBezTo>
                  <a:lnTo>
                    <a:pt x="563908" y="625177"/>
                  </a:lnTo>
                  <a:cubicBezTo>
                    <a:pt x="791708" y="549433"/>
                    <a:pt x="1134074" y="444285"/>
                    <a:pt x="1082396" y="279664"/>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2" name="Google Shape;2152;p48"/>
            <p:cNvSpPr/>
            <p:nvPr/>
          </p:nvSpPr>
          <p:spPr>
            <a:xfrm>
              <a:off x="5283935" y="3451925"/>
              <a:ext cx="1087727" cy="620609"/>
            </a:xfrm>
            <a:custGeom>
              <a:avLst/>
              <a:gdLst/>
              <a:ahLst/>
              <a:cxnLst/>
              <a:rect l="l" t="t" r="r" b="b"/>
              <a:pathLst>
                <a:path w="1087727" h="620609" extrusionOk="0">
                  <a:moveTo>
                    <a:pt x="1082491" y="262251"/>
                  </a:moveTo>
                  <a:cubicBezTo>
                    <a:pt x="1036513" y="116091"/>
                    <a:pt x="896014" y="43772"/>
                    <a:pt x="790853" y="9230"/>
                  </a:cubicBezTo>
                  <a:cubicBezTo>
                    <a:pt x="789523" y="10848"/>
                    <a:pt x="788288" y="12465"/>
                    <a:pt x="786958" y="13988"/>
                  </a:cubicBezTo>
                  <a:cubicBezTo>
                    <a:pt x="740220" y="68608"/>
                    <a:pt x="681228" y="115805"/>
                    <a:pt x="611596" y="133409"/>
                  </a:cubicBezTo>
                  <a:cubicBezTo>
                    <a:pt x="540064" y="151584"/>
                    <a:pt x="460647" y="135693"/>
                    <a:pt x="401465" y="91445"/>
                  </a:cubicBezTo>
                  <a:cubicBezTo>
                    <a:pt x="369641" y="67656"/>
                    <a:pt x="344087" y="35779"/>
                    <a:pt x="326703" y="0"/>
                  </a:cubicBezTo>
                  <a:cubicBezTo>
                    <a:pt x="220212" y="30069"/>
                    <a:pt x="55679" y="101532"/>
                    <a:pt x="5236" y="262156"/>
                  </a:cubicBezTo>
                  <a:cubicBezTo>
                    <a:pt x="-46441" y="426776"/>
                    <a:pt x="295924" y="531924"/>
                    <a:pt x="523820" y="607573"/>
                  </a:cubicBezTo>
                  <a:lnTo>
                    <a:pt x="523820" y="620610"/>
                  </a:lnTo>
                  <a:cubicBezTo>
                    <a:pt x="530374" y="618516"/>
                    <a:pt x="537119" y="616328"/>
                    <a:pt x="543864" y="614139"/>
                  </a:cubicBezTo>
                  <a:cubicBezTo>
                    <a:pt x="550703" y="616328"/>
                    <a:pt x="557353" y="618516"/>
                    <a:pt x="563908" y="620610"/>
                  </a:cubicBezTo>
                  <a:lnTo>
                    <a:pt x="563908" y="607573"/>
                  </a:lnTo>
                  <a:cubicBezTo>
                    <a:pt x="791803" y="532019"/>
                    <a:pt x="1134169" y="426871"/>
                    <a:pt x="1082491" y="262251"/>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3" name="Google Shape;2153;p48"/>
            <p:cNvSpPr/>
            <p:nvPr/>
          </p:nvSpPr>
          <p:spPr>
            <a:xfrm>
              <a:off x="6168649" y="3509222"/>
              <a:ext cx="65337" cy="436966"/>
            </a:xfrm>
            <a:custGeom>
              <a:avLst/>
              <a:gdLst/>
              <a:ahLst/>
              <a:cxnLst/>
              <a:rect l="l" t="t" r="r" b="b"/>
              <a:pathLst>
                <a:path w="65337" h="436966" extrusionOk="0">
                  <a:moveTo>
                    <a:pt x="20325" y="3412"/>
                  </a:moveTo>
                  <a:cubicBezTo>
                    <a:pt x="-16154" y="147098"/>
                    <a:pt x="-3234" y="298968"/>
                    <a:pt x="56708" y="434470"/>
                  </a:cubicBezTo>
                  <a:cubicBezTo>
                    <a:pt x="59178" y="440084"/>
                    <a:pt x="67348" y="435232"/>
                    <a:pt x="64878" y="429712"/>
                  </a:cubicBezTo>
                  <a:cubicBezTo>
                    <a:pt x="6075" y="296589"/>
                    <a:pt x="-6369" y="147003"/>
                    <a:pt x="29444" y="5981"/>
                  </a:cubicBezTo>
                  <a:cubicBezTo>
                    <a:pt x="30964" y="-14"/>
                    <a:pt x="21750" y="-2583"/>
                    <a:pt x="20325" y="3412"/>
                  </a:cubicBezTo>
                  <a:lnTo>
                    <a:pt x="20325" y="3412"/>
                  </a:ln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4" name="Google Shape;2154;p48"/>
            <p:cNvSpPr/>
            <p:nvPr/>
          </p:nvSpPr>
          <p:spPr>
            <a:xfrm>
              <a:off x="5468144" y="3505307"/>
              <a:ext cx="39321" cy="433627"/>
            </a:xfrm>
            <a:custGeom>
              <a:avLst/>
              <a:gdLst/>
              <a:ahLst/>
              <a:cxnLst/>
              <a:rect l="l" t="t" r="r" b="b"/>
              <a:pathLst>
                <a:path w="39321" h="433627" extrusionOk="0">
                  <a:moveTo>
                    <a:pt x="4560" y="429536"/>
                  </a:moveTo>
                  <a:cubicBezTo>
                    <a:pt x="7410" y="430868"/>
                    <a:pt x="10260" y="432295"/>
                    <a:pt x="13204" y="433627"/>
                  </a:cubicBezTo>
                  <a:cubicBezTo>
                    <a:pt x="49303" y="291749"/>
                    <a:pt x="48163" y="141593"/>
                    <a:pt x="8645" y="0"/>
                  </a:cubicBezTo>
                  <a:cubicBezTo>
                    <a:pt x="5795" y="1522"/>
                    <a:pt x="2945" y="3140"/>
                    <a:pt x="0" y="4758"/>
                  </a:cubicBezTo>
                  <a:cubicBezTo>
                    <a:pt x="38283" y="143401"/>
                    <a:pt x="39613" y="290512"/>
                    <a:pt x="4560" y="429536"/>
                  </a:cubicBez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5" name="Google Shape;2155;p48"/>
            <p:cNvSpPr/>
            <p:nvPr/>
          </p:nvSpPr>
          <p:spPr>
            <a:xfrm>
              <a:off x="5712284" y="3168644"/>
              <a:ext cx="232170" cy="214717"/>
            </a:xfrm>
            <a:custGeom>
              <a:avLst/>
              <a:gdLst/>
              <a:ahLst/>
              <a:cxnLst/>
              <a:rect l="l" t="t" r="r" b="b"/>
              <a:pathLst>
                <a:path w="232170" h="214717" extrusionOk="0">
                  <a:moveTo>
                    <a:pt x="232170" y="207251"/>
                  </a:moveTo>
                  <a:lnTo>
                    <a:pt x="215546" y="45675"/>
                  </a:lnTo>
                  <a:lnTo>
                    <a:pt x="135654" y="15320"/>
                  </a:lnTo>
                  <a:lnTo>
                    <a:pt x="135654" y="0"/>
                  </a:lnTo>
                  <a:lnTo>
                    <a:pt x="115610" y="7613"/>
                  </a:lnTo>
                  <a:lnTo>
                    <a:pt x="95566" y="0"/>
                  </a:lnTo>
                  <a:lnTo>
                    <a:pt x="95566" y="15320"/>
                  </a:lnTo>
                  <a:lnTo>
                    <a:pt x="15674" y="45675"/>
                  </a:lnTo>
                  <a:lnTo>
                    <a:pt x="0" y="198020"/>
                  </a:lnTo>
                  <a:cubicBezTo>
                    <a:pt x="75522" y="216671"/>
                    <a:pt x="155128" y="219621"/>
                    <a:pt x="232170" y="207251"/>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6" name="Google Shape;2156;p48"/>
            <p:cNvSpPr/>
            <p:nvPr/>
          </p:nvSpPr>
          <p:spPr>
            <a:xfrm>
              <a:off x="5207762" y="2137340"/>
              <a:ext cx="1141960" cy="807496"/>
            </a:xfrm>
            <a:custGeom>
              <a:avLst/>
              <a:gdLst/>
              <a:ahLst/>
              <a:cxnLst/>
              <a:rect l="l" t="t" r="r" b="b"/>
              <a:pathLst>
                <a:path w="1141960" h="807496" extrusionOk="0">
                  <a:moveTo>
                    <a:pt x="1036215" y="807497"/>
                  </a:moveTo>
                  <a:cubicBezTo>
                    <a:pt x="1083333" y="774573"/>
                    <a:pt x="1112021" y="720048"/>
                    <a:pt x="1125131" y="664001"/>
                  </a:cubicBezTo>
                  <a:cubicBezTo>
                    <a:pt x="1145365" y="577884"/>
                    <a:pt x="1165314" y="408982"/>
                    <a:pt x="1070033" y="356741"/>
                  </a:cubicBezTo>
                  <a:cubicBezTo>
                    <a:pt x="1060154" y="351317"/>
                    <a:pt x="1049134" y="347130"/>
                    <a:pt x="1041629" y="338661"/>
                  </a:cubicBezTo>
                  <a:cubicBezTo>
                    <a:pt x="1022440" y="316966"/>
                    <a:pt x="1036784" y="283851"/>
                    <a:pt x="1043814" y="255780"/>
                  </a:cubicBezTo>
                  <a:cubicBezTo>
                    <a:pt x="1057684" y="200304"/>
                    <a:pt x="1033460" y="125987"/>
                    <a:pt x="983207" y="95918"/>
                  </a:cubicBezTo>
                  <a:cubicBezTo>
                    <a:pt x="947963" y="74793"/>
                    <a:pt x="905500" y="67751"/>
                    <a:pt x="864557" y="70606"/>
                  </a:cubicBezTo>
                  <a:cubicBezTo>
                    <a:pt x="806799" y="74603"/>
                    <a:pt x="745432" y="96774"/>
                    <a:pt x="693564" y="71082"/>
                  </a:cubicBezTo>
                  <a:cubicBezTo>
                    <a:pt x="639226" y="44153"/>
                    <a:pt x="610633" y="0"/>
                    <a:pt x="544420" y="0"/>
                  </a:cubicBezTo>
                  <a:cubicBezTo>
                    <a:pt x="483813" y="0"/>
                    <a:pt x="423110" y="23884"/>
                    <a:pt x="378462" y="64897"/>
                  </a:cubicBezTo>
                  <a:cubicBezTo>
                    <a:pt x="362883" y="79170"/>
                    <a:pt x="348254" y="96013"/>
                    <a:pt x="328209" y="102483"/>
                  </a:cubicBezTo>
                  <a:cubicBezTo>
                    <a:pt x="303320" y="110572"/>
                    <a:pt x="276627" y="100675"/>
                    <a:pt x="250978" y="95727"/>
                  </a:cubicBezTo>
                  <a:cubicBezTo>
                    <a:pt x="191415" y="84309"/>
                    <a:pt x="127198" y="100675"/>
                    <a:pt x="80460" y="139404"/>
                  </a:cubicBezTo>
                  <a:cubicBezTo>
                    <a:pt x="11683" y="196308"/>
                    <a:pt x="-33725" y="338661"/>
                    <a:pt x="31822" y="413740"/>
                  </a:cubicBezTo>
                  <a:cubicBezTo>
                    <a:pt x="55761" y="441145"/>
                    <a:pt x="94614" y="458463"/>
                    <a:pt x="103544" y="493766"/>
                  </a:cubicBezTo>
                  <a:cubicBezTo>
                    <a:pt x="110384" y="520886"/>
                    <a:pt x="96609" y="548291"/>
                    <a:pt x="88819" y="575220"/>
                  </a:cubicBezTo>
                  <a:cubicBezTo>
                    <a:pt x="76090" y="618992"/>
                    <a:pt x="80175" y="668949"/>
                    <a:pt x="106109" y="706441"/>
                  </a:cubicBezTo>
                  <a:cubicBezTo>
                    <a:pt x="132043" y="743932"/>
                    <a:pt x="181346" y="765913"/>
                    <a:pt x="225139" y="753543"/>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7" name="Google Shape;2157;p48"/>
            <p:cNvSpPr/>
            <p:nvPr/>
          </p:nvSpPr>
          <p:spPr>
            <a:xfrm>
              <a:off x="5352469" y="2824840"/>
              <a:ext cx="150823" cy="277554"/>
            </a:xfrm>
            <a:custGeom>
              <a:avLst/>
              <a:gdLst/>
              <a:ahLst/>
              <a:cxnLst/>
              <a:rect l="l" t="t" r="r" b="b"/>
              <a:pathLst>
                <a:path w="150823" h="277554" extrusionOk="0">
                  <a:moveTo>
                    <a:pt x="122229" y="9806"/>
                  </a:moveTo>
                  <a:cubicBezTo>
                    <a:pt x="98195" y="-5514"/>
                    <a:pt x="64947" y="-2089"/>
                    <a:pt x="41768" y="14564"/>
                  </a:cubicBezTo>
                  <a:cubicBezTo>
                    <a:pt x="18589" y="31216"/>
                    <a:pt x="4909" y="58906"/>
                    <a:pt x="1204" y="87263"/>
                  </a:cubicBezTo>
                  <a:cubicBezTo>
                    <a:pt x="-2501" y="115620"/>
                    <a:pt x="2724" y="144452"/>
                    <a:pt x="11654" y="171571"/>
                  </a:cubicBezTo>
                  <a:cubicBezTo>
                    <a:pt x="21723" y="202021"/>
                    <a:pt x="36923" y="231805"/>
                    <a:pt x="61337" y="252645"/>
                  </a:cubicBezTo>
                  <a:cubicBezTo>
                    <a:pt x="85751" y="273484"/>
                    <a:pt x="120519" y="283951"/>
                    <a:pt x="150823"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8" name="Google Shape;2158;p48"/>
            <p:cNvSpPr/>
            <p:nvPr/>
          </p:nvSpPr>
          <p:spPr>
            <a:xfrm>
              <a:off x="6154490" y="2824840"/>
              <a:ext cx="150812" cy="277554"/>
            </a:xfrm>
            <a:custGeom>
              <a:avLst/>
              <a:gdLst/>
              <a:ahLst/>
              <a:cxnLst/>
              <a:rect l="l" t="t" r="r" b="b"/>
              <a:pathLst>
                <a:path w="150812" h="277554" extrusionOk="0">
                  <a:moveTo>
                    <a:pt x="28594" y="9806"/>
                  </a:moveTo>
                  <a:cubicBezTo>
                    <a:pt x="52628" y="-5514"/>
                    <a:pt x="85876" y="-2089"/>
                    <a:pt x="109055" y="14564"/>
                  </a:cubicBezTo>
                  <a:cubicBezTo>
                    <a:pt x="132234" y="31216"/>
                    <a:pt x="145914" y="58906"/>
                    <a:pt x="149619" y="87263"/>
                  </a:cubicBezTo>
                  <a:cubicBezTo>
                    <a:pt x="153324" y="115620"/>
                    <a:pt x="148004" y="144452"/>
                    <a:pt x="139169" y="171571"/>
                  </a:cubicBezTo>
                  <a:cubicBezTo>
                    <a:pt x="129100" y="202021"/>
                    <a:pt x="113900" y="231805"/>
                    <a:pt x="89486" y="252645"/>
                  </a:cubicBezTo>
                  <a:cubicBezTo>
                    <a:pt x="65072" y="273484"/>
                    <a:pt x="30304" y="283951"/>
                    <a:pt x="0"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59" name="Google Shape;2159;p48"/>
            <p:cNvGrpSpPr/>
            <p:nvPr/>
          </p:nvGrpSpPr>
          <p:grpSpPr>
            <a:xfrm>
              <a:off x="5392030" y="2892864"/>
              <a:ext cx="870269" cy="168415"/>
              <a:chOff x="5392030" y="2892864"/>
              <a:chExt cx="870269" cy="168415"/>
            </a:xfrm>
          </p:grpSpPr>
          <p:sp>
            <p:nvSpPr>
              <p:cNvPr id="2160" name="Google Shape;2160;p48"/>
              <p:cNvSpPr/>
              <p:nvPr/>
            </p:nvSpPr>
            <p:spPr>
              <a:xfrm>
                <a:off x="5392030" y="2892864"/>
                <a:ext cx="114799" cy="168389"/>
              </a:xfrm>
              <a:custGeom>
                <a:avLst/>
                <a:gdLst/>
                <a:ahLst/>
                <a:cxnLst/>
                <a:rect l="l" t="t" r="r" b="b"/>
                <a:pathLst>
                  <a:path w="114799" h="168389" extrusionOk="0">
                    <a:moveTo>
                      <a:pt x="2492" y="8677"/>
                    </a:moveTo>
                    <a:cubicBezTo>
                      <a:pt x="66234" y="35891"/>
                      <a:pt x="87798" y="103643"/>
                      <a:pt x="105467" y="165019"/>
                    </a:cubicBezTo>
                    <a:cubicBezTo>
                      <a:pt x="107177" y="170918"/>
                      <a:pt x="116297" y="168444"/>
                      <a:pt x="114587" y="162449"/>
                    </a:cubicBezTo>
                    <a:cubicBezTo>
                      <a:pt x="96253" y="98790"/>
                      <a:pt x="73169" y="28564"/>
                      <a:pt x="7242" y="398"/>
                    </a:cubicBezTo>
                    <a:cubicBezTo>
                      <a:pt x="1732" y="-1886"/>
                      <a:pt x="-3113" y="6298"/>
                      <a:pt x="2492" y="8677"/>
                    </a:cubicBezTo>
                    <a:lnTo>
                      <a:pt x="2492" y="867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1" name="Google Shape;2161;p48"/>
              <p:cNvSpPr/>
              <p:nvPr/>
            </p:nvSpPr>
            <p:spPr>
              <a:xfrm>
                <a:off x="6147440" y="2892928"/>
                <a:ext cx="114859" cy="168351"/>
              </a:xfrm>
              <a:custGeom>
                <a:avLst/>
                <a:gdLst/>
                <a:ahLst/>
                <a:cxnLst/>
                <a:rect l="l" t="t" r="r" b="b"/>
                <a:pathLst>
                  <a:path w="114859" h="168351" extrusionOk="0">
                    <a:moveTo>
                      <a:pt x="107556" y="429"/>
                    </a:moveTo>
                    <a:cubicBezTo>
                      <a:pt x="41724" y="28595"/>
                      <a:pt x="18545" y="98820"/>
                      <a:pt x="211" y="162480"/>
                    </a:cubicBezTo>
                    <a:cubicBezTo>
                      <a:pt x="-1499" y="168380"/>
                      <a:pt x="7715" y="170854"/>
                      <a:pt x="9330" y="165049"/>
                    </a:cubicBezTo>
                    <a:cubicBezTo>
                      <a:pt x="27000" y="103578"/>
                      <a:pt x="48564" y="35922"/>
                      <a:pt x="112306" y="8707"/>
                    </a:cubicBezTo>
                    <a:cubicBezTo>
                      <a:pt x="118006" y="6233"/>
                      <a:pt x="113161" y="-1950"/>
                      <a:pt x="107556" y="429"/>
                    </a:cubicBezTo>
                    <a:lnTo>
                      <a:pt x="107556" y="429"/>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2" name="Google Shape;2162;p48"/>
              <p:cNvSpPr/>
              <p:nvPr/>
            </p:nvSpPr>
            <p:spPr>
              <a:xfrm>
                <a:off x="6183123" y="2927402"/>
                <a:ext cx="44877" cy="120263"/>
              </a:xfrm>
              <a:custGeom>
                <a:avLst/>
                <a:gdLst/>
                <a:ahLst/>
                <a:cxnLst/>
                <a:rect l="l" t="t" r="r" b="b"/>
                <a:pathLst>
                  <a:path w="44877" h="120263" extrusionOk="0">
                    <a:moveTo>
                      <a:pt x="21525" y="6968"/>
                    </a:moveTo>
                    <a:cubicBezTo>
                      <a:pt x="45654" y="42461"/>
                      <a:pt x="37864" y="87185"/>
                      <a:pt x="2146" y="111259"/>
                    </a:cubicBezTo>
                    <a:cubicBezTo>
                      <a:pt x="-2889" y="114685"/>
                      <a:pt x="1861" y="122868"/>
                      <a:pt x="6896" y="119442"/>
                    </a:cubicBezTo>
                    <a:cubicBezTo>
                      <a:pt x="46794" y="92608"/>
                      <a:pt x="56769" y="42080"/>
                      <a:pt x="29600" y="2210"/>
                    </a:cubicBezTo>
                    <a:cubicBezTo>
                      <a:pt x="26275" y="-2929"/>
                      <a:pt x="18105" y="1829"/>
                      <a:pt x="21525" y="6968"/>
                    </a:cubicBezTo>
                    <a:lnTo>
                      <a:pt x="21525" y="6968"/>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3" name="Google Shape;2163;p48"/>
              <p:cNvSpPr/>
              <p:nvPr/>
            </p:nvSpPr>
            <p:spPr>
              <a:xfrm>
                <a:off x="5428293" y="2927846"/>
                <a:ext cx="53692" cy="116474"/>
              </a:xfrm>
              <a:custGeom>
                <a:avLst/>
                <a:gdLst/>
                <a:ahLst/>
                <a:cxnLst/>
                <a:rect l="l" t="t" r="r" b="b"/>
                <a:pathLst>
                  <a:path w="53692" h="116474" extrusionOk="0">
                    <a:moveTo>
                      <a:pt x="8597" y="3193"/>
                    </a:moveTo>
                    <a:cubicBezTo>
                      <a:pt x="-8882" y="45823"/>
                      <a:pt x="-1567" y="100633"/>
                      <a:pt x="47831" y="116239"/>
                    </a:cubicBezTo>
                    <a:cubicBezTo>
                      <a:pt x="53721" y="118047"/>
                      <a:pt x="56190" y="108912"/>
                      <a:pt x="50396" y="107104"/>
                    </a:cubicBezTo>
                    <a:cubicBezTo>
                      <a:pt x="5843" y="93116"/>
                      <a:pt x="2518" y="43064"/>
                      <a:pt x="17812" y="5762"/>
                    </a:cubicBezTo>
                    <a:cubicBezTo>
                      <a:pt x="20092" y="-42"/>
                      <a:pt x="10972" y="-2421"/>
                      <a:pt x="8597" y="3193"/>
                    </a:cubicBezTo>
                    <a:lnTo>
                      <a:pt x="8597" y="3193"/>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64" name="Google Shape;2164;p48"/>
            <p:cNvSpPr/>
            <p:nvPr/>
          </p:nvSpPr>
          <p:spPr>
            <a:xfrm>
              <a:off x="5441025" y="2325425"/>
              <a:ext cx="763792" cy="968451"/>
            </a:xfrm>
            <a:custGeom>
              <a:avLst/>
              <a:gdLst/>
              <a:ahLst/>
              <a:cxnLst/>
              <a:rect l="l" t="t" r="r" b="b"/>
              <a:pathLst>
                <a:path w="763792" h="968451" extrusionOk="0">
                  <a:moveTo>
                    <a:pt x="728855" y="176839"/>
                  </a:moveTo>
                  <a:cubicBezTo>
                    <a:pt x="688007" y="43335"/>
                    <a:pt x="515779" y="-5100"/>
                    <a:pt x="381929" y="419"/>
                  </a:cubicBezTo>
                  <a:cubicBezTo>
                    <a:pt x="248175" y="-5100"/>
                    <a:pt x="75852" y="43335"/>
                    <a:pt x="35004" y="176839"/>
                  </a:cubicBezTo>
                  <a:cubicBezTo>
                    <a:pt x="140" y="290932"/>
                    <a:pt x="-6224" y="411971"/>
                    <a:pt x="5175" y="530250"/>
                  </a:cubicBezTo>
                  <a:cubicBezTo>
                    <a:pt x="14390" y="625311"/>
                    <a:pt x="24174" y="774611"/>
                    <a:pt x="88297" y="849499"/>
                  </a:cubicBezTo>
                  <a:cubicBezTo>
                    <a:pt x="160969" y="934379"/>
                    <a:pt x="271354" y="969016"/>
                    <a:pt x="381834" y="968445"/>
                  </a:cubicBezTo>
                  <a:cubicBezTo>
                    <a:pt x="492410" y="969016"/>
                    <a:pt x="602700" y="934284"/>
                    <a:pt x="675372" y="849499"/>
                  </a:cubicBezTo>
                  <a:cubicBezTo>
                    <a:pt x="739589" y="774611"/>
                    <a:pt x="749279" y="625311"/>
                    <a:pt x="758494" y="530250"/>
                  </a:cubicBezTo>
                  <a:cubicBezTo>
                    <a:pt x="770083" y="412066"/>
                    <a:pt x="763718" y="290932"/>
                    <a:pt x="728855" y="176839"/>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5" name="Google Shape;2165;p48"/>
            <p:cNvSpPr/>
            <p:nvPr/>
          </p:nvSpPr>
          <p:spPr>
            <a:xfrm>
              <a:off x="5746584" y="2888736"/>
              <a:ext cx="85548" cy="100559"/>
            </a:xfrm>
            <a:custGeom>
              <a:avLst/>
              <a:gdLst/>
              <a:ahLst/>
              <a:cxnLst/>
              <a:rect l="l" t="t" r="r" b="b"/>
              <a:pathLst>
                <a:path w="85548" h="100559" extrusionOk="0">
                  <a:moveTo>
                    <a:pt x="82355" y="5287"/>
                  </a:moveTo>
                  <a:cubicBezTo>
                    <a:pt x="56516" y="-4799"/>
                    <a:pt x="13008" y="-2325"/>
                    <a:pt x="2084" y="29266"/>
                  </a:cubicBezTo>
                  <a:cubicBezTo>
                    <a:pt x="-8366" y="59241"/>
                    <a:pt x="22508" y="92545"/>
                    <a:pt x="49772" y="100348"/>
                  </a:cubicBezTo>
                  <a:cubicBezTo>
                    <a:pt x="55661" y="102061"/>
                    <a:pt x="58131" y="92831"/>
                    <a:pt x="52336" y="91213"/>
                  </a:cubicBezTo>
                  <a:cubicBezTo>
                    <a:pt x="29442" y="84647"/>
                    <a:pt x="-291" y="53912"/>
                    <a:pt x="13008" y="28886"/>
                  </a:cubicBezTo>
                  <a:cubicBezTo>
                    <a:pt x="25453" y="5382"/>
                    <a:pt x="59081" y="6524"/>
                    <a:pt x="79885" y="14612"/>
                  </a:cubicBezTo>
                  <a:cubicBezTo>
                    <a:pt x="85585" y="16706"/>
                    <a:pt x="87960" y="7476"/>
                    <a:pt x="82355" y="5287"/>
                  </a:cubicBezTo>
                  <a:lnTo>
                    <a:pt x="82355" y="528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6" name="Google Shape;2166;p48"/>
            <p:cNvSpPr/>
            <p:nvPr/>
          </p:nvSpPr>
          <p:spPr>
            <a:xfrm>
              <a:off x="5740649" y="3005619"/>
              <a:ext cx="124025" cy="48577"/>
            </a:xfrm>
            <a:custGeom>
              <a:avLst/>
              <a:gdLst/>
              <a:ahLst/>
              <a:cxnLst/>
              <a:rect l="l" t="t" r="r" b="b"/>
              <a:pathLst>
                <a:path w="124025" h="48577" extrusionOk="0">
                  <a:moveTo>
                    <a:pt x="703" y="13724"/>
                  </a:moveTo>
                  <a:cubicBezTo>
                    <a:pt x="30247" y="62730"/>
                    <a:pt x="99499" y="59590"/>
                    <a:pt x="123533" y="7254"/>
                  </a:cubicBezTo>
                  <a:cubicBezTo>
                    <a:pt x="126098" y="1735"/>
                    <a:pt x="117929" y="-3118"/>
                    <a:pt x="115364" y="2496"/>
                  </a:cubicBezTo>
                  <a:cubicBezTo>
                    <a:pt x="94465" y="48171"/>
                    <a:pt x="35092" y="52453"/>
                    <a:pt x="8968" y="8967"/>
                  </a:cubicBezTo>
                  <a:cubicBezTo>
                    <a:pt x="5738" y="3638"/>
                    <a:pt x="-2431" y="8491"/>
                    <a:pt x="703" y="13724"/>
                  </a:cubicBezTo>
                  <a:lnTo>
                    <a:pt x="703" y="13724"/>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7" name="Google Shape;2167;p48"/>
            <p:cNvSpPr/>
            <p:nvPr/>
          </p:nvSpPr>
          <p:spPr>
            <a:xfrm>
              <a:off x="5502147" y="2657664"/>
              <a:ext cx="172984" cy="10634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8" name="Google Shape;2168;p48"/>
            <p:cNvSpPr/>
            <p:nvPr/>
          </p:nvSpPr>
          <p:spPr>
            <a:xfrm>
              <a:off x="5614723" y="2851298"/>
              <a:ext cx="54527" cy="113426"/>
            </a:xfrm>
            <a:custGeom>
              <a:avLst/>
              <a:gdLst/>
              <a:ahLst/>
              <a:cxnLst/>
              <a:rect l="l" t="t" r="r" b="b"/>
              <a:pathLst>
                <a:path w="54527" h="113426" extrusionOk="0">
                  <a:moveTo>
                    <a:pt x="54528" y="56713"/>
                  </a:moveTo>
                  <a:cubicBezTo>
                    <a:pt x="54528" y="88035"/>
                    <a:pt x="42321" y="113426"/>
                    <a:pt x="27264" y="113426"/>
                  </a:cubicBezTo>
                  <a:cubicBezTo>
                    <a:pt x="12206" y="113426"/>
                    <a:pt x="0" y="88035"/>
                    <a:pt x="0" y="56713"/>
                  </a:cubicBezTo>
                  <a:cubicBezTo>
                    <a:pt x="0" y="25391"/>
                    <a:pt x="12206"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9" name="Google Shape;2169;p48"/>
            <p:cNvSpPr/>
            <p:nvPr/>
          </p:nvSpPr>
          <p:spPr>
            <a:xfrm>
              <a:off x="5935999" y="2851298"/>
              <a:ext cx="54527" cy="113426"/>
            </a:xfrm>
            <a:custGeom>
              <a:avLst/>
              <a:gdLst/>
              <a:ahLst/>
              <a:cxnLst/>
              <a:rect l="l" t="t" r="r" b="b"/>
              <a:pathLst>
                <a:path w="54527" h="113426" extrusionOk="0">
                  <a:moveTo>
                    <a:pt x="54528" y="56713"/>
                  </a:moveTo>
                  <a:cubicBezTo>
                    <a:pt x="54528" y="88035"/>
                    <a:pt x="42321" y="113426"/>
                    <a:pt x="27264" y="113426"/>
                  </a:cubicBezTo>
                  <a:cubicBezTo>
                    <a:pt x="12207" y="113426"/>
                    <a:pt x="0" y="88035"/>
                    <a:pt x="0" y="56713"/>
                  </a:cubicBezTo>
                  <a:cubicBezTo>
                    <a:pt x="0" y="25391"/>
                    <a:pt x="12207"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0" name="Google Shape;2170;p48"/>
            <p:cNvSpPr/>
            <p:nvPr/>
          </p:nvSpPr>
          <p:spPr>
            <a:xfrm>
              <a:off x="5499493" y="2310339"/>
              <a:ext cx="708298" cy="633387"/>
            </a:xfrm>
            <a:custGeom>
              <a:avLst/>
              <a:gdLst/>
              <a:ahLst/>
              <a:cxnLst/>
              <a:rect l="l" t="t" r="r" b="b"/>
              <a:pathLst>
                <a:path w="708298" h="633387" extrusionOk="0">
                  <a:moveTo>
                    <a:pt x="0" y="151865"/>
                  </a:moveTo>
                  <a:cubicBezTo>
                    <a:pt x="7220" y="214858"/>
                    <a:pt x="49398" y="270620"/>
                    <a:pt x="103831" y="303068"/>
                  </a:cubicBezTo>
                  <a:cubicBezTo>
                    <a:pt x="158263" y="335517"/>
                    <a:pt x="223336" y="346364"/>
                    <a:pt x="286603" y="343224"/>
                  </a:cubicBezTo>
                  <a:cubicBezTo>
                    <a:pt x="321276" y="341511"/>
                    <a:pt x="358515" y="337039"/>
                    <a:pt x="385494" y="363207"/>
                  </a:cubicBezTo>
                  <a:cubicBezTo>
                    <a:pt x="410668" y="387662"/>
                    <a:pt x="426342" y="405361"/>
                    <a:pt x="464910" y="410405"/>
                  </a:cubicBezTo>
                  <a:cubicBezTo>
                    <a:pt x="469565" y="410976"/>
                    <a:pt x="474505" y="411451"/>
                    <a:pt x="478305" y="414211"/>
                  </a:cubicBezTo>
                  <a:cubicBezTo>
                    <a:pt x="484195" y="418398"/>
                    <a:pt x="485429" y="426486"/>
                    <a:pt x="486474" y="433623"/>
                  </a:cubicBezTo>
                  <a:cubicBezTo>
                    <a:pt x="491699" y="470353"/>
                    <a:pt x="503004" y="506227"/>
                    <a:pt x="519723" y="539342"/>
                  </a:cubicBezTo>
                  <a:cubicBezTo>
                    <a:pt x="533593" y="566747"/>
                    <a:pt x="551547" y="592724"/>
                    <a:pt x="576246" y="610804"/>
                  </a:cubicBezTo>
                  <a:cubicBezTo>
                    <a:pt x="600945" y="628884"/>
                    <a:pt x="633243" y="638304"/>
                    <a:pt x="662977" y="630787"/>
                  </a:cubicBezTo>
                  <a:cubicBezTo>
                    <a:pt x="668487" y="570553"/>
                    <a:pt x="685681" y="512032"/>
                    <a:pt x="697176" y="452559"/>
                  </a:cubicBezTo>
                  <a:cubicBezTo>
                    <a:pt x="708765" y="393181"/>
                    <a:pt x="714655" y="330854"/>
                    <a:pt x="697841" y="272713"/>
                  </a:cubicBezTo>
                  <a:cubicBezTo>
                    <a:pt x="674852" y="193163"/>
                    <a:pt x="611299" y="130169"/>
                    <a:pt x="538532" y="90679"/>
                  </a:cubicBezTo>
                  <a:cubicBezTo>
                    <a:pt x="465860" y="51190"/>
                    <a:pt x="383974" y="32158"/>
                    <a:pt x="303037" y="15316"/>
                  </a:cubicBezTo>
                  <a:cubicBezTo>
                    <a:pt x="261999" y="6751"/>
                    <a:pt x="220391" y="-1337"/>
                    <a:pt x="178498" y="186"/>
                  </a:cubicBezTo>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1" name="Google Shape;2171;p48"/>
            <p:cNvSpPr/>
            <p:nvPr/>
          </p:nvSpPr>
          <p:spPr>
            <a:xfrm>
              <a:off x="6038593" y="2438795"/>
              <a:ext cx="227419" cy="511357"/>
            </a:xfrm>
            <a:custGeom>
              <a:avLst/>
              <a:gdLst/>
              <a:ahLst/>
              <a:cxnLst/>
              <a:rect l="l" t="t" r="r" b="b"/>
              <a:pathLst>
                <a:path w="227419" h="511357" extrusionOk="0">
                  <a:moveTo>
                    <a:pt x="86734" y="15320"/>
                  </a:moveTo>
                  <a:cubicBezTo>
                    <a:pt x="37051" y="31116"/>
                    <a:pt x="287" y="81073"/>
                    <a:pt x="2" y="133314"/>
                  </a:cubicBezTo>
                  <a:cubicBezTo>
                    <a:pt x="-283" y="181654"/>
                    <a:pt x="27171" y="225996"/>
                    <a:pt x="32206" y="274050"/>
                  </a:cubicBezTo>
                  <a:cubicBezTo>
                    <a:pt x="34771" y="298220"/>
                    <a:pt x="28406" y="318583"/>
                    <a:pt x="26981" y="341611"/>
                  </a:cubicBezTo>
                  <a:cubicBezTo>
                    <a:pt x="25176" y="372632"/>
                    <a:pt x="35341" y="407840"/>
                    <a:pt x="45695" y="436672"/>
                  </a:cubicBezTo>
                  <a:cubicBezTo>
                    <a:pt x="55195" y="463031"/>
                    <a:pt x="70394" y="492720"/>
                    <a:pt x="96613" y="505756"/>
                  </a:cubicBezTo>
                  <a:cubicBezTo>
                    <a:pt x="134612" y="524597"/>
                    <a:pt x="157886" y="492149"/>
                    <a:pt x="178500" y="464173"/>
                  </a:cubicBezTo>
                  <a:cubicBezTo>
                    <a:pt x="208613" y="423160"/>
                    <a:pt x="232267" y="377390"/>
                    <a:pt x="226568" y="325244"/>
                  </a:cubicBezTo>
                  <a:cubicBezTo>
                    <a:pt x="221248" y="276810"/>
                    <a:pt x="200824" y="230659"/>
                    <a:pt x="192559" y="182605"/>
                  </a:cubicBezTo>
                  <a:cubicBezTo>
                    <a:pt x="183914" y="131982"/>
                    <a:pt x="186289" y="14464"/>
                    <a:pt x="119222" y="0"/>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2" name="Google Shape;2172;p48"/>
            <p:cNvSpPr/>
            <p:nvPr/>
          </p:nvSpPr>
          <p:spPr>
            <a:xfrm>
              <a:off x="5486832" y="2288706"/>
              <a:ext cx="703475" cy="356810"/>
            </a:xfrm>
            <a:custGeom>
              <a:avLst/>
              <a:gdLst/>
              <a:ahLst/>
              <a:cxnLst/>
              <a:rect l="l" t="t" r="r" b="b"/>
              <a:pathLst>
                <a:path w="703475" h="356810" extrusionOk="0">
                  <a:moveTo>
                    <a:pt x="14466" y="29335"/>
                  </a:moveTo>
                  <a:cubicBezTo>
                    <a:pt x="-10898" y="81576"/>
                    <a:pt x="-1778" y="147519"/>
                    <a:pt x="32990" y="193956"/>
                  </a:cubicBezTo>
                  <a:cubicBezTo>
                    <a:pt x="67759" y="240392"/>
                    <a:pt x="125611" y="267321"/>
                    <a:pt x="183559" y="268939"/>
                  </a:cubicBezTo>
                  <a:cubicBezTo>
                    <a:pt x="227922" y="270176"/>
                    <a:pt x="273520" y="258091"/>
                    <a:pt x="315983" y="270842"/>
                  </a:cubicBezTo>
                  <a:cubicBezTo>
                    <a:pt x="356167" y="282927"/>
                    <a:pt x="386755" y="315280"/>
                    <a:pt x="424374" y="334026"/>
                  </a:cubicBezTo>
                  <a:cubicBezTo>
                    <a:pt x="464462" y="354009"/>
                    <a:pt x="510630" y="357625"/>
                    <a:pt x="555468" y="356673"/>
                  </a:cubicBezTo>
                  <a:cubicBezTo>
                    <a:pt x="600686" y="355721"/>
                    <a:pt x="650559" y="348014"/>
                    <a:pt x="679343" y="313187"/>
                  </a:cubicBezTo>
                  <a:cubicBezTo>
                    <a:pt x="695397" y="293775"/>
                    <a:pt x="702522" y="268082"/>
                    <a:pt x="703377" y="242771"/>
                  </a:cubicBezTo>
                  <a:cubicBezTo>
                    <a:pt x="706132" y="163981"/>
                    <a:pt x="650559" y="92043"/>
                    <a:pt x="581497" y="54266"/>
                  </a:cubicBezTo>
                  <a:cubicBezTo>
                    <a:pt x="512435" y="16489"/>
                    <a:pt x="431688" y="6973"/>
                    <a:pt x="353127" y="2596"/>
                  </a:cubicBezTo>
                  <a:cubicBezTo>
                    <a:pt x="237801" y="-3874"/>
                    <a:pt x="119532" y="-449"/>
                    <a:pt x="10761" y="3856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3" name="Google Shape;2173;p48"/>
            <p:cNvSpPr/>
            <p:nvPr/>
          </p:nvSpPr>
          <p:spPr>
            <a:xfrm>
              <a:off x="5740118" y="3496648"/>
              <a:ext cx="767187" cy="390045"/>
            </a:xfrm>
            <a:custGeom>
              <a:avLst/>
              <a:gdLst/>
              <a:ahLst/>
              <a:cxnLst/>
              <a:rect l="l" t="t" r="r" b="b"/>
              <a:pathLst>
                <a:path w="767187" h="390045" extrusionOk="0">
                  <a:moveTo>
                    <a:pt x="0" y="335045"/>
                  </a:moveTo>
                  <a:lnTo>
                    <a:pt x="679221" y="0"/>
                  </a:lnTo>
                  <a:lnTo>
                    <a:pt x="767188" y="92873"/>
                  </a:lnTo>
                  <a:lnTo>
                    <a:pt x="164438" y="390046"/>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4" name="Google Shape;2174;p48"/>
            <p:cNvSpPr/>
            <p:nvPr/>
          </p:nvSpPr>
          <p:spPr>
            <a:xfrm>
              <a:off x="5085310" y="3531570"/>
              <a:ext cx="768327" cy="381386"/>
            </a:xfrm>
            <a:custGeom>
              <a:avLst/>
              <a:gdLst/>
              <a:ahLst/>
              <a:cxnLst/>
              <a:rect l="l" t="t" r="r" b="b"/>
              <a:pathLst>
                <a:path w="768327" h="381386" extrusionOk="0">
                  <a:moveTo>
                    <a:pt x="768328" y="338090"/>
                  </a:moveTo>
                  <a:lnTo>
                    <a:pt x="153989" y="0"/>
                  </a:lnTo>
                  <a:lnTo>
                    <a:pt x="0" y="68513"/>
                  </a:lnTo>
                  <a:lnTo>
                    <a:pt x="670387" y="381387"/>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5" name="Google Shape;2175;p48"/>
            <p:cNvSpPr/>
            <p:nvPr/>
          </p:nvSpPr>
          <p:spPr>
            <a:xfrm>
              <a:off x="5049205" y="3571065"/>
              <a:ext cx="1489746" cy="1193772"/>
            </a:xfrm>
            <a:custGeom>
              <a:avLst/>
              <a:gdLst/>
              <a:ahLst/>
              <a:cxnLst/>
              <a:rect l="l" t="t" r="r" b="b"/>
              <a:pathLst>
                <a:path w="1489746" h="1193772" extrusionOk="0">
                  <a:moveTo>
                    <a:pt x="1440241" y="2564"/>
                  </a:moveTo>
                  <a:lnTo>
                    <a:pt x="843571" y="255204"/>
                  </a:lnTo>
                  <a:lnTo>
                    <a:pt x="757980" y="254633"/>
                  </a:lnTo>
                  <a:lnTo>
                    <a:pt x="757980" y="254253"/>
                  </a:lnTo>
                  <a:lnTo>
                    <a:pt x="735465" y="254443"/>
                  </a:lnTo>
                  <a:lnTo>
                    <a:pt x="712951" y="254253"/>
                  </a:lnTo>
                  <a:lnTo>
                    <a:pt x="712951" y="254633"/>
                  </a:lnTo>
                  <a:lnTo>
                    <a:pt x="632775" y="255204"/>
                  </a:lnTo>
                  <a:lnTo>
                    <a:pt x="49689" y="2564"/>
                  </a:lnTo>
                  <a:cubicBezTo>
                    <a:pt x="25560" y="-6952"/>
                    <a:pt x="-469" y="11223"/>
                    <a:pt x="6" y="37201"/>
                  </a:cubicBezTo>
                  <a:lnTo>
                    <a:pt x="18626" y="909880"/>
                  </a:lnTo>
                  <a:cubicBezTo>
                    <a:pt x="18911" y="924915"/>
                    <a:pt x="28410" y="938141"/>
                    <a:pt x="42565" y="943280"/>
                  </a:cubicBezTo>
                  <a:lnTo>
                    <a:pt x="621280" y="1164233"/>
                  </a:lnTo>
                  <a:cubicBezTo>
                    <a:pt x="621280" y="1164233"/>
                    <a:pt x="669538" y="1196110"/>
                    <a:pt x="735370" y="1193636"/>
                  </a:cubicBezTo>
                  <a:cubicBezTo>
                    <a:pt x="801203" y="1196015"/>
                    <a:pt x="849461" y="1164233"/>
                    <a:pt x="849461" y="1164233"/>
                  </a:cubicBezTo>
                  <a:lnTo>
                    <a:pt x="1447176" y="943280"/>
                  </a:lnTo>
                  <a:cubicBezTo>
                    <a:pt x="1461235" y="938141"/>
                    <a:pt x="1470735" y="924915"/>
                    <a:pt x="1471114" y="909880"/>
                  </a:cubicBezTo>
                  <a:lnTo>
                    <a:pt x="1489734" y="37201"/>
                  </a:lnTo>
                  <a:cubicBezTo>
                    <a:pt x="1490399" y="11223"/>
                    <a:pt x="1464370" y="-6952"/>
                    <a:pt x="1440241" y="2564"/>
                  </a:cubicBezTo>
                  <a:close/>
                </a:path>
              </a:pathLst>
            </a:custGeom>
            <a:solidFill>
              <a:schemeClr val="accent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6" name="Google Shape;2176;p48"/>
            <p:cNvSpPr/>
            <p:nvPr/>
          </p:nvSpPr>
          <p:spPr>
            <a:xfrm>
              <a:off x="5082365" y="3634530"/>
              <a:ext cx="560476" cy="1037204"/>
            </a:xfrm>
            <a:custGeom>
              <a:avLst/>
              <a:gdLst/>
              <a:ahLst/>
              <a:cxnLst/>
              <a:rect l="l" t="t" r="r" b="b"/>
              <a:pathLst>
                <a:path w="560476" h="1037204" extrusionOk="0">
                  <a:moveTo>
                    <a:pt x="550787" y="1037204"/>
                  </a:moveTo>
                  <a:lnTo>
                    <a:pt x="547082" y="1035872"/>
                  </a:lnTo>
                  <a:lnTo>
                    <a:pt x="27359" y="853457"/>
                  </a:lnTo>
                  <a:lnTo>
                    <a:pt x="27264" y="851459"/>
                  </a:lnTo>
                  <a:lnTo>
                    <a:pt x="0" y="0"/>
                  </a:lnTo>
                  <a:lnTo>
                    <a:pt x="560476" y="237891"/>
                  </a:lnTo>
                  <a:lnTo>
                    <a:pt x="550787" y="1037204"/>
                  </a:lnTo>
                  <a:close/>
                  <a:moveTo>
                    <a:pt x="32869" y="849461"/>
                  </a:moveTo>
                  <a:lnTo>
                    <a:pt x="545182" y="1029211"/>
                  </a:lnTo>
                  <a:lnTo>
                    <a:pt x="554682" y="241888"/>
                  </a:lnTo>
                  <a:lnTo>
                    <a:pt x="5985" y="8850"/>
                  </a:lnTo>
                  <a:lnTo>
                    <a:pt x="32869" y="849461"/>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7" name="Google Shape;2177;p48"/>
            <p:cNvSpPr/>
            <p:nvPr/>
          </p:nvSpPr>
          <p:spPr>
            <a:xfrm>
              <a:off x="5678275" y="3824652"/>
              <a:ext cx="211841" cy="940180"/>
            </a:xfrm>
            <a:custGeom>
              <a:avLst/>
              <a:gdLst/>
              <a:ahLst/>
              <a:cxnLst/>
              <a:rect l="l" t="t" r="r" b="b"/>
              <a:pathLst>
                <a:path w="211841" h="940180" extrusionOk="0">
                  <a:moveTo>
                    <a:pt x="211841" y="1618"/>
                  </a:moveTo>
                  <a:lnTo>
                    <a:pt x="128910" y="1047"/>
                  </a:lnTo>
                  <a:lnTo>
                    <a:pt x="128910" y="666"/>
                  </a:lnTo>
                  <a:lnTo>
                    <a:pt x="106395" y="856"/>
                  </a:lnTo>
                  <a:lnTo>
                    <a:pt x="83881" y="666"/>
                  </a:lnTo>
                  <a:lnTo>
                    <a:pt x="83881" y="1047"/>
                  </a:lnTo>
                  <a:lnTo>
                    <a:pt x="3705" y="1618"/>
                  </a:lnTo>
                  <a:lnTo>
                    <a:pt x="0" y="0"/>
                  </a:lnTo>
                  <a:lnTo>
                    <a:pt x="0" y="915119"/>
                  </a:lnTo>
                  <a:cubicBezTo>
                    <a:pt x="16054" y="923778"/>
                    <a:pt x="56048" y="941857"/>
                    <a:pt x="106300" y="940049"/>
                  </a:cubicBezTo>
                  <a:cubicBezTo>
                    <a:pt x="155603" y="941857"/>
                    <a:pt x="195122" y="924444"/>
                    <a:pt x="211746" y="915594"/>
                  </a:cubicBezTo>
                  <a:lnTo>
                    <a:pt x="211746" y="1618"/>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8" name="Google Shape;2178;p48"/>
            <p:cNvSpPr/>
            <p:nvPr/>
          </p:nvSpPr>
          <p:spPr>
            <a:xfrm>
              <a:off x="5724253" y="4586949"/>
              <a:ext cx="119884" cy="120087"/>
            </a:xfrm>
            <a:custGeom>
              <a:avLst/>
              <a:gdLst/>
              <a:ahLst/>
              <a:cxnLst/>
              <a:rect l="l" t="t" r="r" b="b"/>
              <a:pathLst>
                <a:path w="119884" h="120087" extrusionOk="0">
                  <a:moveTo>
                    <a:pt x="119885" y="60044"/>
                  </a:moveTo>
                  <a:cubicBezTo>
                    <a:pt x="119885" y="93158"/>
                    <a:pt x="93096" y="120087"/>
                    <a:pt x="59943" y="120087"/>
                  </a:cubicBezTo>
                  <a:cubicBezTo>
                    <a:pt x="26884" y="120087"/>
                    <a:pt x="0" y="93253"/>
                    <a:pt x="0" y="60044"/>
                  </a:cubicBezTo>
                  <a:cubicBezTo>
                    <a:pt x="0" y="26834"/>
                    <a:pt x="26789" y="0"/>
                    <a:pt x="59943" y="0"/>
                  </a:cubicBezTo>
                  <a:cubicBezTo>
                    <a:pt x="93096" y="0"/>
                    <a:pt x="119885" y="26929"/>
                    <a:pt x="119885" y="60044"/>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9" name="Google Shape;2179;p48"/>
            <p:cNvSpPr/>
            <p:nvPr/>
          </p:nvSpPr>
          <p:spPr>
            <a:xfrm>
              <a:off x="5707344" y="3902966"/>
              <a:ext cx="153703" cy="60900"/>
            </a:xfrm>
            <a:custGeom>
              <a:avLst/>
              <a:gdLst/>
              <a:ahLst/>
              <a:cxnLst/>
              <a:rect l="l" t="t" r="r" b="b"/>
              <a:pathLst>
                <a:path w="153703" h="60900" extrusionOk="0">
                  <a:moveTo>
                    <a:pt x="0" y="0"/>
                  </a:moveTo>
                  <a:lnTo>
                    <a:pt x="153704" y="0"/>
                  </a:lnTo>
                  <a:lnTo>
                    <a:pt x="153704" y="60900"/>
                  </a:lnTo>
                  <a:lnTo>
                    <a:pt x="0" y="6090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0" name="Google Shape;2180;p48"/>
            <p:cNvSpPr/>
            <p:nvPr/>
          </p:nvSpPr>
          <p:spPr>
            <a:xfrm>
              <a:off x="5678370" y="4152846"/>
              <a:ext cx="211746" cy="150632"/>
            </a:xfrm>
            <a:custGeom>
              <a:avLst/>
              <a:gdLst/>
              <a:ahLst/>
              <a:cxnLst/>
              <a:rect l="l" t="t" r="r" b="b"/>
              <a:pathLst>
                <a:path w="211746" h="150632" extrusionOk="0">
                  <a:moveTo>
                    <a:pt x="0" y="150633"/>
                  </a:moveTo>
                  <a:lnTo>
                    <a:pt x="211746" y="65563"/>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1" name="Google Shape;2181;p48"/>
            <p:cNvSpPr/>
            <p:nvPr/>
          </p:nvSpPr>
          <p:spPr>
            <a:xfrm>
              <a:off x="5678370" y="4273695"/>
              <a:ext cx="211746" cy="150632"/>
            </a:xfrm>
            <a:custGeom>
              <a:avLst/>
              <a:gdLst/>
              <a:ahLst/>
              <a:cxnLst/>
              <a:rect l="l" t="t" r="r" b="b"/>
              <a:pathLst>
                <a:path w="211746" h="150632" extrusionOk="0">
                  <a:moveTo>
                    <a:pt x="0" y="150633"/>
                  </a:moveTo>
                  <a:lnTo>
                    <a:pt x="211746" y="65658"/>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2" name="Google Shape;2182;p48"/>
            <p:cNvSpPr/>
            <p:nvPr/>
          </p:nvSpPr>
          <p:spPr>
            <a:xfrm>
              <a:off x="5937899" y="3616450"/>
              <a:ext cx="560096" cy="1055474"/>
            </a:xfrm>
            <a:custGeom>
              <a:avLst/>
              <a:gdLst/>
              <a:ahLst/>
              <a:cxnLst/>
              <a:rect l="l" t="t" r="r" b="b"/>
              <a:pathLst>
                <a:path w="560096" h="1055474" extrusionOk="0">
                  <a:moveTo>
                    <a:pt x="5320" y="1055474"/>
                  </a:moveTo>
                  <a:lnTo>
                    <a:pt x="5320" y="1051383"/>
                  </a:lnTo>
                  <a:lnTo>
                    <a:pt x="0" y="234751"/>
                  </a:lnTo>
                  <a:lnTo>
                    <a:pt x="560097" y="0"/>
                  </a:lnTo>
                  <a:lnTo>
                    <a:pt x="560001" y="4377"/>
                  </a:lnTo>
                  <a:lnTo>
                    <a:pt x="544612" y="846606"/>
                  </a:lnTo>
                  <a:lnTo>
                    <a:pt x="542807" y="847272"/>
                  </a:lnTo>
                  <a:lnTo>
                    <a:pt x="5320" y="1055474"/>
                  </a:lnTo>
                  <a:close/>
                  <a:moveTo>
                    <a:pt x="5700" y="238462"/>
                  </a:moveTo>
                  <a:lnTo>
                    <a:pt x="10925" y="1047100"/>
                  </a:lnTo>
                  <a:lnTo>
                    <a:pt x="538912" y="842514"/>
                  </a:lnTo>
                  <a:lnTo>
                    <a:pt x="554207" y="8469"/>
                  </a:lnTo>
                  <a:lnTo>
                    <a:pt x="5700" y="238462"/>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83" name="Google Shape;2183;p48"/>
            <p:cNvGrpSpPr/>
            <p:nvPr/>
          </p:nvGrpSpPr>
          <p:grpSpPr>
            <a:xfrm>
              <a:off x="6416583" y="3949465"/>
              <a:ext cx="142594" cy="228583"/>
              <a:chOff x="6416583" y="3949465"/>
              <a:chExt cx="142594" cy="228583"/>
            </a:xfrm>
          </p:grpSpPr>
          <p:sp>
            <p:nvSpPr>
              <p:cNvPr id="2184" name="Google Shape;2184;p48"/>
              <p:cNvSpPr/>
              <p:nvPr/>
            </p:nvSpPr>
            <p:spPr>
              <a:xfrm>
                <a:off x="6416583" y="3949465"/>
                <a:ext cx="142594" cy="228583"/>
              </a:xfrm>
              <a:custGeom>
                <a:avLst/>
                <a:gdLst/>
                <a:ahLst/>
                <a:cxnLst/>
                <a:rect l="l" t="t" r="r" b="b"/>
                <a:pathLst>
                  <a:path w="142594" h="228583" extrusionOk="0">
                    <a:moveTo>
                      <a:pt x="129386" y="179497"/>
                    </a:moveTo>
                    <a:cubicBezTo>
                      <a:pt x="129101" y="177974"/>
                      <a:pt x="128721" y="177213"/>
                      <a:pt x="128436" y="177498"/>
                    </a:cubicBezTo>
                    <a:cubicBezTo>
                      <a:pt x="136510" y="170933"/>
                      <a:pt x="141735" y="160941"/>
                      <a:pt x="142495" y="150569"/>
                    </a:cubicBezTo>
                    <a:cubicBezTo>
                      <a:pt x="143255" y="140197"/>
                      <a:pt x="139645" y="129540"/>
                      <a:pt x="132615" y="121927"/>
                    </a:cubicBezTo>
                    <a:cubicBezTo>
                      <a:pt x="135655" y="112126"/>
                      <a:pt x="139645" y="103467"/>
                      <a:pt x="137365" y="93000"/>
                    </a:cubicBezTo>
                    <a:cubicBezTo>
                      <a:pt x="135370" y="83865"/>
                      <a:pt x="129860" y="75491"/>
                      <a:pt x="122261" y="70067"/>
                    </a:cubicBezTo>
                    <a:cubicBezTo>
                      <a:pt x="122831" y="64262"/>
                      <a:pt x="123401" y="58363"/>
                      <a:pt x="122356" y="52558"/>
                    </a:cubicBezTo>
                    <a:cubicBezTo>
                      <a:pt x="120171" y="40854"/>
                      <a:pt x="111526" y="32671"/>
                      <a:pt x="102977" y="25439"/>
                    </a:cubicBezTo>
                    <a:cubicBezTo>
                      <a:pt x="87112" y="12021"/>
                      <a:pt x="71723" y="888"/>
                      <a:pt x="50064" y="32"/>
                    </a:cubicBezTo>
                    <a:cubicBezTo>
                      <a:pt x="44934" y="-159"/>
                      <a:pt x="39234" y="412"/>
                      <a:pt x="35909" y="4314"/>
                    </a:cubicBezTo>
                    <a:cubicBezTo>
                      <a:pt x="32110" y="8786"/>
                      <a:pt x="33250" y="15637"/>
                      <a:pt x="35435" y="21061"/>
                    </a:cubicBezTo>
                    <a:cubicBezTo>
                      <a:pt x="43129" y="39712"/>
                      <a:pt x="60798" y="52082"/>
                      <a:pt x="77613" y="63311"/>
                    </a:cubicBezTo>
                    <a:cubicBezTo>
                      <a:pt x="55574" y="61313"/>
                      <a:pt x="32965" y="66070"/>
                      <a:pt x="13585" y="76728"/>
                    </a:cubicBezTo>
                    <a:cubicBezTo>
                      <a:pt x="6936" y="80439"/>
                      <a:pt x="-94" y="86053"/>
                      <a:pt x="1" y="93666"/>
                    </a:cubicBezTo>
                    <a:cubicBezTo>
                      <a:pt x="96" y="101849"/>
                      <a:pt x="8171" y="107368"/>
                      <a:pt x="15675" y="110603"/>
                    </a:cubicBezTo>
                    <a:cubicBezTo>
                      <a:pt x="31920" y="117645"/>
                      <a:pt x="49874" y="120785"/>
                      <a:pt x="67543" y="119643"/>
                    </a:cubicBezTo>
                    <a:cubicBezTo>
                      <a:pt x="53009" y="120595"/>
                      <a:pt x="38094" y="124496"/>
                      <a:pt x="24415" y="129540"/>
                    </a:cubicBezTo>
                    <a:cubicBezTo>
                      <a:pt x="16245" y="132585"/>
                      <a:pt x="7031" y="137247"/>
                      <a:pt x="5606" y="145907"/>
                    </a:cubicBezTo>
                    <a:cubicBezTo>
                      <a:pt x="4751" y="151045"/>
                      <a:pt x="7126" y="156279"/>
                      <a:pt x="10736" y="159990"/>
                    </a:cubicBezTo>
                    <a:cubicBezTo>
                      <a:pt x="14345" y="163701"/>
                      <a:pt x="19190" y="166080"/>
                      <a:pt x="24035" y="167888"/>
                    </a:cubicBezTo>
                    <a:cubicBezTo>
                      <a:pt x="37049" y="172931"/>
                      <a:pt x="51204" y="174929"/>
                      <a:pt x="65073" y="173787"/>
                    </a:cubicBezTo>
                    <a:cubicBezTo>
                      <a:pt x="56904" y="176737"/>
                      <a:pt x="49114" y="180829"/>
                      <a:pt x="42084" y="185872"/>
                    </a:cubicBezTo>
                    <a:cubicBezTo>
                      <a:pt x="36194" y="190154"/>
                      <a:pt x="30590" y="195673"/>
                      <a:pt x="29450" y="202810"/>
                    </a:cubicBezTo>
                    <a:cubicBezTo>
                      <a:pt x="25460" y="229359"/>
                      <a:pt x="66023" y="227456"/>
                      <a:pt x="82077" y="228312"/>
                    </a:cubicBezTo>
                    <a:cubicBezTo>
                      <a:pt x="97562" y="229073"/>
                      <a:pt x="116656" y="229168"/>
                      <a:pt x="126916" y="215371"/>
                    </a:cubicBezTo>
                    <a:cubicBezTo>
                      <a:pt x="131095" y="209756"/>
                      <a:pt x="131286" y="205284"/>
                      <a:pt x="131570" y="198718"/>
                    </a:cubicBezTo>
                    <a:cubicBezTo>
                      <a:pt x="131286" y="197481"/>
                      <a:pt x="130431" y="184635"/>
                      <a:pt x="129386"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5" name="Google Shape;2185;p48"/>
              <p:cNvSpPr/>
              <p:nvPr/>
            </p:nvSpPr>
            <p:spPr>
              <a:xfrm>
                <a:off x="6479851" y="4009636"/>
                <a:ext cx="64597" cy="14844"/>
              </a:xfrm>
              <a:custGeom>
                <a:avLst/>
                <a:gdLst/>
                <a:ahLst/>
                <a:cxnLst/>
                <a:rect l="l" t="t" r="r" b="b"/>
                <a:pathLst>
                  <a:path w="64597" h="14844" extrusionOk="0">
                    <a:moveTo>
                      <a:pt x="9690" y="0"/>
                    </a:moveTo>
                    <a:cubicBezTo>
                      <a:pt x="11210" y="1047"/>
                      <a:pt x="12729" y="1998"/>
                      <a:pt x="14154" y="3045"/>
                    </a:cubicBezTo>
                    <a:cubicBezTo>
                      <a:pt x="9405" y="2569"/>
                      <a:pt x="4655" y="2569"/>
                      <a:pt x="0" y="2759"/>
                    </a:cubicBezTo>
                    <a:cubicBezTo>
                      <a:pt x="21944" y="4948"/>
                      <a:pt x="43413" y="8945"/>
                      <a:pt x="64597" y="14844"/>
                    </a:cubicBezTo>
                    <a:cubicBezTo>
                      <a:pt x="62887" y="13036"/>
                      <a:pt x="60987" y="11323"/>
                      <a:pt x="58993" y="9801"/>
                    </a:cubicBezTo>
                    <a:cubicBezTo>
                      <a:pt x="58993" y="9706"/>
                      <a:pt x="58993" y="9516"/>
                      <a:pt x="58993" y="9420"/>
                    </a:cubicBezTo>
                    <a:cubicBezTo>
                      <a:pt x="42748" y="5233"/>
                      <a:pt x="26314" y="2093"/>
                      <a:pt x="9690"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6" name="Google Shape;2186;p48"/>
              <p:cNvSpPr/>
              <p:nvPr/>
            </p:nvSpPr>
            <p:spPr>
              <a:xfrm>
                <a:off x="6451448" y="4067216"/>
                <a:ext cx="98795" cy="8710"/>
              </a:xfrm>
              <a:custGeom>
                <a:avLst/>
                <a:gdLst/>
                <a:ahLst/>
                <a:cxnLst/>
                <a:rect l="l" t="t" r="r" b="b"/>
                <a:pathLst>
                  <a:path w="98795" h="8710" extrusionOk="0">
                    <a:moveTo>
                      <a:pt x="98796" y="5604"/>
                    </a:moveTo>
                    <a:cubicBezTo>
                      <a:pt x="98416" y="5128"/>
                      <a:pt x="98131" y="4557"/>
                      <a:pt x="97751" y="4176"/>
                    </a:cubicBezTo>
                    <a:cubicBezTo>
                      <a:pt x="98036" y="3415"/>
                      <a:pt x="98226" y="2654"/>
                      <a:pt x="98511" y="1798"/>
                    </a:cubicBezTo>
                    <a:cubicBezTo>
                      <a:pt x="73622" y="-676"/>
                      <a:pt x="48733" y="-581"/>
                      <a:pt x="23749" y="1988"/>
                    </a:cubicBezTo>
                    <a:cubicBezTo>
                      <a:pt x="26694" y="1988"/>
                      <a:pt x="29544" y="2178"/>
                      <a:pt x="32489" y="1988"/>
                    </a:cubicBezTo>
                    <a:cubicBezTo>
                      <a:pt x="21659" y="2654"/>
                      <a:pt x="10640" y="5033"/>
                      <a:pt x="0" y="8268"/>
                    </a:cubicBezTo>
                    <a:cubicBezTo>
                      <a:pt x="380" y="8554"/>
                      <a:pt x="950" y="8839"/>
                      <a:pt x="1520" y="8649"/>
                    </a:cubicBezTo>
                    <a:cubicBezTo>
                      <a:pt x="34104" y="3225"/>
                      <a:pt x="66402" y="2178"/>
                      <a:pt x="98796"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7" name="Google Shape;2187;p48"/>
              <p:cNvSpPr/>
              <p:nvPr/>
            </p:nvSpPr>
            <p:spPr>
              <a:xfrm>
                <a:off x="6467312" y="4120496"/>
                <a:ext cx="83311" cy="9322"/>
              </a:xfrm>
              <a:custGeom>
                <a:avLst/>
                <a:gdLst/>
                <a:ahLst/>
                <a:cxnLst/>
                <a:rect l="l" t="t" r="r" b="b"/>
                <a:pathLst>
                  <a:path w="83311" h="9322" extrusionOk="0">
                    <a:moveTo>
                      <a:pt x="12634" y="3423"/>
                    </a:moveTo>
                    <a:cubicBezTo>
                      <a:pt x="8265" y="5041"/>
                      <a:pt x="4085" y="7039"/>
                      <a:pt x="0" y="9323"/>
                    </a:cubicBezTo>
                    <a:cubicBezTo>
                      <a:pt x="26504" y="4470"/>
                      <a:pt x="53103" y="2757"/>
                      <a:pt x="79892" y="4184"/>
                    </a:cubicBezTo>
                    <a:cubicBezTo>
                      <a:pt x="81032" y="3042"/>
                      <a:pt x="82266" y="1996"/>
                      <a:pt x="83311" y="663"/>
                    </a:cubicBezTo>
                    <a:cubicBezTo>
                      <a:pt x="59562" y="-764"/>
                      <a:pt x="36003" y="92"/>
                      <a:pt x="12634"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88" name="Google Shape;2188;p48"/>
            <p:cNvGrpSpPr/>
            <p:nvPr/>
          </p:nvGrpSpPr>
          <p:grpSpPr>
            <a:xfrm>
              <a:off x="5049207" y="3949465"/>
              <a:ext cx="142594" cy="228583"/>
              <a:chOff x="5049207" y="3949465"/>
              <a:chExt cx="142594" cy="228583"/>
            </a:xfrm>
          </p:grpSpPr>
          <p:sp>
            <p:nvSpPr>
              <p:cNvPr id="2189" name="Google Shape;2189;p48"/>
              <p:cNvSpPr/>
              <p:nvPr/>
            </p:nvSpPr>
            <p:spPr>
              <a:xfrm>
                <a:off x="5049207" y="3949465"/>
                <a:ext cx="142594" cy="228583"/>
              </a:xfrm>
              <a:custGeom>
                <a:avLst/>
                <a:gdLst/>
                <a:ahLst/>
                <a:cxnLst/>
                <a:rect l="l" t="t" r="r" b="b"/>
                <a:pathLst>
                  <a:path w="142594" h="228583" extrusionOk="0">
                    <a:moveTo>
                      <a:pt x="13209" y="179497"/>
                    </a:moveTo>
                    <a:cubicBezTo>
                      <a:pt x="13494" y="177974"/>
                      <a:pt x="13874" y="177213"/>
                      <a:pt x="14159" y="177498"/>
                    </a:cubicBezTo>
                    <a:cubicBezTo>
                      <a:pt x="6085" y="170933"/>
                      <a:pt x="860" y="160941"/>
                      <a:pt x="100" y="150569"/>
                    </a:cubicBezTo>
                    <a:cubicBezTo>
                      <a:pt x="-660" y="140197"/>
                      <a:pt x="2950" y="129540"/>
                      <a:pt x="9979" y="121927"/>
                    </a:cubicBezTo>
                    <a:cubicBezTo>
                      <a:pt x="6939" y="112126"/>
                      <a:pt x="2950" y="103467"/>
                      <a:pt x="5230" y="93000"/>
                    </a:cubicBezTo>
                    <a:cubicBezTo>
                      <a:pt x="7224" y="83865"/>
                      <a:pt x="12734" y="75491"/>
                      <a:pt x="20334" y="70067"/>
                    </a:cubicBezTo>
                    <a:cubicBezTo>
                      <a:pt x="19764" y="64262"/>
                      <a:pt x="19194" y="58363"/>
                      <a:pt x="20239" y="52558"/>
                    </a:cubicBezTo>
                    <a:cubicBezTo>
                      <a:pt x="22424" y="40854"/>
                      <a:pt x="31068" y="32671"/>
                      <a:pt x="39618" y="25439"/>
                    </a:cubicBezTo>
                    <a:cubicBezTo>
                      <a:pt x="55482" y="12021"/>
                      <a:pt x="70872" y="888"/>
                      <a:pt x="92531" y="32"/>
                    </a:cubicBezTo>
                    <a:cubicBezTo>
                      <a:pt x="97661" y="-159"/>
                      <a:pt x="103360" y="412"/>
                      <a:pt x="106685" y="4314"/>
                    </a:cubicBezTo>
                    <a:cubicBezTo>
                      <a:pt x="110485" y="8786"/>
                      <a:pt x="109345" y="15637"/>
                      <a:pt x="107160" y="21061"/>
                    </a:cubicBezTo>
                    <a:cubicBezTo>
                      <a:pt x="99466" y="39712"/>
                      <a:pt x="81796" y="52082"/>
                      <a:pt x="64982" y="63311"/>
                    </a:cubicBezTo>
                    <a:cubicBezTo>
                      <a:pt x="87021" y="61313"/>
                      <a:pt x="109630" y="66070"/>
                      <a:pt x="129009" y="76728"/>
                    </a:cubicBezTo>
                    <a:cubicBezTo>
                      <a:pt x="135659" y="80439"/>
                      <a:pt x="142689" y="86053"/>
                      <a:pt x="142594" y="93666"/>
                    </a:cubicBezTo>
                    <a:cubicBezTo>
                      <a:pt x="142499" y="101849"/>
                      <a:pt x="134424" y="107368"/>
                      <a:pt x="126919" y="110603"/>
                    </a:cubicBezTo>
                    <a:cubicBezTo>
                      <a:pt x="110675" y="117645"/>
                      <a:pt x="92721" y="120785"/>
                      <a:pt x="75052" y="119643"/>
                    </a:cubicBezTo>
                    <a:cubicBezTo>
                      <a:pt x="89586" y="120595"/>
                      <a:pt x="104500" y="124496"/>
                      <a:pt x="118180" y="129540"/>
                    </a:cubicBezTo>
                    <a:cubicBezTo>
                      <a:pt x="126349" y="132585"/>
                      <a:pt x="135564" y="137247"/>
                      <a:pt x="136989" y="145907"/>
                    </a:cubicBezTo>
                    <a:cubicBezTo>
                      <a:pt x="137844" y="151045"/>
                      <a:pt x="135469" y="156279"/>
                      <a:pt x="131859" y="159990"/>
                    </a:cubicBezTo>
                    <a:cubicBezTo>
                      <a:pt x="128249" y="163701"/>
                      <a:pt x="123405" y="166080"/>
                      <a:pt x="118560" y="167888"/>
                    </a:cubicBezTo>
                    <a:cubicBezTo>
                      <a:pt x="105545" y="172931"/>
                      <a:pt x="91391" y="174929"/>
                      <a:pt x="77522" y="173787"/>
                    </a:cubicBezTo>
                    <a:cubicBezTo>
                      <a:pt x="85691" y="176737"/>
                      <a:pt x="93481" y="180829"/>
                      <a:pt x="100511" y="185872"/>
                    </a:cubicBezTo>
                    <a:cubicBezTo>
                      <a:pt x="106400" y="190154"/>
                      <a:pt x="112005" y="195673"/>
                      <a:pt x="113145" y="202810"/>
                    </a:cubicBezTo>
                    <a:cubicBezTo>
                      <a:pt x="117135" y="229359"/>
                      <a:pt x="76572" y="227456"/>
                      <a:pt x="60517" y="228312"/>
                    </a:cubicBezTo>
                    <a:cubicBezTo>
                      <a:pt x="45033" y="229073"/>
                      <a:pt x="25939" y="229168"/>
                      <a:pt x="15679" y="215371"/>
                    </a:cubicBezTo>
                    <a:cubicBezTo>
                      <a:pt x="11499" y="209756"/>
                      <a:pt x="11309" y="205284"/>
                      <a:pt x="11024" y="198718"/>
                    </a:cubicBezTo>
                    <a:cubicBezTo>
                      <a:pt x="11309" y="197481"/>
                      <a:pt x="12164" y="184635"/>
                      <a:pt x="13209"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0" name="Google Shape;2190;p48"/>
              <p:cNvSpPr/>
              <p:nvPr/>
            </p:nvSpPr>
            <p:spPr>
              <a:xfrm>
                <a:off x="5063936" y="4009636"/>
                <a:ext cx="64597" cy="14844"/>
              </a:xfrm>
              <a:custGeom>
                <a:avLst/>
                <a:gdLst/>
                <a:ahLst/>
                <a:cxnLst/>
                <a:rect l="l" t="t" r="r" b="b"/>
                <a:pathLst>
                  <a:path w="64597" h="14844" extrusionOk="0">
                    <a:moveTo>
                      <a:pt x="54908" y="0"/>
                    </a:moveTo>
                    <a:cubicBezTo>
                      <a:pt x="53388" y="1047"/>
                      <a:pt x="51868" y="1998"/>
                      <a:pt x="50443" y="3045"/>
                    </a:cubicBezTo>
                    <a:cubicBezTo>
                      <a:pt x="55193" y="2569"/>
                      <a:pt x="59942" y="2569"/>
                      <a:pt x="64597" y="2759"/>
                    </a:cubicBezTo>
                    <a:cubicBezTo>
                      <a:pt x="42653" y="4948"/>
                      <a:pt x="21184" y="8945"/>
                      <a:pt x="0" y="14844"/>
                    </a:cubicBezTo>
                    <a:cubicBezTo>
                      <a:pt x="1710" y="13036"/>
                      <a:pt x="3610" y="11323"/>
                      <a:pt x="5605" y="9801"/>
                    </a:cubicBezTo>
                    <a:cubicBezTo>
                      <a:pt x="5605" y="9706"/>
                      <a:pt x="5605" y="9516"/>
                      <a:pt x="5605" y="9420"/>
                    </a:cubicBezTo>
                    <a:cubicBezTo>
                      <a:pt x="21849" y="5233"/>
                      <a:pt x="38283" y="2093"/>
                      <a:pt x="54908"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1" name="Google Shape;2191;p48"/>
              <p:cNvSpPr/>
              <p:nvPr/>
            </p:nvSpPr>
            <p:spPr>
              <a:xfrm>
                <a:off x="5058141" y="4067216"/>
                <a:ext cx="98795" cy="8710"/>
              </a:xfrm>
              <a:custGeom>
                <a:avLst/>
                <a:gdLst/>
                <a:ahLst/>
                <a:cxnLst/>
                <a:rect l="l" t="t" r="r" b="b"/>
                <a:pathLst>
                  <a:path w="98795" h="8710" extrusionOk="0">
                    <a:moveTo>
                      <a:pt x="0" y="5604"/>
                    </a:moveTo>
                    <a:cubicBezTo>
                      <a:pt x="380" y="5128"/>
                      <a:pt x="665" y="4557"/>
                      <a:pt x="1045" y="4176"/>
                    </a:cubicBezTo>
                    <a:cubicBezTo>
                      <a:pt x="760" y="3415"/>
                      <a:pt x="570" y="2654"/>
                      <a:pt x="285" y="1798"/>
                    </a:cubicBezTo>
                    <a:cubicBezTo>
                      <a:pt x="25174" y="-676"/>
                      <a:pt x="50063" y="-581"/>
                      <a:pt x="75047" y="1988"/>
                    </a:cubicBezTo>
                    <a:cubicBezTo>
                      <a:pt x="72102" y="1988"/>
                      <a:pt x="69252" y="2178"/>
                      <a:pt x="66307" y="1988"/>
                    </a:cubicBezTo>
                    <a:cubicBezTo>
                      <a:pt x="77137" y="2654"/>
                      <a:pt x="88156" y="5033"/>
                      <a:pt x="98796" y="8268"/>
                    </a:cubicBezTo>
                    <a:cubicBezTo>
                      <a:pt x="98416" y="8554"/>
                      <a:pt x="97846" y="8839"/>
                      <a:pt x="97276" y="8649"/>
                    </a:cubicBezTo>
                    <a:cubicBezTo>
                      <a:pt x="64692" y="3225"/>
                      <a:pt x="32394" y="2178"/>
                      <a:pt x="0"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2" name="Google Shape;2192;p48"/>
              <p:cNvSpPr/>
              <p:nvPr/>
            </p:nvSpPr>
            <p:spPr>
              <a:xfrm>
                <a:off x="5057856" y="4120496"/>
                <a:ext cx="83311" cy="9322"/>
              </a:xfrm>
              <a:custGeom>
                <a:avLst/>
                <a:gdLst/>
                <a:ahLst/>
                <a:cxnLst/>
                <a:rect l="l" t="t" r="r" b="b"/>
                <a:pathLst>
                  <a:path w="83311" h="9322" extrusionOk="0">
                    <a:moveTo>
                      <a:pt x="70677" y="3423"/>
                    </a:moveTo>
                    <a:cubicBezTo>
                      <a:pt x="75047" y="5041"/>
                      <a:pt x="79227" y="7039"/>
                      <a:pt x="83312" y="9323"/>
                    </a:cubicBezTo>
                    <a:cubicBezTo>
                      <a:pt x="56808" y="4470"/>
                      <a:pt x="30209" y="2757"/>
                      <a:pt x="3420" y="4184"/>
                    </a:cubicBezTo>
                    <a:cubicBezTo>
                      <a:pt x="2280" y="3042"/>
                      <a:pt x="1045" y="1996"/>
                      <a:pt x="0" y="663"/>
                    </a:cubicBezTo>
                    <a:cubicBezTo>
                      <a:pt x="23654" y="-764"/>
                      <a:pt x="47213" y="92"/>
                      <a:pt x="70677"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93" name="Google Shape;2193;p48"/>
            <p:cNvSpPr/>
            <p:nvPr/>
          </p:nvSpPr>
          <p:spPr>
            <a:xfrm rot="2712147">
              <a:off x="5912484" y="2673507"/>
              <a:ext cx="173081" cy="10640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94" name="Google Shape;2194;p48"/>
          <p:cNvGrpSpPr/>
          <p:nvPr/>
        </p:nvGrpSpPr>
        <p:grpSpPr>
          <a:xfrm rot="-3374755">
            <a:off x="7942901" y="5603249"/>
            <a:ext cx="276763" cy="288449"/>
            <a:chOff x="10966468" y="5670597"/>
            <a:chExt cx="321621" cy="335202"/>
          </a:xfrm>
        </p:grpSpPr>
        <p:sp>
          <p:nvSpPr>
            <p:cNvPr id="2195" name="Google Shape;2195;p48"/>
            <p:cNvSpPr/>
            <p:nvPr/>
          </p:nvSpPr>
          <p:spPr>
            <a:xfrm>
              <a:off x="10966468" y="5670597"/>
              <a:ext cx="321621" cy="335202"/>
            </a:xfrm>
            <a:custGeom>
              <a:avLst/>
              <a:gdLst/>
              <a:ahLst/>
              <a:cxnLst/>
              <a:rect l="l" t="t" r="r" b="b"/>
              <a:pathLst>
                <a:path w="321621" h="335202" extrusionOk="0">
                  <a:moveTo>
                    <a:pt x="251957" y="157631"/>
                  </a:moveTo>
                  <a:cubicBezTo>
                    <a:pt x="287748" y="145218"/>
                    <a:pt x="320235" y="129056"/>
                    <a:pt x="311935" y="112268"/>
                  </a:cubicBezTo>
                  <a:cubicBezTo>
                    <a:pt x="304973" y="98070"/>
                    <a:pt x="273824" y="107625"/>
                    <a:pt x="262846" y="110304"/>
                  </a:cubicBezTo>
                  <a:cubicBezTo>
                    <a:pt x="252849" y="112715"/>
                    <a:pt x="243121" y="116197"/>
                    <a:pt x="233570" y="120126"/>
                  </a:cubicBezTo>
                  <a:cubicBezTo>
                    <a:pt x="242942" y="108339"/>
                    <a:pt x="251510" y="96284"/>
                    <a:pt x="258026" y="83515"/>
                  </a:cubicBezTo>
                  <a:cubicBezTo>
                    <a:pt x="264988" y="70031"/>
                    <a:pt x="275163" y="33330"/>
                    <a:pt x="254278" y="24579"/>
                  </a:cubicBezTo>
                  <a:cubicBezTo>
                    <a:pt x="236605" y="17167"/>
                    <a:pt x="213935" y="45653"/>
                    <a:pt x="205634" y="56636"/>
                  </a:cubicBezTo>
                  <a:cubicBezTo>
                    <a:pt x="199832" y="64405"/>
                    <a:pt x="195013" y="72620"/>
                    <a:pt x="190907" y="81193"/>
                  </a:cubicBezTo>
                  <a:cubicBezTo>
                    <a:pt x="190996" y="77621"/>
                    <a:pt x="191086" y="74139"/>
                    <a:pt x="191175" y="70566"/>
                  </a:cubicBezTo>
                  <a:cubicBezTo>
                    <a:pt x="191443" y="58869"/>
                    <a:pt x="194032" y="29668"/>
                    <a:pt x="176092" y="26990"/>
                  </a:cubicBezTo>
                  <a:cubicBezTo>
                    <a:pt x="159491" y="24489"/>
                    <a:pt x="154939" y="52171"/>
                    <a:pt x="154045" y="63155"/>
                  </a:cubicBezTo>
                  <a:cubicBezTo>
                    <a:pt x="153689" y="67798"/>
                    <a:pt x="153600" y="72442"/>
                    <a:pt x="153600" y="77085"/>
                  </a:cubicBezTo>
                  <a:cubicBezTo>
                    <a:pt x="145299" y="56993"/>
                    <a:pt x="135749" y="37795"/>
                    <a:pt x="124324" y="20917"/>
                  </a:cubicBezTo>
                  <a:cubicBezTo>
                    <a:pt x="113346" y="4665"/>
                    <a:pt x="85589" y="-12658"/>
                    <a:pt x="73093" y="13238"/>
                  </a:cubicBezTo>
                  <a:cubicBezTo>
                    <a:pt x="60152" y="40116"/>
                    <a:pt x="97995" y="84497"/>
                    <a:pt x="112186" y="102981"/>
                  </a:cubicBezTo>
                  <a:cubicBezTo>
                    <a:pt x="116827" y="108964"/>
                    <a:pt x="125931" y="121555"/>
                    <a:pt x="136731" y="133878"/>
                  </a:cubicBezTo>
                  <a:cubicBezTo>
                    <a:pt x="111739" y="124323"/>
                    <a:pt x="86302" y="114947"/>
                    <a:pt x="60419" y="111554"/>
                  </a:cubicBezTo>
                  <a:cubicBezTo>
                    <a:pt x="44264" y="109500"/>
                    <a:pt x="15436" y="104499"/>
                    <a:pt x="1958" y="116555"/>
                  </a:cubicBezTo>
                  <a:cubicBezTo>
                    <a:pt x="-1523" y="119590"/>
                    <a:pt x="83" y="124502"/>
                    <a:pt x="3297" y="126913"/>
                  </a:cubicBezTo>
                  <a:cubicBezTo>
                    <a:pt x="22486" y="141111"/>
                    <a:pt x="43639" y="148344"/>
                    <a:pt x="67202" y="151916"/>
                  </a:cubicBezTo>
                  <a:cubicBezTo>
                    <a:pt x="79698" y="153791"/>
                    <a:pt x="94246" y="156202"/>
                    <a:pt x="108884" y="157899"/>
                  </a:cubicBezTo>
                  <a:cubicBezTo>
                    <a:pt x="88712" y="164328"/>
                    <a:pt x="68898" y="172722"/>
                    <a:pt x="50869" y="180134"/>
                  </a:cubicBezTo>
                  <a:cubicBezTo>
                    <a:pt x="34179" y="187009"/>
                    <a:pt x="8116" y="195225"/>
                    <a:pt x="6242" y="216388"/>
                  </a:cubicBezTo>
                  <a:cubicBezTo>
                    <a:pt x="6064" y="218442"/>
                    <a:pt x="7581" y="221210"/>
                    <a:pt x="9455" y="222104"/>
                  </a:cubicBezTo>
                  <a:cubicBezTo>
                    <a:pt x="30162" y="231747"/>
                    <a:pt x="59794" y="227193"/>
                    <a:pt x="84518" y="220317"/>
                  </a:cubicBezTo>
                  <a:cubicBezTo>
                    <a:pt x="83268" y="221300"/>
                    <a:pt x="82018" y="222192"/>
                    <a:pt x="80769" y="223175"/>
                  </a:cubicBezTo>
                  <a:cubicBezTo>
                    <a:pt x="71665" y="230854"/>
                    <a:pt x="36410" y="256483"/>
                    <a:pt x="41318" y="272110"/>
                  </a:cubicBezTo>
                  <a:cubicBezTo>
                    <a:pt x="46585" y="288719"/>
                    <a:pt x="75414" y="276396"/>
                    <a:pt x="84518" y="271038"/>
                  </a:cubicBezTo>
                  <a:cubicBezTo>
                    <a:pt x="97727" y="263180"/>
                    <a:pt x="107634" y="250946"/>
                    <a:pt x="118344" y="240141"/>
                  </a:cubicBezTo>
                  <a:cubicBezTo>
                    <a:pt x="123343" y="235051"/>
                    <a:pt x="128608" y="230229"/>
                    <a:pt x="133963" y="225497"/>
                  </a:cubicBezTo>
                  <a:cubicBezTo>
                    <a:pt x="130126" y="237819"/>
                    <a:pt x="127092" y="250410"/>
                    <a:pt x="125485" y="263448"/>
                  </a:cubicBezTo>
                  <a:cubicBezTo>
                    <a:pt x="123789" y="276574"/>
                    <a:pt x="114596" y="330867"/>
                    <a:pt x="136373" y="334974"/>
                  </a:cubicBezTo>
                  <a:cubicBezTo>
                    <a:pt x="155028" y="338457"/>
                    <a:pt x="166273" y="301131"/>
                    <a:pt x="171182" y="288719"/>
                  </a:cubicBezTo>
                  <a:cubicBezTo>
                    <a:pt x="178234" y="270859"/>
                    <a:pt x="184035" y="252464"/>
                    <a:pt x="187962" y="233712"/>
                  </a:cubicBezTo>
                  <a:cubicBezTo>
                    <a:pt x="203939" y="270145"/>
                    <a:pt x="228126" y="307293"/>
                    <a:pt x="256865" y="292470"/>
                  </a:cubicBezTo>
                  <a:cubicBezTo>
                    <a:pt x="277839" y="281664"/>
                    <a:pt x="258562" y="261216"/>
                    <a:pt x="249726" y="249160"/>
                  </a:cubicBezTo>
                  <a:cubicBezTo>
                    <a:pt x="237051" y="232015"/>
                    <a:pt x="223753" y="215317"/>
                    <a:pt x="209918" y="199154"/>
                  </a:cubicBezTo>
                  <a:cubicBezTo>
                    <a:pt x="221432" y="205048"/>
                    <a:pt x="233570" y="209870"/>
                    <a:pt x="246513" y="213084"/>
                  </a:cubicBezTo>
                  <a:cubicBezTo>
                    <a:pt x="262935" y="217192"/>
                    <a:pt x="303634" y="227104"/>
                    <a:pt x="316487" y="211924"/>
                  </a:cubicBezTo>
                  <a:cubicBezTo>
                    <a:pt x="337104" y="187278"/>
                    <a:pt x="291585" y="169150"/>
                    <a:pt x="251957" y="15763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96" name="Google Shape;2196;p48"/>
            <p:cNvGrpSpPr/>
            <p:nvPr/>
          </p:nvGrpSpPr>
          <p:grpSpPr>
            <a:xfrm>
              <a:off x="11087736" y="5795992"/>
              <a:ext cx="102059" cy="89475"/>
              <a:chOff x="11087736" y="5795992"/>
              <a:chExt cx="102059" cy="89475"/>
            </a:xfrm>
          </p:grpSpPr>
          <p:sp>
            <p:nvSpPr>
              <p:cNvPr id="2197" name="Google Shape;2197;p48"/>
              <p:cNvSpPr/>
              <p:nvPr/>
            </p:nvSpPr>
            <p:spPr>
              <a:xfrm>
                <a:off x="11115672" y="5823942"/>
                <a:ext cx="12717" cy="13126"/>
              </a:xfrm>
              <a:custGeom>
                <a:avLst/>
                <a:gdLst/>
                <a:ahLst/>
                <a:cxnLst/>
                <a:rect l="l" t="t" r="r" b="b"/>
                <a:pathLst>
                  <a:path w="12717" h="13126" extrusionOk="0">
                    <a:moveTo>
                      <a:pt x="6359" y="0"/>
                    </a:moveTo>
                    <a:cubicBezTo>
                      <a:pt x="-2120" y="0"/>
                      <a:pt x="-2120" y="13126"/>
                      <a:pt x="6359" y="13126"/>
                    </a:cubicBezTo>
                    <a:cubicBezTo>
                      <a:pt x="14838" y="1312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8" name="Google Shape;2198;p48"/>
              <p:cNvSpPr/>
              <p:nvPr/>
            </p:nvSpPr>
            <p:spPr>
              <a:xfrm>
                <a:off x="11123080" y="5803404"/>
                <a:ext cx="12718" cy="13126"/>
              </a:xfrm>
              <a:custGeom>
                <a:avLst/>
                <a:gdLst/>
                <a:ahLst/>
                <a:cxnLst/>
                <a:rect l="l" t="t" r="r" b="b"/>
                <a:pathLst>
                  <a:path w="12718" h="13126" extrusionOk="0">
                    <a:moveTo>
                      <a:pt x="6359" y="0"/>
                    </a:moveTo>
                    <a:cubicBezTo>
                      <a:pt x="-2120" y="0"/>
                      <a:pt x="-2120" y="13126"/>
                      <a:pt x="6359" y="13126"/>
                    </a:cubicBezTo>
                    <a:cubicBezTo>
                      <a:pt x="14839" y="1321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9" name="Google Shape;2199;p48"/>
              <p:cNvSpPr/>
              <p:nvPr/>
            </p:nvSpPr>
            <p:spPr>
              <a:xfrm>
                <a:off x="11143363" y="5833474"/>
                <a:ext cx="13120" cy="14599"/>
              </a:xfrm>
              <a:custGeom>
                <a:avLst/>
                <a:gdLst/>
                <a:ahLst/>
                <a:cxnLst/>
                <a:rect l="l" t="t" r="r" b="b"/>
                <a:pathLst>
                  <a:path w="13120" h="14599" extrusionOk="0">
                    <a:moveTo>
                      <a:pt x="0" y="6362"/>
                    </a:moveTo>
                    <a:lnTo>
                      <a:pt x="0" y="8238"/>
                    </a:lnTo>
                    <a:cubicBezTo>
                      <a:pt x="0" y="16721"/>
                      <a:pt x="13120" y="16721"/>
                      <a:pt x="13120" y="8238"/>
                    </a:cubicBezTo>
                    <a:lnTo>
                      <a:pt x="13120" y="6362"/>
                    </a:lnTo>
                    <a:cubicBezTo>
                      <a:pt x="13209" y="-2121"/>
                      <a:pt x="0" y="-2121"/>
                      <a:pt x="0" y="636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0" name="Google Shape;2200;p48"/>
              <p:cNvSpPr/>
              <p:nvPr/>
            </p:nvSpPr>
            <p:spPr>
              <a:xfrm>
                <a:off x="11162173" y="5795992"/>
                <a:ext cx="12718" cy="13126"/>
              </a:xfrm>
              <a:custGeom>
                <a:avLst/>
                <a:gdLst/>
                <a:ahLst/>
                <a:cxnLst/>
                <a:rect l="l" t="t" r="r" b="b"/>
                <a:pathLst>
                  <a:path w="12718" h="13126" extrusionOk="0">
                    <a:moveTo>
                      <a:pt x="6359" y="0"/>
                    </a:moveTo>
                    <a:cubicBezTo>
                      <a:pt x="-2120" y="0"/>
                      <a:pt x="-2120" y="13126"/>
                      <a:pt x="6359" y="13126"/>
                    </a:cubicBezTo>
                    <a:cubicBezTo>
                      <a:pt x="14839" y="1312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1" name="Google Shape;2201;p48"/>
              <p:cNvSpPr/>
              <p:nvPr/>
            </p:nvSpPr>
            <p:spPr>
              <a:xfrm>
                <a:off x="11110049" y="5872341"/>
                <a:ext cx="12717" cy="13126"/>
              </a:xfrm>
              <a:custGeom>
                <a:avLst/>
                <a:gdLst/>
                <a:ahLst/>
                <a:cxnLst/>
                <a:rect l="l" t="t" r="r" b="b"/>
                <a:pathLst>
                  <a:path w="12717" h="13126" extrusionOk="0">
                    <a:moveTo>
                      <a:pt x="6359" y="0"/>
                    </a:moveTo>
                    <a:cubicBezTo>
                      <a:pt x="-2120" y="0"/>
                      <a:pt x="-2120" y="13127"/>
                      <a:pt x="6359" y="13127"/>
                    </a:cubicBezTo>
                    <a:cubicBezTo>
                      <a:pt x="14838" y="13127"/>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2" name="Google Shape;2202;p48"/>
              <p:cNvSpPr/>
              <p:nvPr/>
            </p:nvSpPr>
            <p:spPr>
              <a:xfrm>
                <a:off x="11177078"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3" name="Google Shape;2203;p48"/>
              <p:cNvSpPr/>
              <p:nvPr/>
            </p:nvSpPr>
            <p:spPr>
              <a:xfrm>
                <a:off x="11087736"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grpSp>
        <p:nvGrpSpPr>
          <p:cNvPr id="2204" name="Google Shape;2204;p48"/>
          <p:cNvGrpSpPr/>
          <p:nvPr/>
        </p:nvGrpSpPr>
        <p:grpSpPr>
          <a:xfrm rot="-3374755">
            <a:off x="8510985" y="5463469"/>
            <a:ext cx="211556" cy="202460"/>
            <a:chOff x="11526702" y="6119919"/>
            <a:chExt cx="245845" cy="235275"/>
          </a:xfrm>
        </p:grpSpPr>
        <p:sp>
          <p:nvSpPr>
            <p:cNvPr id="2205" name="Google Shape;2205;p48"/>
            <p:cNvSpPr/>
            <p:nvPr/>
          </p:nvSpPr>
          <p:spPr>
            <a:xfrm>
              <a:off x="11526702" y="6119919"/>
              <a:ext cx="245845" cy="235275"/>
            </a:xfrm>
            <a:custGeom>
              <a:avLst/>
              <a:gdLst/>
              <a:ahLst/>
              <a:cxnLst/>
              <a:rect l="l" t="t" r="r" b="b"/>
              <a:pathLst>
                <a:path w="245845" h="235275" extrusionOk="0">
                  <a:moveTo>
                    <a:pt x="162355" y="172206"/>
                  </a:moveTo>
                  <a:cubicBezTo>
                    <a:pt x="185203" y="189083"/>
                    <a:pt x="209034" y="202299"/>
                    <a:pt x="215907" y="189976"/>
                  </a:cubicBezTo>
                  <a:cubicBezTo>
                    <a:pt x="221709" y="179618"/>
                    <a:pt x="202519" y="164437"/>
                    <a:pt x="196181" y="158812"/>
                  </a:cubicBezTo>
                  <a:cubicBezTo>
                    <a:pt x="190381" y="153632"/>
                    <a:pt x="184132" y="149078"/>
                    <a:pt x="177706" y="144881"/>
                  </a:cubicBezTo>
                  <a:cubicBezTo>
                    <a:pt x="188952" y="145685"/>
                    <a:pt x="200109" y="145774"/>
                    <a:pt x="210730" y="144435"/>
                  </a:cubicBezTo>
                  <a:cubicBezTo>
                    <a:pt x="221976" y="143006"/>
                    <a:pt x="249020" y="133630"/>
                    <a:pt x="245539" y="117021"/>
                  </a:cubicBezTo>
                  <a:cubicBezTo>
                    <a:pt x="242594" y="103001"/>
                    <a:pt x="215371" y="101036"/>
                    <a:pt x="205018" y="100590"/>
                  </a:cubicBezTo>
                  <a:cubicBezTo>
                    <a:pt x="197788" y="100322"/>
                    <a:pt x="190648" y="100858"/>
                    <a:pt x="183597" y="101930"/>
                  </a:cubicBezTo>
                  <a:cubicBezTo>
                    <a:pt x="185829" y="100501"/>
                    <a:pt x="188060" y="99072"/>
                    <a:pt x="190291" y="97644"/>
                  </a:cubicBezTo>
                  <a:cubicBezTo>
                    <a:pt x="197610" y="92821"/>
                    <a:pt x="216799" y="82017"/>
                    <a:pt x="210819" y="69782"/>
                  </a:cubicBezTo>
                  <a:cubicBezTo>
                    <a:pt x="205285" y="58442"/>
                    <a:pt x="186274" y="67461"/>
                    <a:pt x="179135" y="71568"/>
                  </a:cubicBezTo>
                  <a:cubicBezTo>
                    <a:pt x="176099" y="73265"/>
                    <a:pt x="173244" y="75230"/>
                    <a:pt x="170299" y="77194"/>
                  </a:cubicBezTo>
                  <a:cubicBezTo>
                    <a:pt x="179135" y="63532"/>
                    <a:pt x="186989" y="49423"/>
                    <a:pt x="192612" y="35225"/>
                  </a:cubicBezTo>
                  <a:cubicBezTo>
                    <a:pt x="197967" y="21562"/>
                    <a:pt x="196896" y="-2994"/>
                    <a:pt x="175564" y="310"/>
                  </a:cubicBezTo>
                  <a:cubicBezTo>
                    <a:pt x="153430" y="3703"/>
                    <a:pt x="142094" y="46030"/>
                    <a:pt x="136739" y="62639"/>
                  </a:cubicBezTo>
                  <a:cubicBezTo>
                    <a:pt x="135043" y="68086"/>
                    <a:pt x="131116" y="79070"/>
                    <a:pt x="128082" y="90946"/>
                  </a:cubicBezTo>
                  <a:cubicBezTo>
                    <a:pt x="123351" y="71390"/>
                    <a:pt x="118353" y="51655"/>
                    <a:pt x="109338" y="34242"/>
                  </a:cubicBezTo>
                  <a:cubicBezTo>
                    <a:pt x="103715" y="23349"/>
                    <a:pt x="94612" y="3435"/>
                    <a:pt x="81402" y="131"/>
                  </a:cubicBezTo>
                  <a:cubicBezTo>
                    <a:pt x="78010" y="-672"/>
                    <a:pt x="75689" y="2363"/>
                    <a:pt x="75601" y="5310"/>
                  </a:cubicBezTo>
                  <a:cubicBezTo>
                    <a:pt x="74976" y="23259"/>
                    <a:pt x="79528" y="39422"/>
                    <a:pt x="87293" y="55495"/>
                  </a:cubicBezTo>
                  <a:cubicBezTo>
                    <a:pt x="91398" y="64068"/>
                    <a:pt x="96129" y="74069"/>
                    <a:pt x="101306" y="83802"/>
                  </a:cubicBezTo>
                  <a:cubicBezTo>
                    <a:pt x="88721" y="74069"/>
                    <a:pt x="75154" y="65318"/>
                    <a:pt x="62837" y="57371"/>
                  </a:cubicBezTo>
                  <a:cubicBezTo>
                    <a:pt x="51502" y="49959"/>
                    <a:pt x="35348" y="37368"/>
                    <a:pt x="21424" y="45226"/>
                  </a:cubicBezTo>
                  <a:cubicBezTo>
                    <a:pt x="20085" y="46030"/>
                    <a:pt x="19014" y="48083"/>
                    <a:pt x="19282" y="49691"/>
                  </a:cubicBezTo>
                  <a:cubicBezTo>
                    <a:pt x="22137" y="66657"/>
                    <a:pt x="37579" y="82999"/>
                    <a:pt x="52305" y="95411"/>
                  </a:cubicBezTo>
                  <a:cubicBezTo>
                    <a:pt x="51145" y="95054"/>
                    <a:pt x="50074" y="94607"/>
                    <a:pt x="48913" y="94339"/>
                  </a:cubicBezTo>
                  <a:cubicBezTo>
                    <a:pt x="40256" y="92018"/>
                    <a:pt x="9464" y="81123"/>
                    <a:pt x="1878" y="90768"/>
                  </a:cubicBezTo>
                  <a:cubicBezTo>
                    <a:pt x="-6155" y="101126"/>
                    <a:pt x="13748" y="113717"/>
                    <a:pt x="20889" y="117021"/>
                  </a:cubicBezTo>
                  <a:cubicBezTo>
                    <a:pt x="31420" y="121843"/>
                    <a:pt x="43113" y="122825"/>
                    <a:pt x="54359" y="124790"/>
                  </a:cubicBezTo>
                  <a:cubicBezTo>
                    <a:pt x="59624" y="125772"/>
                    <a:pt x="64890" y="126933"/>
                    <a:pt x="70067" y="128183"/>
                  </a:cubicBezTo>
                  <a:cubicBezTo>
                    <a:pt x="60785" y="131041"/>
                    <a:pt x="51770" y="134523"/>
                    <a:pt x="43023" y="139077"/>
                  </a:cubicBezTo>
                  <a:cubicBezTo>
                    <a:pt x="34187" y="143631"/>
                    <a:pt x="-3300" y="161044"/>
                    <a:pt x="3484" y="176225"/>
                  </a:cubicBezTo>
                  <a:cubicBezTo>
                    <a:pt x="9285" y="189262"/>
                    <a:pt x="37132" y="180332"/>
                    <a:pt x="46861" y="178100"/>
                  </a:cubicBezTo>
                  <a:cubicBezTo>
                    <a:pt x="60874" y="174885"/>
                    <a:pt x="74708" y="170599"/>
                    <a:pt x="88006" y="165063"/>
                  </a:cubicBezTo>
                  <a:cubicBezTo>
                    <a:pt x="72299" y="190423"/>
                    <a:pt x="59624" y="221230"/>
                    <a:pt x="81045" y="232660"/>
                  </a:cubicBezTo>
                  <a:cubicBezTo>
                    <a:pt x="96665" y="241054"/>
                    <a:pt x="101127" y="220427"/>
                    <a:pt x="104786" y="209800"/>
                  </a:cubicBezTo>
                  <a:cubicBezTo>
                    <a:pt x="110053" y="194620"/>
                    <a:pt x="114605" y="179350"/>
                    <a:pt x="118799" y="163902"/>
                  </a:cubicBezTo>
                  <a:cubicBezTo>
                    <a:pt x="120049" y="173546"/>
                    <a:pt x="122280" y="183100"/>
                    <a:pt x="125761" y="192387"/>
                  </a:cubicBezTo>
                  <a:cubicBezTo>
                    <a:pt x="130224" y="204264"/>
                    <a:pt x="141470" y="233732"/>
                    <a:pt x="156196" y="235160"/>
                  </a:cubicBezTo>
                  <a:cubicBezTo>
                    <a:pt x="180295" y="237572"/>
                    <a:pt x="172173" y="201674"/>
                    <a:pt x="162355" y="17220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06" name="Google Shape;2206;p48"/>
            <p:cNvGrpSpPr/>
            <p:nvPr/>
          </p:nvGrpSpPr>
          <p:grpSpPr>
            <a:xfrm>
              <a:off x="11609417" y="6218399"/>
              <a:ext cx="79308" cy="65120"/>
              <a:chOff x="11609417" y="6218399"/>
              <a:chExt cx="79308" cy="65120"/>
            </a:xfrm>
          </p:grpSpPr>
          <p:sp>
            <p:nvSpPr>
              <p:cNvPr id="2207" name="Google Shape;2207;p48"/>
              <p:cNvSpPr/>
              <p:nvPr/>
            </p:nvSpPr>
            <p:spPr>
              <a:xfrm>
                <a:off x="11641726" y="6228578"/>
                <a:ext cx="9928" cy="9807"/>
              </a:xfrm>
              <a:custGeom>
                <a:avLst/>
                <a:gdLst/>
                <a:ahLst/>
                <a:cxnLst/>
                <a:rect l="l" t="t" r="r" b="b"/>
                <a:pathLst>
                  <a:path w="9928" h="9807" extrusionOk="0">
                    <a:moveTo>
                      <a:pt x="9041" y="2111"/>
                    </a:moveTo>
                    <a:cubicBezTo>
                      <a:pt x="5471" y="-3158"/>
                      <a:pt x="-2740" y="2468"/>
                      <a:pt x="919" y="7736"/>
                    </a:cubicBezTo>
                    <a:cubicBezTo>
                      <a:pt x="4489" y="12916"/>
                      <a:pt x="12611" y="7379"/>
                      <a:pt x="9041"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8" name="Google Shape;2208;p48"/>
              <p:cNvSpPr/>
              <p:nvPr/>
            </p:nvSpPr>
            <p:spPr>
              <a:xfrm>
                <a:off x="11657524" y="6224471"/>
                <a:ext cx="9960" cy="9807"/>
              </a:xfrm>
              <a:custGeom>
                <a:avLst/>
                <a:gdLst/>
                <a:ahLst/>
                <a:cxnLst/>
                <a:rect l="l" t="t" r="r" b="b"/>
                <a:pathLst>
                  <a:path w="9960" h="9807" extrusionOk="0">
                    <a:moveTo>
                      <a:pt x="9041" y="2110"/>
                    </a:moveTo>
                    <a:cubicBezTo>
                      <a:pt x="5471" y="-3158"/>
                      <a:pt x="-2740" y="2468"/>
                      <a:pt x="919" y="7736"/>
                    </a:cubicBezTo>
                    <a:cubicBezTo>
                      <a:pt x="4489" y="12915"/>
                      <a:pt x="1270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9" name="Google Shape;2209;p48"/>
              <p:cNvSpPr/>
              <p:nvPr/>
            </p:nvSpPr>
            <p:spPr>
              <a:xfrm>
                <a:off x="11646784" y="6249765"/>
                <a:ext cx="10947" cy="10775"/>
              </a:xfrm>
              <a:custGeom>
                <a:avLst/>
                <a:gdLst/>
                <a:ahLst/>
                <a:cxnLst/>
                <a:rect l="l" t="t" r="r" b="b"/>
                <a:pathLst>
                  <a:path w="10947" h="10775" extrusionOk="0">
                    <a:moveTo>
                      <a:pt x="3270" y="926"/>
                    </a:moveTo>
                    <a:lnTo>
                      <a:pt x="2109" y="1730"/>
                    </a:lnTo>
                    <a:cubicBezTo>
                      <a:pt x="-3156" y="5302"/>
                      <a:pt x="2466" y="13517"/>
                      <a:pt x="7732" y="9856"/>
                    </a:cubicBezTo>
                    <a:lnTo>
                      <a:pt x="8893" y="9053"/>
                    </a:lnTo>
                    <a:cubicBezTo>
                      <a:pt x="14069" y="5391"/>
                      <a:pt x="8446" y="-2735"/>
                      <a:pt x="3270" y="92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0" name="Google Shape;2210;p48"/>
              <p:cNvSpPr/>
              <p:nvPr/>
            </p:nvSpPr>
            <p:spPr>
              <a:xfrm>
                <a:off x="11678766" y="6245456"/>
                <a:ext cx="9960" cy="9846"/>
              </a:xfrm>
              <a:custGeom>
                <a:avLst/>
                <a:gdLst/>
                <a:ahLst/>
                <a:cxnLst/>
                <a:rect l="l" t="t" r="r" b="b"/>
                <a:pathLst>
                  <a:path w="9960" h="9846" extrusionOk="0">
                    <a:moveTo>
                      <a:pt x="9042" y="2111"/>
                    </a:moveTo>
                    <a:cubicBezTo>
                      <a:pt x="5471" y="-3158"/>
                      <a:pt x="-2741" y="2468"/>
                      <a:pt x="919" y="7736"/>
                    </a:cubicBezTo>
                    <a:cubicBezTo>
                      <a:pt x="4490" y="13005"/>
                      <a:pt x="12701" y="7379"/>
                      <a:pt x="9042"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1" name="Google Shape;2211;p48"/>
              <p:cNvSpPr/>
              <p:nvPr/>
            </p:nvSpPr>
            <p:spPr>
              <a:xfrm>
                <a:off x="11609417" y="6245724"/>
                <a:ext cx="9928" cy="9807"/>
              </a:xfrm>
              <a:custGeom>
                <a:avLst/>
                <a:gdLst/>
                <a:ahLst/>
                <a:cxnLst/>
                <a:rect l="l" t="t" r="r" b="b"/>
                <a:pathLst>
                  <a:path w="9928" h="9807" extrusionOk="0">
                    <a:moveTo>
                      <a:pt x="9041" y="2110"/>
                    </a:moveTo>
                    <a:cubicBezTo>
                      <a:pt x="5471" y="-3158"/>
                      <a:pt x="-2740" y="2468"/>
                      <a:pt x="919" y="7736"/>
                    </a:cubicBezTo>
                    <a:cubicBezTo>
                      <a:pt x="4489" y="1291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2" name="Google Shape;2212;p48"/>
              <p:cNvSpPr/>
              <p:nvPr/>
            </p:nvSpPr>
            <p:spPr>
              <a:xfrm>
                <a:off x="11657524" y="6273673"/>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3" name="Google Shape;2213;p48"/>
              <p:cNvSpPr/>
              <p:nvPr/>
            </p:nvSpPr>
            <p:spPr>
              <a:xfrm>
                <a:off x="11619502" y="6218399"/>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214" name="Google Shape;2214;p48"/>
          <p:cNvSpPr/>
          <p:nvPr/>
        </p:nvSpPr>
        <p:spPr>
          <a:xfrm rot="-3382288">
            <a:off x="8081577" y="5019951"/>
            <a:ext cx="433540" cy="45185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15" name="Google Shape;2215;p48"/>
          <p:cNvGrpSpPr/>
          <p:nvPr/>
        </p:nvGrpSpPr>
        <p:grpSpPr>
          <a:xfrm rot="-5333968">
            <a:off x="373387" y="5432388"/>
            <a:ext cx="582988" cy="1634869"/>
            <a:chOff x="2844040" y="-543246"/>
            <a:chExt cx="770462" cy="2160983"/>
          </a:xfrm>
        </p:grpSpPr>
        <p:grpSp>
          <p:nvGrpSpPr>
            <p:cNvPr id="2216" name="Google Shape;2216;p48"/>
            <p:cNvGrpSpPr/>
            <p:nvPr/>
          </p:nvGrpSpPr>
          <p:grpSpPr>
            <a:xfrm>
              <a:off x="2844040" y="-107906"/>
              <a:ext cx="581167" cy="1454274"/>
              <a:chOff x="2844040" y="-107906"/>
              <a:chExt cx="581167" cy="1454274"/>
            </a:xfrm>
          </p:grpSpPr>
          <p:sp>
            <p:nvSpPr>
              <p:cNvPr id="2217" name="Google Shape;2217;p48"/>
              <p:cNvSpPr/>
              <p:nvPr/>
            </p:nvSpPr>
            <p:spPr>
              <a:xfrm>
                <a:off x="3055064" y="874345"/>
                <a:ext cx="370143" cy="472023"/>
              </a:xfrm>
              <a:custGeom>
                <a:avLst/>
                <a:gdLst/>
                <a:ahLst/>
                <a:cxnLst/>
                <a:rect l="l" t="t" r="r" b="b"/>
                <a:pathLst>
                  <a:path w="370143" h="472023" extrusionOk="0">
                    <a:moveTo>
                      <a:pt x="21139" y="463768"/>
                    </a:moveTo>
                    <a:cubicBezTo>
                      <a:pt x="23460" y="466179"/>
                      <a:pt x="26227" y="467875"/>
                      <a:pt x="29261" y="469304"/>
                    </a:cubicBezTo>
                    <a:cubicBezTo>
                      <a:pt x="29707" y="469394"/>
                      <a:pt x="30064" y="469751"/>
                      <a:pt x="30511" y="469751"/>
                    </a:cubicBezTo>
                    <a:cubicBezTo>
                      <a:pt x="65052" y="483502"/>
                      <a:pt x="90400" y="431353"/>
                      <a:pt x="100039" y="407421"/>
                    </a:cubicBezTo>
                    <a:cubicBezTo>
                      <a:pt x="121014" y="354379"/>
                      <a:pt x="116551" y="294014"/>
                      <a:pt x="111374" y="236686"/>
                    </a:cubicBezTo>
                    <a:cubicBezTo>
                      <a:pt x="111910" y="232757"/>
                      <a:pt x="112713" y="228917"/>
                      <a:pt x="113159" y="224988"/>
                    </a:cubicBezTo>
                    <a:cubicBezTo>
                      <a:pt x="113873" y="220255"/>
                      <a:pt x="112088" y="216416"/>
                      <a:pt x="109410" y="213737"/>
                    </a:cubicBezTo>
                    <a:cubicBezTo>
                      <a:pt x="109143" y="211683"/>
                      <a:pt x="109054" y="209540"/>
                      <a:pt x="108786" y="207664"/>
                    </a:cubicBezTo>
                    <a:cubicBezTo>
                      <a:pt x="124048" y="220255"/>
                      <a:pt x="140114" y="232578"/>
                      <a:pt x="156893" y="243830"/>
                    </a:cubicBezTo>
                    <a:cubicBezTo>
                      <a:pt x="159035" y="245794"/>
                      <a:pt x="160999" y="247580"/>
                      <a:pt x="163141" y="249366"/>
                    </a:cubicBezTo>
                    <a:cubicBezTo>
                      <a:pt x="167782" y="253563"/>
                      <a:pt x="172513" y="257492"/>
                      <a:pt x="177332" y="261332"/>
                    </a:cubicBezTo>
                    <a:cubicBezTo>
                      <a:pt x="195451" y="276244"/>
                      <a:pt x="214372" y="289728"/>
                      <a:pt x="234097" y="300533"/>
                    </a:cubicBezTo>
                    <a:cubicBezTo>
                      <a:pt x="239095" y="303391"/>
                      <a:pt x="244272" y="306159"/>
                      <a:pt x="249628" y="308570"/>
                    </a:cubicBezTo>
                    <a:cubicBezTo>
                      <a:pt x="255964" y="311695"/>
                      <a:pt x="262480" y="314374"/>
                      <a:pt x="269085" y="316874"/>
                    </a:cubicBezTo>
                    <a:cubicBezTo>
                      <a:pt x="293005" y="325715"/>
                      <a:pt x="335668" y="336788"/>
                      <a:pt x="357088" y="322768"/>
                    </a:cubicBezTo>
                    <a:cubicBezTo>
                      <a:pt x="361819" y="319732"/>
                      <a:pt x="365478" y="315267"/>
                      <a:pt x="367888" y="309284"/>
                    </a:cubicBezTo>
                    <a:cubicBezTo>
                      <a:pt x="369495" y="304641"/>
                      <a:pt x="370298" y="299104"/>
                      <a:pt x="370120" y="292496"/>
                    </a:cubicBezTo>
                    <a:cubicBezTo>
                      <a:pt x="369316" y="271780"/>
                      <a:pt x="334061" y="234096"/>
                      <a:pt x="286132" y="192752"/>
                    </a:cubicBezTo>
                    <a:cubicBezTo>
                      <a:pt x="282473" y="189626"/>
                      <a:pt x="278903" y="186322"/>
                      <a:pt x="275243" y="183286"/>
                    </a:cubicBezTo>
                    <a:cubicBezTo>
                      <a:pt x="262926" y="172928"/>
                      <a:pt x="250074" y="162391"/>
                      <a:pt x="236775" y="151943"/>
                    </a:cubicBezTo>
                    <a:cubicBezTo>
                      <a:pt x="234454" y="150157"/>
                      <a:pt x="232223" y="148282"/>
                      <a:pt x="229902" y="146675"/>
                    </a:cubicBezTo>
                    <a:cubicBezTo>
                      <a:pt x="142613" y="77737"/>
                      <a:pt x="43542" y="11033"/>
                      <a:pt x="25959" y="1299"/>
                    </a:cubicBezTo>
                    <a:cubicBezTo>
                      <a:pt x="14981" y="-4862"/>
                      <a:pt x="5966" y="12551"/>
                      <a:pt x="16944" y="18801"/>
                    </a:cubicBezTo>
                    <a:cubicBezTo>
                      <a:pt x="37383" y="29964"/>
                      <a:pt x="53181" y="47912"/>
                      <a:pt x="68622" y="66486"/>
                    </a:cubicBezTo>
                    <a:cubicBezTo>
                      <a:pt x="60678" y="65057"/>
                      <a:pt x="52110" y="73183"/>
                      <a:pt x="58090" y="81220"/>
                    </a:cubicBezTo>
                    <a:cubicBezTo>
                      <a:pt x="58893" y="82292"/>
                      <a:pt x="59607" y="83363"/>
                      <a:pt x="60500" y="84524"/>
                    </a:cubicBezTo>
                    <a:cubicBezTo>
                      <a:pt x="60589" y="86131"/>
                      <a:pt x="60678" y="87649"/>
                      <a:pt x="60857" y="89078"/>
                    </a:cubicBezTo>
                    <a:cubicBezTo>
                      <a:pt x="60143" y="90239"/>
                      <a:pt x="59429" y="91400"/>
                      <a:pt x="58982" y="92650"/>
                    </a:cubicBezTo>
                    <a:cubicBezTo>
                      <a:pt x="58715" y="93007"/>
                      <a:pt x="58536" y="93454"/>
                      <a:pt x="58447" y="93900"/>
                    </a:cubicBezTo>
                    <a:cubicBezTo>
                      <a:pt x="57733" y="95954"/>
                      <a:pt x="57733" y="98365"/>
                      <a:pt x="58358" y="100865"/>
                    </a:cubicBezTo>
                    <a:cubicBezTo>
                      <a:pt x="58804" y="103008"/>
                      <a:pt x="59518" y="104884"/>
                      <a:pt x="60053" y="106938"/>
                    </a:cubicBezTo>
                    <a:lnTo>
                      <a:pt x="59697" y="106759"/>
                    </a:lnTo>
                    <a:cubicBezTo>
                      <a:pt x="56751" y="105330"/>
                      <a:pt x="53181" y="105062"/>
                      <a:pt x="49611" y="105866"/>
                    </a:cubicBezTo>
                    <a:cubicBezTo>
                      <a:pt x="50414" y="103187"/>
                      <a:pt x="51039" y="100597"/>
                      <a:pt x="51753" y="98008"/>
                    </a:cubicBezTo>
                    <a:cubicBezTo>
                      <a:pt x="55234" y="85685"/>
                      <a:pt x="35955" y="81488"/>
                      <a:pt x="32653" y="93632"/>
                    </a:cubicBezTo>
                    <a:cubicBezTo>
                      <a:pt x="31493" y="98097"/>
                      <a:pt x="30422" y="102383"/>
                      <a:pt x="29261" y="106670"/>
                    </a:cubicBezTo>
                    <a:cubicBezTo>
                      <a:pt x="29261" y="106848"/>
                      <a:pt x="29261" y="106848"/>
                      <a:pt x="29261" y="106848"/>
                    </a:cubicBezTo>
                    <a:cubicBezTo>
                      <a:pt x="8287" y="186948"/>
                      <a:pt x="-2335" y="268565"/>
                      <a:pt x="432" y="351522"/>
                    </a:cubicBezTo>
                    <a:cubicBezTo>
                      <a:pt x="522" y="353129"/>
                      <a:pt x="432" y="354647"/>
                      <a:pt x="522" y="356522"/>
                    </a:cubicBezTo>
                    <a:cubicBezTo>
                      <a:pt x="432" y="356969"/>
                      <a:pt x="254" y="357505"/>
                      <a:pt x="432" y="357951"/>
                    </a:cubicBezTo>
                    <a:cubicBezTo>
                      <a:pt x="700" y="385097"/>
                      <a:pt x="-1531" y="442604"/>
                      <a:pt x="21139" y="46376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8" name="Google Shape;2218;p48"/>
              <p:cNvSpPr/>
              <p:nvPr/>
            </p:nvSpPr>
            <p:spPr>
              <a:xfrm>
                <a:off x="2844040" y="542838"/>
                <a:ext cx="489030" cy="362295"/>
              </a:xfrm>
              <a:custGeom>
                <a:avLst/>
                <a:gdLst/>
                <a:ahLst/>
                <a:cxnLst/>
                <a:rect l="l" t="t" r="r" b="b"/>
                <a:pathLst>
                  <a:path w="489030" h="362295" extrusionOk="0">
                    <a:moveTo>
                      <a:pt x="23935" y="352541"/>
                    </a:moveTo>
                    <a:cubicBezTo>
                      <a:pt x="26345" y="354327"/>
                      <a:pt x="29112" y="355756"/>
                      <a:pt x="31879" y="356827"/>
                    </a:cubicBezTo>
                    <a:cubicBezTo>
                      <a:pt x="31879" y="356827"/>
                      <a:pt x="31879" y="356827"/>
                      <a:pt x="31879" y="357006"/>
                    </a:cubicBezTo>
                    <a:cubicBezTo>
                      <a:pt x="37502" y="359506"/>
                      <a:pt x="43928" y="361113"/>
                      <a:pt x="50354" y="361828"/>
                    </a:cubicBezTo>
                    <a:cubicBezTo>
                      <a:pt x="77398" y="364775"/>
                      <a:pt x="108904" y="353523"/>
                      <a:pt x="125773" y="336200"/>
                    </a:cubicBezTo>
                    <a:cubicBezTo>
                      <a:pt x="128004" y="333878"/>
                      <a:pt x="130057" y="331556"/>
                      <a:pt x="132110" y="328966"/>
                    </a:cubicBezTo>
                    <a:cubicBezTo>
                      <a:pt x="134877" y="325484"/>
                      <a:pt x="137733" y="321912"/>
                      <a:pt x="140321" y="317983"/>
                    </a:cubicBezTo>
                    <a:cubicBezTo>
                      <a:pt x="150229" y="303428"/>
                      <a:pt x="158797" y="286015"/>
                      <a:pt x="166473" y="267173"/>
                    </a:cubicBezTo>
                    <a:cubicBezTo>
                      <a:pt x="167990" y="263512"/>
                      <a:pt x="169507" y="259583"/>
                      <a:pt x="170935" y="255743"/>
                    </a:cubicBezTo>
                    <a:cubicBezTo>
                      <a:pt x="187090" y="212255"/>
                      <a:pt x="198336" y="163678"/>
                      <a:pt x="208511" y="127245"/>
                    </a:cubicBezTo>
                    <a:cubicBezTo>
                      <a:pt x="236179" y="184841"/>
                      <a:pt x="268222" y="241188"/>
                      <a:pt x="315793" y="284139"/>
                    </a:cubicBezTo>
                    <a:cubicBezTo>
                      <a:pt x="316954" y="285479"/>
                      <a:pt x="318471" y="286640"/>
                      <a:pt x="319721" y="287890"/>
                    </a:cubicBezTo>
                    <a:cubicBezTo>
                      <a:pt x="321684" y="289497"/>
                      <a:pt x="323648" y="291283"/>
                      <a:pt x="325969" y="293248"/>
                    </a:cubicBezTo>
                    <a:cubicBezTo>
                      <a:pt x="362116" y="322984"/>
                      <a:pt x="433429" y="366471"/>
                      <a:pt x="474307" y="328074"/>
                    </a:cubicBezTo>
                    <a:cubicBezTo>
                      <a:pt x="478681" y="324055"/>
                      <a:pt x="481894" y="319769"/>
                      <a:pt x="484125" y="315304"/>
                    </a:cubicBezTo>
                    <a:cubicBezTo>
                      <a:pt x="486446" y="310929"/>
                      <a:pt x="487874" y="306285"/>
                      <a:pt x="488409" y="301374"/>
                    </a:cubicBezTo>
                    <a:cubicBezTo>
                      <a:pt x="493854" y="266459"/>
                      <a:pt x="462348" y="223239"/>
                      <a:pt x="440034" y="200825"/>
                    </a:cubicBezTo>
                    <a:cubicBezTo>
                      <a:pt x="439856" y="200558"/>
                      <a:pt x="439499" y="200200"/>
                      <a:pt x="439409" y="200111"/>
                    </a:cubicBezTo>
                    <a:cubicBezTo>
                      <a:pt x="438874" y="199665"/>
                      <a:pt x="438606" y="199218"/>
                      <a:pt x="438071" y="198772"/>
                    </a:cubicBezTo>
                    <a:cubicBezTo>
                      <a:pt x="421380" y="182520"/>
                      <a:pt x="403351" y="169304"/>
                      <a:pt x="384965" y="157338"/>
                    </a:cubicBezTo>
                    <a:lnTo>
                      <a:pt x="384786" y="157338"/>
                    </a:lnTo>
                    <a:cubicBezTo>
                      <a:pt x="380859" y="154838"/>
                      <a:pt x="377289" y="152337"/>
                      <a:pt x="373362" y="150105"/>
                    </a:cubicBezTo>
                    <a:cubicBezTo>
                      <a:pt x="308029" y="110278"/>
                      <a:pt x="238411" y="83400"/>
                      <a:pt x="198425" y="4730"/>
                    </a:cubicBezTo>
                    <a:cubicBezTo>
                      <a:pt x="193160" y="-5361"/>
                      <a:pt x="179593" y="2408"/>
                      <a:pt x="181021" y="12052"/>
                    </a:cubicBezTo>
                    <a:cubicBezTo>
                      <a:pt x="132914" y="86347"/>
                      <a:pt x="71953" y="150730"/>
                      <a:pt x="23132" y="223685"/>
                    </a:cubicBezTo>
                    <a:cubicBezTo>
                      <a:pt x="22686" y="224311"/>
                      <a:pt x="22418" y="224846"/>
                      <a:pt x="21972" y="225471"/>
                    </a:cubicBezTo>
                    <a:cubicBezTo>
                      <a:pt x="19830" y="228865"/>
                      <a:pt x="17598" y="232615"/>
                      <a:pt x="15635" y="236634"/>
                    </a:cubicBezTo>
                    <a:cubicBezTo>
                      <a:pt x="-1681" y="271638"/>
                      <a:pt x="-11498" y="328609"/>
                      <a:pt x="23935" y="35254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9" name="Google Shape;2219;p48"/>
              <p:cNvSpPr/>
              <p:nvPr/>
            </p:nvSpPr>
            <p:spPr>
              <a:xfrm>
                <a:off x="2851352" y="211507"/>
                <a:ext cx="449408" cy="370054"/>
              </a:xfrm>
              <a:custGeom>
                <a:avLst/>
                <a:gdLst/>
                <a:ahLst/>
                <a:cxnLst/>
                <a:rect l="l" t="t" r="r" b="b"/>
                <a:pathLst>
                  <a:path w="449408" h="370054" extrusionOk="0">
                    <a:moveTo>
                      <a:pt x="112" y="220243"/>
                    </a:moveTo>
                    <a:cubicBezTo>
                      <a:pt x="826" y="234709"/>
                      <a:pt x="4753" y="248014"/>
                      <a:pt x="13143" y="258551"/>
                    </a:cubicBezTo>
                    <a:cubicBezTo>
                      <a:pt x="34206" y="284983"/>
                      <a:pt x="68480" y="284894"/>
                      <a:pt x="99450" y="274178"/>
                    </a:cubicBezTo>
                    <a:cubicBezTo>
                      <a:pt x="101146" y="273642"/>
                      <a:pt x="102842" y="273017"/>
                      <a:pt x="104538" y="272303"/>
                    </a:cubicBezTo>
                    <a:cubicBezTo>
                      <a:pt x="121050" y="265963"/>
                      <a:pt x="136401" y="256765"/>
                      <a:pt x="147736" y="247389"/>
                    </a:cubicBezTo>
                    <a:cubicBezTo>
                      <a:pt x="186740" y="214974"/>
                      <a:pt x="219228" y="162735"/>
                      <a:pt x="228779" y="110675"/>
                    </a:cubicBezTo>
                    <a:cubicBezTo>
                      <a:pt x="231367" y="189703"/>
                      <a:pt x="253859" y="261855"/>
                      <a:pt x="305358" y="321148"/>
                    </a:cubicBezTo>
                    <a:cubicBezTo>
                      <a:pt x="309196" y="325524"/>
                      <a:pt x="313569" y="329988"/>
                      <a:pt x="318300" y="334453"/>
                    </a:cubicBezTo>
                    <a:cubicBezTo>
                      <a:pt x="320620" y="336686"/>
                      <a:pt x="323119" y="338740"/>
                      <a:pt x="325708" y="340972"/>
                    </a:cubicBezTo>
                    <a:cubicBezTo>
                      <a:pt x="353465" y="364100"/>
                      <a:pt x="392112" y="381423"/>
                      <a:pt x="423797" y="360974"/>
                    </a:cubicBezTo>
                    <a:cubicBezTo>
                      <a:pt x="434418" y="354099"/>
                      <a:pt x="441291" y="346062"/>
                      <a:pt x="445039" y="337043"/>
                    </a:cubicBezTo>
                    <a:cubicBezTo>
                      <a:pt x="446646" y="334007"/>
                      <a:pt x="447538" y="330971"/>
                      <a:pt x="447985" y="327756"/>
                    </a:cubicBezTo>
                    <a:cubicBezTo>
                      <a:pt x="454232" y="300521"/>
                      <a:pt x="438881" y="268284"/>
                      <a:pt x="422190" y="244263"/>
                    </a:cubicBezTo>
                    <a:cubicBezTo>
                      <a:pt x="420673" y="241942"/>
                      <a:pt x="418977" y="239888"/>
                      <a:pt x="417460" y="237745"/>
                    </a:cubicBezTo>
                    <a:cubicBezTo>
                      <a:pt x="416121" y="235959"/>
                      <a:pt x="414782" y="234084"/>
                      <a:pt x="413444" y="232476"/>
                    </a:cubicBezTo>
                    <a:cubicBezTo>
                      <a:pt x="400859" y="216581"/>
                      <a:pt x="387471" y="201401"/>
                      <a:pt x="373904" y="186756"/>
                    </a:cubicBezTo>
                    <a:cubicBezTo>
                      <a:pt x="372209" y="184792"/>
                      <a:pt x="370424" y="182827"/>
                      <a:pt x="368728" y="180863"/>
                    </a:cubicBezTo>
                    <a:cubicBezTo>
                      <a:pt x="325975" y="133893"/>
                      <a:pt x="283669" y="88351"/>
                      <a:pt x="263855" y="24415"/>
                    </a:cubicBezTo>
                    <a:cubicBezTo>
                      <a:pt x="260106" y="12359"/>
                      <a:pt x="241363" y="18521"/>
                      <a:pt x="245112" y="30576"/>
                    </a:cubicBezTo>
                    <a:cubicBezTo>
                      <a:pt x="245290" y="31380"/>
                      <a:pt x="245647" y="32005"/>
                      <a:pt x="245826" y="32541"/>
                    </a:cubicBezTo>
                    <a:cubicBezTo>
                      <a:pt x="241899" y="29147"/>
                      <a:pt x="237168" y="26736"/>
                      <a:pt x="231902" y="25575"/>
                    </a:cubicBezTo>
                    <a:cubicBezTo>
                      <a:pt x="237257" y="23522"/>
                      <a:pt x="242345" y="21557"/>
                      <a:pt x="247343" y="19414"/>
                    </a:cubicBezTo>
                    <a:cubicBezTo>
                      <a:pt x="258857" y="14592"/>
                      <a:pt x="252698" y="-4160"/>
                      <a:pt x="241006" y="840"/>
                    </a:cubicBezTo>
                    <a:cubicBezTo>
                      <a:pt x="182992" y="25397"/>
                      <a:pt x="103288" y="45846"/>
                      <a:pt x="53931" y="91834"/>
                    </a:cubicBezTo>
                    <a:cubicBezTo>
                      <a:pt x="53753" y="91834"/>
                      <a:pt x="53753" y="91834"/>
                      <a:pt x="53753" y="91834"/>
                    </a:cubicBezTo>
                    <a:cubicBezTo>
                      <a:pt x="52682" y="92816"/>
                      <a:pt x="51789" y="93709"/>
                      <a:pt x="50897" y="94691"/>
                    </a:cubicBezTo>
                    <a:cubicBezTo>
                      <a:pt x="43578" y="101656"/>
                      <a:pt x="37062" y="109425"/>
                      <a:pt x="31350" y="117908"/>
                    </a:cubicBezTo>
                    <a:cubicBezTo>
                      <a:pt x="26709" y="124963"/>
                      <a:pt x="21800" y="133535"/>
                      <a:pt x="17427" y="143179"/>
                    </a:cubicBezTo>
                    <a:cubicBezTo>
                      <a:pt x="16713" y="144608"/>
                      <a:pt x="15999" y="146216"/>
                      <a:pt x="15463" y="147644"/>
                    </a:cubicBezTo>
                    <a:cubicBezTo>
                      <a:pt x="7430" y="166039"/>
                      <a:pt x="1183" y="187292"/>
                      <a:pt x="22" y="207473"/>
                    </a:cubicBezTo>
                    <a:cubicBezTo>
                      <a:pt x="22" y="211938"/>
                      <a:pt x="-67" y="216135"/>
                      <a:pt x="112" y="2202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0" name="Google Shape;2220;p48"/>
              <p:cNvSpPr/>
              <p:nvPr/>
            </p:nvSpPr>
            <p:spPr>
              <a:xfrm>
                <a:off x="2967250" y="-107906"/>
                <a:ext cx="376796" cy="394349"/>
              </a:xfrm>
              <a:custGeom>
                <a:avLst/>
                <a:gdLst/>
                <a:ahLst/>
                <a:cxnLst/>
                <a:rect l="l" t="t" r="r" b="b"/>
                <a:pathLst>
                  <a:path w="376796" h="394349" extrusionOk="0">
                    <a:moveTo>
                      <a:pt x="2921" y="208633"/>
                    </a:moveTo>
                    <a:cubicBezTo>
                      <a:pt x="5955" y="216045"/>
                      <a:pt x="9883" y="221938"/>
                      <a:pt x="14881" y="226135"/>
                    </a:cubicBezTo>
                    <a:cubicBezTo>
                      <a:pt x="14881" y="226135"/>
                      <a:pt x="14881" y="226135"/>
                      <a:pt x="14881" y="226314"/>
                    </a:cubicBezTo>
                    <a:cubicBezTo>
                      <a:pt x="18362" y="229618"/>
                      <a:pt x="22289" y="231940"/>
                      <a:pt x="26395" y="233547"/>
                    </a:cubicBezTo>
                    <a:cubicBezTo>
                      <a:pt x="38265" y="238280"/>
                      <a:pt x="52367" y="237655"/>
                      <a:pt x="66023" y="234261"/>
                    </a:cubicBezTo>
                    <a:cubicBezTo>
                      <a:pt x="70218" y="233279"/>
                      <a:pt x="74413" y="232118"/>
                      <a:pt x="78429" y="230600"/>
                    </a:cubicBezTo>
                    <a:cubicBezTo>
                      <a:pt x="87087" y="227475"/>
                      <a:pt x="95387" y="223456"/>
                      <a:pt x="102349" y="219259"/>
                    </a:cubicBezTo>
                    <a:cubicBezTo>
                      <a:pt x="106276" y="216848"/>
                      <a:pt x="110293" y="214259"/>
                      <a:pt x="114220" y="211580"/>
                    </a:cubicBezTo>
                    <a:cubicBezTo>
                      <a:pt x="120021" y="208008"/>
                      <a:pt x="125644" y="203722"/>
                      <a:pt x="130999" y="199525"/>
                    </a:cubicBezTo>
                    <a:cubicBezTo>
                      <a:pt x="145369" y="188184"/>
                      <a:pt x="158489" y="175415"/>
                      <a:pt x="170539" y="161752"/>
                    </a:cubicBezTo>
                    <a:cubicBezTo>
                      <a:pt x="174555" y="223367"/>
                      <a:pt x="184284" y="285964"/>
                      <a:pt x="222484" y="336328"/>
                    </a:cubicBezTo>
                    <a:cubicBezTo>
                      <a:pt x="224358" y="338739"/>
                      <a:pt x="226233" y="340971"/>
                      <a:pt x="228196" y="343382"/>
                    </a:cubicBezTo>
                    <a:cubicBezTo>
                      <a:pt x="231677" y="347490"/>
                      <a:pt x="235426" y="351508"/>
                      <a:pt x="239531" y="355526"/>
                    </a:cubicBezTo>
                    <a:cubicBezTo>
                      <a:pt x="265593" y="381244"/>
                      <a:pt x="302812" y="402675"/>
                      <a:pt x="338067" y="391156"/>
                    </a:cubicBezTo>
                    <a:cubicBezTo>
                      <a:pt x="340834" y="390263"/>
                      <a:pt x="343422" y="389102"/>
                      <a:pt x="345921" y="388031"/>
                    </a:cubicBezTo>
                    <a:cubicBezTo>
                      <a:pt x="351723" y="385173"/>
                      <a:pt x="356453" y="381780"/>
                      <a:pt x="360470" y="377851"/>
                    </a:cubicBezTo>
                    <a:cubicBezTo>
                      <a:pt x="375107" y="363117"/>
                      <a:pt x="378499" y="341150"/>
                      <a:pt x="376089" y="319272"/>
                    </a:cubicBezTo>
                    <a:cubicBezTo>
                      <a:pt x="375821" y="316414"/>
                      <a:pt x="375286" y="313468"/>
                      <a:pt x="374661" y="310699"/>
                    </a:cubicBezTo>
                    <a:cubicBezTo>
                      <a:pt x="373947" y="306770"/>
                      <a:pt x="373144" y="302931"/>
                      <a:pt x="372162" y="299180"/>
                    </a:cubicBezTo>
                    <a:cubicBezTo>
                      <a:pt x="365646" y="274623"/>
                      <a:pt x="357078" y="251228"/>
                      <a:pt x="347349" y="228100"/>
                    </a:cubicBezTo>
                    <a:cubicBezTo>
                      <a:pt x="346100" y="225332"/>
                      <a:pt x="344850" y="222742"/>
                      <a:pt x="343779" y="219974"/>
                    </a:cubicBezTo>
                    <a:cubicBezTo>
                      <a:pt x="315307" y="154430"/>
                      <a:pt x="279874" y="91922"/>
                      <a:pt x="266575" y="19324"/>
                    </a:cubicBezTo>
                    <a:cubicBezTo>
                      <a:pt x="265861" y="14770"/>
                      <a:pt x="262737" y="12091"/>
                      <a:pt x="259256" y="11019"/>
                    </a:cubicBezTo>
                    <a:cubicBezTo>
                      <a:pt x="259703" y="4411"/>
                      <a:pt x="254615" y="-2554"/>
                      <a:pt x="247118" y="929"/>
                    </a:cubicBezTo>
                    <a:cubicBezTo>
                      <a:pt x="195886" y="24592"/>
                      <a:pt x="130375" y="44505"/>
                      <a:pt x="81018" y="77456"/>
                    </a:cubicBezTo>
                    <a:cubicBezTo>
                      <a:pt x="78251" y="79153"/>
                      <a:pt x="75395" y="81206"/>
                      <a:pt x="72806" y="83260"/>
                    </a:cubicBezTo>
                    <a:cubicBezTo>
                      <a:pt x="67808" y="86654"/>
                      <a:pt x="62988" y="90583"/>
                      <a:pt x="58436" y="94422"/>
                    </a:cubicBezTo>
                    <a:cubicBezTo>
                      <a:pt x="32642" y="116747"/>
                      <a:pt x="-11806" y="171664"/>
                      <a:pt x="2921" y="20863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1" name="Google Shape;2221;p48"/>
              <p:cNvSpPr/>
              <p:nvPr/>
            </p:nvSpPr>
            <p:spPr>
              <a:xfrm>
                <a:off x="3179589" y="-15597"/>
                <a:ext cx="163838" cy="295810"/>
              </a:xfrm>
              <a:custGeom>
                <a:avLst/>
                <a:gdLst/>
                <a:ahLst/>
                <a:cxnLst/>
                <a:rect l="l" t="t" r="r" b="b"/>
                <a:pathLst>
                  <a:path w="163838" h="295810" extrusionOk="0">
                    <a:moveTo>
                      <a:pt x="28620" y="225445"/>
                    </a:moveTo>
                    <a:cubicBezTo>
                      <a:pt x="24604" y="233482"/>
                      <a:pt x="18981" y="242144"/>
                      <a:pt x="15857" y="251163"/>
                    </a:cubicBezTo>
                    <a:cubicBezTo>
                      <a:pt x="19338" y="255270"/>
                      <a:pt x="23086" y="259289"/>
                      <a:pt x="27192" y="263307"/>
                    </a:cubicBezTo>
                    <a:cubicBezTo>
                      <a:pt x="35403" y="252681"/>
                      <a:pt x="39152" y="235893"/>
                      <a:pt x="43704" y="223927"/>
                    </a:cubicBezTo>
                    <a:cubicBezTo>
                      <a:pt x="46203" y="217498"/>
                      <a:pt x="49595" y="210890"/>
                      <a:pt x="51469" y="204014"/>
                    </a:cubicBezTo>
                    <a:cubicBezTo>
                      <a:pt x="73158" y="239822"/>
                      <a:pt x="101094" y="271790"/>
                      <a:pt x="133671" y="295811"/>
                    </a:cubicBezTo>
                    <a:cubicBezTo>
                      <a:pt x="139473" y="292954"/>
                      <a:pt x="144203" y="289560"/>
                      <a:pt x="148220" y="285631"/>
                    </a:cubicBezTo>
                    <a:cubicBezTo>
                      <a:pt x="127602" y="267236"/>
                      <a:pt x="109127" y="248216"/>
                      <a:pt x="92883" y="228303"/>
                    </a:cubicBezTo>
                    <a:cubicBezTo>
                      <a:pt x="115731" y="231785"/>
                      <a:pt x="140811" y="230356"/>
                      <a:pt x="163839" y="227052"/>
                    </a:cubicBezTo>
                    <a:cubicBezTo>
                      <a:pt x="163571" y="224195"/>
                      <a:pt x="163036" y="221248"/>
                      <a:pt x="162411" y="218480"/>
                    </a:cubicBezTo>
                    <a:cubicBezTo>
                      <a:pt x="136349" y="215801"/>
                      <a:pt x="108591" y="213747"/>
                      <a:pt x="83422" y="216605"/>
                    </a:cubicBezTo>
                    <a:cubicBezTo>
                      <a:pt x="65214" y="192852"/>
                      <a:pt x="50219" y="167402"/>
                      <a:pt x="37902" y="139988"/>
                    </a:cubicBezTo>
                    <a:cubicBezTo>
                      <a:pt x="70480" y="140345"/>
                      <a:pt x="102968" y="139363"/>
                      <a:pt x="135189" y="135791"/>
                    </a:cubicBezTo>
                    <a:cubicBezTo>
                      <a:pt x="133939" y="133023"/>
                      <a:pt x="132689" y="130433"/>
                      <a:pt x="131618" y="127665"/>
                    </a:cubicBezTo>
                    <a:cubicBezTo>
                      <a:pt x="98863" y="129094"/>
                      <a:pt x="66017" y="129719"/>
                      <a:pt x="32904" y="128290"/>
                    </a:cubicBezTo>
                    <a:cubicBezTo>
                      <a:pt x="17374" y="90250"/>
                      <a:pt x="7199" y="48280"/>
                      <a:pt x="2648" y="685"/>
                    </a:cubicBezTo>
                    <a:cubicBezTo>
                      <a:pt x="2648" y="-119"/>
                      <a:pt x="1219" y="-297"/>
                      <a:pt x="1219" y="596"/>
                    </a:cubicBezTo>
                    <a:cubicBezTo>
                      <a:pt x="-4850" y="64532"/>
                      <a:pt x="12019" y="134094"/>
                      <a:pt x="45489" y="193745"/>
                    </a:cubicBezTo>
                    <a:cubicBezTo>
                      <a:pt x="38617" y="203567"/>
                      <a:pt x="33886" y="214819"/>
                      <a:pt x="28620" y="22544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2" name="Google Shape;2222;p48"/>
              <p:cNvSpPr/>
              <p:nvPr/>
            </p:nvSpPr>
            <p:spPr>
              <a:xfrm>
                <a:off x="2982041" y="-46077"/>
                <a:ext cx="204337" cy="172521"/>
              </a:xfrm>
              <a:custGeom>
                <a:avLst/>
                <a:gdLst/>
                <a:ahLst/>
                <a:cxnLst/>
                <a:rect l="l" t="t" r="r" b="b"/>
                <a:pathLst>
                  <a:path w="204337" h="172521" extrusionOk="0">
                    <a:moveTo>
                      <a:pt x="0" y="164306"/>
                    </a:moveTo>
                    <a:cubicBezTo>
                      <a:pt x="0" y="164306"/>
                      <a:pt x="0" y="164306"/>
                      <a:pt x="0" y="164485"/>
                    </a:cubicBezTo>
                    <a:cubicBezTo>
                      <a:pt x="3481" y="167789"/>
                      <a:pt x="7408" y="170111"/>
                      <a:pt x="11514" y="171718"/>
                    </a:cubicBezTo>
                    <a:cubicBezTo>
                      <a:pt x="27669" y="149304"/>
                      <a:pt x="44180" y="128588"/>
                      <a:pt x="61228" y="109478"/>
                    </a:cubicBezTo>
                    <a:cubicBezTo>
                      <a:pt x="55426" y="128230"/>
                      <a:pt x="49268" y="151983"/>
                      <a:pt x="51142" y="172522"/>
                    </a:cubicBezTo>
                    <a:cubicBezTo>
                      <a:pt x="55337" y="171539"/>
                      <a:pt x="59532" y="170378"/>
                      <a:pt x="63549" y="168860"/>
                    </a:cubicBezTo>
                    <a:cubicBezTo>
                      <a:pt x="63549" y="162878"/>
                      <a:pt x="63191" y="156805"/>
                      <a:pt x="63370" y="150912"/>
                    </a:cubicBezTo>
                    <a:cubicBezTo>
                      <a:pt x="63816" y="135910"/>
                      <a:pt x="65423" y="120551"/>
                      <a:pt x="67476" y="105728"/>
                    </a:cubicBezTo>
                    <a:cubicBezTo>
                      <a:pt x="67565" y="104656"/>
                      <a:pt x="67208" y="104031"/>
                      <a:pt x="66583" y="103584"/>
                    </a:cubicBezTo>
                    <a:cubicBezTo>
                      <a:pt x="75955" y="93494"/>
                      <a:pt x="85505" y="83850"/>
                      <a:pt x="95412" y="74652"/>
                    </a:cubicBezTo>
                    <a:cubicBezTo>
                      <a:pt x="94966" y="86350"/>
                      <a:pt x="95501" y="98048"/>
                      <a:pt x="95858" y="109746"/>
                    </a:cubicBezTo>
                    <a:cubicBezTo>
                      <a:pt x="96394" y="123051"/>
                      <a:pt x="96483" y="136803"/>
                      <a:pt x="99339" y="149840"/>
                    </a:cubicBezTo>
                    <a:cubicBezTo>
                      <a:pt x="105141" y="146268"/>
                      <a:pt x="110763" y="141982"/>
                      <a:pt x="116119" y="137785"/>
                    </a:cubicBezTo>
                    <a:cubicBezTo>
                      <a:pt x="115583" y="128052"/>
                      <a:pt x="114155" y="118408"/>
                      <a:pt x="112906" y="108853"/>
                    </a:cubicBezTo>
                    <a:cubicBezTo>
                      <a:pt x="111031" y="94655"/>
                      <a:pt x="109335" y="79742"/>
                      <a:pt x="105319" y="65990"/>
                    </a:cubicBezTo>
                    <a:cubicBezTo>
                      <a:pt x="134059" y="41077"/>
                      <a:pt x="165922" y="19377"/>
                      <a:pt x="204212" y="804"/>
                    </a:cubicBezTo>
                    <a:cubicBezTo>
                      <a:pt x="204479" y="625"/>
                      <a:pt x="204301" y="0"/>
                      <a:pt x="203855" y="0"/>
                    </a:cubicBezTo>
                    <a:cubicBezTo>
                      <a:pt x="176811" y="8662"/>
                      <a:pt x="149589" y="21074"/>
                      <a:pt x="123705" y="36969"/>
                    </a:cubicBezTo>
                    <a:cubicBezTo>
                      <a:pt x="104605" y="29914"/>
                      <a:pt x="85505" y="21967"/>
                      <a:pt x="66137" y="15716"/>
                    </a:cubicBezTo>
                    <a:cubicBezTo>
                      <a:pt x="63370" y="17413"/>
                      <a:pt x="60514" y="19467"/>
                      <a:pt x="57926" y="21521"/>
                    </a:cubicBezTo>
                    <a:cubicBezTo>
                      <a:pt x="76758" y="30093"/>
                      <a:pt x="98000" y="35808"/>
                      <a:pt x="118350" y="40184"/>
                    </a:cubicBezTo>
                    <a:cubicBezTo>
                      <a:pt x="69171" y="71438"/>
                      <a:pt x="25527" y="114121"/>
                      <a:pt x="0" y="16430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3" name="Google Shape;2223;p48"/>
              <p:cNvSpPr/>
              <p:nvPr/>
            </p:nvSpPr>
            <p:spPr>
              <a:xfrm>
                <a:off x="3083438" y="290232"/>
                <a:ext cx="215899" cy="262247"/>
              </a:xfrm>
              <a:custGeom>
                <a:avLst/>
                <a:gdLst/>
                <a:ahLst/>
                <a:cxnLst/>
                <a:rect l="l" t="t" r="r" b="b"/>
                <a:pathLst>
                  <a:path w="215899" h="262247" extrusionOk="0">
                    <a:moveTo>
                      <a:pt x="96746" y="170718"/>
                    </a:moveTo>
                    <a:cubicBezTo>
                      <a:pt x="99780" y="199204"/>
                      <a:pt x="94247" y="227779"/>
                      <a:pt x="86303" y="255729"/>
                    </a:cubicBezTo>
                    <a:cubicBezTo>
                      <a:pt x="88624" y="257961"/>
                      <a:pt x="91123" y="260015"/>
                      <a:pt x="93711" y="262247"/>
                    </a:cubicBezTo>
                    <a:cubicBezTo>
                      <a:pt x="103083" y="236441"/>
                      <a:pt x="108617" y="207955"/>
                      <a:pt x="108349" y="182148"/>
                    </a:cubicBezTo>
                    <a:cubicBezTo>
                      <a:pt x="139498" y="211795"/>
                      <a:pt x="175200" y="237155"/>
                      <a:pt x="212954" y="258318"/>
                    </a:cubicBezTo>
                    <a:cubicBezTo>
                      <a:pt x="214560" y="255282"/>
                      <a:pt x="215453" y="252246"/>
                      <a:pt x="215899" y="249032"/>
                    </a:cubicBezTo>
                    <a:cubicBezTo>
                      <a:pt x="176360" y="226261"/>
                      <a:pt x="139320" y="198311"/>
                      <a:pt x="107099" y="165718"/>
                    </a:cubicBezTo>
                    <a:cubicBezTo>
                      <a:pt x="106385" y="163842"/>
                      <a:pt x="105046" y="162681"/>
                      <a:pt x="103261" y="162324"/>
                    </a:cubicBezTo>
                    <a:cubicBezTo>
                      <a:pt x="103083" y="162056"/>
                      <a:pt x="102904" y="161878"/>
                      <a:pt x="102726" y="161699"/>
                    </a:cubicBezTo>
                    <a:cubicBezTo>
                      <a:pt x="131019" y="165360"/>
                      <a:pt x="161097" y="167950"/>
                      <a:pt x="190016" y="165628"/>
                    </a:cubicBezTo>
                    <a:cubicBezTo>
                      <a:pt x="188498" y="163307"/>
                      <a:pt x="186802" y="161253"/>
                      <a:pt x="185285" y="159110"/>
                    </a:cubicBezTo>
                    <a:cubicBezTo>
                      <a:pt x="155742" y="159288"/>
                      <a:pt x="126646" y="159467"/>
                      <a:pt x="96746" y="155448"/>
                    </a:cubicBezTo>
                    <a:cubicBezTo>
                      <a:pt x="82555" y="140268"/>
                      <a:pt x="69613" y="124284"/>
                      <a:pt x="57742" y="107496"/>
                    </a:cubicBezTo>
                    <a:cubicBezTo>
                      <a:pt x="85678" y="109818"/>
                      <a:pt x="113793" y="109550"/>
                      <a:pt x="141730" y="108121"/>
                    </a:cubicBezTo>
                    <a:cubicBezTo>
                      <a:pt x="140034" y="106157"/>
                      <a:pt x="138249" y="104192"/>
                      <a:pt x="136553" y="102227"/>
                    </a:cubicBezTo>
                    <a:cubicBezTo>
                      <a:pt x="108706" y="101602"/>
                      <a:pt x="80948" y="100709"/>
                      <a:pt x="53190" y="100977"/>
                    </a:cubicBezTo>
                    <a:cubicBezTo>
                      <a:pt x="32394" y="70438"/>
                      <a:pt x="15704" y="37130"/>
                      <a:pt x="4280" y="1411"/>
                    </a:cubicBezTo>
                    <a:cubicBezTo>
                      <a:pt x="3387" y="-1178"/>
                      <a:pt x="-630" y="72"/>
                      <a:pt x="85" y="2929"/>
                    </a:cubicBezTo>
                    <a:cubicBezTo>
                      <a:pt x="16061" y="68384"/>
                      <a:pt x="51048" y="124284"/>
                      <a:pt x="96746" y="17071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4" name="Google Shape;2224;p48"/>
              <p:cNvSpPr/>
              <p:nvPr/>
            </p:nvSpPr>
            <p:spPr>
              <a:xfrm>
                <a:off x="2851371" y="270384"/>
                <a:ext cx="212699" cy="161366"/>
              </a:xfrm>
              <a:custGeom>
                <a:avLst/>
                <a:gdLst/>
                <a:ahLst/>
                <a:cxnLst/>
                <a:rect l="l" t="t" r="r" b="b"/>
                <a:pathLst>
                  <a:path w="212699" h="161366" extrusionOk="0">
                    <a:moveTo>
                      <a:pt x="93" y="161366"/>
                    </a:moveTo>
                    <a:cubicBezTo>
                      <a:pt x="21960" y="133774"/>
                      <a:pt x="45880" y="111003"/>
                      <a:pt x="81403" y="90375"/>
                    </a:cubicBezTo>
                    <a:cubicBezTo>
                      <a:pt x="86133" y="87607"/>
                      <a:pt x="91042" y="84839"/>
                      <a:pt x="95773" y="81892"/>
                    </a:cubicBezTo>
                    <a:cubicBezTo>
                      <a:pt x="96040" y="81713"/>
                      <a:pt x="96397" y="81535"/>
                      <a:pt x="96844" y="81356"/>
                    </a:cubicBezTo>
                    <a:cubicBezTo>
                      <a:pt x="136918" y="57246"/>
                      <a:pt x="176368" y="30636"/>
                      <a:pt x="212426" y="989"/>
                    </a:cubicBezTo>
                    <a:cubicBezTo>
                      <a:pt x="213051" y="453"/>
                      <a:pt x="212516" y="-261"/>
                      <a:pt x="211712" y="96"/>
                    </a:cubicBezTo>
                    <a:cubicBezTo>
                      <a:pt x="186454" y="13848"/>
                      <a:pt x="161195" y="29296"/>
                      <a:pt x="136115" y="45638"/>
                    </a:cubicBezTo>
                    <a:cubicBezTo>
                      <a:pt x="121924" y="41976"/>
                      <a:pt x="107286" y="39297"/>
                      <a:pt x="92916" y="36708"/>
                    </a:cubicBezTo>
                    <a:cubicBezTo>
                      <a:pt x="80064" y="34386"/>
                      <a:pt x="66854" y="34118"/>
                      <a:pt x="54091" y="33047"/>
                    </a:cubicBezTo>
                    <a:cubicBezTo>
                      <a:pt x="53913" y="33047"/>
                      <a:pt x="53913" y="33047"/>
                      <a:pt x="53913" y="33047"/>
                    </a:cubicBezTo>
                    <a:cubicBezTo>
                      <a:pt x="52842" y="34029"/>
                      <a:pt x="51949" y="34922"/>
                      <a:pt x="51057" y="35904"/>
                    </a:cubicBezTo>
                    <a:cubicBezTo>
                      <a:pt x="66676" y="40101"/>
                      <a:pt x="81938" y="45459"/>
                      <a:pt x="98093" y="48406"/>
                    </a:cubicBezTo>
                    <a:cubicBezTo>
                      <a:pt x="106483" y="50013"/>
                      <a:pt x="115587" y="52513"/>
                      <a:pt x="124423" y="53138"/>
                    </a:cubicBezTo>
                    <a:cubicBezTo>
                      <a:pt x="105858" y="65283"/>
                      <a:pt x="87829" y="78052"/>
                      <a:pt x="70157" y="90911"/>
                    </a:cubicBezTo>
                    <a:cubicBezTo>
                      <a:pt x="52574" y="89036"/>
                      <a:pt x="35169" y="86446"/>
                      <a:pt x="17587" y="84392"/>
                    </a:cubicBezTo>
                    <a:cubicBezTo>
                      <a:pt x="16872" y="85821"/>
                      <a:pt x="16158" y="87428"/>
                      <a:pt x="15623" y="88857"/>
                    </a:cubicBezTo>
                    <a:cubicBezTo>
                      <a:pt x="33206" y="91268"/>
                      <a:pt x="51146" y="91893"/>
                      <a:pt x="68461" y="92072"/>
                    </a:cubicBezTo>
                    <a:cubicBezTo>
                      <a:pt x="59536" y="98501"/>
                      <a:pt x="50432" y="105109"/>
                      <a:pt x="41863" y="111717"/>
                    </a:cubicBezTo>
                    <a:cubicBezTo>
                      <a:pt x="27226" y="122701"/>
                      <a:pt x="13035" y="134934"/>
                      <a:pt x="271" y="148686"/>
                    </a:cubicBezTo>
                    <a:cubicBezTo>
                      <a:pt x="4" y="153062"/>
                      <a:pt x="-86" y="157259"/>
                      <a:pt x="93" y="16136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5" name="Google Shape;2225;p48"/>
              <p:cNvSpPr/>
              <p:nvPr/>
            </p:nvSpPr>
            <p:spPr>
              <a:xfrm>
                <a:off x="2938322" y="351718"/>
                <a:ext cx="17657" cy="133966"/>
              </a:xfrm>
              <a:custGeom>
                <a:avLst/>
                <a:gdLst/>
                <a:ahLst/>
                <a:cxnLst/>
                <a:rect l="l" t="t" r="r" b="b"/>
                <a:pathLst>
                  <a:path w="17657" h="133966" extrusionOk="0">
                    <a:moveTo>
                      <a:pt x="12570" y="133967"/>
                    </a:moveTo>
                    <a:cubicBezTo>
                      <a:pt x="14266" y="133431"/>
                      <a:pt x="15961" y="132806"/>
                      <a:pt x="17657" y="132092"/>
                    </a:cubicBezTo>
                    <a:cubicBezTo>
                      <a:pt x="15872" y="88247"/>
                      <a:pt x="12748" y="44581"/>
                      <a:pt x="10785" y="736"/>
                    </a:cubicBezTo>
                    <a:cubicBezTo>
                      <a:pt x="10785" y="111"/>
                      <a:pt x="10428" y="-68"/>
                      <a:pt x="9981" y="22"/>
                    </a:cubicBezTo>
                    <a:cubicBezTo>
                      <a:pt x="9535" y="200"/>
                      <a:pt x="9178" y="379"/>
                      <a:pt x="8910" y="557"/>
                    </a:cubicBezTo>
                    <a:cubicBezTo>
                      <a:pt x="-3853" y="42795"/>
                      <a:pt x="-3139" y="92444"/>
                      <a:pt x="12570" y="13396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6" name="Google Shape;2226;p48"/>
              <p:cNvSpPr/>
              <p:nvPr/>
            </p:nvSpPr>
            <p:spPr>
              <a:xfrm>
                <a:off x="2859586" y="636601"/>
                <a:ext cx="158403" cy="268154"/>
              </a:xfrm>
              <a:custGeom>
                <a:avLst/>
                <a:gdLst/>
                <a:ahLst/>
                <a:cxnLst/>
                <a:rect l="l" t="t" r="r" b="b"/>
                <a:pathLst>
                  <a:path w="158403" h="268154" extrusionOk="0">
                    <a:moveTo>
                      <a:pt x="56140" y="139388"/>
                    </a:moveTo>
                    <a:cubicBezTo>
                      <a:pt x="36951" y="178500"/>
                      <a:pt x="23117" y="219845"/>
                      <a:pt x="16244" y="263154"/>
                    </a:cubicBezTo>
                    <a:cubicBezTo>
                      <a:pt x="16244" y="263154"/>
                      <a:pt x="16244" y="263154"/>
                      <a:pt x="16244" y="263332"/>
                    </a:cubicBezTo>
                    <a:cubicBezTo>
                      <a:pt x="21867" y="265833"/>
                      <a:pt x="28293" y="267440"/>
                      <a:pt x="34719" y="268154"/>
                    </a:cubicBezTo>
                    <a:cubicBezTo>
                      <a:pt x="42841" y="234221"/>
                      <a:pt x="52481" y="201271"/>
                      <a:pt x="64262" y="169392"/>
                    </a:cubicBezTo>
                    <a:cubicBezTo>
                      <a:pt x="68814" y="184215"/>
                      <a:pt x="77382" y="197342"/>
                      <a:pt x="88985" y="209308"/>
                    </a:cubicBezTo>
                    <a:cubicBezTo>
                      <a:pt x="97464" y="218148"/>
                      <a:pt x="106747" y="226988"/>
                      <a:pt x="116475" y="235204"/>
                    </a:cubicBezTo>
                    <a:cubicBezTo>
                      <a:pt x="119242" y="231721"/>
                      <a:pt x="122098" y="228149"/>
                      <a:pt x="124687" y="224220"/>
                    </a:cubicBezTo>
                    <a:cubicBezTo>
                      <a:pt x="118171" y="219220"/>
                      <a:pt x="111567" y="213773"/>
                      <a:pt x="105408" y="207879"/>
                    </a:cubicBezTo>
                    <a:cubicBezTo>
                      <a:pt x="88985" y="192252"/>
                      <a:pt x="80060" y="174928"/>
                      <a:pt x="69082" y="156623"/>
                    </a:cubicBezTo>
                    <a:cubicBezTo>
                      <a:pt x="76311" y="138495"/>
                      <a:pt x="84166" y="120725"/>
                      <a:pt x="93002" y="103402"/>
                    </a:cubicBezTo>
                    <a:cubicBezTo>
                      <a:pt x="103266" y="131977"/>
                      <a:pt x="124776" y="157248"/>
                      <a:pt x="150749" y="173410"/>
                    </a:cubicBezTo>
                    <a:cubicBezTo>
                      <a:pt x="152266" y="169749"/>
                      <a:pt x="153783" y="165820"/>
                      <a:pt x="155211" y="161980"/>
                    </a:cubicBezTo>
                    <a:cubicBezTo>
                      <a:pt x="132809" y="143049"/>
                      <a:pt x="113798" y="122333"/>
                      <a:pt x="95412" y="98669"/>
                    </a:cubicBezTo>
                    <a:cubicBezTo>
                      <a:pt x="112370" y="65718"/>
                      <a:pt x="132898" y="34197"/>
                      <a:pt x="157710" y="4282"/>
                    </a:cubicBezTo>
                    <a:cubicBezTo>
                      <a:pt x="159942" y="1692"/>
                      <a:pt x="156282" y="-1612"/>
                      <a:pt x="153873" y="889"/>
                    </a:cubicBezTo>
                    <a:cubicBezTo>
                      <a:pt x="116475" y="40447"/>
                      <a:pt x="83719" y="85006"/>
                      <a:pt x="59086" y="133316"/>
                    </a:cubicBezTo>
                    <a:cubicBezTo>
                      <a:pt x="41860" y="131887"/>
                      <a:pt x="24098" y="131709"/>
                      <a:pt x="6337" y="131709"/>
                    </a:cubicBezTo>
                    <a:cubicBezTo>
                      <a:pt x="4195" y="135102"/>
                      <a:pt x="1963" y="138852"/>
                      <a:pt x="0" y="142871"/>
                    </a:cubicBezTo>
                    <a:cubicBezTo>
                      <a:pt x="19189" y="143674"/>
                      <a:pt x="38289" y="142692"/>
                      <a:pt x="56140" y="13938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7" name="Google Shape;2227;p48"/>
              <p:cNvSpPr/>
              <p:nvPr/>
            </p:nvSpPr>
            <p:spPr>
              <a:xfrm>
                <a:off x="3050149" y="623080"/>
                <a:ext cx="282389" cy="235151"/>
              </a:xfrm>
              <a:custGeom>
                <a:avLst/>
                <a:gdLst/>
                <a:ahLst/>
                <a:cxnLst/>
                <a:rect l="l" t="t" r="r" b="b"/>
                <a:pathLst>
                  <a:path w="282389" h="235151" extrusionOk="0">
                    <a:moveTo>
                      <a:pt x="128071" y="130138"/>
                    </a:moveTo>
                    <a:cubicBezTo>
                      <a:pt x="121912" y="146837"/>
                      <a:pt x="117093" y="163446"/>
                      <a:pt x="113790" y="180948"/>
                    </a:cubicBezTo>
                    <a:cubicBezTo>
                      <a:pt x="112273" y="188449"/>
                      <a:pt x="110667" y="196218"/>
                      <a:pt x="109685" y="203987"/>
                    </a:cubicBezTo>
                    <a:cubicBezTo>
                      <a:pt x="110845" y="205326"/>
                      <a:pt x="112362" y="206487"/>
                      <a:pt x="113612" y="207737"/>
                    </a:cubicBezTo>
                    <a:cubicBezTo>
                      <a:pt x="115575" y="209344"/>
                      <a:pt x="117539" y="211130"/>
                      <a:pt x="119860" y="213095"/>
                    </a:cubicBezTo>
                    <a:cubicBezTo>
                      <a:pt x="121555" y="203272"/>
                      <a:pt x="121912" y="192825"/>
                      <a:pt x="123340" y="183181"/>
                    </a:cubicBezTo>
                    <a:cubicBezTo>
                      <a:pt x="125750" y="166214"/>
                      <a:pt x="128517" y="149426"/>
                      <a:pt x="131105" y="132549"/>
                    </a:cubicBezTo>
                    <a:cubicBezTo>
                      <a:pt x="134676" y="135496"/>
                      <a:pt x="138514" y="138443"/>
                      <a:pt x="142084" y="141300"/>
                    </a:cubicBezTo>
                    <a:cubicBezTo>
                      <a:pt x="185193" y="175501"/>
                      <a:pt x="230623" y="207112"/>
                      <a:pt x="278106" y="235151"/>
                    </a:cubicBezTo>
                    <a:cubicBezTo>
                      <a:pt x="280426" y="230776"/>
                      <a:pt x="281854" y="226132"/>
                      <a:pt x="282390" y="221221"/>
                    </a:cubicBezTo>
                    <a:cubicBezTo>
                      <a:pt x="242404" y="196575"/>
                      <a:pt x="202687" y="170143"/>
                      <a:pt x="164397" y="142104"/>
                    </a:cubicBezTo>
                    <a:cubicBezTo>
                      <a:pt x="187424" y="134603"/>
                      <a:pt x="210630" y="127370"/>
                      <a:pt x="234014" y="120673"/>
                    </a:cubicBezTo>
                    <a:cubicBezTo>
                      <a:pt x="233836" y="120405"/>
                      <a:pt x="233479" y="120048"/>
                      <a:pt x="233390" y="119958"/>
                    </a:cubicBezTo>
                    <a:cubicBezTo>
                      <a:pt x="208667" y="125941"/>
                      <a:pt x="184033" y="132460"/>
                      <a:pt x="159399" y="138443"/>
                    </a:cubicBezTo>
                    <a:cubicBezTo>
                      <a:pt x="142709" y="126120"/>
                      <a:pt x="126464" y="113261"/>
                      <a:pt x="110220" y="100224"/>
                    </a:cubicBezTo>
                    <a:cubicBezTo>
                      <a:pt x="125750" y="94062"/>
                      <a:pt x="141370" y="88169"/>
                      <a:pt x="157257" y="83257"/>
                    </a:cubicBezTo>
                    <a:cubicBezTo>
                      <a:pt x="164397" y="81114"/>
                      <a:pt x="171627" y="79239"/>
                      <a:pt x="178767" y="77096"/>
                    </a:cubicBezTo>
                    <a:cubicBezTo>
                      <a:pt x="174839" y="74595"/>
                      <a:pt x="171269" y="72095"/>
                      <a:pt x="167342" y="69863"/>
                    </a:cubicBezTo>
                    <a:cubicBezTo>
                      <a:pt x="145297" y="75399"/>
                      <a:pt x="122894" y="85400"/>
                      <a:pt x="103616" y="93348"/>
                    </a:cubicBezTo>
                    <a:cubicBezTo>
                      <a:pt x="103348" y="93526"/>
                      <a:pt x="102991" y="93705"/>
                      <a:pt x="102723" y="94062"/>
                    </a:cubicBezTo>
                    <a:cubicBezTo>
                      <a:pt x="66932" y="64594"/>
                      <a:pt x="32570" y="33519"/>
                      <a:pt x="1242" y="211"/>
                    </a:cubicBezTo>
                    <a:cubicBezTo>
                      <a:pt x="617" y="-414"/>
                      <a:pt x="-275" y="479"/>
                      <a:pt x="82" y="1193"/>
                    </a:cubicBezTo>
                    <a:cubicBezTo>
                      <a:pt x="30071" y="51289"/>
                      <a:pt x="81659" y="93259"/>
                      <a:pt x="128071" y="13013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8" name="Google Shape;2228;p48"/>
              <p:cNvSpPr/>
              <p:nvPr/>
            </p:nvSpPr>
            <p:spPr>
              <a:xfrm>
                <a:off x="3113422" y="966727"/>
                <a:ext cx="309530" cy="230296"/>
              </a:xfrm>
              <a:custGeom>
                <a:avLst/>
                <a:gdLst/>
                <a:ahLst/>
                <a:cxnLst/>
                <a:rect l="l" t="t" r="r" b="b"/>
                <a:pathLst>
                  <a:path w="309530" h="230296" extrusionOk="0">
                    <a:moveTo>
                      <a:pt x="101749" y="102156"/>
                    </a:moveTo>
                    <a:cubicBezTo>
                      <a:pt x="100499" y="119569"/>
                      <a:pt x="101660" y="138857"/>
                      <a:pt x="104784" y="156895"/>
                    </a:cubicBezTo>
                    <a:cubicBezTo>
                      <a:pt x="109425" y="161092"/>
                      <a:pt x="114155" y="165021"/>
                      <a:pt x="118975" y="168860"/>
                    </a:cubicBezTo>
                    <a:cubicBezTo>
                      <a:pt x="119510" y="148858"/>
                      <a:pt x="116119" y="126980"/>
                      <a:pt x="109157" y="108317"/>
                    </a:cubicBezTo>
                    <a:cubicBezTo>
                      <a:pt x="128525" y="124480"/>
                      <a:pt x="148518" y="139928"/>
                      <a:pt x="169135" y="154573"/>
                    </a:cubicBezTo>
                    <a:cubicBezTo>
                      <a:pt x="168332" y="172075"/>
                      <a:pt x="170385" y="191185"/>
                      <a:pt x="175740" y="208062"/>
                    </a:cubicBezTo>
                    <a:cubicBezTo>
                      <a:pt x="180738" y="210919"/>
                      <a:pt x="185915" y="213687"/>
                      <a:pt x="191270" y="216098"/>
                    </a:cubicBezTo>
                    <a:cubicBezTo>
                      <a:pt x="187968" y="197882"/>
                      <a:pt x="182880" y="178594"/>
                      <a:pt x="177168" y="160199"/>
                    </a:cubicBezTo>
                    <a:cubicBezTo>
                      <a:pt x="215993" y="186988"/>
                      <a:pt x="256693" y="210651"/>
                      <a:pt x="298731" y="230297"/>
                    </a:cubicBezTo>
                    <a:cubicBezTo>
                      <a:pt x="303461" y="227261"/>
                      <a:pt x="307121" y="222796"/>
                      <a:pt x="309531" y="216813"/>
                    </a:cubicBezTo>
                    <a:cubicBezTo>
                      <a:pt x="253122" y="188149"/>
                      <a:pt x="197964" y="155198"/>
                      <a:pt x="145572" y="118586"/>
                    </a:cubicBezTo>
                    <a:cubicBezTo>
                      <a:pt x="173062" y="115550"/>
                      <a:pt x="200731" y="108585"/>
                      <a:pt x="227775" y="100280"/>
                    </a:cubicBezTo>
                    <a:cubicBezTo>
                      <a:pt x="224115" y="97155"/>
                      <a:pt x="220545" y="93851"/>
                      <a:pt x="216886" y="90815"/>
                    </a:cubicBezTo>
                    <a:cubicBezTo>
                      <a:pt x="189842" y="96351"/>
                      <a:pt x="163334" y="103584"/>
                      <a:pt x="138521" y="113943"/>
                    </a:cubicBezTo>
                    <a:cubicBezTo>
                      <a:pt x="124151" y="103674"/>
                      <a:pt x="110049" y="93047"/>
                      <a:pt x="96304" y="82510"/>
                    </a:cubicBezTo>
                    <a:cubicBezTo>
                      <a:pt x="112727" y="78671"/>
                      <a:pt x="129239" y="75456"/>
                      <a:pt x="145661" y="70634"/>
                    </a:cubicBezTo>
                    <a:cubicBezTo>
                      <a:pt x="156818" y="67330"/>
                      <a:pt x="167439" y="63044"/>
                      <a:pt x="178418" y="59472"/>
                    </a:cubicBezTo>
                    <a:cubicBezTo>
                      <a:pt x="176097" y="57686"/>
                      <a:pt x="173866" y="55811"/>
                      <a:pt x="171545" y="54203"/>
                    </a:cubicBezTo>
                    <a:cubicBezTo>
                      <a:pt x="166101" y="55721"/>
                      <a:pt x="160745" y="57775"/>
                      <a:pt x="155122" y="59472"/>
                    </a:cubicBezTo>
                    <a:cubicBezTo>
                      <a:pt x="133791" y="66258"/>
                      <a:pt x="112459" y="73313"/>
                      <a:pt x="90325" y="77778"/>
                    </a:cubicBezTo>
                    <a:cubicBezTo>
                      <a:pt x="58818" y="53132"/>
                      <a:pt x="28561" y="27236"/>
                      <a:pt x="536" y="0"/>
                    </a:cubicBezTo>
                    <a:cubicBezTo>
                      <a:pt x="268" y="357"/>
                      <a:pt x="89" y="804"/>
                      <a:pt x="0" y="1250"/>
                    </a:cubicBezTo>
                    <a:cubicBezTo>
                      <a:pt x="30614" y="36790"/>
                      <a:pt x="64798" y="70723"/>
                      <a:pt x="101749" y="1021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9" name="Google Shape;2229;p48"/>
              <p:cNvSpPr/>
              <p:nvPr/>
            </p:nvSpPr>
            <p:spPr>
              <a:xfrm>
                <a:off x="3055331" y="1039615"/>
                <a:ext cx="81700" cy="304481"/>
              </a:xfrm>
              <a:custGeom>
                <a:avLst/>
                <a:gdLst/>
                <a:ahLst/>
                <a:cxnLst/>
                <a:rect l="l" t="t" r="r" b="b"/>
                <a:pathLst>
                  <a:path w="81700" h="304481" extrusionOk="0">
                    <a:moveTo>
                      <a:pt x="4628" y="195539"/>
                    </a:moveTo>
                    <a:cubicBezTo>
                      <a:pt x="24532" y="191700"/>
                      <a:pt x="44435" y="186520"/>
                      <a:pt x="61572" y="175716"/>
                    </a:cubicBezTo>
                    <a:cubicBezTo>
                      <a:pt x="59073" y="188306"/>
                      <a:pt x="56306" y="200897"/>
                      <a:pt x="52825" y="213309"/>
                    </a:cubicBezTo>
                    <a:cubicBezTo>
                      <a:pt x="37295" y="219917"/>
                      <a:pt x="21408" y="226168"/>
                      <a:pt x="5343" y="231347"/>
                    </a:cubicBezTo>
                    <a:cubicBezTo>
                      <a:pt x="3914" y="231705"/>
                      <a:pt x="4718" y="233758"/>
                      <a:pt x="6056" y="233491"/>
                    </a:cubicBezTo>
                    <a:cubicBezTo>
                      <a:pt x="21586" y="229651"/>
                      <a:pt x="36402" y="224472"/>
                      <a:pt x="51219" y="218667"/>
                    </a:cubicBezTo>
                    <a:cubicBezTo>
                      <a:pt x="43543" y="245367"/>
                      <a:pt x="33725" y="271978"/>
                      <a:pt x="20783" y="298499"/>
                    </a:cubicBezTo>
                    <a:cubicBezTo>
                      <a:pt x="23104" y="300910"/>
                      <a:pt x="25871" y="302606"/>
                      <a:pt x="28905" y="304035"/>
                    </a:cubicBezTo>
                    <a:cubicBezTo>
                      <a:pt x="29351" y="304124"/>
                      <a:pt x="29708" y="304482"/>
                      <a:pt x="30155" y="304482"/>
                    </a:cubicBezTo>
                    <a:cubicBezTo>
                      <a:pt x="88348" y="215006"/>
                      <a:pt x="83885" y="103206"/>
                      <a:pt x="79155" y="694"/>
                    </a:cubicBezTo>
                    <a:cubicBezTo>
                      <a:pt x="79066" y="-289"/>
                      <a:pt x="77727" y="-199"/>
                      <a:pt x="77548" y="783"/>
                    </a:cubicBezTo>
                    <a:cubicBezTo>
                      <a:pt x="76209" y="58915"/>
                      <a:pt x="73086" y="114279"/>
                      <a:pt x="62911" y="168393"/>
                    </a:cubicBezTo>
                    <a:cubicBezTo>
                      <a:pt x="42115" y="173126"/>
                      <a:pt x="22301" y="181877"/>
                      <a:pt x="2397" y="188842"/>
                    </a:cubicBezTo>
                    <a:cubicBezTo>
                      <a:pt x="969" y="189199"/>
                      <a:pt x="255" y="190092"/>
                      <a:pt x="166" y="190985"/>
                    </a:cubicBezTo>
                    <a:cubicBezTo>
                      <a:pt x="76" y="191432"/>
                      <a:pt x="-102" y="191967"/>
                      <a:pt x="76" y="192414"/>
                    </a:cubicBezTo>
                    <a:cubicBezTo>
                      <a:pt x="433" y="194289"/>
                      <a:pt x="2308" y="195986"/>
                      <a:pt x="4628" y="19553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2230" name="Google Shape;2230;p48"/>
            <p:cNvSpPr/>
            <p:nvPr/>
          </p:nvSpPr>
          <p:spPr>
            <a:xfrm>
              <a:off x="3016831" y="-543246"/>
              <a:ext cx="597671" cy="2160983"/>
            </a:xfrm>
            <a:custGeom>
              <a:avLst/>
              <a:gdLst/>
              <a:ahLst/>
              <a:cxnLst/>
              <a:rect l="l" t="t" r="r" b="b"/>
              <a:pathLst>
                <a:path w="597671" h="2160983" extrusionOk="0">
                  <a:moveTo>
                    <a:pt x="126759" y="570303"/>
                  </a:moveTo>
                  <a:cubicBezTo>
                    <a:pt x="210568" y="362777"/>
                    <a:pt x="311245" y="150429"/>
                    <a:pt x="478774" y="2911"/>
                  </a:cubicBezTo>
                  <a:cubicBezTo>
                    <a:pt x="483415" y="-1197"/>
                    <a:pt x="490466" y="-929"/>
                    <a:pt x="494839" y="3536"/>
                  </a:cubicBezTo>
                  <a:cubicBezTo>
                    <a:pt x="499034" y="7822"/>
                    <a:pt x="499034" y="14430"/>
                    <a:pt x="494929" y="18806"/>
                  </a:cubicBezTo>
                  <a:cubicBezTo>
                    <a:pt x="373276" y="149268"/>
                    <a:pt x="278133" y="308485"/>
                    <a:pt x="186648" y="534942"/>
                  </a:cubicBezTo>
                  <a:cubicBezTo>
                    <a:pt x="85434" y="785419"/>
                    <a:pt x="42504" y="990445"/>
                    <a:pt x="51697" y="1180112"/>
                  </a:cubicBezTo>
                  <a:cubicBezTo>
                    <a:pt x="69547" y="1548818"/>
                    <a:pt x="269207" y="1897165"/>
                    <a:pt x="585699" y="2111835"/>
                  </a:cubicBezTo>
                  <a:cubicBezTo>
                    <a:pt x="599623" y="2121301"/>
                    <a:pt x="600426" y="2138624"/>
                    <a:pt x="593107" y="2149965"/>
                  </a:cubicBezTo>
                  <a:cubicBezTo>
                    <a:pt x="588734" y="2156841"/>
                    <a:pt x="582129" y="2160591"/>
                    <a:pt x="574989" y="2160949"/>
                  </a:cubicBezTo>
                  <a:cubicBezTo>
                    <a:pt x="570258" y="2161216"/>
                    <a:pt x="565350" y="2159966"/>
                    <a:pt x="560619" y="2157020"/>
                  </a:cubicBezTo>
                  <a:cubicBezTo>
                    <a:pt x="237879" y="1958870"/>
                    <a:pt x="23761" y="1594538"/>
                    <a:pt x="1715" y="1206186"/>
                  </a:cubicBezTo>
                  <a:cubicBezTo>
                    <a:pt x="-9174" y="1013573"/>
                    <a:pt x="31704" y="805511"/>
                    <a:pt x="126759" y="57030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119" name="Oval 118"/>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20777948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8"/>
          <p:cNvSpPr/>
          <p:nvPr/>
        </p:nvSpPr>
        <p:spPr>
          <a:xfrm flipH="1">
            <a:off x="10613303" y="763928"/>
            <a:ext cx="2095700" cy="6347113"/>
          </a:xfrm>
          <a:custGeom>
            <a:avLst/>
            <a:gdLst/>
            <a:ahLst/>
            <a:cxnLst/>
            <a:rect l="l" t="t" r="r" b="b"/>
            <a:pathLst>
              <a:path w="1603408" h="3919453" extrusionOk="0">
                <a:moveTo>
                  <a:pt x="964392" y="3909596"/>
                </a:moveTo>
                <a:cubicBezTo>
                  <a:pt x="1065070" y="3934152"/>
                  <a:pt x="1165122" y="3908257"/>
                  <a:pt x="1259285" y="3881825"/>
                </a:cubicBezTo>
                <a:cubicBezTo>
                  <a:pt x="1421994" y="3836194"/>
                  <a:pt x="1514371" y="3770918"/>
                  <a:pt x="1568191" y="3614470"/>
                </a:cubicBezTo>
                <a:cubicBezTo>
                  <a:pt x="1610765" y="3490704"/>
                  <a:pt x="1625401" y="3327202"/>
                  <a:pt x="1550519" y="3198614"/>
                </a:cubicBezTo>
                <a:cubicBezTo>
                  <a:pt x="1495181" y="3103513"/>
                  <a:pt x="1386649" y="3027878"/>
                  <a:pt x="1371387" y="2924026"/>
                </a:cubicBezTo>
                <a:cubicBezTo>
                  <a:pt x="1364514" y="2877235"/>
                  <a:pt x="1378527" y="2832497"/>
                  <a:pt x="1384685" y="2787045"/>
                </a:cubicBezTo>
                <a:cubicBezTo>
                  <a:pt x="1399948" y="2673995"/>
                  <a:pt x="1364425" y="2550498"/>
                  <a:pt x="1288203" y="2451646"/>
                </a:cubicBezTo>
                <a:cubicBezTo>
                  <a:pt x="1243219" y="2393245"/>
                  <a:pt x="1183241" y="2340561"/>
                  <a:pt x="1162355" y="2273052"/>
                </a:cubicBezTo>
                <a:cubicBezTo>
                  <a:pt x="1134420" y="2182684"/>
                  <a:pt x="1185026" y="2093655"/>
                  <a:pt x="1169674" y="2001946"/>
                </a:cubicBezTo>
                <a:cubicBezTo>
                  <a:pt x="1145308" y="1855679"/>
                  <a:pt x="968318" y="1756738"/>
                  <a:pt x="920568" y="1613327"/>
                </a:cubicBezTo>
                <a:cubicBezTo>
                  <a:pt x="887009" y="1512600"/>
                  <a:pt x="923425" y="1407944"/>
                  <a:pt x="893881" y="1306503"/>
                </a:cubicBezTo>
                <a:cubicBezTo>
                  <a:pt x="858716" y="1185595"/>
                  <a:pt x="732154" y="1108353"/>
                  <a:pt x="689759" y="994321"/>
                </a:cubicBezTo>
                <a:cubicBezTo>
                  <a:pt x="669588" y="940118"/>
                  <a:pt x="675924" y="896987"/>
                  <a:pt x="638617" y="841534"/>
                </a:cubicBezTo>
                <a:cubicBezTo>
                  <a:pt x="603630" y="789563"/>
                  <a:pt x="555969" y="744468"/>
                  <a:pt x="513573" y="697587"/>
                </a:cubicBezTo>
                <a:cubicBezTo>
                  <a:pt x="379604" y="549444"/>
                  <a:pt x="288565" y="368707"/>
                  <a:pt x="255095" y="184220"/>
                </a:cubicBezTo>
                <a:cubicBezTo>
                  <a:pt x="241619" y="110192"/>
                  <a:pt x="216538" y="13395"/>
                  <a:pt x="137995" y="0"/>
                </a:cubicBezTo>
                <a:cubicBezTo>
                  <a:pt x="51331" y="122158"/>
                  <a:pt x="12148" y="276195"/>
                  <a:pt x="28392" y="431304"/>
                </a:cubicBezTo>
                <a:cubicBezTo>
                  <a:pt x="44279" y="583376"/>
                  <a:pt x="111398" y="735985"/>
                  <a:pt x="102651" y="886004"/>
                </a:cubicBezTo>
                <a:cubicBezTo>
                  <a:pt x="96225" y="995928"/>
                  <a:pt x="49456" y="1095494"/>
                  <a:pt x="21074" y="1199972"/>
                </a:cubicBezTo>
                <a:cubicBezTo>
                  <a:pt x="-7309" y="1304449"/>
                  <a:pt x="-15074" y="1425089"/>
                  <a:pt x="49635" y="1524566"/>
                </a:cubicBezTo>
                <a:cubicBezTo>
                  <a:pt x="120055" y="1632972"/>
                  <a:pt x="263307" y="1695748"/>
                  <a:pt x="314628" y="1811834"/>
                </a:cubicBezTo>
                <a:cubicBezTo>
                  <a:pt x="380050" y="1960066"/>
                  <a:pt x="263218" y="2120444"/>
                  <a:pt x="328641" y="2268677"/>
                </a:cubicBezTo>
                <a:cubicBezTo>
                  <a:pt x="385138" y="2396818"/>
                  <a:pt x="563019" y="2476649"/>
                  <a:pt x="577032" y="2610684"/>
                </a:cubicBezTo>
                <a:cubicBezTo>
                  <a:pt x="583816" y="2676138"/>
                  <a:pt x="547311" y="2733199"/>
                  <a:pt x="530978" y="2794724"/>
                </a:cubicBezTo>
                <a:cubicBezTo>
                  <a:pt x="513127" y="2861965"/>
                  <a:pt x="490456" y="2903042"/>
                  <a:pt x="517232" y="2975818"/>
                </a:cubicBezTo>
                <a:cubicBezTo>
                  <a:pt x="540974" y="3040112"/>
                  <a:pt x="593187" y="3098334"/>
                  <a:pt x="589795" y="3167539"/>
                </a:cubicBezTo>
                <a:cubicBezTo>
                  <a:pt x="587475" y="3214956"/>
                  <a:pt x="556237" y="3253264"/>
                  <a:pt x="539724" y="3296662"/>
                </a:cubicBezTo>
                <a:cubicBezTo>
                  <a:pt x="489564" y="3428553"/>
                  <a:pt x="579710" y="3584287"/>
                  <a:pt x="681459" y="3704213"/>
                </a:cubicBezTo>
                <a:cubicBezTo>
                  <a:pt x="757325" y="3793778"/>
                  <a:pt x="849968" y="3881646"/>
                  <a:pt x="964392" y="3909596"/>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5" name="Google Shape;2115;p48"/>
          <p:cNvSpPr txBox="1">
            <a:spLocks noGrp="1"/>
          </p:cNvSpPr>
          <p:nvPr>
            <p:ph type="title"/>
          </p:nvPr>
        </p:nvSpPr>
        <p:spPr>
          <a:xfrm>
            <a:off x="855629" y="658995"/>
            <a:ext cx="8730363" cy="1069031"/>
          </a:xfrm>
          <a:prstGeom prst="rect">
            <a:avLst/>
          </a:prstGeom>
        </p:spPr>
        <p:txBody>
          <a:bodyPr spcFirstLastPara="1" vert="horz" wrap="square" lIns="121900" tIns="121900" rIns="121900" bIns="121900" rtlCol="0" anchor="t" anchorCtr="0">
            <a:noAutofit/>
          </a:bodyPr>
          <a:lstStyle/>
          <a:p>
            <a:pPr algn="ctr"/>
            <a:r>
              <a:rPr lang="en-US" sz="2000" b="1" dirty="0" smtClean="0"/>
              <a:t/>
            </a:r>
            <a:br>
              <a:rPr lang="en-US" sz="2000" b="1" dirty="0" smtClean="0"/>
            </a:br>
            <a:r>
              <a:rPr lang="en-US" sz="3600" b="1" dirty="0" err="1" smtClean="0"/>
              <a:t>Keterbatasan</a:t>
            </a:r>
            <a:r>
              <a:rPr lang="en-US" sz="3600" b="1" dirty="0" smtClean="0"/>
              <a:t> </a:t>
            </a:r>
            <a:r>
              <a:rPr lang="en-US" sz="3600" b="1" dirty="0" err="1"/>
              <a:t>Teori</a:t>
            </a:r>
            <a:r>
              <a:rPr lang="en-US" sz="3600" b="1" dirty="0"/>
              <a:t> Perusahaan</a:t>
            </a:r>
            <a:endParaRPr sz="3600" dirty="0"/>
          </a:p>
        </p:txBody>
      </p:sp>
      <p:sp>
        <p:nvSpPr>
          <p:cNvPr id="2116" name="Google Shape;2116;p48"/>
          <p:cNvSpPr txBox="1">
            <a:spLocks noGrp="1"/>
          </p:cNvSpPr>
          <p:nvPr>
            <p:ph type="subTitle" idx="1"/>
          </p:nvPr>
        </p:nvSpPr>
        <p:spPr>
          <a:xfrm>
            <a:off x="1234582" y="1927771"/>
            <a:ext cx="8950401" cy="4160552"/>
          </a:xfrm>
          <a:prstGeom prst="rect">
            <a:avLst/>
          </a:prstGeom>
        </p:spPr>
        <p:txBody>
          <a:bodyPr spcFirstLastPara="1" vert="horz" wrap="square" lIns="121900" tIns="121900" rIns="121900" bIns="121900" rtlCol="0" anchor="t" anchorCtr="0">
            <a:noAutofit/>
          </a:bodyPr>
          <a:lstStyle/>
          <a:p>
            <a:pPr fontAlgn="base"/>
            <a:r>
              <a:rPr lang="en-US" sz="1800" dirty="0" err="1" smtClean="0"/>
              <a:t>Setiap</a:t>
            </a:r>
            <a:r>
              <a:rPr lang="en-US" sz="1800" dirty="0" smtClean="0"/>
              <a:t> </a:t>
            </a:r>
            <a:r>
              <a:rPr lang="en-US" sz="1800" dirty="0" err="1"/>
              <a:t>perusahaan</a:t>
            </a:r>
            <a:r>
              <a:rPr lang="en-US" sz="1800" dirty="0"/>
              <a:t> </a:t>
            </a:r>
            <a:r>
              <a:rPr lang="en-US" sz="1800" dirty="0" err="1"/>
              <a:t>menghadapi</a:t>
            </a:r>
            <a:r>
              <a:rPr lang="en-US" sz="1800" dirty="0"/>
              <a:t> </a:t>
            </a:r>
            <a:r>
              <a:rPr lang="en-US" sz="1800" b="1" dirty="0" err="1"/>
              <a:t>sumber</a:t>
            </a:r>
            <a:r>
              <a:rPr lang="en-US" sz="1800" b="1" dirty="0"/>
              <a:t> </a:t>
            </a:r>
            <a:r>
              <a:rPr lang="en-US" sz="1800" b="1" dirty="0" err="1"/>
              <a:t>daya</a:t>
            </a:r>
            <a:r>
              <a:rPr lang="en-US" sz="1800" b="1" dirty="0"/>
              <a:t> yang </a:t>
            </a:r>
            <a:r>
              <a:rPr lang="en-US" sz="1800" b="1" dirty="0" err="1"/>
              <a:t>terbatas</a:t>
            </a:r>
            <a:r>
              <a:rPr lang="en-US" sz="1800" b="1" dirty="0"/>
              <a:t> </a:t>
            </a:r>
            <a:r>
              <a:rPr lang="en-US" sz="1800" b="1" dirty="0" err="1"/>
              <a:t>dan</a:t>
            </a:r>
            <a:r>
              <a:rPr lang="en-US" sz="1800" b="1" dirty="0"/>
              <a:t> </a:t>
            </a:r>
            <a:r>
              <a:rPr lang="en-US" sz="1800" b="1" dirty="0" err="1"/>
              <a:t>permintaaan</a:t>
            </a:r>
            <a:r>
              <a:rPr lang="en-US" sz="1800" b="1" dirty="0"/>
              <a:t> yang </a:t>
            </a:r>
            <a:r>
              <a:rPr lang="en-US" sz="1800" b="1" dirty="0" err="1"/>
              <a:t>terbatas</a:t>
            </a:r>
            <a:r>
              <a:rPr lang="en-US" sz="1800" b="1" dirty="0"/>
              <a:t> </a:t>
            </a:r>
            <a:r>
              <a:rPr lang="en-US" sz="1800" b="1" dirty="0" err="1"/>
              <a:t>atas</a:t>
            </a:r>
            <a:r>
              <a:rPr lang="en-US" sz="1800" b="1" dirty="0"/>
              <a:t> </a:t>
            </a:r>
            <a:r>
              <a:rPr lang="en-US" sz="1800" b="1" dirty="0" err="1"/>
              <a:t>setiap</a:t>
            </a:r>
            <a:r>
              <a:rPr lang="en-US" sz="1800" b="1" dirty="0"/>
              <a:t> </a:t>
            </a:r>
            <a:r>
              <a:rPr lang="en-US" sz="1800" b="1" dirty="0" err="1"/>
              <a:t>produk</a:t>
            </a:r>
            <a:r>
              <a:rPr lang="en-US" sz="1800" b="1" dirty="0"/>
              <a:t>. </a:t>
            </a:r>
            <a:r>
              <a:rPr lang="en-US" sz="1800" b="1" dirty="0" err="1" smtClean="0"/>
              <a:t>Keterbatasan-keterbatasan</a:t>
            </a:r>
            <a:r>
              <a:rPr lang="en-US" sz="1800" b="1" dirty="0" smtClean="0"/>
              <a:t> </a:t>
            </a:r>
            <a:r>
              <a:rPr lang="en-US" sz="1800" b="1" dirty="0" err="1"/>
              <a:t>ini</a:t>
            </a:r>
            <a:r>
              <a:rPr lang="en-US" sz="1800" b="1" dirty="0"/>
              <a:t> </a:t>
            </a:r>
            <a:r>
              <a:rPr lang="en-US" sz="1800" b="1" dirty="0" err="1"/>
              <a:t>disebut</a:t>
            </a:r>
            <a:r>
              <a:rPr lang="en-US" sz="1800" b="1" dirty="0"/>
              <a:t> “</a:t>
            </a:r>
            <a:r>
              <a:rPr lang="en-US" sz="1800" b="1" dirty="0" err="1"/>
              <a:t>Kendala</a:t>
            </a:r>
            <a:r>
              <a:rPr lang="en-US" sz="1800" b="1" dirty="0"/>
              <a:t>” (constraint</a:t>
            </a:r>
            <a:r>
              <a:rPr lang="en-US" sz="1800" b="1" dirty="0" smtClean="0"/>
              <a:t>).</a:t>
            </a:r>
          </a:p>
          <a:p>
            <a:pPr fontAlgn="base"/>
            <a:endParaRPr lang="en-US" sz="1800" dirty="0" smtClean="0"/>
          </a:p>
          <a:p>
            <a:pPr fontAlgn="base"/>
            <a:endParaRPr lang="en-US" sz="1800" dirty="0"/>
          </a:p>
          <a:p>
            <a:pPr fontAlgn="base"/>
            <a:r>
              <a:rPr lang="en-US" sz="1800" dirty="0" err="1"/>
              <a:t>Teori</a:t>
            </a:r>
            <a:r>
              <a:rPr lang="en-US" sz="1800" dirty="0"/>
              <a:t> </a:t>
            </a:r>
            <a:r>
              <a:rPr lang="en-US" sz="1800" dirty="0" err="1"/>
              <a:t>Kendala</a:t>
            </a:r>
            <a:r>
              <a:rPr lang="en-US" sz="1800" dirty="0"/>
              <a:t> </a:t>
            </a:r>
            <a:r>
              <a:rPr lang="en-US" sz="1800" dirty="0" err="1"/>
              <a:t>mengakui</a:t>
            </a:r>
            <a:r>
              <a:rPr lang="en-US" sz="1800" dirty="0"/>
              <a:t> </a:t>
            </a:r>
            <a:r>
              <a:rPr lang="en-US" sz="1800" dirty="0" err="1"/>
              <a:t>bahwa</a:t>
            </a:r>
            <a:r>
              <a:rPr lang="en-US" sz="1800" dirty="0"/>
              <a:t> </a:t>
            </a:r>
            <a:r>
              <a:rPr lang="en-US" sz="1800" dirty="0" err="1"/>
              <a:t>kinerja</a:t>
            </a:r>
            <a:r>
              <a:rPr lang="en-US" sz="1800" dirty="0"/>
              <a:t> </a:t>
            </a:r>
            <a:r>
              <a:rPr lang="en-US" sz="1800" dirty="0" err="1"/>
              <a:t>setiap</a:t>
            </a:r>
            <a:r>
              <a:rPr lang="en-US" sz="1800" dirty="0"/>
              <a:t> </a:t>
            </a:r>
            <a:r>
              <a:rPr lang="en-US" sz="1800" dirty="0" err="1"/>
              <a:t>perusahaan</a:t>
            </a:r>
            <a:r>
              <a:rPr lang="en-US" sz="1800" dirty="0"/>
              <a:t> </a:t>
            </a:r>
            <a:r>
              <a:rPr lang="en-US" sz="1800" dirty="0" err="1"/>
              <a:t>dibatasi</a:t>
            </a:r>
            <a:r>
              <a:rPr lang="en-US" sz="1800" dirty="0"/>
              <a:t> </a:t>
            </a:r>
            <a:r>
              <a:rPr lang="en-US" sz="1800" dirty="0" err="1"/>
              <a:t>oleh</a:t>
            </a:r>
            <a:r>
              <a:rPr lang="en-US" sz="1800" dirty="0"/>
              <a:t> </a:t>
            </a:r>
            <a:r>
              <a:rPr lang="en-US" sz="1800" dirty="0" err="1"/>
              <a:t>kendala-kendalanya</a:t>
            </a:r>
            <a:r>
              <a:rPr lang="en-US" sz="1800" dirty="0"/>
              <a:t>. </a:t>
            </a:r>
            <a:r>
              <a:rPr lang="en-US" sz="1800" b="1" dirty="0" err="1"/>
              <a:t>Jika</a:t>
            </a:r>
            <a:r>
              <a:rPr lang="en-US" sz="1800" b="1" dirty="0"/>
              <a:t> </a:t>
            </a:r>
            <a:r>
              <a:rPr lang="en-US" sz="1800" b="1" dirty="0" err="1"/>
              <a:t>hendak</a:t>
            </a:r>
            <a:r>
              <a:rPr lang="en-US" sz="1800" b="1" dirty="0"/>
              <a:t> </a:t>
            </a:r>
            <a:r>
              <a:rPr lang="en-US" sz="1800" b="1" dirty="0" err="1"/>
              <a:t>memperbaiki</a:t>
            </a:r>
            <a:r>
              <a:rPr lang="en-US" sz="1800" b="1" dirty="0"/>
              <a:t> </a:t>
            </a:r>
            <a:r>
              <a:rPr lang="en-US" sz="1800" b="1" dirty="0" err="1"/>
              <a:t>kinerjanya</a:t>
            </a:r>
            <a:r>
              <a:rPr lang="en-US" sz="1800" b="1" dirty="0"/>
              <a:t>, </a:t>
            </a:r>
            <a:r>
              <a:rPr lang="en-US" sz="1800" b="1" dirty="0" err="1"/>
              <a:t>suatu</a:t>
            </a:r>
            <a:r>
              <a:rPr lang="en-US" sz="1800" b="1" dirty="0"/>
              <a:t> </a:t>
            </a:r>
            <a:r>
              <a:rPr lang="en-US" sz="1800" b="1" dirty="0" err="1"/>
              <a:t>perusahaan</a:t>
            </a:r>
            <a:r>
              <a:rPr lang="en-US" sz="1800" b="1" dirty="0"/>
              <a:t> </a:t>
            </a:r>
            <a:r>
              <a:rPr lang="en-US" sz="1800" b="1" dirty="0" err="1"/>
              <a:t>harus</a:t>
            </a:r>
            <a:r>
              <a:rPr lang="en-US" sz="1800" b="1" dirty="0"/>
              <a:t> </a:t>
            </a:r>
            <a:r>
              <a:rPr lang="en-US" sz="1800" b="1" dirty="0" err="1"/>
              <a:t>mengidentifikasi</a:t>
            </a:r>
            <a:r>
              <a:rPr lang="en-US" sz="1800" b="1" dirty="0"/>
              <a:t> </a:t>
            </a:r>
            <a:r>
              <a:rPr lang="en-US" sz="1800" b="1" dirty="0" err="1"/>
              <a:t>kendala-kendalanya</a:t>
            </a:r>
            <a:r>
              <a:rPr lang="en-US" sz="1800" b="1" dirty="0"/>
              <a:t>,</a:t>
            </a:r>
            <a:r>
              <a:rPr lang="en-US" sz="1800" dirty="0"/>
              <a:t> </a:t>
            </a:r>
            <a:r>
              <a:rPr lang="en-US" sz="1800" dirty="0" err="1"/>
              <a:t>mengeksploitasi</a:t>
            </a:r>
            <a:r>
              <a:rPr lang="en-US" sz="1800" dirty="0"/>
              <a:t> </a:t>
            </a:r>
            <a:r>
              <a:rPr lang="en-US" sz="1800" dirty="0" err="1"/>
              <a:t>kendalanya</a:t>
            </a:r>
            <a:r>
              <a:rPr lang="en-US" sz="1800" dirty="0"/>
              <a:t> </a:t>
            </a:r>
            <a:r>
              <a:rPr lang="en-US" sz="1800" dirty="0" err="1"/>
              <a:t>dalam</a:t>
            </a:r>
            <a:r>
              <a:rPr lang="en-US" sz="1800" dirty="0"/>
              <a:t> </a:t>
            </a:r>
            <a:r>
              <a:rPr lang="en-US" sz="1800" dirty="0" err="1"/>
              <a:t>jangka</a:t>
            </a:r>
            <a:r>
              <a:rPr lang="en-US" sz="1800" dirty="0"/>
              <a:t> </a:t>
            </a:r>
            <a:r>
              <a:rPr lang="en-US" sz="1800" dirty="0" err="1"/>
              <a:t>pendek</a:t>
            </a:r>
            <a:r>
              <a:rPr lang="en-US" sz="1800" dirty="0"/>
              <a:t> </a:t>
            </a:r>
            <a:r>
              <a:rPr lang="en-US" sz="1800" dirty="0" err="1"/>
              <a:t>dan</a:t>
            </a:r>
            <a:r>
              <a:rPr lang="en-US" sz="1800" dirty="0"/>
              <a:t> </a:t>
            </a:r>
            <a:r>
              <a:rPr lang="en-US" sz="1800" dirty="0" err="1"/>
              <a:t>jangka</a:t>
            </a:r>
            <a:r>
              <a:rPr lang="en-US" sz="1800" dirty="0"/>
              <a:t> </a:t>
            </a:r>
            <a:r>
              <a:rPr lang="en-US" sz="1800" dirty="0" err="1"/>
              <a:t>panjang</a:t>
            </a:r>
            <a:r>
              <a:rPr lang="en-US" sz="1800" dirty="0"/>
              <a:t>, </a:t>
            </a:r>
            <a:r>
              <a:rPr lang="en-US" sz="1800" dirty="0" err="1"/>
              <a:t>kemudian</a:t>
            </a:r>
            <a:r>
              <a:rPr lang="en-US" sz="1800" b="1" dirty="0"/>
              <a:t> </a:t>
            </a:r>
            <a:r>
              <a:rPr lang="en-US" sz="1800" b="1" dirty="0" err="1"/>
              <a:t>menemukan</a:t>
            </a:r>
            <a:r>
              <a:rPr lang="en-US" sz="1800" b="1" dirty="0"/>
              <a:t> </a:t>
            </a:r>
            <a:r>
              <a:rPr lang="en-US" sz="1800" b="1" dirty="0" err="1"/>
              <a:t>cara</a:t>
            </a:r>
            <a:r>
              <a:rPr lang="en-US" sz="1800" b="1" dirty="0"/>
              <a:t> </a:t>
            </a:r>
            <a:r>
              <a:rPr lang="en-US" sz="1800" b="1" dirty="0" err="1"/>
              <a:t>untuk</a:t>
            </a:r>
            <a:r>
              <a:rPr lang="en-US" sz="1800" b="1" dirty="0"/>
              <a:t> </a:t>
            </a:r>
            <a:r>
              <a:rPr lang="en-US" sz="1800" b="1" dirty="0" err="1"/>
              <a:t>mengatasinya</a:t>
            </a:r>
            <a:r>
              <a:rPr lang="en-US" sz="1800" b="1" dirty="0" smtClean="0"/>
              <a:t>.</a:t>
            </a:r>
          </a:p>
          <a:p>
            <a:pPr fontAlgn="base"/>
            <a:endParaRPr lang="en-US" sz="1800" dirty="0"/>
          </a:p>
          <a:p>
            <a:pPr marL="0" indent="0">
              <a:buClr>
                <a:srgbClr val="434343"/>
              </a:buClr>
              <a:buSzPts val="600"/>
            </a:pPr>
            <a:endParaRPr sz="1800" dirty="0"/>
          </a:p>
        </p:txBody>
      </p:sp>
      <p:grpSp>
        <p:nvGrpSpPr>
          <p:cNvPr id="2117" name="Google Shape;2117;p48"/>
          <p:cNvGrpSpPr/>
          <p:nvPr/>
        </p:nvGrpSpPr>
        <p:grpSpPr>
          <a:xfrm rot="-5333932">
            <a:off x="139021" y="6191846"/>
            <a:ext cx="1537052" cy="1467359"/>
            <a:chOff x="1107903" y="-140329"/>
            <a:chExt cx="2031283" cy="1939431"/>
          </a:xfrm>
        </p:grpSpPr>
        <p:sp>
          <p:nvSpPr>
            <p:cNvPr id="2118" name="Google Shape;2118;p48"/>
            <p:cNvSpPr/>
            <p:nvPr/>
          </p:nvSpPr>
          <p:spPr>
            <a:xfrm>
              <a:off x="1353738" y="109782"/>
              <a:ext cx="1209943" cy="1689320"/>
            </a:xfrm>
            <a:custGeom>
              <a:avLst/>
              <a:gdLst/>
              <a:ahLst/>
              <a:cxnLst/>
              <a:rect l="l" t="t" r="r" b="b"/>
              <a:pathLst>
                <a:path w="1209943" h="1689320" extrusionOk="0">
                  <a:moveTo>
                    <a:pt x="1177396" y="1677048"/>
                  </a:moveTo>
                  <a:cubicBezTo>
                    <a:pt x="1187927" y="1667761"/>
                    <a:pt x="1194443" y="1655438"/>
                    <a:pt x="1198816" y="1642133"/>
                  </a:cubicBezTo>
                  <a:cubicBezTo>
                    <a:pt x="1201851" y="1632757"/>
                    <a:pt x="1203725" y="1622666"/>
                    <a:pt x="1205154" y="1612933"/>
                  </a:cubicBezTo>
                  <a:cubicBezTo>
                    <a:pt x="1217381" y="1525332"/>
                    <a:pt x="1205064" y="1430946"/>
                    <a:pt x="1181055" y="1343077"/>
                  </a:cubicBezTo>
                  <a:cubicBezTo>
                    <a:pt x="1179984" y="1338880"/>
                    <a:pt x="1178913" y="1334684"/>
                    <a:pt x="1177663" y="1330576"/>
                  </a:cubicBezTo>
                  <a:cubicBezTo>
                    <a:pt x="1170969" y="1307002"/>
                    <a:pt x="1163472" y="1284052"/>
                    <a:pt x="1155439" y="1261817"/>
                  </a:cubicBezTo>
                  <a:cubicBezTo>
                    <a:pt x="1143122" y="1227527"/>
                    <a:pt x="1129377" y="1193684"/>
                    <a:pt x="1114561" y="1160287"/>
                  </a:cubicBezTo>
                  <a:cubicBezTo>
                    <a:pt x="1113580" y="1157965"/>
                    <a:pt x="1112598" y="1155554"/>
                    <a:pt x="1111527" y="1153322"/>
                  </a:cubicBezTo>
                  <a:cubicBezTo>
                    <a:pt x="1052977" y="1022948"/>
                    <a:pt x="977111" y="899093"/>
                    <a:pt x="892231" y="782918"/>
                  </a:cubicBezTo>
                  <a:cubicBezTo>
                    <a:pt x="889732" y="779436"/>
                    <a:pt x="887322" y="776042"/>
                    <a:pt x="884645" y="772649"/>
                  </a:cubicBezTo>
                  <a:cubicBezTo>
                    <a:pt x="837073" y="707998"/>
                    <a:pt x="786734" y="645758"/>
                    <a:pt x="735235" y="586197"/>
                  </a:cubicBezTo>
                  <a:cubicBezTo>
                    <a:pt x="728362" y="578160"/>
                    <a:pt x="721311" y="570213"/>
                    <a:pt x="714082" y="562176"/>
                  </a:cubicBezTo>
                  <a:cubicBezTo>
                    <a:pt x="712029" y="559676"/>
                    <a:pt x="709887" y="557176"/>
                    <a:pt x="707566" y="554675"/>
                  </a:cubicBezTo>
                  <a:cubicBezTo>
                    <a:pt x="615100" y="450377"/>
                    <a:pt x="515404" y="352418"/>
                    <a:pt x="411156" y="260085"/>
                  </a:cubicBezTo>
                  <a:cubicBezTo>
                    <a:pt x="353856" y="209364"/>
                    <a:pt x="295127" y="160340"/>
                    <a:pt x="235327" y="112656"/>
                  </a:cubicBezTo>
                  <a:cubicBezTo>
                    <a:pt x="220333" y="100690"/>
                    <a:pt x="198912" y="82206"/>
                    <a:pt x="174546" y="63542"/>
                  </a:cubicBezTo>
                  <a:cubicBezTo>
                    <a:pt x="174456" y="63542"/>
                    <a:pt x="174456" y="63453"/>
                    <a:pt x="174367" y="63364"/>
                  </a:cubicBezTo>
                  <a:cubicBezTo>
                    <a:pt x="145895" y="41754"/>
                    <a:pt x="113586" y="19787"/>
                    <a:pt x="83329" y="8357"/>
                  </a:cubicBezTo>
                  <a:cubicBezTo>
                    <a:pt x="63693" y="767"/>
                    <a:pt x="44950" y="-2269"/>
                    <a:pt x="28616" y="1838"/>
                  </a:cubicBezTo>
                  <a:cubicBezTo>
                    <a:pt x="-52872" y="22287"/>
                    <a:pt x="62265" y="109888"/>
                    <a:pt x="94664" y="134712"/>
                  </a:cubicBezTo>
                  <a:cubicBezTo>
                    <a:pt x="241486" y="246601"/>
                    <a:pt x="365994" y="380368"/>
                    <a:pt x="469439" y="530119"/>
                  </a:cubicBezTo>
                  <a:cubicBezTo>
                    <a:pt x="470420" y="531369"/>
                    <a:pt x="471313" y="532798"/>
                    <a:pt x="472295" y="534226"/>
                  </a:cubicBezTo>
                  <a:cubicBezTo>
                    <a:pt x="520581" y="604324"/>
                    <a:pt x="564136" y="677994"/>
                    <a:pt x="603229" y="754432"/>
                  </a:cubicBezTo>
                  <a:cubicBezTo>
                    <a:pt x="603765" y="755325"/>
                    <a:pt x="604211" y="756129"/>
                    <a:pt x="604657" y="757022"/>
                  </a:cubicBezTo>
                  <a:cubicBezTo>
                    <a:pt x="605818" y="759344"/>
                    <a:pt x="607067" y="761576"/>
                    <a:pt x="608138" y="763987"/>
                  </a:cubicBezTo>
                  <a:cubicBezTo>
                    <a:pt x="660262" y="866589"/>
                    <a:pt x="707388" y="972406"/>
                    <a:pt x="755585" y="1077598"/>
                  </a:cubicBezTo>
                  <a:cubicBezTo>
                    <a:pt x="756834" y="1080455"/>
                    <a:pt x="758173" y="1083492"/>
                    <a:pt x="759601" y="1086438"/>
                  </a:cubicBezTo>
                  <a:cubicBezTo>
                    <a:pt x="784146" y="1140106"/>
                    <a:pt x="809047" y="1193773"/>
                    <a:pt x="834931" y="1246726"/>
                  </a:cubicBezTo>
                  <a:cubicBezTo>
                    <a:pt x="837430" y="1251638"/>
                    <a:pt x="839750" y="1256638"/>
                    <a:pt x="842249" y="1261549"/>
                  </a:cubicBezTo>
                  <a:cubicBezTo>
                    <a:pt x="891428" y="1360937"/>
                    <a:pt x="944623" y="1458003"/>
                    <a:pt x="1007100" y="1549978"/>
                  </a:cubicBezTo>
                  <a:cubicBezTo>
                    <a:pt x="1033876" y="1589805"/>
                    <a:pt x="1115275" y="1731430"/>
                    <a:pt x="1177396" y="167704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9" name="Google Shape;2119;p48"/>
            <p:cNvSpPr/>
            <p:nvPr/>
          </p:nvSpPr>
          <p:spPr>
            <a:xfrm>
              <a:off x="1107903" y="-140329"/>
              <a:ext cx="2031283" cy="1845471"/>
            </a:xfrm>
            <a:custGeom>
              <a:avLst/>
              <a:gdLst/>
              <a:ahLst/>
              <a:cxnLst/>
              <a:rect l="l" t="t" r="r" b="b"/>
              <a:pathLst>
                <a:path w="2031283" h="1845471" extrusionOk="0">
                  <a:moveTo>
                    <a:pt x="2030421" y="1695703"/>
                  </a:moveTo>
                  <a:cubicBezTo>
                    <a:pt x="2017747" y="1566580"/>
                    <a:pt x="1941079" y="1440671"/>
                    <a:pt x="1877530" y="1329675"/>
                  </a:cubicBezTo>
                  <a:cubicBezTo>
                    <a:pt x="1876638" y="1328068"/>
                    <a:pt x="1875745" y="1326550"/>
                    <a:pt x="1874763" y="1324942"/>
                  </a:cubicBezTo>
                  <a:cubicBezTo>
                    <a:pt x="1872175" y="1320299"/>
                    <a:pt x="1869587" y="1315834"/>
                    <a:pt x="1866909" y="1311191"/>
                  </a:cubicBezTo>
                  <a:cubicBezTo>
                    <a:pt x="1815321" y="1222787"/>
                    <a:pt x="1758020" y="1137687"/>
                    <a:pt x="1695543" y="1056516"/>
                  </a:cubicBezTo>
                  <a:cubicBezTo>
                    <a:pt x="1692954" y="1053033"/>
                    <a:pt x="1690366" y="1049729"/>
                    <a:pt x="1687599" y="1046336"/>
                  </a:cubicBezTo>
                  <a:cubicBezTo>
                    <a:pt x="1673587" y="1028209"/>
                    <a:pt x="1659306" y="1010349"/>
                    <a:pt x="1644847" y="992579"/>
                  </a:cubicBezTo>
                  <a:cubicBezTo>
                    <a:pt x="1570231" y="901764"/>
                    <a:pt x="1489100" y="816307"/>
                    <a:pt x="1402167" y="737280"/>
                  </a:cubicBezTo>
                  <a:cubicBezTo>
                    <a:pt x="1399757" y="734869"/>
                    <a:pt x="1397169" y="732725"/>
                    <a:pt x="1394670" y="730404"/>
                  </a:cubicBezTo>
                  <a:cubicBezTo>
                    <a:pt x="1281497" y="628069"/>
                    <a:pt x="1158684" y="536451"/>
                    <a:pt x="1028196" y="457512"/>
                  </a:cubicBezTo>
                  <a:cubicBezTo>
                    <a:pt x="881374" y="368751"/>
                    <a:pt x="734820" y="280615"/>
                    <a:pt x="581751" y="201498"/>
                  </a:cubicBezTo>
                  <a:cubicBezTo>
                    <a:pt x="405565" y="110415"/>
                    <a:pt x="222596" y="13260"/>
                    <a:pt x="21329" y="45"/>
                  </a:cubicBezTo>
                  <a:cubicBezTo>
                    <a:pt x="-1876" y="-1474"/>
                    <a:pt x="-9017" y="36299"/>
                    <a:pt x="14457" y="41300"/>
                  </a:cubicBezTo>
                  <a:cubicBezTo>
                    <a:pt x="67652" y="52640"/>
                    <a:pt x="119776" y="67017"/>
                    <a:pt x="170829" y="83984"/>
                  </a:cubicBezTo>
                  <a:cubicBezTo>
                    <a:pt x="181985" y="87555"/>
                    <a:pt x="193053" y="91395"/>
                    <a:pt x="204120" y="95324"/>
                  </a:cubicBezTo>
                  <a:cubicBezTo>
                    <a:pt x="225363" y="102915"/>
                    <a:pt x="246516" y="110862"/>
                    <a:pt x="267490" y="119167"/>
                  </a:cubicBezTo>
                  <a:cubicBezTo>
                    <a:pt x="267758" y="119881"/>
                    <a:pt x="268383" y="120685"/>
                    <a:pt x="268918" y="121310"/>
                  </a:cubicBezTo>
                  <a:lnTo>
                    <a:pt x="268561" y="121578"/>
                  </a:lnTo>
                  <a:cubicBezTo>
                    <a:pt x="281860" y="133454"/>
                    <a:pt x="294802" y="145598"/>
                    <a:pt x="307297" y="158189"/>
                  </a:cubicBezTo>
                  <a:cubicBezTo>
                    <a:pt x="323898" y="178995"/>
                    <a:pt x="341660" y="199177"/>
                    <a:pt x="360849" y="218018"/>
                  </a:cubicBezTo>
                  <a:cubicBezTo>
                    <a:pt x="367275" y="224358"/>
                    <a:pt x="374951" y="221679"/>
                    <a:pt x="378343" y="216054"/>
                  </a:cubicBezTo>
                  <a:cubicBezTo>
                    <a:pt x="379592" y="217482"/>
                    <a:pt x="380663" y="218822"/>
                    <a:pt x="381913" y="220161"/>
                  </a:cubicBezTo>
                  <a:cubicBezTo>
                    <a:pt x="379503" y="221858"/>
                    <a:pt x="378253" y="225341"/>
                    <a:pt x="380842" y="227484"/>
                  </a:cubicBezTo>
                  <a:cubicBezTo>
                    <a:pt x="388518" y="233824"/>
                    <a:pt x="396283" y="240164"/>
                    <a:pt x="403958" y="246504"/>
                  </a:cubicBezTo>
                  <a:cubicBezTo>
                    <a:pt x="405565" y="248379"/>
                    <a:pt x="407082" y="250165"/>
                    <a:pt x="408778" y="251951"/>
                  </a:cubicBezTo>
                  <a:cubicBezTo>
                    <a:pt x="410295" y="253558"/>
                    <a:pt x="412259" y="254630"/>
                    <a:pt x="414222" y="254987"/>
                  </a:cubicBezTo>
                  <a:cubicBezTo>
                    <a:pt x="657884" y="455369"/>
                    <a:pt x="907168" y="650483"/>
                    <a:pt x="1123072" y="880869"/>
                  </a:cubicBezTo>
                  <a:cubicBezTo>
                    <a:pt x="1126375" y="884262"/>
                    <a:pt x="1129498" y="887656"/>
                    <a:pt x="1132622" y="891138"/>
                  </a:cubicBezTo>
                  <a:cubicBezTo>
                    <a:pt x="1148509" y="908194"/>
                    <a:pt x="1164307" y="925517"/>
                    <a:pt x="1179748" y="943020"/>
                  </a:cubicBezTo>
                  <a:cubicBezTo>
                    <a:pt x="1262753" y="1036781"/>
                    <a:pt x="1336745" y="1136615"/>
                    <a:pt x="1406005" y="1240021"/>
                  </a:cubicBezTo>
                  <a:cubicBezTo>
                    <a:pt x="1411896" y="1248504"/>
                    <a:pt x="1417608" y="1257077"/>
                    <a:pt x="1423231" y="1265828"/>
                  </a:cubicBezTo>
                  <a:cubicBezTo>
                    <a:pt x="1454827" y="1313512"/>
                    <a:pt x="1485441" y="1362001"/>
                    <a:pt x="1515519" y="1410935"/>
                  </a:cubicBezTo>
                  <a:cubicBezTo>
                    <a:pt x="1534708" y="1442011"/>
                    <a:pt x="1553719" y="1473264"/>
                    <a:pt x="1572909" y="1504340"/>
                  </a:cubicBezTo>
                  <a:cubicBezTo>
                    <a:pt x="1576836" y="1510769"/>
                    <a:pt x="1580852" y="1517199"/>
                    <a:pt x="1584780" y="1523628"/>
                  </a:cubicBezTo>
                  <a:cubicBezTo>
                    <a:pt x="1611109" y="1566580"/>
                    <a:pt x="1637617" y="1609353"/>
                    <a:pt x="1664840" y="1651769"/>
                  </a:cubicBezTo>
                  <a:cubicBezTo>
                    <a:pt x="1702862" y="1710883"/>
                    <a:pt x="1740973" y="1777856"/>
                    <a:pt x="1801486" y="1817057"/>
                  </a:cubicBezTo>
                  <a:cubicBezTo>
                    <a:pt x="1904217" y="1883851"/>
                    <a:pt x="2043541" y="1828666"/>
                    <a:pt x="2030421" y="1695703"/>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0" name="Google Shape;2120;p48"/>
            <p:cNvSpPr/>
            <p:nvPr/>
          </p:nvSpPr>
          <p:spPr>
            <a:xfrm>
              <a:off x="1814095" y="42302"/>
              <a:ext cx="1272598" cy="826578"/>
            </a:xfrm>
            <a:custGeom>
              <a:avLst/>
              <a:gdLst/>
              <a:ahLst/>
              <a:cxnLst/>
              <a:rect l="l" t="t" r="r" b="b"/>
              <a:pathLst>
                <a:path w="1272598" h="826578" extrusionOk="0">
                  <a:moveTo>
                    <a:pt x="1230602" y="798338"/>
                  </a:moveTo>
                  <a:cubicBezTo>
                    <a:pt x="1300309" y="743510"/>
                    <a:pt x="1269695" y="642069"/>
                    <a:pt x="1235601" y="575364"/>
                  </a:cubicBezTo>
                  <a:cubicBezTo>
                    <a:pt x="1200613" y="506694"/>
                    <a:pt x="1148043" y="449723"/>
                    <a:pt x="1089136" y="400878"/>
                  </a:cubicBezTo>
                  <a:cubicBezTo>
                    <a:pt x="1084138" y="396591"/>
                    <a:pt x="1079050" y="392573"/>
                    <a:pt x="1073963" y="388555"/>
                  </a:cubicBezTo>
                  <a:cubicBezTo>
                    <a:pt x="1063966" y="380607"/>
                    <a:pt x="1053792" y="372749"/>
                    <a:pt x="1043528" y="365159"/>
                  </a:cubicBezTo>
                  <a:cubicBezTo>
                    <a:pt x="1020857" y="348460"/>
                    <a:pt x="997830" y="332208"/>
                    <a:pt x="974267" y="316403"/>
                  </a:cubicBezTo>
                  <a:cubicBezTo>
                    <a:pt x="971500" y="314438"/>
                    <a:pt x="968733" y="312563"/>
                    <a:pt x="965877" y="310866"/>
                  </a:cubicBezTo>
                  <a:cubicBezTo>
                    <a:pt x="895635" y="263628"/>
                    <a:pt x="822001" y="220498"/>
                    <a:pt x="747653" y="182190"/>
                  </a:cubicBezTo>
                  <a:cubicBezTo>
                    <a:pt x="721055" y="168438"/>
                    <a:pt x="693922" y="155401"/>
                    <a:pt x="666432" y="142988"/>
                  </a:cubicBezTo>
                  <a:cubicBezTo>
                    <a:pt x="663755" y="141738"/>
                    <a:pt x="661077" y="140488"/>
                    <a:pt x="658221" y="139327"/>
                  </a:cubicBezTo>
                  <a:cubicBezTo>
                    <a:pt x="546030" y="89410"/>
                    <a:pt x="427501" y="51012"/>
                    <a:pt x="306385" y="27349"/>
                  </a:cubicBezTo>
                  <a:cubicBezTo>
                    <a:pt x="285856" y="23330"/>
                    <a:pt x="265239" y="19669"/>
                    <a:pt x="244621" y="16633"/>
                  </a:cubicBezTo>
                  <a:cubicBezTo>
                    <a:pt x="171434" y="5382"/>
                    <a:pt x="97532" y="-423"/>
                    <a:pt x="23987" y="24"/>
                  </a:cubicBezTo>
                  <a:cubicBezTo>
                    <a:pt x="-34563" y="381"/>
                    <a:pt x="30056" y="56013"/>
                    <a:pt x="49424" y="66550"/>
                  </a:cubicBezTo>
                  <a:cubicBezTo>
                    <a:pt x="181251" y="138345"/>
                    <a:pt x="315488" y="204692"/>
                    <a:pt x="440889" y="286756"/>
                  </a:cubicBezTo>
                  <a:cubicBezTo>
                    <a:pt x="445709" y="289882"/>
                    <a:pt x="450529" y="293007"/>
                    <a:pt x="455259" y="296222"/>
                  </a:cubicBezTo>
                  <a:cubicBezTo>
                    <a:pt x="472039" y="307384"/>
                    <a:pt x="488640" y="318903"/>
                    <a:pt x="505152" y="330780"/>
                  </a:cubicBezTo>
                  <a:cubicBezTo>
                    <a:pt x="553348" y="365605"/>
                    <a:pt x="600117" y="402217"/>
                    <a:pt x="645815" y="440258"/>
                  </a:cubicBezTo>
                  <a:cubicBezTo>
                    <a:pt x="649831" y="443562"/>
                    <a:pt x="653848" y="446776"/>
                    <a:pt x="657864" y="450170"/>
                  </a:cubicBezTo>
                  <a:cubicBezTo>
                    <a:pt x="743458" y="521964"/>
                    <a:pt x="825482" y="598134"/>
                    <a:pt x="905810" y="675644"/>
                  </a:cubicBezTo>
                  <a:cubicBezTo>
                    <a:pt x="946509" y="714845"/>
                    <a:pt x="1004435" y="771817"/>
                    <a:pt x="1066644" y="803428"/>
                  </a:cubicBezTo>
                  <a:lnTo>
                    <a:pt x="1066733" y="803428"/>
                  </a:lnTo>
                  <a:cubicBezTo>
                    <a:pt x="1069857" y="805125"/>
                    <a:pt x="1072981" y="806553"/>
                    <a:pt x="1076105" y="808071"/>
                  </a:cubicBezTo>
                  <a:cubicBezTo>
                    <a:pt x="1127693" y="831824"/>
                    <a:pt x="1181781" y="836825"/>
                    <a:pt x="1230602" y="79833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1" name="Google Shape;2121;p48"/>
            <p:cNvSpPr/>
            <p:nvPr/>
          </p:nvSpPr>
          <p:spPr>
            <a:xfrm>
              <a:off x="1436888" y="118229"/>
              <a:ext cx="1097904" cy="1544650"/>
            </a:xfrm>
            <a:custGeom>
              <a:avLst/>
              <a:gdLst/>
              <a:ahLst/>
              <a:cxnLst/>
              <a:rect l="l" t="t" r="r" b="b"/>
              <a:pathLst>
                <a:path w="1097904" h="1544650" extrusionOk="0">
                  <a:moveTo>
                    <a:pt x="1051582" y="1544122"/>
                  </a:moveTo>
                  <a:cubicBezTo>
                    <a:pt x="972950" y="1382048"/>
                    <a:pt x="898245" y="1218456"/>
                    <a:pt x="817382" y="1058168"/>
                  </a:cubicBezTo>
                  <a:cubicBezTo>
                    <a:pt x="808456" y="1124248"/>
                    <a:pt x="781413" y="1188988"/>
                    <a:pt x="758831" y="1253103"/>
                  </a:cubicBezTo>
                  <a:cubicBezTo>
                    <a:pt x="756332" y="1248192"/>
                    <a:pt x="754012" y="1243191"/>
                    <a:pt x="751513" y="1238280"/>
                  </a:cubicBezTo>
                  <a:cubicBezTo>
                    <a:pt x="768114" y="1174343"/>
                    <a:pt x="795961" y="1111746"/>
                    <a:pt x="812562" y="1048702"/>
                  </a:cubicBezTo>
                  <a:cubicBezTo>
                    <a:pt x="793105" y="1010216"/>
                    <a:pt x="773469" y="971818"/>
                    <a:pt x="753030" y="933867"/>
                  </a:cubicBezTo>
                  <a:cubicBezTo>
                    <a:pt x="747853" y="956459"/>
                    <a:pt x="730628" y="977622"/>
                    <a:pt x="718846" y="996642"/>
                  </a:cubicBezTo>
                  <a:cubicBezTo>
                    <a:pt x="702423" y="1022985"/>
                    <a:pt x="686715" y="1049238"/>
                    <a:pt x="676272" y="1078081"/>
                  </a:cubicBezTo>
                  <a:cubicBezTo>
                    <a:pt x="674755" y="1075045"/>
                    <a:pt x="673505" y="1072098"/>
                    <a:pt x="672256" y="1069241"/>
                  </a:cubicBezTo>
                  <a:cubicBezTo>
                    <a:pt x="677432" y="1047988"/>
                    <a:pt x="686715" y="1028611"/>
                    <a:pt x="698229" y="1008965"/>
                  </a:cubicBezTo>
                  <a:cubicBezTo>
                    <a:pt x="713491" y="982712"/>
                    <a:pt x="728307" y="948244"/>
                    <a:pt x="748567" y="925384"/>
                  </a:cubicBezTo>
                  <a:cubicBezTo>
                    <a:pt x="694569" y="825103"/>
                    <a:pt x="637090" y="726609"/>
                    <a:pt x="573095" y="631418"/>
                  </a:cubicBezTo>
                  <a:cubicBezTo>
                    <a:pt x="560511" y="673477"/>
                    <a:pt x="545338" y="716250"/>
                    <a:pt x="524809" y="755630"/>
                  </a:cubicBezTo>
                  <a:cubicBezTo>
                    <a:pt x="523738" y="753308"/>
                    <a:pt x="522489" y="751076"/>
                    <a:pt x="521328" y="748665"/>
                  </a:cubicBezTo>
                  <a:cubicBezTo>
                    <a:pt x="520971" y="747772"/>
                    <a:pt x="520436" y="746968"/>
                    <a:pt x="519900" y="746075"/>
                  </a:cubicBezTo>
                  <a:cubicBezTo>
                    <a:pt x="536591" y="704820"/>
                    <a:pt x="553103" y="663833"/>
                    <a:pt x="565687" y="620703"/>
                  </a:cubicBezTo>
                  <a:cubicBezTo>
                    <a:pt x="520882" y="554623"/>
                    <a:pt x="472953" y="491044"/>
                    <a:pt x="422614" y="429518"/>
                  </a:cubicBezTo>
                  <a:cubicBezTo>
                    <a:pt x="412261" y="462111"/>
                    <a:pt x="400747" y="493990"/>
                    <a:pt x="388966" y="525869"/>
                  </a:cubicBezTo>
                  <a:cubicBezTo>
                    <a:pt x="388073" y="524441"/>
                    <a:pt x="387181" y="523101"/>
                    <a:pt x="386110" y="521762"/>
                  </a:cubicBezTo>
                  <a:cubicBezTo>
                    <a:pt x="396106" y="488186"/>
                    <a:pt x="405567" y="454432"/>
                    <a:pt x="415563" y="420945"/>
                  </a:cubicBezTo>
                  <a:cubicBezTo>
                    <a:pt x="356121" y="348794"/>
                    <a:pt x="292929" y="279767"/>
                    <a:pt x="226436" y="213509"/>
                  </a:cubicBezTo>
                  <a:cubicBezTo>
                    <a:pt x="154051" y="141446"/>
                    <a:pt x="74973" y="72241"/>
                    <a:pt x="0" y="0"/>
                  </a:cubicBezTo>
                  <a:cubicBezTo>
                    <a:pt x="30257" y="11430"/>
                    <a:pt x="62567" y="33397"/>
                    <a:pt x="91038" y="55007"/>
                  </a:cubicBezTo>
                  <a:cubicBezTo>
                    <a:pt x="91128" y="55096"/>
                    <a:pt x="91128" y="55185"/>
                    <a:pt x="91217" y="55185"/>
                  </a:cubicBezTo>
                  <a:cubicBezTo>
                    <a:pt x="145572" y="108139"/>
                    <a:pt x="200017" y="160824"/>
                    <a:pt x="252765" y="215295"/>
                  </a:cubicBezTo>
                  <a:cubicBezTo>
                    <a:pt x="358173" y="323880"/>
                    <a:pt x="454746" y="439341"/>
                    <a:pt x="541946" y="562838"/>
                  </a:cubicBezTo>
                  <a:cubicBezTo>
                    <a:pt x="542124" y="562660"/>
                    <a:pt x="542303" y="562392"/>
                    <a:pt x="542571" y="562302"/>
                  </a:cubicBezTo>
                  <a:cubicBezTo>
                    <a:pt x="568900" y="557123"/>
                    <a:pt x="596748" y="549622"/>
                    <a:pt x="624327" y="546408"/>
                  </a:cubicBezTo>
                  <a:cubicBezTo>
                    <a:pt x="626647" y="548908"/>
                    <a:pt x="628789" y="551408"/>
                    <a:pt x="630842" y="553909"/>
                  </a:cubicBezTo>
                  <a:cubicBezTo>
                    <a:pt x="602460" y="560159"/>
                    <a:pt x="573988" y="571232"/>
                    <a:pt x="545784" y="568464"/>
                  </a:cubicBezTo>
                  <a:cubicBezTo>
                    <a:pt x="554888" y="581412"/>
                    <a:pt x="563902" y="594271"/>
                    <a:pt x="572828" y="607397"/>
                  </a:cubicBezTo>
                  <a:cubicBezTo>
                    <a:pt x="610582" y="663208"/>
                    <a:pt x="646551" y="720269"/>
                    <a:pt x="681270" y="778312"/>
                  </a:cubicBezTo>
                  <a:cubicBezTo>
                    <a:pt x="717240" y="765096"/>
                    <a:pt x="760349" y="763131"/>
                    <a:pt x="801495" y="764381"/>
                  </a:cubicBezTo>
                  <a:cubicBezTo>
                    <a:pt x="804172" y="767685"/>
                    <a:pt x="806582" y="771168"/>
                    <a:pt x="809081" y="774650"/>
                  </a:cubicBezTo>
                  <a:cubicBezTo>
                    <a:pt x="796675" y="775633"/>
                    <a:pt x="784179" y="776526"/>
                    <a:pt x="771773" y="777508"/>
                  </a:cubicBezTo>
                  <a:cubicBezTo>
                    <a:pt x="743480" y="779830"/>
                    <a:pt x="715008" y="785813"/>
                    <a:pt x="686626" y="787152"/>
                  </a:cubicBezTo>
                  <a:cubicBezTo>
                    <a:pt x="759545" y="909578"/>
                    <a:pt x="826129" y="1036112"/>
                    <a:pt x="887802" y="1165056"/>
                  </a:cubicBezTo>
                  <a:cubicBezTo>
                    <a:pt x="932340" y="1153091"/>
                    <a:pt x="981072" y="1146304"/>
                    <a:pt x="1028376" y="1145054"/>
                  </a:cubicBezTo>
                  <a:cubicBezTo>
                    <a:pt x="1029447" y="1147286"/>
                    <a:pt x="1030429" y="1149608"/>
                    <a:pt x="1031411" y="1152019"/>
                  </a:cubicBezTo>
                  <a:cubicBezTo>
                    <a:pt x="984285" y="1157645"/>
                    <a:pt x="937695" y="1164342"/>
                    <a:pt x="890748" y="1171396"/>
                  </a:cubicBezTo>
                  <a:cubicBezTo>
                    <a:pt x="914489" y="1221313"/>
                    <a:pt x="937695" y="1271320"/>
                    <a:pt x="959919" y="1321862"/>
                  </a:cubicBezTo>
                  <a:cubicBezTo>
                    <a:pt x="1004814" y="1317486"/>
                    <a:pt x="1049619" y="1320879"/>
                    <a:pt x="1094513" y="1322398"/>
                  </a:cubicBezTo>
                  <a:cubicBezTo>
                    <a:pt x="1095763" y="1326505"/>
                    <a:pt x="1096923" y="1330702"/>
                    <a:pt x="1097905" y="1334899"/>
                  </a:cubicBezTo>
                  <a:cubicBezTo>
                    <a:pt x="1053457" y="1334452"/>
                    <a:pt x="1009098" y="1331149"/>
                    <a:pt x="964650" y="1332577"/>
                  </a:cubicBezTo>
                  <a:cubicBezTo>
                    <a:pt x="995442" y="1402586"/>
                    <a:pt x="1024985" y="1472952"/>
                    <a:pt x="1053367" y="1543407"/>
                  </a:cubicBezTo>
                  <a:cubicBezTo>
                    <a:pt x="1053814" y="1544300"/>
                    <a:pt x="1052207" y="1545282"/>
                    <a:pt x="1051582" y="154412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2" name="Google Shape;2122;p48"/>
            <p:cNvSpPr/>
            <p:nvPr/>
          </p:nvSpPr>
          <p:spPr>
            <a:xfrm>
              <a:off x="1459395" y="-13407"/>
              <a:ext cx="1523360" cy="1683174"/>
            </a:xfrm>
            <a:custGeom>
              <a:avLst/>
              <a:gdLst/>
              <a:ahLst/>
              <a:cxnLst/>
              <a:rect l="l" t="t" r="r" b="b"/>
              <a:pathLst>
                <a:path w="1523360" h="1683174" extrusionOk="0">
                  <a:moveTo>
                    <a:pt x="1439016" y="1681294"/>
                  </a:moveTo>
                  <a:cubicBezTo>
                    <a:pt x="1425628" y="1574584"/>
                    <a:pt x="1424378" y="1461713"/>
                    <a:pt x="1431786" y="1354021"/>
                  </a:cubicBezTo>
                  <a:cubicBezTo>
                    <a:pt x="1381358" y="1257402"/>
                    <a:pt x="1328252" y="1162658"/>
                    <a:pt x="1266400" y="1071397"/>
                  </a:cubicBezTo>
                  <a:cubicBezTo>
                    <a:pt x="1240784" y="1180071"/>
                    <a:pt x="1238999" y="1286513"/>
                    <a:pt x="1233287" y="1396884"/>
                  </a:cubicBezTo>
                  <a:cubicBezTo>
                    <a:pt x="1229360" y="1390454"/>
                    <a:pt x="1225343" y="1384025"/>
                    <a:pt x="1221416" y="1377595"/>
                  </a:cubicBezTo>
                  <a:cubicBezTo>
                    <a:pt x="1219542" y="1271154"/>
                    <a:pt x="1227843" y="1160158"/>
                    <a:pt x="1257653" y="1058806"/>
                  </a:cubicBezTo>
                  <a:cubicBezTo>
                    <a:pt x="1194105" y="966115"/>
                    <a:pt x="1124309" y="877801"/>
                    <a:pt x="1049425" y="794219"/>
                  </a:cubicBezTo>
                  <a:cubicBezTo>
                    <a:pt x="1065937" y="905572"/>
                    <a:pt x="1076291" y="1024694"/>
                    <a:pt x="1071739" y="1138994"/>
                  </a:cubicBezTo>
                  <a:cubicBezTo>
                    <a:pt x="1066116" y="1130332"/>
                    <a:pt x="1060404" y="1121671"/>
                    <a:pt x="1054513" y="1113187"/>
                  </a:cubicBezTo>
                  <a:cubicBezTo>
                    <a:pt x="1048533" y="1004334"/>
                    <a:pt x="1046748" y="894410"/>
                    <a:pt x="1042017" y="786093"/>
                  </a:cubicBezTo>
                  <a:cubicBezTo>
                    <a:pt x="1000158" y="739659"/>
                    <a:pt x="956691" y="694653"/>
                    <a:pt x="911618" y="651255"/>
                  </a:cubicBezTo>
                  <a:cubicBezTo>
                    <a:pt x="862975" y="604284"/>
                    <a:pt x="812904" y="558743"/>
                    <a:pt x="761940" y="514095"/>
                  </a:cubicBezTo>
                  <a:cubicBezTo>
                    <a:pt x="774614" y="595355"/>
                    <a:pt x="779434" y="681258"/>
                    <a:pt x="781130" y="764394"/>
                  </a:cubicBezTo>
                  <a:cubicBezTo>
                    <a:pt x="778006" y="760911"/>
                    <a:pt x="774793" y="757429"/>
                    <a:pt x="771580" y="754125"/>
                  </a:cubicBezTo>
                  <a:cubicBezTo>
                    <a:pt x="760691" y="672329"/>
                    <a:pt x="752837" y="587765"/>
                    <a:pt x="753461" y="506594"/>
                  </a:cubicBezTo>
                  <a:cubicBezTo>
                    <a:pt x="660459" y="425334"/>
                    <a:pt x="564601" y="347109"/>
                    <a:pt x="468386" y="270403"/>
                  </a:cubicBezTo>
                  <a:cubicBezTo>
                    <a:pt x="329776" y="159854"/>
                    <a:pt x="181705" y="59931"/>
                    <a:pt x="6768" y="18854"/>
                  </a:cubicBezTo>
                  <a:cubicBezTo>
                    <a:pt x="-5459" y="16086"/>
                    <a:pt x="342" y="-2488"/>
                    <a:pt x="12570" y="280"/>
                  </a:cubicBezTo>
                  <a:cubicBezTo>
                    <a:pt x="188756" y="40732"/>
                    <a:pt x="339326" y="142798"/>
                    <a:pt x="478472" y="254330"/>
                  </a:cubicBezTo>
                  <a:cubicBezTo>
                    <a:pt x="628864" y="374792"/>
                    <a:pt x="777649" y="499718"/>
                    <a:pt x="916527" y="633306"/>
                  </a:cubicBezTo>
                  <a:cubicBezTo>
                    <a:pt x="922061" y="638753"/>
                    <a:pt x="927684" y="644290"/>
                    <a:pt x="933218" y="649737"/>
                  </a:cubicBezTo>
                  <a:cubicBezTo>
                    <a:pt x="961957" y="633663"/>
                    <a:pt x="995963" y="625269"/>
                    <a:pt x="1026041" y="612321"/>
                  </a:cubicBezTo>
                  <a:cubicBezTo>
                    <a:pt x="1032021" y="609732"/>
                    <a:pt x="1037644" y="606696"/>
                    <a:pt x="1043178" y="603659"/>
                  </a:cubicBezTo>
                  <a:cubicBezTo>
                    <a:pt x="1045677" y="605981"/>
                    <a:pt x="1048176" y="608124"/>
                    <a:pt x="1050675" y="610535"/>
                  </a:cubicBezTo>
                  <a:cubicBezTo>
                    <a:pt x="1037822" y="618126"/>
                    <a:pt x="1025059" y="626251"/>
                    <a:pt x="1011582" y="631520"/>
                  </a:cubicBezTo>
                  <a:cubicBezTo>
                    <a:pt x="989090" y="640450"/>
                    <a:pt x="966063" y="651790"/>
                    <a:pt x="942321" y="658488"/>
                  </a:cubicBezTo>
                  <a:cubicBezTo>
                    <a:pt x="1033628" y="748499"/>
                    <a:pt x="1121810" y="846815"/>
                    <a:pt x="1202316" y="951471"/>
                  </a:cubicBezTo>
                  <a:cubicBezTo>
                    <a:pt x="1240427" y="930129"/>
                    <a:pt x="1293444" y="920038"/>
                    <a:pt x="1336107" y="919592"/>
                  </a:cubicBezTo>
                  <a:cubicBezTo>
                    <a:pt x="1338874" y="922896"/>
                    <a:pt x="1341373" y="926289"/>
                    <a:pt x="1344050" y="929772"/>
                  </a:cubicBezTo>
                  <a:cubicBezTo>
                    <a:pt x="1316917" y="936826"/>
                    <a:pt x="1288892" y="939951"/>
                    <a:pt x="1261491" y="946024"/>
                  </a:cubicBezTo>
                  <a:cubicBezTo>
                    <a:pt x="1243462" y="950042"/>
                    <a:pt x="1225701" y="955489"/>
                    <a:pt x="1207671" y="958347"/>
                  </a:cubicBezTo>
                  <a:cubicBezTo>
                    <a:pt x="1259081" y="1025676"/>
                    <a:pt x="1307457" y="1095685"/>
                    <a:pt x="1351369" y="1167926"/>
                  </a:cubicBezTo>
                  <a:cubicBezTo>
                    <a:pt x="1405903" y="1167658"/>
                    <a:pt x="1461061" y="1174713"/>
                    <a:pt x="1515506" y="1184536"/>
                  </a:cubicBezTo>
                  <a:cubicBezTo>
                    <a:pt x="1518183" y="1189179"/>
                    <a:pt x="1520772" y="1193644"/>
                    <a:pt x="1523360" y="1198287"/>
                  </a:cubicBezTo>
                  <a:cubicBezTo>
                    <a:pt x="1468470" y="1192840"/>
                    <a:pt x="1413490" y="1188286"/>
                    <a:pt x="1358956" y="1180607"/>
                  </a:cubicBezTo>
                  <a:cubicBezTo>
                    <a:pt x="1425360" y="1291513"/>
                    <a:pt x="1481501" y="1407331"/>
                    <a:pt x="1523003" y="1526543"/>
                  </a:cubicBezTo>
                  <a:cubicBezTo>
                    <a:pt x="1523717" y="1528329"/>
                    <a:pt x="1520683" y="1529400"/>
                    <a:pt x="1519790" y="1527704"/>
                  </a:cubicBezTo>
                  <a:cubicBezTo>
                    <a:pt x="1492836" y="1473679"/>
                    <a:pt x="1465881" y="1420101"/>
                    <a:pt x="1438391" y="1366880"/>
                  </a:cubicBezTo>
                  <a:cubicBezTo>
                    <a:pt x="1442586" y="1471179"/>
                    <a:pt x="1445531" y="1576817"/>
                    <a:pt x="1443925" y="1680937"/>
                  </a:cubicBezTo>
                  <a:cubicBezTo>
                    <a:pt x="1443925" y="1683527"/>
                    <a:pt x="1439373" y="1684152"/>
                    <a:pt x="1439016" y="1681294"/>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3" name="Google Shape;2123;p48"/>
            <p:cNvSpPr/>
            <p:nvPr/>
          </p:nvSpPr>
          <p:spPr>
            <a:xfrm>
              <a:off x="2058716" y="59025"/>
              <a:ext cx="920782" cy="791348"/>
            </a:xfrm>
            <a:custGeom>
              <a:avLst/>
              <a:gdLst/>
              <a:ahLst/>
              <a:cxnLst/>
              <a:rect l="l" t="t" r="r" b="b"/>
              <a:pathLst>
                <a:path w="920782" h="791348" extrusionOk="0">
                  <a:moveTo>
                    <a:pt x="831394" y="791349"/>
                  </a:moveTo>
                  <a:cubicBezTo>
                    <a:pt x="828270" y="789920"/>
                    <a:pt x="825147" y="788402"/>
                    <a:pt x="822023" y="786705"/>
                  </a:cubicBezTo>
                  <a:lnTo>
                    <a:pt x="821934" y="786705"/>
                  </a:lnTo>
                  <a:cubicBezTo>
                    <a:pt x="803815" y="699552"/>
                    <a:pt x="791320" y="611326"/>
                    <a:pt x="779271" y="523280"/>
                  </a:cubicBezTo>
                  <a:cubicBezTo>
                    <a:pt x="662616" y="421571"/>
                    <a:pt x="545516" y="322362"/>
                    <a:pt x="418241" y="234404"/>
                  </a:cubicBezTo>
                  <a:cubicBezTo>
                    <a:pt x="421811" y="299680"/>
                    <a:pt x="415474" y="367725"/>
                    <a:pt x="413243" y="433536"/>
                  </a:cubicBezTo>
                  <a:cubicBezTo>
                    <a:pt x="409226" y="430143"/>
                    <a:pt x="405210" y="426839"/>
                    <a:pt x="401193" y="423624"/>
                  </a:cubicBezTo>
                  <a:cubicBezTo>
                    <a:pt x="398427" y="359420"/>
                    <a:pt x="397534" y="290661"/>
                    <a:pt x="410476" y="229136"/>
                  </a:cubicBezTo>
                  <a:cubicBezTo>
                    <a:pt x="368705" y="200561"/>
                    <a:pt x="325864" y="173147"/>
                    <a:pt x="281505" y="147340"/>
                  </a:cubicBezTo>
                  <a:cubicBezTo>
                    <a:pt x="260619" y="135106"/>
                    <a:pt x="239645" y="123230"/>
                    <a:pt x="218403" y="111621"/>
                  </a:cubicBezTo>
                  <a:cubicBezTo>
                    <a:pt x="218313" y="111443"/>
                    <a:pt x="218135" y="111443"/>
                    <a:pt x="217867" y="111264"/>
                  </a:cubicBezTo>
                  <a:cubicBezTo>
                    <a:pt x="146465" y="71705"/>
                    <a:pt x="73723" y="34826"/>
                    <a:pt x="0" y="0"/>
                  </a:cubicBezTo>
                  <a:cubicBezTo>
                    <a:pt x="20617" y="3036"/>
                    <a:pt x="41235" y="6697"/>
                    <a:pt x="61763" y="10716"/>
                  </a:cubicBezTo>
                  <a:cubicBezTo>
                    <a:pt x="142091" y="50185"/>
                    <a:pt x="221348" y="92244"/>
                    <a:pt x="298463" y="137964"/>
                  </a:cubicBezTo>
                  <a:cubicBezTo>
                    <a:pt x="310869" y="145375"/>
                    <a:pt x="323186" y="152787"/>
                    <a:pt x="335414" y="160466"/>
                  </a:cubicBezTo>
                  <a:cubicBezTo>
                    <a:pt x="359869" y="145465"/>
                    <a:pt x="386467" y="133410"/>
                    <a:pt x="413510" y="122783"/>
                  </a:cubicBezTo>
                  <a:cubicBezTo>
                    <a:pt x="416277" y="123944"/>
                    <a:pt x="419044" y="125194"/>
                    <a:pt x="421722" y="126444"/>
                  </a:cubicBezTo>
                  <a:cubicBezTo>
                    <a:pt x="395124" y="138767"/>
                    <a:pt x="369241" y="152340"/>
                    <a:pt x="342643" y="165021"/>
                  </a:cubicBezTo>
                  <a:cubicBezTo>
                    <a:pt x="437430" y="224135"/>
                    <a:pt x="528469" y="289768"/>
                    <a:pt x="615580" y="360224"/>
                  </a:cubicBezTo>
                  <a:cubicBezTo>
                    <a:pt x="648604" y="334060"/>
                    <a:pt x="683948" y="313075"/>
                    <a:pt x="721167" y="294412"/>
                  </a:cubicBezTo>
                  <a:cubicBezTo>
                    <a:pt x="723933" y="296108"/>
                    <a:pt x="726700" y="297984"/>
                    <a:pt x="729556" y="299948"/>
                  </a:cubicBezTo>
                  <a:cubicBezTo>
                    <a:pt x="691981" y="319951"/>
                    <a:pt x="655208" y="341561"/>
                    <a:pt x="617901" y="362099"/>
                  </a:cubicBezTo>
                  <a:cubicBezTo>
                    <a:pt x="650121" y="388263"/>
                    <a:pt x="681895" y="415141"/>
                    <a:pt x="713134" y="442466"/>
                  </a:cubicBezTo>
                  <a:cubicBezTo>
                    <a:pt x="744551" y="416391"/>
                    <a:pt x="779003" y="394603"/>
                    <a:pt x="816489" y="377815"/>
                  </a:cubicBezTo>
                  <a:cubicBezTo>
                    <a:pt x="820506" y="376029"/>
                    <a:pt x="824790" y="374065"/>
                    <a:pt x="829252" y="372011"/>
                  </a:cubicBezTo>
                  <a:cubicBezTo>
                    <a:pt x="834429" y="376029"/>
                    <a:pt x="839427" y="380137"/>
                    <a:pt x="844425" y="384334"/>
                  </a:cubicBezTo>
                  <a:cubicBezTo>
                    <a:pt x="831752" y="389245"/>
                    <a:pt x="819345" y="394603"/>
                    <a:pt x="807296" y="400675"/>
                  </a:cubicBezTo>
                  <a:cubicBezTo>
                    <a:pt x="799710" y="404426"/>
                    <a:pt x="732770" y="440144"/>
                    <a:pt x="724469" y="452557"/>
                  </a:cubicBezTo>
                  <a:cubicBezTo>
                    <a:pt x="792301" y="512743"/>
                    <a:pt x="857546" y="575697"/>
                    <a:pt x="920112" y="640616"/>
                  </a:cubicBezTo>
                  <a:cubicBezTo>
                    <a:pt x="922165" y="642670"/>
                    <a:pt x="919041" y="645527"/>
                    <a:pt x="916899" y="643652"/>
                  </a:cubicBezTo>
                  <a:cubicBezTo>
                    <a:pt x="871915" y="604629"/>
                    <a:pt x="827289" y="565339"/>
                    <a:pt x="782662" y="526494"/>
                  </a:cubicBezTo>
                  <a:cubicBezTo>
                    <a:pt x="796675" y="615077"/>
                    <a:pt x="814615" y="703124"/>
                    <a:pt x="831394" y="791349"/>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4" name="Google Shape;2124;p48"/>
            <p:cNvSpPr/>
            <p:nvPr/>
          </p:nvSpPr>
          <p:spPr>
            <a:xfrm>
              <a:off x="2254983" y="170087"/>
              <a:ext cx="22671" cy="168436"/>
            </a:xfrm>
            <a:custGeom>
              <a:avLst/>
              <a:gdLst/>
              <a:ahLst/>
              <a:cxnLst/>
              <a:rect l="l" t="t" r="r" b="b"/>
              <a:pathLst>
                <a:path w="22671" h="168436" extrusionOk="0">
                  <a:moveTo>
                    <a:pt x="14370" y="168437"/>
                  </a:moveTo>
                  <a:cubicBezTo>
                    <a:pt x="9640" y="165222"/>
                    <a:pt x="4910" y="162008"/>
                    <a:pt x="1" y="158971"/>
                  </a:cubicBezTo>
                  <a:cubicBezTo>
                    <a:pt x="-88" y="105929"/>
                    <a:pt x="8212" y="52262"/>
                    <a:pt x="19637" y="1005"/>
                  </a:cubicBezTo>
                  <a:cubicBezTo>
                    <a:pt x="19904" y="23"/>
                    <a:pt x="20797" y="-156"/>
                    <a:pt x="21600" y="112"/>
                  </a:cubicBezTo>
                  <a:cubicBezTo>
                    <a:pt x="21779" y="202"/>
                    <a:pt x="22046" y="202"/>
                    <a:pt x="22136" y="470"/>
                  </a:cubicBezTo>
                  <a:cubicBezTo>
                    <a:pt x="22403" y="648"/>
                    <a:pt x="22671" y="1095"/>
                    <a:pt x="22671" y="1541"/>
                  </a:cubicBezTo>
                  <a:cubicBezTo>
                    <a:pt x="17316" y="57173"/>
                    <a:pt x="16691" y="112894"/>
                    <a:pt x="14370" y="168437"/>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25" name="Google Shape;2125;p48"/>
          <p:cNvGrpSpPr/>
          <p:nvPr/>
        </p:nvGrpSpPr>
        <p:grpSpPr>
          <a:xfrm>
            <a:off x="10498813" y="5682653"/>
            <a:ext cx="971273" cy="2485795"/>
            <a:chOff x="-331171" y="5186117"/>
            <a:chExt cx="1439066" cy="3683022"/>
          </a:xfrm>
        </p:grpSpPr>
        <p:grpSp>
          <p:nvGrpSpPr>
            <p:cNvPr id="2126" name="Google Shape;2126;p48"/>
            <p:cNvGrpSpPr/>
            <p:nvPr/>
          </p:nvGrpSpPr>
          <p:grpSpPr>
            <a:xfrm>
              <a:off x="-331171" y="5186117"/>
              <a:ext cx="1439066" cy="3683022"/>
              <a:chOff x="-331171" y="5186117"/>
              <a:chExt cx="1439066" cy="3683022"/>
            </a:xfrm>
          </p:grpSpPr>
          <p:sp>
            <p:nvSpPr>
              <p:cNvPr id="2127" name="Google Shape;2127;p48"/>
              <p:cNvSpPr/>
              <p:nvPr/>
            </p:nvSpPr>
            <p:spPr>
              <a:xfrm>
                <a:off x="-331171" y="5359504"/>
                <a:ext cx="1162905" cy="3509635"/>
              </a:xfrm>
              <a:custGeom>
                <a:avLst/>
                <a:gdLst/>
                <a:ahLst/>
                <a:cxnLst/>
                <a:rect l="l" t="t" r="r" b="b"/>
                <a:pathLst>
                  <a:path w="1162905" h="3509635" extrusionOk="0">
                    <a:moveTo>
                      <a:pt x="15929" y="3509104"/>
                    </a:moveTo>
                    <a:cubicBezTo>
                      <a:pt x="13162" y="3508479"/>
                      <a:pt x="10484" y="3507229"/>
                      <a:pt x="8075" y="3505443"/>
                    </a:cubicBezTo>
                    <a:cubicBezTo>
                      <a:pt x="-940" y="3498567"/>
                      <a:pt x="-2636" y="3485708"/>
                      <a:pt x="4147" y="3476689"/>
                    </a:cubicBezTo>
                    <a:cubicBezTo>
                      <a:pt x="1113120" y="2018471"/>
                      <a:pt x="1168992" y="686608"/>
                      <a:pt x="1103659" y="22508"/>
                    </a:cubicBezTo>
                    <a:cubicBezTo>
                      <a:pt x="1102499" y="11256"/>
                      <a:pt x="1110799" y="1165"/>
                      <a:pt x="1122045" y="94"/>
                    </a:cubicBezTo>
                    <a:cubicBezTo>
                      <a:pt x="1133291" y="-978"/>
                      <a:pt x="1143377" y="7238"/>
                      <a:pt x="1144448" y="18489"/>
                    </a:cubicBezTo>
                    <a:cubicBezTo>
                      <a:pt x="1210406" y="688573"/>
                      <a:pt x="1154265" y="2032134"/>
                      <a:pt x="36814" y="3501603"/>
                    </a:cubicBezTo>
                    <a:cubicBezTo>
                      <a:pt x="31727" y="3508122"/>
                      <a:pt x="23515" y="3510890"/>
                      <a:pt x="15929" y="3509104"/>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8" name="Google Shape;2128;p48"/>
              <p:cNvSpPr/>
              <p:nvPr/>
            </p:nvSpPr>
            <p:spPr>
              <a:xfrm>
                <a:off x="365428" y="6827231"/>
                <a:ext cx="728354" cy="672792"/>
              </a:xfrm>
              <a:custGeom>
                <a:avLst/>
                <a:gdLst/>
                <a:ahLst/>
                <a:cxnLst/>
                <a:rect l="l" t="t" r="r" b="b"/>
                <a:pathLst>
                  <a:path w="728354" h="672792" extrusionOk="0">
                    <a:moveTo>
                      <a:pt x="721498" y="130959"/>
                    </a:moveTo>
                    <a:cubicBezTo>
                      <a:pt x="712483" y="111314"/>
                      <a:pt x="700255" y="99884"/>
                      <a:pt x="686153" y="94794"/>
                    </a:cubicBezTo>
                    <a:cubicBezTo>
                      <a:pt x="680531" y="92651"/>
                      <a:pt x="674551" y="91579"/>
                      <a:pt x="668392" y="91400"/>
                    </a:cubicBezTo>
                    <a:cubicBezTo>
                      <a:pt x="613144" y="89079"/>
                      <a:pt x="540135" y="153998"/>
                      <a:pt x="510057" y="184626"/>
                    </a:cubicBezTo>
                    <a:cubicBezTo>
                      <a:pt x="501042" y="193735"/>
                      <a:pt x="492028" y="202933"/>
                      <a:pt x="483102" y="212219"/>
                    </a:cubicBezTo>
                    <a:cubicBezTo>
                      <a:pt x="481406" y="213916"/>
                      <a:pt x="479800" y="215702"/>
                      <a:pt x="478104" y="217399"/>
                    </a:cubicBezTo>
                    <a:cubicBezTo>
                      <a:pt x="439100" y="257404"/>
                      <a:pt x="400543" y="298034"/>
                      <a:pt x="362253" y="339199"/>
                    </a:cubicBezTo>
                    <a:cubicBezTo>
                      <a:pt x="360379" y="341164"/>
                      <a:pt x="358505" y="343128"/>
                      <a:pt x="356809" y="345093"/>
                    </a:cubicBezTo>
                    <a:cubicBezTo>
                      <a:pt x="295224" y="411262"/>
                      <a:pt x="234710" y="478860"/>
                      <a:pt x="175982" y="547083"/>
                    </a:cubicBezTo>
                    <a:cubicBezTo>
                      <a:pt x="179195" y="533331"/>
                      <a:pt x="182051" y="519222"/>
                      <a:pt x="184282" y="505024"/>
                    </a:cubicBezTo>
                    <a:cubicBezTo>
                      <a:pt x="184282" y="504934"/>
                      <a:pt x="184282" y="504934"/>
                      <a:pt x="184282" y="504845"/>
                    </a:cubicBezTo>
                    <a:cubicBezTo>
                      <a:pt x="192493" y="454839"/>
                      <a:pt x="194993" y="402779"/>
                      <a:pt x="193565" y="351612"/>
                    </a:cubicBezTo>
                    <a:cubicBezTo>
                      <a:pt x="192940" y="325537"/>
                      <a:pt x="191244" y="299641"/>
                      <a:pt x="188923" y="274370"/>
                    </a:cubicBezTo>
                    <a:cubicBezTo>
                      <a:pt x="188566" y="270530"/>
                      <a:pt x="188120" y="266690"/>
                      <a:pt x="187763" y="262851"/>
                    </a:cubicBezTo>
                    <a:cubicBezTo>
                      <a:pt x="186335" y="248653"/>
                      <a:pt x="184639" y="234722"/>
                      <a:pt x="182854" y="221060"/>
                    </a:cubicBezTo>
                    <a:cubicBezTo>
                      <a:pt x="179105" y="193645"/>
                      <a:pt x="174464" y="121762"/>
                      <a:pt x="156703" y="67380"/>
                    </a:cubicBezTo>
                    <a:cubicBezTo>
                      <a:pt x="155721" y="64523"/>
                      <a:pt x="154829" y="61754"/>
                      <a:pt x="153847" y="58986"/>
                    </a:cubicBezTo>
                    <a:cubicBezTo>
                      <a:pt x="142065" y="26928"/>
                      <a:pt x="125196" y="2639"/>
                      <a:pt x="100384" y="318"/>
                    </a:cubicBezTo>
                    <a:cubicBezTo>
                      <a:pt x="90477" y="-665"/>
                      <a:pt x="81373" y="675"/>
                      <a:pt x="73251" y="3711"/>
                    </a:cubicBezTo>
                    <a:cubicBezTo>
                      <a:pt x="70306" y="4783"/>
                      <a:pt x="67450" y="6122"/>
                      <a:pt x="64683" y="7729"/>
                    </a:cubicBezTo>
                    <a:cubicBezTo>
                      <a:pt x="11131" y="37912"/>
                      <a:pt x="-1008" y="149355"/>
                      <a:pt x="63" y="192663"/>
                    </a:cubicBezTo>
                    <a:cubicBezTo>
                      <a:pt x="153" y="196682"/>
                      <a:pt x="331" y="200700"/>
                      <a:pt x="510" y="204718"/>
                    </a:cubicBezTo>
                    <a:cubicBezTo>
                      <a:pt x="510" y="207933"/>
                      <a:pt x="777" y="211058"/>
                      <a:pt x="956" y="214362"/>
                    </a:cubicBezTo>
                    <a:cubicBezTo>
                      <a:pt x="1759" y="230704"/>
                      <a:pt x="3009" y="247224"/>
                      <a:pt x="4794" y="263833"/>
                    </a:cubicBezTo>
                    <a:cubicBezTo>
                      <a:pt x="5151" y="266869"/>
                      <a:pt x="5508" y="269905"/>
                      <a:pt x="5954" y="272941"/>
                    </a:cubicBezTo>
                    <a:cubicBezTo>
                      <a:pt x="11042" y="316964"/>
                      <a:pt x="19164" y="361523"/>
                      <a:pt x="28981" y="405904"/>
                    </a:cubicBezTo>
                    <a:cubicBezTo>
                      <a:pt x="29428" y="407958"/>
                      <a:pt x="29874" y="410101"/>
                      <a:pt x="30409" y="412155"/>
                    </a:cubicBezTo>
                    <a:cubicBezTo>
                      <a:pt x="47635" y="489486"/>
                      <a:pt x="69949" y="566281"/>
                      <a:pt x="90031" y="638969"/>
                    </a:cubicBezTo>
                    <a:cubicBezTo>
                      <a:pt x="91727" y="644684"/>
                      <a:pt x="93333" y="650489"/>
                      <a:pt x="94850" y="656203"/>
                    </a:cubicBezTo>
                    <a:cubicBezTo>
                      <a:pt x="91280" y="658168"/>
                      <a:pt x="87799" y="660043"/>
                      <a:pt x="84229" y="662008"/>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2"/>
                      <a:pt x="683208" y="268655"/>
                      <a:pt x="686332" y="264458"/>
                    </a:cubicBezTo>
                    <a:cubicBezTo>
                      <a:pt x="700434" y="245259"/>
                      <a:pt x="712215" y="225525"/>
                      <a:pt x="719713" y="206147"/>
                    </a:cubicBezTo>
                    <a:cubicBezTo>
                      <a:pt x="721408" y="202039"/>
                      <a:pt x="722837" y="197932"/>
                      <a:pt x="723908" y="193824"/>
                    </a:cubicBezTo>
                    <a:cubicBezTo>
                      <a:pt x="730066" y="171679"/>
                      <a:pt x="730334" y="150426"/>
                      <a:pt x="721498" y="13095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9" name="Google Shape;2129;p48"/>
              <p:cNvSpPr/>
              <p:nvPr/>
            </p:nvSpPr>
            <p:spPr>
              <a:xfrm>
                <a:off x="460966" y="6438540"/>
                <a:ext cx="618094" cy="646871"/>
              </a:xfrm>
              <a:custGeom>
                <a:avLst/>
                <a:gdLst/>
                <a:ahLst/>
                <a:cxnLst/>
                <a:rect l="l" t="t" r="r" b="b"/>
                <a:pathLst>
                  <a:path w="618094" h="646871" extrusionOk="0">
                    <a:moveTo>
                      <a:pt x="583297" y="286943"/>
                    </a:moveTo>
                    <a:cubicBezTo>
                      <a:pt x="581691" y="289622"/>
                      <a:pt x="579817" y="292301"/>
                      <a:pt x="577853" y="294979"/>
                    </a:cubicBezTo>
                    <a:cubicBezTo>
                      <a:pt x="568035" y="308910"/>
                      <a:pt x="556878" y="323108"/>
                      <a:pt x="544383" y="337306"/>
                    </a:cubicBezTo>
                    <a:cubicBezTo>
                      <a:pt x="541705" y="340342"/>
                      <a:pt x="539028" y="343557"/>
                      <a:pt x="536172" y="346504"/>
                    </a:cubicBezTo>
                    <a:cubicBezTo>
                      <a:pt x="494847" y="392045"/>
                      <a:pt x="442277" y="437854"/>
                      <a:pt x="389172" y="479735"/>
                    </a:cubicBezTo>
                    <a:cubicBezTo>
                      <a:pt x="384798" y="483307"/>
                      <a:pt x="380246" y="486789"/>
                      <a:pt x="375873" y="490361"/>
                    </a:cubicBezTo>
                    <a:cubicBezTo>
                      <a:pt x="295188" y="552780"/>
                      <a:pt x="215485" y="605376"/>
                      <a:pt x="174339" y="633057"/>
                    </a:cubicBezTo>
                    <a:cubicBezTo>
                      <a:pt x="166217" y="638415"/>
                      <a:pt x="159701" y="642880"/>
                      <a:pt x="154882" y="646274"/>
                    </a:cubicBezTo>
                    <a:cubicBezTo>
                      <a:pt x="151490" y="648595"/>
                      <a:pt x="147384" y="643594"/>
                      <a:pt x="150330" y="640826"/>
                    </a:cubicBezTo>
                    <a:cubicBezTo>
                      <a:pt x="160326" y="631182"/>
                      <a:pt x="170412" y="621628"/>
                      <a:pt x="180587" y="612162"/>
                    </a:cubicBezTo>
                    <a:cubicBezTo>
                      <a:pt x="229676" y="566085"/>
                      <a:pt x="279836" y="521526"/>
                      <a:pt x="330978" y="477859"/>
                    </a:cubicBezTo>
                    <a:cubicBezTo>
                      <a:pt x="333924" y="475270"/>
                      <a:pt x="336958" y="472591"/>
                      <a:pt x="339993" y="470091"/>
                    </a:cubicBezTo>
                    <a:cubicBezTo>
                      <a:pt x="354630" y="457589"/>
                      <a:pt x="369268" y="445177"/>
                      <a:pt x="384084" y="432764"/>
                    </a:cubicBezTo>
                    <a:cubicBezTo>
                      <a:pt x="419875" y="402850"/>
                      <a:pt x="457718" y="374454"/>
                      <a:pt x="491010" y="341414"/>
                    </a:cubicBezTo>
                    <a:lnTo>
                      <a:pt x="490296" y="338288"/>
                    </a:lnTo>
                    <a:lnTo>
                      <a:pt x="488689" y="331323"/>
                    </a:lnTo>
                    <a:lnTo>
                      <a:pt x="480121" y="293640"/>
                    </a:lnTo>
                    <a:lnTo>
                      <a:pt x="476193" y="276584"/>
                    </a:lnTo>
                    <a:lnTo>
                      <a:pt x="459949" y="205057"/>
                    </a:lnTo>
                    <a:cubicBezTo>
                      <a:pt x="452988" y="212380"/>
                      <a:pt x="446294" y="219970"/>
                      <a:pt x="439957" y="227650"/>
                    </a:cubicBezTo>
                    <a:cubicBezTo>
                      <a:pt x="437458" y="230596"/>
                      <a:pt x="435048" y="233454"/>
                      <a:pt x="432638" y="236490"/>
                    </a:cubicBezTo>
                    <a:cubicBezTo>
                      <a:pt x="428711" y="241312"/>
                      <a:pt x="424873" y="246313"/>
                      <a:pt x="421124" y="251403"/>
                    </a:cubicBezTo>
                    <a:cubicBezTo>
                      <a:pt x="390153" y="292211"/>
                      <a:pt x="363288" y="336592"/>
                      <a:pt x="335709" y="379812"/>
                    </a:cubicBezTo>
                    <a:cubicBezTo>
                      <a:pt x="334102" y="382223"/>
                      <a:pt x="332585" y="384633"/>
                      <a:pt x="331068" y="387045"/>
                    </a:cubicBezTo>
                    <a:cubicBezTo>
                      <a:pt x="330889" y="387402"/>
                      <a:pt x="330621" y="387580"/>
                      <a:pt x="330443" y="387937"/>
                    </a:cubicBezTo>
                    <a:cubicBezTo>
                      <a:pt x="304827" y="427407"/>
                      <a:pt x="280461" y="468751"/>
                      <a:pt x="253953" y="508310"/>
                    </a:cubicBezTo>
                    <a:cubicBezTo>
                      <a:pt x="246902" y="518847"/>
                      <a:pt x="239762" y="529294"/>
                      <a:pt x="232264" y="539385"/>
                    </a:cubicBezTo>
                    <a:cubicBezTo>
                      <a:pt x="217359" y="560013"/>
                      <a:pt x="201740" y="579569"/>
                      <a:pt x="184603" y="598142"/>
                    </a:cubicBezTo>
                    <a:cubicBezTo>
                      <a:pt x="184514" y="598142"/>
                      <a:pt x="184514" y="598232"/>
                      <a:pt x="184514" y="598232"/>
                    </a:cubicBezTo>
                    <a:lnTo>
                      <a:pt x="184514" y="598410"/>
                    </a:lnTo>
                    <a:cubicBezTo>
                      <a:pt x="181211" y="602072"/>
                      <a:pt x="177730" y="605733"/>
                      <a:pt x="174339" y="609305"/>
                    </a:cubicBezTo>
                    <a:cubicBezTo>
                      <a:pt x="169876" y="613859"/>
                      <a:pt x="163718" y="608501"/>
                      <a:pt x="165860" y="603143"/>
                    </a:cubicBezTo>
                    <a:cubicBezTo>
                      <a:pt x="169876" y="592874"/>
                      <a:pt x="179873" y="571710"/>
                      <a:pt x="194242" y="543760"/>
                    </a:cubicBezTo>
                    <a:cubicBezTo>
                      <a:pt x="193528" y="540546"/>
                      <a:pt x="192993" y="537421"/>
                      <a:pt x="192368" y="534206"/>
                    </a:cubicBezTo>
                    <a:cubicBezTo>
                      <a:pt x="187548" y="509471"/>
                      <a:pt x="183800" y="484825"/>
                      <a:pt x="180230" y="459822"/>
                    </a:cubicBezTo>
                    <a:lnTo>
                      <a:pt x="180319" y="459464"/>
                    </a:lnTo>
                    <a:cubicBezTo>
                      <a:pt x="173446" y="410708"/>
                      <a:pt x="167645" y="361773"/>
                      <a:pt x="157470" y="313553"/>
                    </a:cubicBezTo>
                    <a:cubicBezTo>
                      <a:pt x="150419" y="280156"/>
                      <a:pt x="144350" y="231490"/>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8"/>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79"/>
                      <a:pt x="23233" y="109867"/>
                    </a:cubicBezTo>
                    <a:cubicBezTo>
                      <a:pt x="23233" y="109867"/>
                      <a:pt x="23233" y="109867"/>
                      <a:pt x="23233" y="109957"/>
                    </a:cubicBezTo>
                    <a:cubicBezTo>
                      <a:pt x="23590" y="126655"/>
                      <a:pt x="25375" y="142996"/>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7"/>
                      <a:pt x="74911" y="287389"/>
                      <a:pt x="77142" y="292211"/>
                    </a:cubicBezTo>
                    <a:cubicBezTo>
                      <a:pt x="78927" y="296408"/>
                      <a:pt x="80801" y="300605"/>
                      <a:pt x="82676" y="304802"/>
                    </a:cubicBezTo>
                    <a:cubicBezTo>
                      <a:pt x="111326" y="369632"/>
                      <a:pt x="141940" y="433747"/>
                      <a:pt x="169965" y="498844"/>
                    </a:cubicBezTo>
                    <a:cubicBezTo>
                      <a:pt x="174160" y="508399"/>
                      <a:pt x="178177" y="517954"/>
                      <a:pt x="182193" y="527598"/>
                    </a:cubicBezTo>
                    <a:cubicBezTo>
                      <a:pt x="182372" y="528044"/>
                      <a:pt x="182461" y="528402"/>
                      <a:pt x="182372" y="528759"/>
                    </a:cubicBezTo>
                    <a:cubicBezTo>
                      <a:pt x="182639" y="532152"/>
                      <a:pt x="177106" y="534206"/>
                      <a:pt x="175321" y="530812"/>
                    </a:cubicBezTo>
                    <a:cubicBezTo>
                      <a:pt x="173536" y="527508"/>
                      <a:pt x="170322" y="521436"/>
                      <a:pt x="165949" y="513310"/>
                    </a:cubicBezTo>
                    <a:cubicBezTo>
                      <a:pt x="163271" y="508220"/>
                      <a:pt x="160058" y="502416"/>
                      <a:pt x="156488" y="495808"/>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7"/>
                    </a:cubicBezTo>
                    <a:cubicBezTo>
                      <a:pt x="62504" y="301587"/>
                      <a:pt x="62504" y="301587"/>
                      <a:pt x="62504" y="301587"/>
                    </a:cubicBezTo>
                    <a:cubicBezTo>
                      <a:pt x="60630" y="297123"/>
                      <a:pt x="58756" y="292747"/>
                      <a:pt x="56881" y="288282"/>
                    </a:cubicBezTo>
                    <a:cubicBezTo>
                      <a:pt x="40994" y="249795"/>
                      <a:pt x="26625" y="210594"/>
                      <a:pt x="16360" y="174161"/>
                    </a:cubicBezTo>
                    <a:lnTo>
                      <a:pt x="16271" y="173893"/>
                    </a:lnTo>
                    <a:lnTo>
                      <a:pt x="16182" y="173714"/>
                    </a:lnTo>
                    <a:cubicBezTo>
                      <a:pt x="15468" y="170768"/>
                      <a:pt x="14575" y="168088"/>
                      <a:pt x="13772" y="165142"/>
                    </a:cubicBezTo>
                    <a:cubicBezTo>
                      <a:pt x="12612" y="160767"/>
                      <a:pt x="11452" y="156212"/>
                      <a:pt x="10381" y="151926"/>
                    </a:cubicBezTo>
                    <a:lnTo>
                      <a:pt x="10381" y="151837"/>
                    </a:lnTo>
                    <a:cubicBezTo>
                      <a:pt x="-1579" y="102187"/>
                      <a:pt x="-4525" y="59235"/>
                      <a:pt x="8595" y="31732"/>
                    </a:cubicBezTo>
                    <a:cubicBezTo>
                      <a:pt x="12790" y="22713"/>
                      <a:pt x="18860" y="15302"/>
                      <a:pt x="26803" y="10033"/>
                    </a:cubicBezTo>
                    <a:cubicBezTo>
                      <a:pt x="35728" y="4050"/>
                      <a:pt x="47153" y="568"/>
                      <a:pt x="61344" y="32"/>
                    </a:cubicBezTo>
                    <a:cubicBezTo>
                      <a:pt x="102044" y="-1486"/>
                      <a:pt x="124089" y="51020"/>
                      <a:pt x="137299" y="101205"/>
                    </a:cubicBezTo>
                    <a:cubicBezTo>
                      <a:pt x="137388" y="101473"/>
                      <a:pt x="137388" y="101920"/>
                      <a:pt x="137566" y="102187"/>
                    </a:cubicBezTo>
                    <a:lnTo>
                      <a:pt x="137566" y="102277"/>
                    </a:lnTo>
                    <a:cubicBezTo>
                      <a:pt x="142565" y="121386"/>
                      <a:pt x="146403" y="140317"/>
                      <a:pt x="149437" y="155587"/>
                    </a:cubicBezTo>
                    <a:cubicBezTo>
                      <a:pt x="149973" y="158266"/>
                      <a:pt x="150508" y="160855"/>
                      <a:pt x="150865" y="163177"/>
                    </a:cubicBezTo>
                    <a:cubicBezTo>
                      <a:pt x="152472" y="170768"/>
                      <a:pt x="153811" y="177107"/>
                      <a:pt x="155060" y="181840"/>
                    </a:cubicBezTo>
                    <a:cubicBezTo>
                      <a:pt x="171304" y="242919"/>
                      <a:pt x="189780" y="308285"/>
                      <a:pt x="201650" y="374186"/>
                    </a:cubicBezTo>
                    <a:cubicBezTo>
                      <a:pt x="208701" y="413566"/>
                      <a:pt x="213432" y="452946"/>
                      <a:pt x="213967" y="491879"/>
                    </a:cubicBezTo>
                    <a:lnTo>
                      <a:pt x="213967" y="491968"/>
                    </a:lnTo>
                    <a:cubicBezTo>
                      <a:pt x="214057" y="495540"/>
                      <a:pt x="214057" y="499380"/>
                      <a:pt x="214146" y="502952"/>
                    </a:cubicBezTo>
                    <a:lnTo>
                      <a:pt x="214146" y="503041"/>
                    </a:lnTo>
                    <a:cubicBezTo>
                      <a:pt x="214057" y="504023"/>
                      <a:pt x="214146" y="505095"/>
                      <a:pt x="214057" y="506167"/>
                    </a:cubicBezTo>
                    <a:cubicBezTo>
                      <a:pt x="216466" y="501702"/>
                      <a:pt x="218965" y="497148"/>
                      <a:pt x="221554" y="492415"/>
                    </a:cubicBezTo>
                    <a:lnTo>
                      <a:pt x="222000" y="491611"/>
                    </a:lnTo>
                    <a:cubicBezTo>
                      <a:pt x="246366" y="447320"/>
                      <a:pt x="276802" y="395349"/>
                      <a:pt x="310182" y="344361"/>
                    </a:cubicBezTo>
                    <a:cubicBezTo>
                      <a:pt x="311610" y="342039"/>
                      <a:pt x="313128" y="339717"/>
                      <a:pt x="314645" y="337485"/>
                    </a:cubicBezTo>
                    <a:cubicBezTo>
                      <a:pt x="347758" y="287211"/>
                      <a:pt x="383549" y="238365"/>
                      <a:pt x="418982" y="199075"/>
                    </a:cubicBezTo>
                    <a:cubicBezTo>
                      <a:pt x="420856" y="196842"/>
                      <a:pt x="422909" y="194699"/>
                      <a:pt x="424873" y="192645"/>
                    </a:cubicBezTo>
                    <a:cubicBezTo>
                      <a:pt x="441028" y="175233"/>
                      <a:pt x="457004" y="159873"/>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1"/>
                      <a:pt x="603290" y="145228"/>
                      <a:pt x="606503" y="150854"/>
                    </a:cubicBezTo>
                    <a:cubicBezTo>
                      <a:pt x="629441" y="189252"/>
                      <a:pt x="616589" y="236669"/>
                      <a:pt x="583297" y="2869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0" name="Google Shape;2130;p48"/>
              <p:cNvSpPr/>
              <p:nvPr/>
            </p:nvSpPr>
            <p:spPr>
              <a:xfrm>
                <a:off x="545127" y="6114298"/>
                <a:ext cx="562768" cy="565743"/>
              </a:xfrm>
              <a:custGeom>
                <a:avLst/>
                <a:gdLst/>
                <a:ahLst/>
                <a:cxnLst/>
                <a:rect l="l" t="t" r="r" b="b"/>
                <a:pathLst>
                  <a:path w="562768"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8"/>
                      <a:pt x="477269" y="123089"/>
                    </a:cubicBezTo>
                    <a:cubicBezTo>
                      <a:pt x="461025" y="132197"/>
                      <a:pt x="443264" y="146305"/>
                      <a:pt x="424699" y="163987"/>
                    </a:cubicBezTo>
                    <a:cubicBezTo>
                      <a:pt x="423003" y="165683"/>
                      <a:pt x="421218" y="167380"/>
                      <a:pt x="419344" y="169165"/>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2"/>
                      <a:pt x="212276" y="449290"/>
                      <a:pt x="212187" y="449468"/>
                    </a:cubicBezTo>
                    <a:cubicBezTo>
                      <a:pt x="202815" y="422679"/>
                      <a:pt x="193622" y="395801"/>
                      <a:pt x="184965" y="368834"/>
                    </a:cubicBezTo>
                    <a:cubicBezTo>
                      <a:pt x="169167" y="320524"/>
                      <a:pt x="154351" y="272125"/>
                      <a:pt x="140159" y="223458"/>
                    </a:cubicBezTo>
                    <a:cubicBezTo>
                      <a:pt x="139535" y="221494"/>
                      <a:pt x="138999" y="219708"/>
                      <a:pt x="138464" y="217832"/>
                    </a:cubicBezTo>
                    <a:cubicBezTo>
                      <a:pt x="130788" y="191401"/>
                      <a:pt x="123290" y="164879"/>
                      <a:pt x="115882" y="138358"/>
                    </a:cubicBezTo>
                    <a:cubicBezTo>
                      <a:pt x="115168" y="135769"/>
                      <a:pt x="114454" y="133090"/>
                      <a:pt x="113740" y="130500"/>
                    </a:cubicBezTo>
                    <a:cubicBezTo>
                      <a:pt x="108653" y="112283"/>
                      <a:pt x="103744" y="94156"/>
                      <a:pt x="98835" y="75940"/>
                    </a:cubicBezTo>
                    <a:cubicBezTo>
                      <a:pt x="91516" y="48704"/>
                      <a:pt x="79824" y="-18715"/>
                      <a:pt x="34662" y="4949"/>
                    </a:cubicBezTo>
                    <a:cubicBezTo>
                      <a:pt x="31449" y="6646"/>
                      <a:pt x="28503" y="8789"/>
                      <a:pt x="25826" y="11378"/>
                    </a:cubicBezTo>
                    <a:cubicBezTo>
                      <a:pt x="17882" y="18879"/>
                      <a:pt x="12259" y="29773"/>
                      <a:pt x="8154" y="42989"/>
                    </a:cubicBezTo>
                    <a:cubicBezTo>
                      <a:pt x="8154" y="42989"/>
                      <a:pt x="8154" y="42989"/>
                      <a:pt x="8154" y="43078"/>
                    </a:cubicBezTo>
                    <a:cubicBezTo>
                      <a:pt x="-7287" y="93531"/>
                      <a:pt x="2352" y="175595"/>
                      <a:pt x="11278" y="213100"/>
                    </a:cubicBezTo>
                    <a:cubicBezTo>
                      <a:pt x="11992" y="215868"/>
                      <a:pt x="12706" y="218547"/>
                      <a:pt x="13241" y="220779"/>
                    </a:cubicBezTo>
                    <a:cubicBezTo>
                      <a:pt x="13420" y="221583"/>
                      <a:pt x="13687" y="222297"/>
                      <a:pt x="13955" y="223101"/>
                    </a:cubicBezTo>
                    <a:cubicBezTo>
                      <a:pt x="40731" y="314898"/>
                      <a:pt x="104815" y="400088"/>
                      <a:pt x="166221" y="474561"/>
                    </a:cubicBezTo>
                    <a:cubicBezTo>
                      <a:pt x="172380" y="482062"/>
                      <a:pt x="178538" y="489474"/>
                      <a:pt x="184608" y="496796"/>
                    </a:cubicBezTo>
                    <a:cubicBezTo>
                      <a:pt x="171220" y="520549"/>
                      <a:pt x="161669" y="539034"/>
                      <a:pt x="157653" y="548856"/>
                    </a:cubicBezTo>
                    <a:cubicBezTo>
                      <a:pt x="156582" y="551535"/>
                      <a:pt x="156671" y="554392"/>
                      <a:pt x="157475" y="556893"/>
                    </a:cubicBezTo>
                    <a:cubicBezTo>
                      <a:pt x="156225" y="558857"/>
                      <a:pt x="157832" y="562072"/>
                      <a:pt x="160241" y="561536"/>
                    </a:cubicBezTo>
                    <a:cubicBezTo>
                      <a:pt x="164168" y="566180"/>
                      <a:pt x="170684" y="567966"/>
                      <a:pt x="175325" y="561715"/>
                    </a:cubicBezTo>
                    <a:cubicBezTo>
                      <a:pt x="177824" y="558321"/>
                      <a:pt x="179966" y="554839"/>
                      <a:pt x="182376" y="551445"/>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5"/>
                    </a:cubicBezTo>
                    <a:lnTo>
                      <a:pt x="531803" y="279626"/>
                    </a:lnTo>
                    <a:cubicBezTo>
                      <a:pt x="555990" y="238371"/>
                      <a:pt x="571074" y="192740"/>
                      <a:pt x="557865" y="1525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1" name="Google Shape;2131;p48"/>
              <p:cNvSpPr/>
              <p:nvPr/>
            </p:nvSpPr>
            <p:spPr>
              <a:xfrm>
                <a:off x="758782" y="5814938"/>
                <a:ext cx="309254" cy="576053"/>
              </a:xfrm>
              <a:custGeom>
                <a:avLst/>
                <a:gdLst/>
                <a:ahLst/>
                <a:cxnLst/>
                <a:rect l="l" t="t" r="r" b="b"/>
                <a:pathLst>
                  <a:path w="309254"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3"/>
                    </a:cubicBezTo>
                    <a:cubicBezTo>
                      <a:pt x="156867"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6"/>
                    </a:cubicBezTo>
                    <a:cubicBezTo>
                      <a:pt x="-5216" y="572110"/>
                      <a:pt x="15669" y="583986"/>
                      <a:pt x="23702" y="569431"/>
                    </a:cubicBezTo>
                    <a:cubicBezTo>
                      <a:pt x="25665" y="565859"/>
                      <a:pt x="27629" y="562198"/>
                      <a:pt x="29414" y="558447"/>
                    </a:cubicBezTo>
                    <a:lnTo>
                      <a:pt x="29503" y="558180"/>
                    </a:lnTo>
                    <a:cubicBezTo>
                      <a:pt x="29503" y="558090"/>
                      <a:pt x="29503" y="558090"/>
                      <a:pt x="29503" y="558001"/>
                    </a:cubicBezTo>
                    <a:cubicBezTo>
                      <a:pt x="32895" y="551839"/>
                      <a:pt x="36019" y="545767"/>
                      <a:pt x="39053" y="539338"/>
                    </a:cubicBezTo>
                    <a:cubicBezTo>
                      <a:pt x="87964" y="487635"/>
                      <a:pt x="168560" y="404946"/>
                      <a:pt x="228984" y="315917"/>
                    </a:cubicBezTo>
                    <a:cubicBezTo>
                      <a:pt x="230948" y="313149"/>
                      <a:pt x="232822" y="310381"/>
                      <a:pt x="234607" y="307612"/>
                    </a:cubicBezTo>
                    <a:cubicBezTo>
                      <a:pt x="261383" y="267071"/>
                      <a:pt x="283696" y="225459"/>
                      <a:pt x="296727" y="184919"/>
                    </a:cubicBezTo>
                    <a:lnTo>
                      <a:pt x="296727" y="184829"/>
                    </a:lnTo>
                    <a:cubicBezTo>
                      <a:pt x="297709" y="181704"/>
                      <a:pt x="298602" y="178668"/>
                      <a:pt x="299494" y="175542"/>
                    </a:cubicBezTo>
                    <a:cubicBezTo>
                      <a:pt x="316452" y="117588"/>
                      <a:pt x="313061" y="62046"/>
                      <a:pt x="275396" y="1605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2" name="Google Shape;2132;p48"/>
              <p:cNvSpPr/>
              <p:nvPr/>
            </p:nvSpPr>
            <p:spPr>
              <a:xfrm>
                <a:off x="634271" y="5815247"/>
                <a:ext cx="165099" cy="425878"/>
              </a:xfrm>
              <a:custGeom>
                <a:avLst/>
                <a:gdLst/>
                <a:ahLst/>
                <a:cxnLst/>
                <a:rect l="l" t="t" r="r" b="b"/>
                <a:pathLst>
                  <a:path w="165099" h="425878" extrusionOk="0">
                    <a:moveTo>
                      <a:pt x="153746" y="423925"/>
                    </a:moveTo>
                    <a:cubicBezTo>
                      <a:pt x="146517" y="415174"/>
                      <a:pt x="139466" y="406244"/>
                      <a:pt x="132682" y="396957"/>
                    </a:cubicBezTo>
                    <a:cubicBezTo>
                      <a:pt x="92786" y="342397"/>
                      <a:pt x="61369" y="278907"/>
                      <a:pt x="37270" y="215595"/>
                    </a:cubicBezTo>
                    <a:cubicBezTo>
                      <a:pt x="36824" y="214524"/>
                      <a:pt x="36467" y="213542"/>
                      <a:pt x="36021" y="212381"/>
                    </a:cubicBezTo>
                    <a:cubicBezTo>
                      <a:pt x="31826" y="201397"/>
                      <a:pt x="27899" y="190503"/>
                      <a:pt x="24240"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3"/>
                      <a:pt x="125096" y="99420"/>
                      <a:pt x="126256" y="103617"/>
                    </a:cubicBezTo>
                    <a:cubicBezTo>
                      <a:pt x="135538" y="134246"/>
                      <a:pt x="143036" y="168179"/>
                      <a:pt x="148748" y="200683"/>
                    </a:cubicBezTo>
                    <a:lnTo>
                      <a:pt x="148837" y="200772"/>
                    </a:lnTo>
                    <a:lnTo>
                      <a:pt x="148837" y="200861"/>
                    </a:lnTo>
                    <a:cubicBezTo>
                      <a:pt x="159637" y="262655"/>
                      <a:pt x="164367" y="318912"/>
                      <a:pt x="163207" y="335343"/>
                    </a:cubicBezTo>
                    <a:cubicBezTo>
                      <a:pt x="162850" y="339629"/>
                      <a:pt x="156959" y="339986"/>
                      <a:pt x="156424" y="335700"/>
                    </a:cubicBezTo>
                    <a:cubicBezTo>
                      <a:pt x="156334" y="334985"/>
                      <a:pt x="156245" y="334271"/>
                      <a:pt x="156156" y="333557"/>
                    </a:cubicBezTo>
                    <a:cubicBezTo>
                      <a:pt x="155442" y="327395"/>
                      <a:pt x="154639" y="321144"/>
                      <a:pt x="153925" y="314983"/>
                    </a:cubicBezTo>
                    <a:cubicBezTo>
                      <a:pt x="153478" y="311679"/>
                      <a:pt x="153032" y="308464"/>
                      <a:pt x="152675" y="305160"/>
                    </a:cubicBezTo>
                    <a:cubicBezTo>
                      <a:pt x="150444" y="287301"/>
                      <a:pt x="148123" y="269530"/>
                      <a:pt x="145446" y="251760"/>
                    </a:cubicBezTo>
                    <a:cubicBezTo>
                      <a:pt x="145446" y="251671"/>
                      <a:pt x="145356" y="251671"/>
                      <a:pt x="145356" y="251582"/>
                    </a:cubicBezTo>
                    <a:lnTo>
                      <a:pt x="145356" y="251493"/>
                    </a:lnTo>
                    <a:cubicBezTo>
                      <a:pt x="140537" y="218096"/>
                      <a:pt x="134378" y="184966"/>
                      <a:pt x="125364" y="152373"/>
                    </a:cubicBezTo>
                    <a:cubicBezTo>
                      <a:pt x="122686" y="142729"/>
                      <a:pt x="120455" y="130584"/>
                      <a:pt x="117598" y="118798"/>
                    </a:cubicBezTo>
                    <a:cubicBezTo>
                      <a:pt x="116617" y="114600"/>
                      <a:pt x="115456" y="110314"/>
                      <a:pt x="114118" y="106207"/>
                    </a:cubicBezTo>
                    <a:cubicBezTo>
                      <a:pt x="111261" y="96473"/>
                      <a:pt x="107781" y="87544"/>
                      <a:pt x="102872" y="80668"/>
                    </a:cubicBezTo>
                    <a:cubicBezTo>
                      <a:pt x="96713" y="52450"/>
                      <a:pt x="78684" y="51378"/>
                      <a:pt x="48873" y="77631"/>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4"/>
                    </a:cubicBezTo>
                    <a:cubicBezTo>
                      <a:pt x="140269" y="361060"/>
                      <a:pt x="143571" y="367936"/>
                      <a:pt x="146695" y="374812"/>
                    </a:cubicBezTo>
                    <a:cubicBezTo>
                      <a:pt x="153121" y="388653"/>
                      <a:pt x="159191" y="402494"/>
                      <a:pt x="164724" y="416781"/>
                    </a:cubicBezTo>
                    <a:cubicBezTo>
                      <a:pt x="167045" y="423032"/>
                      <a:pt x="158030" y="429104"/>
                      <a:pt x="153746" y="42392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3" name="Google Shape;2133;p48"/>
              <p:cNvSpPr/>
              <p:nvPr/>
            </p:nvSpPr>
            <p:spPr>
              <a:xfrm>
                <a:off x="805228" y="545464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29"/>
                    </a:lnTo>
                    <a:cubicBezTo>
                      <a:pt x="49104" y="210800"/>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8"/>
                      <a:pt x="11707" y="454848"/>
                      <a:pt x="12868" y="453776"/>
                    </a:cubicBezTo>
                    <a:cubicBezTo>
                      <a:pt x="14206" y="453062"/>
                      <a:pt x="15188" y="452079"/>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614"/>
                      <a:pt x="219221" y="80962"/>
                      <a:pt x="206279" y="35242"/>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4" name="Google Shape;2134;p48"/>
              <p:cNvSpPr/>
              <p:nvPr/>
            </p:nvSpPr>
            <p:spPr>
              <a:xfrm>
                <a:off x="699153" y="51861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09"/>
                      <a:pt x="171959" y="109188"/>
                      <a:pt x="171066" y="104455"/>
                    </a:cubicBezTo>
                    <a:cubicBezTo>
                      <a:pt x="160445" y="44983"/>
                      <a:pt x="132241" y="2031"/>
                      <a:pt x="74494" y="67"/>
                    </a:cubicBezTo>
                    <a:cubicBezTo>
                      <a:pt x="71995" y="-22"/>
                      <a:pt x="69407" y="-22"/>
                      <a:pt x="67086" y="67"/>
                    </a:cubicBezTo>
                    <a:cubicBezTo>
                      <a:pt x="61463" y="245"/>
                      <a:pt x="56287" y="870"/>
                      <a:pt x="51467" y="1942"/>
                    </a:cubicBezTo>
                    <a:cubicBezTo>
                      <a:pt x="9696" y="11140"/>
                      <a:pt x="-2799" y="52037"/>
                      <a:pt x="503" y="105615"/>
                    </a:cubicBezTo>
                    <a:cubicBezTo>
                      <a:pt x="771" y="109188"/>
                      <a:pt x="1039" y="112670"/>
                      <a:pt x="1396" y="116421"/>
                    </a:cubicBezTo>
                    <a:cubicBezTo>
                      <a:pt x="3538" y="139459"/>
                      <a:pt x="8447" y="164373"/>
                      <a:pt x="14873" y="190001"/>
                    </a:cubicBezTo>
                    <a:cubicBezTo>
                      <a:pt x="15319" y="192055"/>
                      <a:pt x="15855" y="194109"/>
                      <a:pt x="16390" y="196073"/>
                    </a:cubicBezTo>
                    <a:cubicBezTo>
                      <a:pt x="35044" y="267779"/>
                      <a:pt x="65837" y="343324"/>
                      <a:pt x="87168" y="391901"/>
                    </a:cubicBezTo>
                    <a:lnTo>
                      <a:pt x="87258" y="391991"/>
                    </a:lnTo>
                    <a:cubicBezTo>
                      <a:pt x="96272" y="412440"/>
                      <a:pt x="103591" y="427978"/>
                      <a:pt x="107697" y="436728"/>
                    </a:cubicBezTo>
                    <a:cubicBezTo>
                      <a:pt x="109749" y="440926"/>
                      <a:pt x="113409" y="442711"/>
                      <a:pt x="117247" y="442979"/>
                    </a:cubicBezTo>
                    <a:cubicBezTo>
                      <a:pt x="116176" y="450034"/>
                      <a:pt x="115105" y="456999"/>
                      <a:pt x="114123" y="464053"/>
                    </a:cubicBezTo>
                    <a:cubicBezTo>
                      <a:pt x="113766" y="466554"/>
                      <a:pt x="117336" y="468339"/>
                      <a:pt x="118585" y="465750"/>
                    </a:cubicBezTo>
                    <a:cubicBezTo>
                      <a:pt x="121531" y="458874"/>
                      <a:pt x="125012" y="449944"/>
                      <a:pt x="128493" y="439497"/>
                    </a:cubicBezTo>
                    <a:cubicBezTo>
                      <a:pt x="129028" y="439050"/>
                      <a:pt x="125636" y="437889"/>
                      <a:pt x="126172" y="437443"/>
                    </a:cubicBezTo>
                    <a:cubicBezTo>
                      <a:pt x="127779" y="435657"/>
                      <a:pt x="128760" y="434764"/>
                      <a:pt x="129831" y="432799"/>
                    </a:cubicBezTo>
                    <a:lnTo>
                      <a:pt x="130010" y="43262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5" name="Google Shape;2135;p48"/>
              <p:cNvSpPr/>
              <p:nvPr/>
            </p:nvSpPr>
            <p:spPr>
              <a:xfrm>
                <a:off x="650520" y="5863724"/>
                <a:ext cx="142852" cy="345891"/>
              </a:xfrm>
              <a:custGeom>
                <a:avLst/>
                <a:gdLst/>
                <a:ahLst/>
                <a:cxnLst/>
                <a:rect l="l" t="t" r="r" b="b"/>
                <a:pathLst>
                  <a:path w="142852" h="345891" extrusionOk="0">
                    <a:moveTo>
                      <a:pt x="126073" y="345891"/>
                    </a:moveTo>
                    <a:lnTo>
                      <a:pt x="142852" y="272221"/>
                    </a:lnTo>
                    <a:cubicBezTo>
                      <a:pt x="142852" y="272221"/>
                      <a:pt x="115987" y="-49516"/>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6" name="Google Shape;2136;p48"/>
              <p:cNvSpPr/>
              <p:nvPr/>
            </p:nvSpPr>
            <p:spPr>
              <a:xfrm>
                <a:off x="473488" y="6469022"/>
                <a:ext cx="205639" cy="513367"/>
              </a:xfrm>
              <a:custGeom>
                <a:avLst/>
                <a:gdLst/>
                <a:ahLst/>
                <a:cxnLst/>
                <a:rect l="l" t="t" r="r" b="b"/>
                <a:pathLst>
                  <a:path w="205639" h="513367" extrusionOk="0">
                    <a:moveTo>
                      <a:pt x="179845" y="431125"/>
                    </a:moveTo>
                    <a:cubicBezTo>
                      <a:pt x="176722" y="426124"/>
                      <a:pt x="130578" y="144393"/>
                      <a:pt x="130578" y="144393"/>
                    </a:cubicBezTo>
                    <a:lnTo>
                      <a:pt x="88807" y="20092"/>
                    </a:lnTo>
                    <a:lnTo>
                      <a:pt x="44627" y="0"/>
                    </a:lnTo>
                    <a:lnTo>
                      <a:pt x="0" y="35719"/>
                    </a:lnTo>
                    <a:lnTo>
                      <a:pt x="3749" y="143321"/>
                    </a:lnTo>
                    <a:lnTo>
                      <a:pt x="62745" y="300305"/>
                    </a:lnTo>
                    <a:lnTo>
                      <a:pt x="143966" y="465237"/>
                    </a:lnTo>
                    <a:lnTo>
                      <a:pt x="181720" y="513368"/>
                    </a:lnTo>
                    <a:lnTo>
                      <a:pt x="205640" y="501670"/>
                    </a:lnTo>
                    <a:lnTo>
                      <a:pt x="179845" y="431125"/>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7" name="Google Shape;2137;p48"/>
              <p:cNvSpPr/>
              <p:nvPr/>
            </p:nvSpPr>
            <p:spPr>
              <a:xfrm>
                <a:off x="611206" y="6626632"/>
                <a:ext cx="364331" cy="452645"/>
              </a:xfrm>
              <a:custGeom>
                <a:avLst/>
                <a:gdLst/>
                <a:ahLst/>
                <a:cxnLst/>
                <a:rect l="l" t="t" r="r" b="b"/>
                <a:pathLst>
                  <a:path w="364331" h="452645" extrusionOk="0">
                    <a:moveTo>
                      <a:pt x="0" y="452646"/>
                    </a:moveTo>
                    <a:lnTo>
                      <a:pt x="230273" y="272087"/>
                    </a:lnTo>
                    <a:lnTo>
                      <a:pt x="364332" y="149215"/>
                    </a:lnTo>
                    <a:lnTo>
                      <a:pt x="313815" y="0"/>
                    </a:lnTo>
                    <a:lnTo>
                      <a:pt x="154140" y="185827"/>
                    </a:lnTo>
                    <a:lnTo>
                      <a:pt x="24545" y="371296"/>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38" name="Google Shape;2138;p48"/>
            <p:cNvGrpSpPr/>
            <p:nvPr/>
          </p:nvGrpSpPr>
          <p:grpSpPr>
            <a:xfrm>
              <a:off x="365759" y="5186184"/>
              <a:ext cx="737143" cy="2092492"/>
              <a:chOff x="365759" y="5186184"/>
              <a:chExt cx="737143" cy="2092492"/>
            </a:xfrm>
          </p:grpSpPr>
          <p:sp>
            <p:nvSpPr>
              <p:cNvPr id="2139" name="Google Shape;2139;p48"/>
              <p:cNvSpPr/>
              <p:nvPr/>
            </p:nvSpPr>
            <p:spPr>
              <a:xfrm>
                <a:off x="759230" y="6234261"/>
                <a:ext cx="343672" cy="372518"/>
              </a:xfrm>
              <a:custGeom>
                <a:avLst/>
                <a:gdLst/>
                <a:ahLst/>
                <a:cxnLst/>
                <a:rect l="l" t="t" r="r" b="b"/>
                <a:pathLst>
                  <a:path w="343672" h="372518" extrusionOk="0">
                    <a:moveTo>
                      <a:pt x="317700" y="159663"/>
                    </a:moveTo>
                    <a:cubicBezTo>
                      <a:pt x="315379" y="163770"/>
                      <a:pt x="312880" y="167789"/>
                      <a:pt x="310292" y="171718"/>
                    </a:cubicBezTo>
                    <a:cubicBezTo>
                      <a:pt x="306632" y="171896"/>
                      <a:pt x="303062" y="172164"/>
                      <a:pt x="299403" y="172343"/>
                    </a:cubicBezTo>
                    <a:cubicBezTo>
                      <a:pt x="275037" y="173950"/>
                      <a:pt x="247636" y="179487"/>
                      <a:pt x="223716" y="173236"/>
                    </a:cubicBezTo>
                    <a:cubicBezTo>
                      <a:pt x="221306" y="176093"/>
                      <a:pt x="218896" y="178772"/>
                      <a:pt x="216486" y="181540"/>
                    </a:cubicBezTo>
                    <a:cubicBezTo>
                      <a:pt x="155169" y="251639"/>
                      <a:pt x="86266" y="327183"/>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7"/>
                    </a:cubicBezTo>
                    <a:cubicBezTo>
                      <a:pt x="199707" y="185202"/>
                      <a:pt x="206936" y="177075"/>
                      <a:pt x="213987" y="168593"/>
                    </a:cubicBezTo>
                    <a:cubicBezTo>
                      <a:pt x="226394" y="153948"/>
                      <a:pt x="238532" y="138946"/>
                      <a:pt x="250492" y="124033"/>
                    </a:cubicBezTo>
                    <a:cubicBezTo>
                      <a:pt x="238621" y="105548"/>
                      <a:pt x="228536" y="85904"/>
                      <a:pt x="216754" y="67330"/>
                    </a:cubicBezTo>
                    <a:cubicBezTo>
                      <a:pt x="212916" y="61258"/>
                      <a:pt x="209078" y="55275"/>
                      <a:pt x="205151" y="49292"/>
                    </a:cubicBezTo>
                    <a:cubicBezTo>
                      <a:pt x="206936" y="47505"/>
                      <a:pt x="208811" y="45809"/>
                      <a:pt x="210506" y="44113"/>
                    </a:cubicBezTo>
                    <a:cubicBezTo>
                      <a:pt x="227375" y="68044"/>
                      <a:pt x="242548" y="94029"/>
                      <a:pt x="254151" y="119657"/>
                    </a:cubicBezTo>
                    <a:cubicBezTo>
                      <a:pt x="267361" y="103138"/>
                      <a:pt x="280213" y="86529"/>
                      <a:pt x="293155" y="69830"/>
                    </a:cubicBezTo>
                    <a:cubicBezTo>
                      <a:pt x="281106" y="49202"/>
                      <a:pt x="272180" y="26075"/>
                      <a:pt x="263077" y="3215"/>
                    </a:cubicBezTo>
                    <a:cubicBezTo>
                      <a:pt x="265129" y="1964"/>
                      <a:pt x="267182" y="982"/>
                      <a:pt x="269146" y="0"/>
                    </a:cubicBezTo>
                    <a:cubicBezTo>
                      <a:pt x="280927" y="20181"/>
                      <a:pt x="291995" y="41523"/>
                      <a:pt x="298510" y="62865"/>
                    </a:cubicBezTo>
                    <a:cubicBezTo>
                      <a:pt x="310827" y="46791"/>
                      <a:pt x="323144" y="30539"/>
                      <a:pt x="335283" y="14287"/>
                    </a:cubicBezTo>
                    <a:cubicBezTo>
                      <a:pt x="338942" y="20270"/>
                      <a:pt x="341620" y="26432"/>
                      <a:pt x="343672" y="32682"/>
                    </a:cubicBezTo>
                    <a:cubicBezTo>
                      <a:pt x="307257" y="79742"/>
                      <a:pt x="266558" y="124658"/>
                      <a:pt x="228089" y="168324"/>
                    </a:cubicBezTo>
                    <a:cubicBezTo>
                      <a:pt x="248528" y="161627"/>
                      <a:pt x="272002" y="163056"/>
                      <a:pt x="293244" y="161538"/>
                    </a:cubicBezTo>
                    <a:cubicBezTo>
                      <a:pt x="301366" y="160913"/>
                      <a:pt x="309488" y="160199"/>
                      <a:pt x="317700" y="15966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0" name="Google Shape;2140;p48"/>
              <p:cNvSpPr/>
              <p:nvPr/>
            </p:nvSpPr>
            <p:spPr>
              <a:xfrm>
                <a:off x="553013" y="6125676"/>
                <a:ext cx="154495" cy="402248"/>
              </a:xfrm>
              <a:custGeom>
                <a:avLst/>
                <a:gdLst/>
                <a:ahLst/>
                <a:cxnLst/>
                <a:rect l="l" t="t" r="r" b="b"/>
                <a:pathLst>
                  <a:path w="154495" h="402248" extrusionOk="0">
                    <a:moveTo>
                      <a:pt x="150303" y="401479"/>
                    </a:moveTo>
                    <a:cubicBezTo>
                      <a:pt x="109246" y="352544"/>
                      <a:pt x="73277" y="292715"/>
                      <a:pt x="46680" y="228243"/>
                    </a:cubicBezTo>
                    <a:cubicBezTo>
                      <a:pt x="32845" y="223600"/>
                      <a:pt x="19279" y="217974"/>
                      <a:pt x="5801" y="211723"/>
                    </a:cubicBezTo>
                    <a:cubicBezTo>
                      <a:pt x="5534" y="210919"/>
                      <a:pt x="5266" y="210205"/>
                      <a:pt x="5087" y="209401"/>
                    </a:cubicBezTo>
                    <a:cubicBezTo>
                      <a:pt x="4463" y="207079"/>
                      <a:pt x="3749" y="204490"/>
                      <a:pt x="3124" y="201722"/>
                    </a:cubicBezTo>
                    <a:cubicBezTo>
                      <a:pt x="16958" y="207348"/>
                      <a:pt x="30614" y="213509"/>
                      <a:pt x="43556" y="220385"/>
                    </a:cubicBezTo>
                    <a:cubicBezTo>
                      <a:pt x="19368" y="159663"/>
                      <a:pt x="3659" y="95101"/>
                      <a:pt x="0" y="31700"/>
                    </a:cubicBezTo>
                    <a:cubicBezTo>
                      <a:pt x="0" y="31611"/>
                      <a:pt x="0" y="31611"/>
                      <a:pt x="0" y="31611"/>
                    </a:cubicBezTo>
                    <a:cubicBezTo>
                      <a:pt x="4016" y="18395"/>
                      <a:pt x="9729" y="7591"/>
                      <a:pt x="17672" y="0"/>
                    </a:cubicBezTo>
                    <a:cubicBezTo>
                      <a:pt x="21153" y="59114"/>
                      <a:pt x="26776" y="116890"/>
                      <a:pt x="44359" y="175736"/>
                    </a:cubicBezTo>
                    <a:cubicBezTo>
                      <a:pt x="44627" y="176629"/>
                      <a:pt x="44984" y="177612"/>
                      <a:pt x="45251" y="178594"/>
                    </a:cubicBezTo>
                    <a:cubicBezTo>
                      <a:pt x="52659" y="168593"/>
                      <a:pt x="61585" y="160199"/>
                      <a:pt x="71492" y="151894"/>
                    </a:cubicBezTo>
                    <a:cubicBezTo>
                      <a:pt x="83987" y="141446"/>
                      <a:pt x="94787" y="130374"/>
                      <a:pt x="105587" y="119122"/>
                    </a:cubicBezTo>
                    <a:cubicBezTo>
                      <a:pt x="106301" y="121712"/>
                      <a:pt x="107015" y="124390"/>
                      <a:pt x="107729" y="126980"/>
                    </a:cubicBezTo>
                    <a:cubicBezTo>
                      <a:pt x="100767" y="134481"/>
                      <a:pt x="93627" y="141893"/>
                      <a:pt x="85415" y="148769"/>
                    </a:cubicBezTo>
                    <a:cubicBezTo>
                      <a:pt x="71670" y="160109"/>
                      <a:pt x="57925" y="171004"/>
                      <a:pt x="47393" y="185202"/>
                    </a:cubicBezTo>
                    <a:cubicBezTo>
                      <a:pt x="54712" y="208330"/>
                      <a:pt x="63370" y="231100"/>
                      <a:pt x="73009" y="253246"/>
                    </a:cubicBezTo>
                    <a:cubicBezTo>
                      <a:pt x="90414" y="243423"/>
                      <a:pt x="103445" y="228600"/>
                      <a:pt x="118618" y="215920"/>
                    </a:cubicBezTo>
                    <a:cubicBezTo>
                      <a:pt x="122456" y="212616"/>
                      <a:pt x="126383" y="209580"/>
                      <a:pt x="130399" y="206544"/>
                    </a:cubicBezTo>
                    <a:cubicBezTo>
                      <a:pt x="131024" y="208509"/>
                      <a:pt x="131559" y="210294"/>
                      <a:pt x="132095" y="212169"/>
                    </a:cubicBezTo>
                    <a:cubicBezTo>
                      <a:pt x="124865" y="217706"/>
                      <a:pt x="117814" y="223600"/>
                      <a:pt x="110853" y="229761"/>
                    </a:cubicBezTo>
                    <a:cubicBezTo>
                      <a:pt x="99428" y="239941"/>
                      <a:pt x="88272" y="249764"/>
                      <a:pt x="74437" y="256282"/>
                    </a:cubicBezTo>
                    <a:cubicBezTo>
                      <a:pt x="96215" y="306021"/>
                      <a:pt x="123348" y="353348"/>
                      <a:pt x="154051" y="398443"/>
                    </a:cubicBezTo>
                    <a:cubicBezTo>
                      <a:pt x="155747" y="400586"/>
                      <a:pt x="152177" y="403711"/>
                      <a:pt x="150303" y="40147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1" name="Google Shape;2141;p48"/>
              <p:cNvSpPr/>
              <p:nvPr/>
            </p:nvSpPr>
            <p:spPr>
              <a:xfrm>
                <a:off x="831263" y="581617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5"/>
                      <a:pt x="147220" y="310485"/>
                      <a:pt x="162214" y="306467"/>
                    </a:cubicBezTo>
                    <a:cubicBezTo>
                      <a:pt x="160340" y="309235"/>
                      <a:pt x="158466" y="312003"/>
                      <a:pt x="156591" y="314772"/>
                    </a:cubicBezTo>
                    <a:cubicBezTo>
                      <a:pt x="143471" y="317897"/>
                      <a:pt x="130530" y="321558"/>
                      <a:pt x="117231" y="323969"/>
                    </a:cubicBezTo>
                    <a:cubicBezTo>
                      <a:pt x="87956" y="375136"/>
                      <a:pt x="50380" y="422195"/>
                      <a:pt x="3344" y="463450"/>
                    </a:cubicBezTo>
                    <a:cubicBezTo>
                      <a:pt x="1558" y="465147"/>
                      <a:pt x="-1208" y="462736"/>
                      <a:pt x="577" y="460861"/>
                    </a:cubicBezTo>
                    <a:cubicBezTo>
                      <a:pt x="61894" y="395406"/>
                      <a:pt x="112054" y="320844"/>
                      <a:pt x="144007" y="237262"/>
                    </a:cubicBezTo>
                    <a:cubicBezTo>
                      <a:pt x="125888" y="221456"/>
                      <a:pt x="109823" y="203150"/>
                      <a:pt x="92061" y="186898"/>
                    </a:cubicBezTo>
                    <a:cubicBezTo>
                      <a:pt x="83404" y="178951"/>
                      <a:pt x="74032" y="171450"/>
                      <a:pt x="64928" y="163770"/>
                    </a:cubicBezTo>
                    <a:cubicBezTo>
                      <a:pt x="66267" y="160466"/>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59"/>
                      <a:pt x="164803" y="172164"/>
                      <a:pt x="168819" y="153680"/>
                    </a:cubicBezTo>
                    <a:cubicBezTo>
                      <a:pt x="142668" y="133856"/>
                      <a:pt x="118748" y="109121"/>
                      <a:pt x="95007" y="85635"/>
                    </a:cubicBezTo>
                    <a:cubicBezTo>
                      <a:pt x="96078" y="83582"/>
                      <a:pt x="96970" y="81528"/>
                      <a:pt x="97952" y="79474"/>
                    </a:cubicBezTo>
                    <a:cubicBezTo>
                      <a:pt x="123032" y="99476"/>
                      <a:pt x="149273" y="120104"/>
                      <a:pt x="170872" y="143411"/>
                    </a:cubicBezTo>
                    <a:cubicBezTo>
                      <a:pt x="180422" y="96262"/>
                      <a:pt x="184885" y="48309"/>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429" y="179487"/>
                      <a:pt x="227191" y="17439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2" name="Google Shape;2142;p48"/>
              <p:cNvSpPr/>
              <p:nvPr/>
            </p:nvSpPr>
            <p:spPr>
              <a:xfrm>
                <a:off x="636286" y="5825460"/>
                <a:ext cx="154758" cy="304808"/>
              </a:xfrm>
              <a:custGeom>
                <a:avLst/>
                <a:gdLst/>
                <a:ahLst/>
                <a:cxnLst/>
                <a:rect l="l" t="t" r="r" b="b"/>
                <a:pathLst>
                  <a:path w="154758" h="304808" extrusionOk="0">
                    <a:moveTo>
                      <a:pt x="151909" y="304770"/>
                    </a:moveTo>
                    <a:cubicBezTo>
                      <a:pt x="151463" y="304770"/>
                      <a:pt x="151017" y="304592"/>
                      <a:pt x="150660" y="304145"/>
                    </a:cubicBezTo>
                    <a:cubicBezTo>
                      <a:pt x="146911" y="299591"/>
                      <a:pt x="143252" y="295126"/>
                      <a:pt x="139681" y="290394"/>
                    </a:cubicBezTo>
                    <a:cubicBezTo>
                      <a:pt x="120670" y="265926"/>
                      <a:pt x="104159" y="239673"/>
                      <a:pt x="89521" y="212437"/>
                    </a:cubicBezTo>
                    <a:cubicBezTo>
                      <a:pt x="81578" y="211723"/>
                      <a:pt x="73634" y="210740"/>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8"/>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6"/>
                      <a:pt x="19279" y="99119"/>
                      <a:pt x="16066" y="98584"/>
                    </a:cubicBezTo>
                    <a:cubicBezTo>
                      <a:pt x="11067" y="97691"/>
                      <a:pt x="6069" y="96798"/>
                      <a:pt x="1071" y="95815"/>
                    </a:cubicBezTo>
                    <a:cubicBezTo>
                      <a:pt x="625" y="93672"/>
                      <a:pt x="268" y="91440"/>
                      <a:pt x="0" y="89297"/>
                    </a:cubicBezTo>
                    <a:cubicBezTo>
                      <a:pt x="5980" y="90458"/>
                      <a:pt x="11781" y="91619"/>
                      <a:pt x="17761" y="92690"/>
                    </a:cubicBezTo>
                    <a:cubicBezTo>
                      <a:pt x="19725" y="93137"/>
                      <a:pt x="21689" y="93494"/>
                      <a:pt x="23652" y="93940"/>
                    </a:cubicBezTo>
                    <a:cubicBezTo>
                      <a:pt x="29007" y="95012"/>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8"/>
                      <a:pt x="19011" y="5983"/>
                    </a:cubicBezTo>
                    <a:cubicBezTo>
                      <a:pt x="21332" y="3750"/>
                      <a:pt x="23652" y="1786"/>
                      <a:pt x="25883" y="0"/>
                    </a:cubicBezTo>
                    <a:cubicBezTo>
                      <a:pt x="31328" y="18574"/>
                      <a:pt x="36951" y="37148"/>
                      <a:pt x="42842" y="55454"/>
                    </a:cubicBezTo>
                    <a:cubicBezTo>
                      <a:pt x="44091" y="59472"/>
                      <a:pt x="45430" y="63490"/>
                      <a:pt x="46769" y="67508"/>
                    </a:cubicBezTo>
                    <a:cubicBezTo>
                      <a:pt x="56319" y="96530"/>
                      <a:pt x="66672" y="125194"/>
                      <a:pt x="78097" y="153412"/>
                    </a:cubicBezTo>
                    <a:cubicBezTo>
                      <a:pt x="89521" y="134302"/>
                      <a:pt x="101124" y="115371"/>
                      <a:pt x="112013" y="96084"/>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5"/>
                      <a:pt x="154230" y="301198"/>
                    </a:cubicBezTo>
                    <a:cubicBezTo>
                      <a:pt x="155747" y="302895"/>
                      <a:pt x="153694" y="305127"/>
                      <a:pt x="151909" y="304770"/>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3" name="Google Shape;2143;p48"/>
              <p:cNvSpPr/>
              <p:nvPr/>
            </p:nvSpPr>
            <p:spPr>
              <a:xfrm>
                <a:off x="844003" y="5465950"/>
                <a:ext cx="167593" cy="340555"/>
              </a:xfrm>
              <a:custGeom>
                <a:avLst/>
                <a:gdLst/>
                <a:ahLst/>
                <a:cxnLst/>
                <a:rect l="l" t="t" r="r" b="b"/>
                <a:pathLst>
                  <a:path w="167593" h="340555" extrusionOk="0">
                    <a:moveTo>
                      <a:pt x="141531"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0" y="340043"/>
                      <a:pt x="154" y="339061"/>
                    </a:cubicBezTo>
                    <a:cubicBezTo>
                      <a:pt x="27019" y="295126"/>
                      <a:pt x="52100" y="250210"/>
                      <a:pt x="74859" y="204311"/>
                    </a:cubicBezTo>
                    <a:cubicBezTo>
                      <a:pt x="57098" y="189756"/>
                      <a:pt x="39961" y="172790"/>
                      <a:pt x="24877" y="155019"/>
                    </a:cubicBezTo>
                    <a:lnTo>
                      <a:pt x="24877" y="154930"/>
                    </a:lnTo>
                    <a:cubicBezTo>
                      <a:pt x="25770" y="152340"/>
                      <a:pt x="26663" y="149662"/>
                      <a:pt x="27555" y="146983"/>
                    </a:cubicBezTo>
                    <a:cubicBezTo>
                      <a:pt x="45852" y="162163"/>
                      <a:pt x="63078" y="179576"/>
                      <a:pt x="78072" y="197703"/>
                    </a:cubicBezTo>
                    <a:cubicBezTo>
                      <a:pt x="91014" y="171183"/>
                      <a:pt x="103153" y="144215"/>
                      <a:pt x="114488" y="116800"/>
                    </a:cubicBezTo>
                    <a:cubicBezTo>
                      <a:pt x="96191" y="100102"/>
                      <a:pt x="77894" y="80100"/>
                      <a:pt x="62185" y="59293"/>
                    </a:cubicBezTo>
                    <a:lnTo>
                      <a:pt x="62185" y="59204"/>
                    </a:lnTo>
                    <a:cubicBezTo>
                      <a:pt x="63524" y="56793"/>
                      <a:pt x="64684" y="54293"/>
                      <a:pt x="66023" y="51971"/>
                    </a:cubicBezTo>
                    <a:cubicBezTo>
                      <a:pt x="71289" y="58222"/>
                      <a:pt x="76466" y="64740"/>
                      <a:pt x="81910" y="70902"/>
                    </a:cubicBezTo>
                    <a:cubicBezTo>
                      <a:pt x="93513" y="84029"/>
                      <a:pt x="105830" y="96619"/>
                      <a:pt x="117344" y="109924"/>
                    </a:cubicBezTo>
                    <a:cubicBezTo>
                      <a:pt x="117522" y="109657"/>
                      <a:pt x="117701" y="109299"/>
                      <a:pt x="117701" y="109032"/>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7"/>
                      <a:pt x="130464" y="53846"/>
                      <a:pt x="134302" y="63937"/>
                    </a:cubicBezTo>
                    <a:cubicBezTo>
                      <a:pt x="141621" y="42684"/>
                      <a:pt x="148047" y="21431"/>
                      <a:pt x="154295" y="0"/>
                    </a:cubicBezTo>
                    <a:cubicBezTo>
                      <a:pt x="160810" y="6251"/>
                      <a:pt x="165005" y="14377"/>
                      <a:pt x="167593" y="23753"/>
                    </a:cubicBezTo>
                    <a:cubicBezTo>
                      <a:pt x="167593" y="23843"/>
                      <a:pt x="167593" y="23843"/>
                      <a:pt x="167593" y="23931"/>
                    </a:cubicBezTo>
                    <a:cubicBezTo>
                      <a:pt x="158133" y="50095"/>
                      <a:pt x="147868" y="75724"/>
                      <a:pt x="137426" y="100727"/>
                    </a:cubicBezTo>
                    <a:cubicBezTo>
                      <a:pt x="126269" y="127606"/>
                      <a:pt x="114041" y="153859"/>
                      <a:pt x="100832" y="179665"/>
                    </a:cubicBezTo>
                    <a:cubicBezTo>
                      <a:pt x="113684" y="178326"/>
                      <a:pt x="126448" y="177612"/>
                      <a:pt x="139300" y="176897"/>
                    </a:cubicBezTo>
                    <a:cubicBezTo>
                      <a:pt x="140014" y="176897"/>
                      <a:pt x="140728" y="176808"/>
                      <a:pt x="141531" y="17671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4" name="Google Shape;2144;p48"/>
              <p:cNvSpPr/>
              <p:nvPr/>
            </p:nvSpPr>
            <p:spPr>
              <a:xfrm>
                <a:off x="699835" y="5186184"/>
                <a:ext cx="172794" cy="362317"/>
              </a:xfrm>
              <a:custGeom>
                <a:avLst/>
                <a:gdLst/>
                <a:ahLst/>
                <a:cxnLst/>
                <a:rect l="l" t="t" r="r" b="b"/>
                <a:pathLst>
                  <a:path w="172794" h="362317" extrusionOk="0">
                    <a:moveTo>
                      <a:pt x="118439" y="359598"/>
                    </a:moveTo>
                    <a:cubicBezTo>
                      <a:pt x="117814" y="363617"/>
                      <a:pt x="111299" y="362991"/>
                      <a:pt x="111477" y="358973"/>
                    </a:cubicBezTo>
                    <a:cubicBezTo>
                      <a:pt x="112816" y="312003"/>
                      <a:pt x="110942" y="266372"/>
                      <a:pt x="106033" y="221813"/>
                    </a:cubicBezTo>
                    <a:cubicBezTo>
                      <a:pt x="95412" y="218777"/>
                      <a:pt x="84880" y="215920"/>
                      <a:pt x="74259" y="212973"/>
                    </a:cubicBezTo>
                    <a:cubicBezTo>
                      <a:pt x="54712" y="207436"/>
                      <a:pt x="35255" y="201989"/>
                      <a:pt x="15887" y="196006"/>
                    </a:cubicBezTo>
                    <a:cubicBezTo>
                      <a:pt x="15352" y="193953"/>
                      <a:pt x="14816" y="191988"/>
                      <a:pt x="14370" y="189934"/>
                    </a:cubicBezTo>
                    <a:cubicBezTo>
                      <a:pt x="34184" y="195024"/>
                      <a:pt x="53909" y="200560"/>
                      <a:pt x="73634" y="206097"/>
                    </a:cubicBezTo>
                    <a:cubicBezTo>
                      <a:pt x="84166" y="209133"/>
                      <a:pt x="94698" y="212169"/>
                      <a:pt x="105140" y="215205"/>
                    </a:cubicBezTo>
                    <a:cubicBezTo>
                      <a:pt x="103534" y="201543"/>
                      <a:pt x="101660" y="187970"/>
                      <a:pt x="99339" y="174397"/>
                    </a:cubicBezTo>
                    <a:cubicBezTo>
                      <a:pt x="98000" y="166092"/>
                      <a:pt x="96572" y="157877"/>
                      <a:pt x="94966" y="149572"/>
                    </a:cubicBezTo>
                    <a:cubicBezTo>
                      <a:pt x="63905" y="137338"/>
                      <a:pt x="32399" y="126712"/>
                      <a:pt x="893" y="116354"/>
                    </a:cubicBezTo>
                    <a:cubicBezTo>
                      <a:pt x="535" y="112693"/>
                      <a:pt x="178" y="109121"/>
                      <a:pt x="0" y="105548"/>
                    </a:cubicBezTo>
                    <a:cubicBezTo>
                      <a:pt x="31417" y="114657"/>
                      <a:pt x="62299" y="125998"/>
                      <a:pt x="92734" y="138142"/>
                    </a:cubicBezTo>
                    <a:cubicBezTo>
                      <a:pt x="82916" y="91976"/>
                      <a:pt x="69171" y="46791"/>
                      <a:pt x="50964" y="1875"/>
                    </a:cubicBezTo>
                    <a:cubicBezTo>
                      <a:pt x="55694" y="803"/>
                      <a:pt x="60960" y="89"/>
                      <a:pt x="66583" y="0"/>
                    </a:cubicBezTo>
                    <a:cubicBezTo>
                      <a:pt x="90949" y="54381"/>
                      <a:pt x="108353" y="112781"/>
                      <a:pt x="117547" y="172164"/>
                    </a:cubicBezTo>
                    <a:cubicBezTo>
                      <a:pt x="134862" y="149215"/>
                      <a:pt x="153426" y="127426"/>
                      <a:pt x="170563" y="104388"/>
                    </a:cubicBezTo>
                    <a:cubicBezTo>
                      <a:pt x="171456" y="109121"/>
                      <a:pt x="172170" y="113854"/>
                      <a:pt x="172794" y="118854"/>
                    </a:cubicBezTo>
                    <a:cubicBezTo>
                      <a:pt x="157175" y="141982"/>
                      <a:pt x="139324" y="164038"/>
                      <a:pt x="118885" y="181004"/>
                    </a:cubicBezTo>
                    <a:cubicBezTo>
                      <a:pt x="125222" y="225742"/>
                      <a:pt x="127097" y="270926"/>
                      <a:pt x="123705" y="315396"/>
                    </a:cubicBezTo>
                    <a:lnTo>
                      <a:pt x="123616" y="315664"/>
                    </a:lnTo>
                    <a:cubicBezTo>
                      <a:pt x="122366" y="330398"/>
                      <a:pt x="120670" y="345132"/>
                      <a:pt x="118439" y="35959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5" name="Google Shape;2145;p48"/>
              <p:cNvSpPr/>
              <p:nvPr/>
            </p:nvSpPr>
            <p:spPr>
              <a:xfrm>
                <a:off x="678214" y="6572875"/>
                <a:ext cx="389344" cy="412965"/>
              </a:xfrm>
              <a:custGeom>
                <a:avLst/>
                <a:gdLst/>
                <a:ahLst/>
                <a:cxnLst/>
                <a:rect l="l" t="t" r="r" b="b"/>
                <a:pathLst>
                  <a:path w="389344" h="412965" extrusionOk="0">
                    <a:moveTo>
                      <a:pt x="262783" y="159395"/>
                    </a:moveTo>
                    <a:cubicBezTo>
                      <a:pt x="252251" y="170825"/>
                      <a:pt x="241541" y="182165"/>
                      <a:pt x="230920" y="193506"/>
                    </a:cubicBezTo>
                    <a:cubicBezTo>
                      <a:pt x="244218" y="194846"/>
                      <a:pt x="257785" y="195917"/>
                      <a:pt x="271351" y="196989"/>
                    </a:cubicBezTo>
                    <a:cubicBezTo>
                      <a:pt x="279563" y="197525"/>
                      <a:pt x="287774" y="198329"/>
                      <a:pt x="296075" y="199043"/>
                    </a:cubicBezTo>
                    <a:cubicBezTo>
                      <a:pt x="306428" y="200114"/>
                      <a:pt x="316871" y="201275"/>
                      <a:pt x="327135" y="202882"/>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845" y="351741"/>
                      <a:pt x="133366" y="349329"/>
                    </a:cubicBezTo>
                    <a:cubicBezTo>
                      <a:pt x="126761" y="347454"/>
                      <a:pt x="120156" y="345490"/>
                      <a:pt x="113641" y="343436"/>
                    </a:cubicBezTo>
                    <a:cubicBezTo>
                      <a:pt x="106858" y="341292"/>
                      <a:pt x="100342" y="339149"/>
                      <a:pt x="93737" y="336917"/>
                    </a:cubicBezTo>
                    <a:cubicBezTo>
                      <a:pt x="69282" y="361920"/>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7"/>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5"/>
                      <a:pt x="93023" y="210026"/>
                    </a:cubicBezTo>
                    <a:cubicBezTo>
                      <a:pt x="94451" y="207705"/>
                      <a:pt x="95969" y="205383"/>
                      <a:pt x="97486" y="203150"/>
                    </a:cubicBezTo>
                    <a:cubicBezTo>
                      <a:pt x="99628" y="208597"/>
                      <a:pt x="101949" y="214044"/>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5"/>
                      <a:pt x="241362" y="161627"/>
                    </a:cubicBezTo>
                    <a:cubicBezTo>
                      <a:pt x="230920" y="147607"/>
                      <a:pt x="225207" y="129480"/>
                      <a:pt x="219317" y="113497"/>
                    </a:cubicBezTo>
                    <a:cubicBezTo>
                      <a:pt x="217978" y="109835"/>
                      <a:pt x="216550" y="106085"/>
                      <a:pt x="215300" y="102423"/>
                    </a:cubicBezTo>
                    <a:cubicBezTo>
                      <a:pt x="214229" y="99744"/>
                      <a:pt x="213158" y="96976"/>
                      <a:pt x="212176" y="94208"/>
                    </a:cubicBezTo>
                    <a:cubicBezTo>
                      <a:pt x="208517" y="84564"/>
                      <a:pt x="204947" y="74652"/>
                      <a:pt x="201823" y="64830"/>
                    </a:cubicBezTo>
                    <a:cubicBezTo>
                      <a:pt x="203697" y="62597"/>
                      <a:pt x="205750" y="60454"/>
                      <a:pt x="207714" y="58400"/>
                    </a:cubicBezTo>
                    <a:cubicBezTo>
                      <a:pt x="212623" y="67062"/>
                      <a:pt x="216193" y="76349"/>
                      <a:pt x="219584" y="85635"/>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2"/>
                      <a:pt x="271887" y="128141"/>
                    </a:cubicBezTo>
                    <a:cubicBezTo>
                      <a:pt x="275189" y="124480"/>
                      <a:pt x="278402" y="120908"/>
                      <a:pt x="281705" y="117247"/>
                    </a:cubicBezTo>
                    <a:cubicBezTo>
                      <a:pt x="275993" y="95637"/>
                      <a:pt x="270727" y="73849"/>
                      <a:pt x="265282" y="52149"/>
                    </a:cubicBezTo>
                    <a:cubicBezTo>
                      <a:pt x="262158" y="39290"/>
                      <a:pt x="258142" y="26253"/>
                      <a:pt x="255464" y="13126"/>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0"/>
                    </a:cubicBezTo>
                    <a:cubicBezTo>
                      <a:pt x="354357" y="62151"/>
                      <a:pt x="313657" y="104299"/>
                      <a:pt x="277331" y="143678"/>
                    </a:cubicBezTo>
                    <a:cubicBezTo>
                      <a:pt x="306696" y="145375"/>
                      <a:pt x="336596" y="148947"/>
                      <a:pt x="365871" y="152697"/>
                    </a:cubicBezTo>
                    <a:cubicBezTo>
                      <a:pt x="364264" y="155376"/>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94"/>
                      <a:pt x="265193" y="156984"/>
                      <a:pt x="262783" y="15939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6" name="Google Shape;2146;p48"/>
              <p:cNvSpPr/>
              <p:nvPr/>
            </p:nvSpPr>
            <p:spPr>
              <a:xfrm>
                <a:off x="469918" y="6448484"/>
                <a:ext cx="151758" cy="373623"/>
              </a:xfrm>
              <a:custGeom>
                <a:avLst/>
                <a:gdLst/>
                <a:ahLst/>
                <a:cxnLst/>
                <a:rect l="l" t="t" r="r" b="b"/>
                <a:pathLst>
                  <a:path w="151758" h="373623" extrusionOk="0">
                    <a:moveTo>
                      <a:pt x="145304" y="371921"/>
                    </a:moveTo>
                    <a:cubicBezTo>
                      <a:pt x="131024" y="348704"/>
                      <a:pt x="116029" y="323791"/>
                      <a:pt x="101213" y="297715"/>
                    </a:cubicBezTo>
                    <a:cubicBezTo>
                      <a:pt x="92109" y="297269"/>
                      <a:pt x="82916" y="296287"/>
                      <a:pt x="73723" y="294947"/>
                    </a:cubicBezTo>
                    <a:cubicBezTo>
                      <a:pt x="67565" y="294144"/>
                      <a:pt x="61496" y="293072"/>
                      <a:pt x="55516" y="292001"/>
                    </a:cubicBezTo>
                    <a:cubicBezTo>
                      <a:pt x="54891" y="291822"/>
                      <a:pt x="54266" y="291822"/>
                      <a:pt x="53730" y="291643"/>
                    </a:cubicBezTo>
                    <a:cubicBezTo>
                      <a:pt x="53641" y="291643"/>
                      <a:pt x="53641" y="291643"/>
                      <a:pt x="53641" y="291643"/>
                    </a:cubicBezTo>
                    <a:cubicBezTo>
                      <a:pt x="51767" y="287179"/>
                      <a:pt x="49893" y="282803"/>
                      <a:pt x="48018" y="278338"/>
                    </a:cubicBezTo>
                    <a:cubicBezTo>
                      <a:pt x="48911" y="278517"/>
                      <a:pt x="49714" y="278606"/>
                      <a:pt x="50517" y="278785"/>
                    </a:cubicBezTo>
                    <a:cubicBezTo>
                      <a:pt x="56497" y="279856"/>
                      <a:pt x="62388" y="281017"/>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3"/>
                      <a:pt x="7229" y="156001"/>
                    </a:cubicBezTo>
                    <a:cubicBezTo>
                      <a:pt x="6515" y="155734"/>
                      <a:pt x="5801" y="155466"/>
                      <a:pt x="5087" y="155109"/>
                    </a:cubicBezTo>
                    <a:cubicBezTo>
                      <a:pt x="3927" y="150733"/>
                      <a:pt x="2767" y="146179"/>
                      <a:pt x="1696" y="141893"/>
                    </a:cubicBezTo>
                    <a:cubicBezTo>
                      <a:pt x="3392" y="142607"/>
                      <a:pt x="5177" y="143232"/>
                      <a:pt x="6783" y="144036"/>
                    </a:cubicBezTo>
                    <a:cubicBezTo>
                      <a:pt x="11246" y="145821"/>
                      <a:pt x="15798" y="147607"/>
                      <a:pt x="20082" y="149572"/>
                    </a:cubicBezTo>
                    <a:cubicBezTo>
                      <a:pt x="24277" y="151269"/>
                      <a:pt x="28383" y="153055"/>
                      <a:pt x="32488" y="155109"/>
                    </a:cubicBezTo>
                    <a:cubicBezTo>
                      <a:pt x="25526" y="136892"/>
                      <a:pt x="19457" y="118497"/>
                      <a:pt x="14459" y="100101"/>
                    </a:cubicBezTo>
                    <a:cubicBezTo>
                      <a:pt x="14459" y="100013"/>
                      <a:pt x="14459" y="100013"/>
                      <a:pt x="14459" y="100013"/>
                    </a:cubicBezTo>
                    <a:cubicBezTo>
                      <a:pt x="10264" y="85189"/>
                      <a:pt x="6962" y="70544"/>
                      <a:pt x="4463" y="55721"/>
                    </a:cubicBezTo>
                    <a:cubicBezTo>
                      <a:pt x="2410" y="44380"/>
                      <a:pt x="893" y="33040"/>
                      <a:pt x="0" y="21699"/>
                    </a:cubicBezTo>
                    <a:cubicBezTo>
                      <a:pt x="4195" y="12680"/>
                      <a:pt x="10264" y="5268"/>
                      <a:pt x="18208" y="0"/>
                    </a:cubicBezTo>
                    <a:cubicBezTo>
                      <a:pt x="20082" y="13305"/>
                      <a:pt x="22135" y="26610"/>
                      <a:pt x="24366" y="39826"/>
                    </a:cubicBezTo>
                    <a:cubicBezTo>
                      <a:pt x="25080" y="44023"/>
                      <a:pt x="25883" y="48399"/>
                      <a:pt x="26597" y="52596"/>
                    </a:cubicBezTo>
                    <a:cubicBezTo>
                      <a:pt x="33470" y="90190"/>
                      <a:pt x="42485" y="127159"/>
                      <a:pt x="56587" y="164395"/>
                    </a:cubicBezTo>
                    <a:cubicBezTo>
                      <a:pt x="58729" y="169932"/>
                      <a:pt x="61049" y="175468"/>
                      <a:pt x="63281" y="181004"/>
                    </a:cubicBezTo>
                    <a:cubicBezTo>
                      <a:pt x="72027" y="169396"/>
                      <a:pt x="82202" y="158502"/>
                      <a:pt x="90592" y="146625"/>
                    </a:cubicBezTo>
                    <a:cubicBezTo>
                      <a:pt x="97465" y="136981"/>
                      <a:pt x="104337" y="127248"/>
                      <a:pt x="110853" y="117425"/>
                    </a:cubicBezTo>
                    <a:cubicBezTo>
                      <a:pt x="112459" y="114836"/>
                      <a:pt x="114155" y="112335"/>
                      <a:pt x="115762" y="109835"/>
                    </a:cubicBezTo>
                    <a:cubicBezTo>
                      <a:pt x="119689" y="103763"/>
                      <a:pt x="123527" y="97691"/>
                      <a:pt x="127186" y="91440"/>
                    </a:cubicBezTo>
                    <a:cubicBezTo>
                      <a:pt x="127543" y="90725"/>
                      <a:pt x="128257" y="90815"/>
                      <a:pt x="128614" y="91172"/>
                    </a:cubicBezTo>
                    <a:cubicBezTo>
                      <a:pt x="128971" y="91440"/>
                      <a:pt x="129060" y="91708"/>
                      <a:pt x="128882" y="92154"/>
                    </a:cubicBezTo>
                    <a:lnTo>
                      <a:pt x="128882" y="92243"/>
                    </a:lnTo>
                    <a:cubicBezTo>
                      <a:pt x="125490" y="100013"/>
                      <a:pt x="121920" y="108138"/>
                      <a:pt x="117904" y="116264"/>
                    </a:cubicBezTo>
                    <a:cubicBezTo>
                      <a:pt x="116565" y="119300"/>
                      <a:pt x="114958" y="122426"/>
                      <a:pt x="113352" y="125373"/>
                    </a:cubicBezTo>
                    <a:cubicBezTo>
                      <a:pt x="101213" y="149394"/>
                      <a:pt x="86129" y="173236"/>
                      <a:pt x="67118" y="190738"/>
                    </a:cubicBezTo>
                    <a:cubicBezTo>
                      <a:pt x="71403" y="201275"/>
                      <a:pt x="75955" y="211723"/>
                      <a:pt x="80596" y="221992"/>
                    </a:cubicBezTo>
                    <a:cubicBezTo>
                      <a:pt x="95680" y="205025"/>
                      <a:pt x="111656" y="188863"/>
                      <a:pt x="124776" y="170200"/>
                    </a:cubicBezTo>
                    <a:cubicBezTo>
                      <a:pt x="124776" y="170200"/>
                      <a:pt x="124776" y="170200"/>
                      <a:pt x="124776" y="170110"/>
                    </a:cubicBezTo>
                    <a:cubicBezTo>
                      <a:pt x="126026" y="168503"/>
                      <a:pt x="127007" y="166896"/>
                      <a:pt x="128168" y="165199"/>
                    </a:cubicBezTo>
                    <a:cubicBezTo>
                      <a:pt x="129507" y="163145"/>
                      <a:pt x="130935" y="161002"/>
                      <a:pt x="132273" y="158859"/>
                    </a:cubicBezTo>
                    <a:cubicBezTo>
                      <a:pt x="135040" y="154394"/>
                      <a:pt x="137807" y="149840"/>
                      <a:pt x="140663" y="145464"/>
                    </a:cubicBezTo>
                    <a:cubicBezTo>
                      <a:pt x="141199" y="148143"/>
                      <a:pt x="141734" y="150733"/>
                      <a:pt x="142091" y="153055"/>
                    </a:cubicBezTo>
                    <a:cubicBezTo>
                      <a:pt x="139414" y="156895"/>
                      <a:pt x="136736" y="160556"/>
                      <a:pt x="134058" y="164395"/>
                    </a:cubicBezTo>
                    <a:cubicBezTo>
                      <a:pt x="131292" y="168235"/>
                      <a:pt x="128703" y="171896"/>
                      <a:pt x="125936" y="175736"/>
                    </a:cubicBezTo>
                    <a:cubicBezTo>
                      <a:pt x="112816" y="194131"/>
                      <a:pt x="99339" y="212258"/>
                      <a:pt x="83898" y="229404"/>
                    </a:cubicBezTo>
                    <a:cubicBezTo>
                      <a:pt x="105319" y="276106"/>
                      <a:pt x="129150" y="321736"/>
                      <a:pt x="151374" y="368081"/>
                    </a:cubicBezTo>
                    <a:cubicBezTo>
                      <a:pt x="153248" y="372100"/>
                      <a:pt x="147803" y="375940"/>
                      <a:pt x="145304" y="37192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7" name="Google Shape;2147;p48"/>
              <p:cNvSpPr/>
              <p:nvPr/>
            </p:nvSpPr>
            <p:spPr>
              <a:xfrm>
                <a:off x="365759" y="6830496"/>
                <a:ext cx="188502" cy="448180"/>
              </a:xfrm>
              <a:custGeom>
                <a:avLst/>
                <a:gdLst/>
                <a:ahLst/>
                <a:cxnLst/>
                <a:rect l="l" t="t" r="r" b="b"/>
                <a:pathLst>
                  <a:path w="188502" h="448180" extrusionOk="0">
                    <a:moveTo>
                      <a:pt x="151284" y="443627"/>
                    </a:moveTo>
                    <a:cubicBezTo>
                      <a:pt x="150927" y="449253"/>
                      <a:pt x="142448" y="449967"/>
                      <a:pt x="142359" y="444074"/>
                    </a:cubicBezTo>
                    <a:cubicBezTo>
                      <a:pt x="142091" y="437912"/>
                      <a:pt x="141734" y="431751"/>
                      <a:pt x="141466" y="425679"/>
                    </a:cubicBezTo>
                    <a:cubicBezTo>
                      <a:pt x="104159" y="422553"/>
                      <a:pt x="66761" y="416302"/>
                      <a:pt x="29900" y="408712"/>
                    </a:cubicBezTo>
                    <a:cubicBezTo>
                      <a:pt x="29454" y="406658"/>
                      <a:pt x="29007" y="404515"/>
                      <a:pt x="28472" y="402461"/>
                    </a:cubicBezTo>
                    <a:cubicBezTo>
                      <a:pt x="66047" y="408712"/>
                      <a:pt x="103802" y="413891"/>
                      <a:pt x="141288" y="420231"/>
                    </a:cubicBezTo>
                    <a:cubicBezTo>
                      <a:pt x="139324" y="378083"/>
                      <a:pt x="136736" y="336203"/>
                      <a:pt x="132452" y="294680"/>
                    </a:cubicBezTo>
                    <a:cubicBezTo>
                      <a:pt x="89967" y="288518"/>
                      <a:pt x="47483" y="279410"/>
                      <a:pt x="5444" y="269409"/>
                    </a:cubicBezTo>
                    <a:cubicBezTo>
                      <a:pt x="4998" y="266373"/>
                      <a:pt x="4641" y="263336"/>
                      <a:pt x="4284" y="260301"/>
                    </a:cubicBezTo>
                    <a:cubicBezTo>
                      <a:pt x="47126" y="267623"/>
                      <a:pt x="89967" y="275838"/>
                      <a:pt x="131559" y="286733"/>
                    </a:cubicBezTo>
                    <a:cubicBezTo>
                      <a:pt x="129685" y="269409"/>
                      <a:pt x="127454" y="252264"/>
                      <a:pt x="125044" y="235029"/>
                    </a:cubicBezTo>
                    <a:cubicBezTo>
                      <a:pt x="93984" y="234940"/>
                      <a:pt x="62924" y="225207"/>
                      <a:pt x="32845" y="218331"/>
                    </a:cubicBezTo>
                    <a:cubicBezTo>
                      <a:pt x="22046" y="215831"/>
                      <a:pt x="11157" y="213420"/>
                      <a:pt x="446" y="210741"/>
                    </a:cubicBezTo>
                    <a:cubicBezTo>
                      <a:pt x="268" y="207526"/>
                      <a:pt x="0" y="204311"/>
                      <a:pt x="0" y="201097"/>
                    </a:cubicBezTo>
                    <a:cubicBezTo>
                      <a:pt x="14013" y="204401"/>
                      <a:pt x="28115" y="207794"/>
                      <a:pt x="42217" y="210919"/>
                    </a:cubicBezTo>
                    <a:cubicBezTo>
                      <a:pt x="69350" y="216813"/>
                      <a:pt x="98179" y="220117"/>
                      <a:pt x="124241" y="230029"/>
                    </a:cubicBezTo>
                    <a:cubicBezTo>
                      <a:pt x="118618" y="192971"/>
                      <a:pt x="111210" y="155913"/>
                      <a:pt x="101213" y="118854"/>
                    </a:cubicBezTo>
                    <a:cubicBezTo>
                      <a:pt x="90860" y="80814"/>
                      <a:pt x="79346" y="41523"/>
                      <a:pt x="64173" y="4018"/>
                    </a:cubicBezTo>
                    <a:cubicBezTo>
                      <a:pt x="66851" y="2501"/>
                      <a:pt x="69707" y="1161"/>
                      <a:pt x="72741" y="0"/>
                    </a:cubicBezTo>
                    <a:cubicBezTo>
                      <a:pt x="85505" y="30182"/>
                      <a:pt x="95769" y="61526"/>
                      <a:pt x="105051" y="92244"/>
                    </a:cubicBezTo>
                    <a:cubicBezTo>
                      <a:pt x="111031" y="112425"/>
                      <a:pt x="116654" y="132963"/>
                      <a:pt x="121831" y="153680"/>
                    </a:cubicBezTo>
                    <a:cubicBezTo>
                      <a:pt x="131649" y="120730"/>
                      <a:pt x="142091" y="87779"/>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2"/>
                      <a:pt x="169046" y="281107"/>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8"/>
                      <a:pt x="161905" y="297002"/>
                      <a:pt x="149410" y="309235"/>
                    </a:cubicBezTo>
                    <a:cubicBezTo>
                      <a:pt x="149321" y="309414"/>
                      <a:pt x="149142" y="309325"/>
                      <a:pt x="148964" y="309414"/>
                    </a:cubicBezTo>
                    <a:cubicBezTo>
                      <a:pt x="153248" y="354598"/>
                      <a:pt x="154408" y="399514"/>
                      <a:pt x="151284" y="44362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148" name="Google Shape;2148;p48"/>
          <p:cNvSpPr/>
          <p:nvPr/>
        </p:nvSpPr>
        <p:spPr>
          <a:xfrm>
            <a:off x="642361" y="6036091"/>
            <a:ext cx="1106332" cy="1456087"/>
          </a:xfrm>
          <a:custGeom>
            <a:avLst/>
            <a:gdLst/>
            <a:ahLst/>
            <a:cxnLst/>
            <a:rect l="l" t="t" r="r" b="b"/>
            <a:pathLst>
              <a:path w="1125084" h="1480766" extrusionOk="0">
                <a:moveTo>
                  <a:pt x="1073570" y="408537"/>
                </a:moveTo>
                <a:cubicBezTo>
                  <a:pt x="1094812" y="388267"/>
                  <a:pt x="1139439" y="335224"/>
                  <a:pt x="1120517" y="301917"/>
                </a:cubicBezTo>
                <a:cubicBezTo>
                  <a:pt x="1095258" y="257625"/>
                  <a:pt x="1020910" y="316650"/>
                  <a:pt x="997347" y="332546"/>
                </a:cubicBezTo>
                <a:cubicBezTo>
                  <a:pt x="965038" y="354155"/>
                  <a:pt x="932193" y="379962"/>
                  <a:pt x="907380" y="411127"/>
                </a:cubicBezTo>
                <a:cubicBezTo>
                  <a:pt x="930140" y="338707"/>
                  <a:pt x="948526" y="265037"/>
                  <a:pt x="962360" y="190921"/>
                </a:cubicBezTo>
                <a:cubicBezTo>
                  <a:pt x="967537" y="173240"/>
                  <a:pt x="970839" y="154666"/>
                  <a:pt x="971821" y="136003"/>
                </a:cubicBezTo>
                <a:cubicBezTo>
                  <a:pt x="972178" y="133771"/>
                  <a:pt x="972535" y="131538"/>
                  <a:pt x="972803" y="129216"/>
                </a:cubicBezTo>
                <a:cubicBezTo>
                  <a:pt x="972446" y="116626"/>
                  <a:pt x="971285" y="106178"/>
                  <a:pt x="970482" y="99838"/>
                </a:cubicBezTo>
                <a:cubicBezTo>
                  <a:pt x="969947" y="95819"/>
                  <a:pt x="969500" y="93498"/>
                  <a:pt x="969500" y="93498"/>
                </a:cubicBezTo>
                <a:lnTo>
                  <a:pt x="969233" y="91533"/>
                </a:lnTo>
                <a:cubicBezTo>
                  <a:pt x="967715" y="83229"/>
                  <a:pt x="965752" y="75103"/>
                  <a:pt x="963163" y="67334"/>
                </a:cubicBezTo>
                <a:cubicBezTo>
                  <a:pt x="954952" y="43938"/>
                  <a:pt x="927551" y="-6604"/>
                  <a:pt x="896848" y="718"/>
                </a:cubicBezTo>
                <a:cubicBezTo>
                  <a:pt x="863200" y="8844"/>
                  <a:pt x="856863" y="58672"/>
                  <a:pt x="858916" y="85997"/>
                </a:cubicBezTo>
                <a:cubicBezTo>
                  <a:pt x="864003" y="155291"/>
                  <a:pt x="912111" y="206012"/>
                  <a:pt x="930229" y="270752"/>
                </a:cubicBezTo>
                <a:cubicBezTo>
                  <a:pt x="931032" y="273520"/>
                  <a:pt x="865342" y="503460"/>
                  <a:pt x="814824" y="611598"/>
                </a:cubicBezTo>
                <a:cubicBezTo>
                  <a:pt x="824285" y="547751"/>
                  <a:pt x="836870" y="307453"/>
                  <a:pt x="764486" y="333171"/>
                </a:cubicBezTo>
                <a:cubicBezTo>
                  <a:pt x="723965" y="347458"/>
                  <a:pt x="728695" y="425415"/>
                  <a:pt x="731551" y="455865"/>
                </a:cubicBezTo>
                <a:cubicBezTo>
                  <a:pt x="737442" y="518283"/>
                  <a:pt x="759844" y="588470"/>
                  <a:pt x="803846" y="634726"/>
                </a:cubicBezTo>
                <a:cubicBezTo>
                  <a:pt x="757970" y="729560"/>
                  <a:pt x="704418" y="820374"/>
                  <a:pt x="643547" y="905653"/>
                </a:cubicBezTo>
                <a:cubicBezTo>
                  <a:pt x="633016" y="920298"/>
                  <a:pt x="622216" y="934764"/>
                  <a:pt x="611327" y="949051"/>
                </a:cubicBezTo>
                <a:cubicBezTo>
                  <a:pt x="640780" y="875739"/>
                  <a:pt x="703079" y="668570"/>
                  <a:pt x="611327" y="685089"/>
                </a:cubicBezTo>
                <a:cubicBezTo>
                  <a:pt x="571877" y="692144"/>
                  <a:pt x="564558" y="757241"/>
                  <a:pt x="563398" y="787603"/>
                </a:cubicBezTo>
                <a:cubicBezTo>
                  <a:pt x="560810" y="850021"/>
                  <a:pt x="576607" y="916636"/>
                  <a:pt x="588032" y="978787"/>
                </a:cubicBezTo>
                <a:cubicBezTo>
                  <a:pt x="543405" y="1034419"/>
                  <a:pt x="495922" y="1086568"/>
                  <a:pt x="445673" y="1135771"/>
                </a:cubicBezTo>
                <a:cubicBezTo>
                  <a:pt x="439693" y="1140504"/>
                  <a:pt x="434159" y="1145772"/>
                  <a:pt x="429339" y="1151844"/>
                </a:cubicBezTo>
                <a:cubicBezTo>
                  <a:pt x="384534" y="1194707"/>
                  <a:pt x="337766" y="1235426"/>
                  <a:pt x="289033" y="1274092"/>
                </a:cubicBezTo>
                <a:cubicBezTo>
                  <a:pt x="301618" y="1179259"/>
                  <a:pt x="338658" y="1092998"/>
                  <a:pt x="358026" y="999147"/>
                </a:cubicBezTo>
                <a:cubicBezTo>
                  <a:pt x="364185" y="969679"/>
                  <a:pt x="384891" y="885561"/>
                  <a:pt x="329465" y="889669"/>
                </a:cubicBezTo>
                <a:cubicBezTo>
                  <a:pt x="277877" y="893509"/>
                  <a:pt x="251279" y="987806"/>
                  <a:pt x="245656" y="1026204"/>
                </a:cubicBezTo>
                <a:cubicBezTo>
                  <a:pt x="239587" y="1068977"/>
                  <a:pt x="243960" y="1111928"/>
                  <a:pt x="249762" y="1154434"/>
                </a:cubicBezTo>
                <a:cubicBezTo>
                  <a:pt x="255563" y="1195778"/>
                  <a:pt x="259758" y="1240070"/>
                  <a:pt x="271004" y="1280879"/>
                </a:cubicBezTo>
                <a:cubicBezTo>
                  <a:pt x="270915" y="1283379"/>
                  <a:pt x="271004" y="1285969"/>
                  <a:pt x="270915" y="1288469"/>
                </a:cubicBezTo>
                <a:cubicBezTo>
                  <a:pt x="230126" y="1320258"/>
                  <a:pt x="188088" y="1350619"/>
                  <a:pt x="145068" y="1379819"/>
                </a:cubicBezTo>
                <a:cubicBezTo>
                  <a:pt x="144264" y="1379998"/>
                  <a:pt x="143372" y="1380266"/>
                  <a:pt x="142658" y="1380534"/>
                </a:cubicBezTo>
                <a:cubicBezTo>
                  <a:pt x="139891" y="1381248"/>
                  <a:pt x="138374" y="1382945"/>
                  <a:pt x="137660" y="1384909"/>
                </a:cubicBezTo>
                <a:cubicBezTo>
                  <a:pt x="93836" y="1414466"/>
                  <a:pt x="48763" y="1442952"/>
                  <a:pt x="2887" y="1470366"/>
                </a:cubicBezTo>
                <a:cubicBezTo>
                  <a:pt x="-3361" y="1474028"/>
                  <a:pt x="1548" y="1483136"/>
                  <a:pt x="7975" y="1480189"/>
                </a:cubicBezTo>
                <a:cubicBezTo>
                  <a:pt x="59920" y="1456347"/>
                  <a:pt x="109991" y="1429468"/>
                  <a:pt x="158456" y="1400179"/>
                </a:cubicBezTo>
                <a:cubicBezTo>
                  <a:pt x="234857" y="1431165"/>
                  <a:pt x="332410" y="1437326"/>
                  <a:pt x="413631" y="1430987"/>
                </a:cubicBezTo>
                <a:cubicBezTo>
                  <a:pt x="455044" y="1427772"/>
                  <a:pt x="562505" y="1413127"/>
                  <a:pt x="575447" y="1359995"/>
                </a:cubicBezTo>
                <a:cubicBezTo>
                  <a:pt x="589371" y="1302845"/>
                  <a:pt x="486551" y="1312132"/>
                  <a:pt x="456919" y="1315883"/>
                </a:cubicBezTo>
                <a:cubicBezTo>
                  <a:pt x="379090" y="1325795"/>
                  <a:pt x="298226" y="1341690"/>
                  <a:pt x="220130" y="1360531"/>
                </a:cubicBezTo>
                <a:cubicBezTo>
                  <a:pt x="295995" y="1309454"/>
                  <a:pt x="366773" y="1251678"/>
                  <a:pt x="432553" y="1188545"/>
                </a:cubicBezTo>
                <a:cubicBezTo>
                  <a:pt x="512613" y="1190063"/>
                  <a:pt x="595440" y="1184170"/>
                  <a:pt x="671394" y="1157827"/>
                </a:cubicBezTo>
                <a:cubicBezTo>
                  <a:pt x="704240" y="1146397"/>
                  <a:pt x="795635" y="1109785"/>
                  <a:pt x="782693" y="1061119"/>
                </a:cubicBezTo>
                <a:cubicBezTo>
                  <a:pt x="768413" y="1007183"/>
                  <a:pt x="672198" y="1027008"/>
                  <a:pt x="639352" y="1039688"/>
                </a:cubicBezTo>
                <a:cubicBezTo>
                  <a:pt x="600349" y="1054779"/>
                  <a:pt x="562505" y="1074245"/>
                  <a:pt x="524841" y="1092998"/>
                </a:cubicBezTo>
                <a:cubicBezTo>
                  <a:pt x="591334" y="1018345"/>
                  <a:pt x="651312" y="937800"/>
                  <a:pt x="704597" y="852789"/>
                </a:cubicBezTo>
                <a:cubicBezTo>
                  <a:pt x="766003" y="845824"/>
                  <a:pt x="827320" y="825911"/>
                  <a:pt x="880158" y="794211"/>
                </a:cubicBezTo>
                <a:cubicBezTo>
                  <a:pt x="909879" y="776441"/>
                  <a:pt x="992260" y="726791"/>
                  <a:pt x="978872" y="683303"/>
                </a:cubicBezTo>
                <a:cubicBezTo>
                  <a:pt x="966198" y="642227"/>
                  <a:pt x="895956" y="673302"/>
                  <a:pt x="872304" y="684375"/>
                </a:cubicBezTo>
                <a:cubicBezTo>
                  <a:pt x="829641" y="704556"/>
                  <a:pt x="787959" y="736346"/>
                  <a:pt x="752347" y="771976"/>
                </a:cubicBezTo>
                <a:cubicBezTo>
                  <a:pt x="799919" y="686876"/>
                  <a:pt x="840797" y="597936"/>
                  <a:pt x="874803" y="506585"/>
                </a:cubicBezTo>
                <a:cubicBezTo>
                  <a:pt x="943171" y="482297"/>
                  <a:pt x="1020018" y="459794"/>
                  <a:pt x="1073570" y="408537"/>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49" name="Google Shape;2149;p48"/>
          <p:cNvGrpSpPr/>
          <p:nvPr/>
        </p:nvGrpSpPr>
        <p:grpSpPr>
          <a:xfrm>
            <a:off x="9794526" y="763928"/>
            <a:ext cx="1637553" cy="2190303"/>
            <a:chOff x="5049205" y="2137340"/>
            <a:chExt cx="1509972" cy="2627497"/>
          </a:xfrm>
        </p:grpSpPr>
        <p:sp>
          <p:nvSpPr>
            <p:cNvPr id="2150" name="Google Shape;2150;p48"/>
            <p:cNvSpPr/>
            <p:nvPr/>
          </p:nvSpPr>
          <p:spPr>
            <a:xfrm>
              <a:off x="5284125" y="3168549"/>
              <a:ext cx="1087537" cy="904080"/>
            </a:xfrm>
            <a:custGeom>
              <a:avLst/>
              <a:gdLst/>
              <a:ahLst/>
              <a:cxnLst/>
              <a:rect l="l" t="t" r="r" b="b"/>
              <a:pathLst>
                <a:path w="1087537" h="904080" extrusionOk="0">
                  <a:moveTo>
                    <a:pt x="1082301" y="545626"/>
                  </a:moveTo>
                  <a:cubicBezTo>
                    <a:pt x="1005734" y="301931"/>
                    <a:pt x="666124" y="263393"/>
                    <a:pt x="666124" y="263393"/>
                  </a:cubicBezTo>
                  <a:lnTo>
                    <a:pt x="643705" y="45675"/>
                  </a:lnTo>
                  <a:lnTo>
                    <a:pt x="563813" y="15320"/>
                  </a:lnTo>
                  <a:lnTo>
                    <a:pt x="563813" y="0"/>
                  </a:lnTo>
                  <a:lnTo>
                    <a:pt x="543769" y="7612"/>
                  </a:lnTo>
                  <a:lnTo>
                    <a:pt x="523725" y="0"/>
                  </a:lnTo>
                  <a:lnTo>
                    <a:pt x="523725" y="15320"/>
                  </a:lnTo>
                  <a:lnTo>
                    <a:pt x="443833" y="45675"/>
                  </a:lnTo>
                  <a:lnTo>
                    <a:pt x="421414" y="263393"/>
                  </a:lnTo>
                  <a:cubicBezTo>
                    <a:pt x="421414" y="263393"/>
                    <a:pt x="81803" y="301931"/>
                    <a:pt x="5236" y="545626"/>
                  </a:cubicBezTo>
                  <a:cubicBezTo>
                    <a:pt x="-46441" y="710247"/>
                    <a:pt x="295924" y="815395"/>
                    <a:pt x="523820" y="891044"/>
                  </a:cubicBezTo>
                  <a:lnTo>
                    <a:pt x="523820" y="904080"/>
                  </a:lnTo>
                  <a:cubicBezTo>
                    <a:pt x="530374" y="901987"/>
                    <a:pt x="537119" y="899798"/>
                    <a:pt x="543864" y="897610"/>
                  </a:cubicBezTo>
                  <a:cubicBezTo>
                    <a:pt x="550703" y="899798"/>
                    <a:pt x="557353" y="901987"/>
                    <a:pt x="563908" y="904080"/>
                  </a:cubicBezTo>
                  <a:lnTo>
                    <a:pt x="563908" y="891044"/>
                  </a:lnTo>
                  <a:cubicBezTo>
                    <a:pt x="791613" y="815395"/>
                    <a:pt x="1133979" y="710247"/>
                    <a:pt x="1082301" y="545626"/>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1" name="Google Shape;2151;p48"/>
            <p:cNvSpPr/>
            <p:nvPr/>
          </p:nvSpPr>
          <p:spPr>
            <a:xfrm>
              <a:off x="5284030" y="3434511"/>
              <a:ext cx="1087632" cy="638213"/>
            </a:xfrm>
            <a:custGeom>
              <a:avLst/>
              <a:gdLst/>
              <a:ahLst/>
              <a:cxnLst/>
              <a:rect l="l" t="t" r="r" b="b"/>
              <a:pathLst>
                <a:path w="1087632" h="638213" extrusionOk="0">
                  <a:moveTo>
                    <a:pt x="1082396" y="279664"/>
                  </a:moveTo>
                  <a:cubicBezTo>
                    <a:pt x="1020079" y="81359"/>
                    <a:pt x="783539" y="18936"/>
                    <a:pt x="697662" y="2569"/>
                  </a:cubicBezTo>
                  <a:cubicBezTo>
                    <a:pt x="658049" y="34542"/>
                    <a:pt x="608271" y="54144"/>
                    <a:pt x="557353" y="55095"/>
                  </a:cubicBezTo>
                  <a:cubicBezTo>
                    <a:pt x="501971" y="56237"/>
                    <a:pt x="447063" y="35398"/>
                    <a:pt x="404505" y="0"/>
                  </a:cubicBezTo>
                  <a:cubicBezTo>
                    <a:pt x="335158" y="11514"/>
                    <a:pt x="71544" y="68608"/>
                    <a:pt x="5236" y="279760"/>
                  </a:cubicBezTo>
                  <a:cubicBezTo>
                    <a:pt x="-46441" y="444380"/>
                    <a:pt x="295924" y="549528"/>
                    <a:pt x="523820" y="625177"/>
                  </a:cubicBezTo>
                  <a:lnTo>
                    <a:pt x="523820" y="638214"/>
                  </a:lnTo>
                  <a:cubicBezTo>
                    <a:pt x="530374" y="636120"/>
                    <a:pt x="537119" y="633932"/>
                    <a:pt x="543864" y="631743"/>
                  </a:cubicBezTo>
                  <a:cubicBezTo>
                    <a:pt x="550704" y="633932"/>
                    <a:pt x="557353" y="636120"/>
                    <a:pt x="563908" y="638214"/>
                  </a:cubicBezTo>
                  <a:lnTo>
                    <a:pt x="563908" y="625177"/>
                  </a:lnTo>
                  <a:cubicBezTo>
                    <a:pt x="791708" y="549433"/>
                    <a:pt x="1134074" y="444285"/>
                    <a:pt x="1082396" y="279664"/>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2" name="Google Shape;2152;p48"/>
            <p:cNvSpPr/>
            <p:nvPr/>
          </p:nvSpPr>
          <p:spPr>
            <a:xfrm>
              <a:off x="5283935" y="3451925"/>
              <a:ext cx="1087727" cy="620609"/>
            </a:xfrm>
            <a:custGeom>
              <a:avLst/>
              <a:gdLst/>
              <a:ahLst/>
              <a:cxnLst/>
              <a:rect l="l" t="t" r="r" b="b"/>
              <a:pathLst>
                <a:path w="1087727" h="620609" extrusionOk="0">
                  <a:moveTo>
                    <a:pt x="1082491" y="262251"/>
                  </a:moveTo>
                  <a:cubicBezTo>
                    <a:pt x="1036513" y="116091"/>
                    <a:pt x="896014" y="43772"/>
                    <a:pt x="790853" y="9230"/>
                  </a:cubicBezTo>
                  <a:cubicBezTo>
                    <a:pt x="789523" y="10848"/>
                    <a:pt x="788288" y="12465"/>
                    <a:pt x="786958" y="13988"/>
                  </a:cubicBezTo>
                  <a:cubicBezTo>
                    <a:pt x="740220" y="68608"/>
                    <a:pt x="681228" y="115805"/>
                    <a:pt x="611596" y="133409"/>
                  </a:cubicBezTo>
                  <a:cubicBezTo>
                    <a:pt x="540064" y="151584"/>
                    <a:pt x="460647" y="135693"/>
                    <a:pt x="401465" y="91445"/>
                  </a:cubicBezTo>
                  <a:cubicBezTo>
                    <a:pt x="369641" y="67656"/>
                    <a:pt x="344087" y="35779"/>
                    <a:pt x="326703" y="0"/>
                  </a:cubicBezTo>
                  <a:cubicBezTo>
                    <a:pt x="220212" y="30069"/>
                    <a:pt x="55679" y="101532"/>
                    <a:pt x="5236" y="262156"/>
                  </a:cubicBezTo>
                  <a:cubicBezTo>
                    <a:pt x="-46441" y="426776"/>
                    <a:pt x="295924" y="531924"/>
                    <a:pt x="523820" y="607573"/>
                  </a:cubicBezTo>
                  <a:lnTo>
                    <a:pt x="523820" y="620610"/>
                  </a:lnTo>
                  <a:cubicBezTo>
                    <a:pt x="530374" y="618516"/>
                    <a:pt x="537119" y="616328"/>
                    <a:pt x="543864" y="614139"/>
                  </a:cubicBezTo>
                  <a:cubicBezTo>
                    <a:pt x="550703" y="616328"/>
                    <a:pt x="557353" y="618516"/>
                    <a:pt x="563908" y="620610"/>
                  </a:cubicBezTo>
                  <a:lnTo>
                    <a:pt x="563908" y="607573"/>
                  </a:lnTo>
                  <a:cubicBezTo>
                    <a:pt x="791803" y="532019"/>
                    <a:pt x="1134169" y="426871"/>
                    <a:pt x="1082491" y="262251"/>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3" name="Google Shape;2153;p48"/>
            <p:cNvSpPr/>
            <p:nvPr/>
          </p:nvSpPr>
          <p:spPr>
            <a:xfrm>
              <a:off x="6168649" y="3509222"/>
              <a:ext cx="65337" cy="436966"/>
            </a:xfrm>
            <a:custGeom>
              <a:avLst/>
              <a:gdLst/>
              <a:ahLst/>
              <a:cxnLst/>
              <a:rect l="l" t="t" r="r" b="b"/>
              <a:pathLst>
                <a:path w="65337" h="436966" extrusionOk="0">
                  <a:moveTo>
                    <a:pt x="20325" y="3412"/>
                  </a:moveTo>
                  <a:cubicBezTo>
                    <a:pt x="-16154" y="147098"/>
                    <a:pt x="-3234" y="298968"/>
                    <a:pt x="56708" y="434470"/>
                  </a:cubicBezTo>
                  <a:cubicBezTo>
                    <a:pt x="59178" y="440084"/>
                    <a:pt x="67348" y="435232"/>
                    <a:pt x="64878" y="429712"/>
                  </a:cubicBezTo>
                  <a:cubicBezTo>
                    <a:pt x="6075" y="296589"/>
                    <a:pt x="-6369" y="147003"/>
                    <a:pt x="29444" y="5981"/>
                  </a:cubicBezTo>
                  <a:cubicBezTo>
                    <a:pt x="30964" y="-14"/>
                    <a:pt x="21750" y="-2583"/>
                    <a:pt x="20325" y="3412"/>
                  </a:cubicBezTo>
                  <a:lnTo>
                    <a:pt x="20325" y="3412"/>
                  </a:ln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4" name="Google Shape;2154;p48"/>
            <p:cNvSpPr/>
            <p:nvPr/>
          </p:nvSpPr>
          <p:spPr>
            <a:xfrm>
              <a:off x="5468144" y="3505307"/>
              <a:ext cx="39321" cy="433627"/>
            </a:xfrm>
            <a:custGeom>
              <a:avLst/>
              <a:gdLst/>
              <a:ahLst/>
              <a:cxnLst/>
              <a:rect l="l" t="t" r="r" b="b"/>
              <a:pathLst>
                <a:path w="39321" h="433627" extrusionOk="0">
                  <a:moveTo>
                    <a:pt x="4560" y="429536"/>
                  </a:moveTo>
                  <a:cubicBezTo>
                    <a:pt x="7410" y="430868"/>
                    <a:pt x="10260" y="432295"/>
                    <a:pt x="13204" y="433627"/>
                  </a:cubicBezTo>
                  <a:cubicBezTo>
                    <a:pt x="49303" y="291749"/>
                    <a:pt x="48163" y="141593"/>
                    <a:pt x="8645" y="0"/>
                  </a:cubicBezTo>
                  <a:cubicBezTo>
                    <a:pt x="5795" y="1522"/>
                    <a:pt x="2945" y="3140"/>
                    <a:pt x="0" y="4758"/>
                  </a:cubicBezTo>
                  <a:cubicBezTo>
                    <a:pt x="38283" y="143401"/>
                    <a:pt x="39613" y="290512"/>
                    <a:pt x="4560" y="429536"/>
                  </a:cubicBez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5" name="Google Shape;2155;p48"/>
            <p:cNvSpPr/>
            <p:nvPr/>
          </p:nvSpPr>
          <p:spPr>
            <a:xfrm>
              <a:off x="5712284" y="3168644"/>
              <a:ext cx="232170" cy="214717"/>
            </a:xfrm>
            <a:custGeom>
              <a:avLst/>
              <a:gdLst/>
              <a:ahLst/>
              <a:cxnLst/>
              <a:rect l="l" t="t" r="r" b="b"/>
              <a:pathLst>
                <a:path w="232170" h="214717" extrusionOk="0">
                  <a:moveTo>
                    <a:pt x="232170" y="207251"/>
                  </a:moveTo>
                  <a:lnTo>
                    <a:pt x="215546" y="45675"/>
                  </a:lnTo>
                  <a:lnTo>
                    <a:pt x="135654" y="15320"/>
                  </a:lnTo>
                  <a:lnTo>
                    <a:pt x="135654" y="0"/>
                  </a:lnTo>
                  <a:lnTo>
                    <a:pt x="115610" y="7613"/>
                  </a:lnTo>
                  <a:lnTo>
                    <a:pt x="95566" y="0"/>
                  </a:lnTo>
                  <a:lnTo>
                    <a:pt x="95566" y="15320"/>
                  </a:lnTo>
                  <a:lnTo>
                    <a:pt x="15674" y="45675"/>
                  </a:lnTo>
                  <a:lnTo>
                    <a:pt x="0" y="198020"/>
                  </a:lnTo>
                  <a:cubicBezTo>
                    <a:pt x="75522" y="216671"/>
                    <a:pt x="155128" y="219621"/>
                    <a:pt x="232170" y="207251"/>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6" name="Google Shape;2156;p48"/>
            <p:cNvSpPr/>
            <p:nvPr/>
          </p:nvSpPr>
          <p:spPr>
            <a:xfrm>
              <a:off x="5207762" y="2137340"/>
              <a:ext cx="1141960" cy="807496"/>
            </a:xfrm>
            <a:custGeom>
              <a:avLst/>
              <a:gdLst/>
              <a:ahLst/>
              <a:cxnLst/>
              <a:rect l="l" t="t" r="r" b="b"/>
              <a:pathLst>
                <a:path w="1141960" h="807496" extrusionOk="0">
                  <a:moveTo>
                    <a:pt x="1036215" y="807497"/>
                  </a:moveTo>
                  <a:cubicBezTo>
                    <a:pt x="1083333" y="774573"/>
                    <a:pt x="1112021" y="720048"/>
                    <a:pt x="1125131" y="664001"/>
                  </a:cubicBezTo>
                  <a:cubicBezTo>
                    <a:pt x="1145365" y="577884"/>
                    <a:pt x="1165314" y="408982"/>
                    <a:pt x="1070033" y="356741"/>
                  </a:cubicBezTo>
                  <a:cubicBezTo>
                    <a:pt x="1060154" y="351317"/>
                    <a:pt x="1049134" y="347130"/>
                    <a:pt x="1041629" y="338661"/>
                  </a:cubicBezTo>
                  <a:cubicBezTo>
                    <a:pt x="1022440" y="316966"/>
                    <a:pt x="1036784" y="283851"/>
                    <a:pt x="1043814" y="255780"/>
                  </a:cubicBezTo>
                  <a:cubicBezTo>
                    <a:pt x="1057684" y="200304"/>
                    <a:pt x="1033460" y="125987"/>
                    <a:pt x="983207" y="95918"/>
                  </a:cubicBezTo>
                  <a:cubicBezTo>
                    <a:pt x="947963" y="74793"/>
                    <a:pt x="905500" y="67751"/>
                    <a:pt x="864557" y="70606"/>
                  </a:cubicBezTo>
                  <a:cubicBezTo>
                    <a:pt x="806799" y="74603"/>
                    <a:pt x="745432" y="96774"/>
                    <a:pt x="693564" y="71082"/>
                  </a:cubicBezTo>
                  <a:cubicBezTo>
                    <a:pt x="639226" y="44153"/>
                    <a:pt x="610633" y="0"/>
                    <a:pt x="544420" y="0"/>
                  </a:cubicBezTo>
                  <a:cubicBezTo>
                    <a:pt x="483813" y="0"/>
                    <a:pt x="423110" y="23884"/>
                    <a:pt x="378462" y="64897"/>
                  </a:cubicBezTo>
                  <a:cubicBezTo>
                    <a:pt x="362883" y="79170"/>
                    <a:pt x="348254" y="96013"/>
                    <a:pt x="328209" y="102483"/>
                  </a:cubicBezTo>
                  <a:cubicBezTo>
                    <a:pt x="303320" y="110572"/>
                    <a:pt x="276627" y="100675"/>
                    <a:pt x="250978" y="95727"/>
                  </a:cubicBezTo>
                  <a:cubicBezTo>
                    <a:pt x="191415" y="84309"/>
                    <a:pt x="127198" y="100675"/>
                    <a:pt x="80460" y="139404"/>
                  </a:cubicBezTo>
                  <a:cubicBezTo>
                    <a:pt x="11683" y="196308"/>
                    <a:pt x="-33725" y="338661"/>
                    <a:pt x="31822" y="413740"/>
                  </a:cubicBezTo>
                  <a:cubicBezTo>
                    <a:pt x="55761" y="441145"/>
                    <a:pt x="94614" y="458463"/>
                    <a:pt x="103544" y="493766"/>
                  </a:cubicBezTo>
                  <a:cubicBezTo>
                    <a:pt x="110384" y="520886"/>
                    <a:pt x="96609" y="548291"/>
                    <a:pt x="88819" y="575220"/>
                  </a:cubicBezTo>
                  <a:cubicBezTo>
                    <a:pt x="76090" y="618992"/>
                    <a:pt x="80175" y="668949"/>
                    <a:pt x="106109" y="706441"/>
                  </a:cubicBezTo>
                  <a:cubicBezTo>
                    <a:pt x="132043" y="743932"/>
                    <a:pt x="181346" y="765913"/>
                    <a:pt x="225139" y="753543"/>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7" name="Google Shape;2157;p48"/>
            <p:cNvSpPr/>
            <p:nvPr/>
          </p:nvSpPr>
          <p:spPr>
            <a:xfrm>
              <a:off x="5352469" y="2824840"/>
              <a:ext cx="150823" cy="277554"/>
            </a:xfrm>
            <a:custGeom>
              <a:avLst/>
              <a:gdLst/>
              <a:ahLst/>
              <a:cxnLst/>
              <a:rect l="l" t="t" r="r" b="b"/>
              <a:pathLst>
                <a:path w="150823" h="277554" extrusionOk="0">
                  <a:moveTo>
                    <a:pt x="122229" y="9806"/>
                  </a:moveTo>
                  <a:cubicBezTo>
                    <a:pt x="98195" y="-5514"/>
                    <a:pt x="64947" y="-2089"/>
                    <a:pt x="41768" y="14564"/>
                  </a:cubicBezTo>
                  <a:cubicBezTo>
                    <a:pt x="18589" y="31216"/>
                    <a:pt x="4909" y="58906"/>
                    <a:pt x="1204" y="87263"/>
                  </a:cubicBezTo>
                  <a:cubicBezTo>
                    <a:pt x="-2501" y="115620"/>
                    <a:pt x="2724" y="144452"/>
                    <a:pt x="11654" y="171571"/>
                  </a:cubicBezTo>
                  <a:cubicBezTo>
                    <a:pt x="21723" y="202021"/>
                    <a:pt x="36923" y="231805"/>
                    <a:pt x="61337" y="252645"/>
                  </a:cubicBezTo>
                  <a:cubicBezTo>
                    <a:pt x="85751" y="273484"/>
                    <a:pt x="120519" y="283951"/>
                    <a:pt x="150823"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8" name="Google Shape;2158;p48"/>
            <p:cNvSpPr/>
            <p:nvPr/>
          </p:nvSpPr>
          <p:spPr>
            <a:xfrm>
              <a:off x="6154490" y="2824840"/>
              <a:ext cx="150812" cy="277554"/>
            </a:xfrm>
            <a:custGeom>
              <a:avLst/>
              <a:gdLst/>
              <a:ahLst/>
              <a:cxnLst/>
              <a:rect l="l" t="t" r="r" b="b"/>
              <a:pathLst>
                <a:path w="150812" h="277554" extrusionOk="0">
                  <a:moveTo>
                    <a:pt x="28594" y="9806"/>
                  </a:moveTo>
                  <a:cubicBezTo>
                    <a:pt x="52628" y="-5514"/>
                    <a:pt x="85876" y="-2089"/>
                    <a:pt x="109055" y="14564"/>
                  </a:cubicBezTo>
                  <a:cubicBezTo>
                    <a:pt x="132234" y="31216"/>
                    <a:pt x="145914" y="58906"/>
                    <a:pt x="149619" y="87263"/>
                  </a:cubicBezTo>
                  <a:cubicBezTo>
                    <a:pt x="153324" y="115620"/>
                    <a:pt x="148004" y="144452"/>
                    <a:pt x="139169" y="171571"/>
                  </a:cubicBezTo>
                  <a:cubicBezTo>
                    <a:pt x="129100" y="202021"/>
                    <a:pt x="113900" y="231805"/>
                    <a:pt x="89486" y="252645"/>
                  </a:cubicBezTo>
                  <a:cubicBezTo>
                    <a:pt x="65072" y="273484"/>
                    <a:pt x="30304" y="283951"/>
                    <a:pt x="0"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59" name="Google Shape;2159;p48"/>
            <p:cNvGrpSpPr/>
            <p:nvPr/>
          </p:nvGrpSpPr>
          <p:grpSpPr>
            <a:xfrm>
              <a:off x="5392030" y="2892864"/>
              <a:ext cx="870269" cy="168415"/>
              <a:chOff x="5392030" y="2892864"/>
              <a:chExt cx="870269" cy="168415"/>
            </a:xfrm>
          </p:grpSpPr>
          <p:sp>
            <p:nvSpPr>
              <p:cNvPr id="2160" name="Google Shape;2160;p48"/>
              <p:cNvSpPr/>
              <p:nvPr/>
            </p:nvSpPr>
            <p:spPr>
              <a:xfrm>
                <a:off x="5392030" y="2892864"/>
                <a:ext cx="114799" cy="168389"/>
              </a:xfrm>
              <a:custGeom>
                <a:avLst/>
                <a:gdLst/>
                <a:ahLst/>
                <a:cxnLst/>
                <a:rect l="l" t="t" r="r" b="b"/>
                <a:pathLst>
                  <a:path w="114799" h="168389" extrusionOk="0">
                    <a:moveTo>
                      <a:pt x="2492" y="8677"/>
                    </a:moveTo>
                    <a:cubicBezTo>
                      <a:pt x="66234" y="35891"/>
                      <a:pt x="87798" y="103643"/>
                      <a:pt x="105467" y="165019"/>
                    </a:cubicBezTo>
                    <a:cubicBezTo>
                      <a:pt x="107177" y="170918"/>
                      <a:pt x="116297" y="168444"/>
                      <a:pt x="114587" y="162449"/>
                    </a:cubicBezTo>
                    <a:cubicBezTo>
                      <a:pt x="96253" y="98790"/>
                      <a:pt x="73169" y="28564"/>
                      <a:pt x="7242" y="398"/>
                    </a:cubicBezTo>
                    <a:cubicBezTo>
                      <a:pt x="1732" y="-1886"/>
                      <a:pt x="-3113" y="6298"/>
                      <a:pt x="2492" y="8677"/>
                    </a:cubicBezTo>
                    <a:lnTo>
                      <a:pt x="2492" y="867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1" name="Google Shape;2161;p48"/>
              <p:cNvSpPr/>
              <p:nvPr/>
            </p:nvSpPr>
            <p:spPr>
              <a:xfrm>
                <a:off x="6147440" y="2892928"/>
                <a:ext cx="114859" cy="168351"/>
              </a:xfrm>
              <a:custGeom>
                <a:avLst/>
                <a:gdLst/>
                <a:ahLst/>
                <a:cxnLst/>
                <a:rect l="l" t="t" r="r" b="b"/>
                <a:pathLst>
                  <a:path w="114859" h="168351" extrusionOk="0">
                    <a:moveTo>
                      <a:pt x="107556" y="429"/>
                    </a:moveTo>
                    <a:cubicBezTo>
                      <a:pt x="41724" y="28595"/>
                      <a:pt x="18545" y="98820"/>
                      <a:pt x="211" y="162480"/>
                    </a:cubicBezTo>
                    <a:cubicBezTo>
                      <a:pt x="-1499" y="168380"/>
                      <a:pt x="7715" y="170854"/>
                      <a:pt x="9330" y="165049"/>
                    </a:cubicBezTo>
                    <a:cubicBezTo>
                      <a:pt x="27000" y="103578"/>
                      <a:pt x="48564" y="35922"/>
                      <a:pt x="112306" y="8707"/>
                    </a:cubicBezTo>
                    <a:cubicBezTo>
                      <a:pt x="118006" y="6233"/>
                      <a:pt x="113161" y="-1950"/>
                      <a:pt x="107556" y="429"/>
                    </a:cubicBezTo>
                    <a:lnTo>
                      <a:pt x="107556" y="429"/>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2" name="Google Shape;2162;p48"/>
              <p:cNvSpPr/>
              <p:nvPr/>
            </p:nvSpPr>
            <p:spPr>
              <a:xfrm>
                <a:off x="6183123" y="2927402"/>
                <a:ext cx="44877" cy="120263"/>
              </a:xfrm>
              <a:custGeom>
                <a:avLst/>
                <a:gdLst/>
                <a:ahLst/>
                <a:cxnLst/>
                <a:rect l="l" t="t" r="r" b="b"/>
                <a:pathLst>
                  <a:path w="44877" h="120263" extrusionOk="0">
                    <a:moveTo>
                      <a:pt x="21525" y="6968"/>
                    </a:moveTo>
                    <a:cubicBezTo>
                      <a:pt x="45654" y="42461"/>
                      <a:pt x="37864" y="87185"/>
                      <a:pt x="2146" y="111259"/>
                    </a:cubicBezTo>
                    <a:cubicBezTo>
                      <a:pt x="-2889" y="114685"/>
                      <a:pt x="1861" y="122868"/>
                      <a:pt x="6896" y="119442"/>
                    </a:cubicBezTo>
                    <a:cubicBezTo>
                      <a:pt x="46794" y="92608"/>
                      <a:pt x="56769" y="42080"/>
                      <a:pt x="29600" y="2210"/>
                    </a:cubicBezTo>
                    <a:cubicBezTo>
                      <a:pt x="26275" y="-2929"/>
                      <a:pt x="18105" y="1829"/>
                      <a:pt x="21525" y="6968"/>
                    </a:cubicBezTo>
                    <a:lnTo>
                      <a:pt x="21525" y="6968"/>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3" name="Google Shape;2163;p48"/>
              <p:cNvSpPr/>
              <p:nvPr/>
            </p:nvSpPr>
            <p:spPr>
              <a:xfrm>
                <a:off x="5428293" y="2927846"/>
                <a:ext cx="53692" cy="116474"/>
              </a:xfrm>
              <a:custGeom>
                <a:avLst/>
                <a:gdLst/>
                <a:ahLst/>
                <a:cxnLst/>
                <a:rect l="l" t="t" r="r" b="b"/>
                <a:pathLst>
                  <a:path w="53692" h="116474" extrusionOk="0">
                    <a:moveTo>
                      <a:pt x="8597" y="3193"/>
                    </a:moveTo>
                    <a:cubicBezTo>
                      <a:pt x="-8882" y="45823"/>
                      <a:pt x="-1567" y="100633"/>
                      <a:pt x="47831" y="116239"/>
                    </a:cubicBezTo>
                    <a:cubicBezTo>
                      <a:pt x="53721" y="118047"/>
                      <a:pt x="56190" y="108912"/>
                      <a:pt x="50396" y="107104"/>
                    </a:cubicBezTo>
                    <a:cubicBezTo>
                      <a:pt x="5843" y="93116"/>
                      <a:pt x="2518" y="43064"/>
                      <a:pt x="17812" y="5762"/>
                    </a:cubicBezTo>
                    <a:cubicBezTo>
                      <a:pt x="20092" y="-42"/>
                      <a:pt x="10972" y="-2421"/>
                      <a:pt x="8597" y="3193"/>
                    </a:cubicBezTo>
                    <a:lnTo>
                      <a:pt x="8597" y="3193"/>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64" name="Google Shape;2164;p48"/>
            <p:cNvSpPr/>
            <p:nvPr/>
          </p:nvSpPr>
          <p:spPr>
            <a:xfrm>
              <a:off x="5441025" y="2325425"/>
              <a:ext cx="763792" cy="968451"/>
            </a:xfrm>
            <a:custGeom>
              <a:avLst/>
              <a:gdLst/>
              <a:ahLst/>
              <a:cxnLst/>
              <a:rect l="l" t="t" r="r" b="b"/>
              <a:pathLst>
                <a:path w="763792" h="968451" extrusionOk="0">
                  <a:moveTo>
                    <a:pt x="728855" y="176839"/>
                  </a:moveTo>
                  <a:cubicBezTo>
                    <a:pt x="688007" y="43335"/>
                    <a:pt x="515779" y="-5100"/>
                    <a:pt x="381929" y="419"/>
                  </a:cubicBezTo>
                  <a:cubicBezTo>
                    <a:pt x="248175" y="-5100"/>
                    <a:pt x="75852" y="43335"/>
                    <a:pt x="35004" y="176839"/>
                  </a:cubicBezTo>
                  <a:cubicBezTo>
                    <a:pt x="140" y="290932"/>
                    <a:pt x="-6224" y="411971"/>
                    <a:pt x="5175" y="530250"/>
                  </a:cubicBezTo>
                  <a:cubicBezTo>
                    <a:pt x="14390" y="625311"/>
                    <a:pt x="24174" y="774611"/>
                    <a:pt x="88297" y="849499"/>
                  </a:cubicBezTo>
                  <a:cubicBezTo>
                    <a:pt x="160969" y="934379"/>
                    <a:pt x="271354" y="969016"/>
                    <a:pt x="381834" y="968445"/>
                  </a:cubicBezTo>
                  <a:cubicBezTo>
                    <a:pt x="492410" y="969016"/>
                    <a:pt x="602700" y="934284"/>
                    <a:pt x="675372" y="849499"/>
                  </a:cubicBezTo>
                  <a:cubicBezTo>
                    <a:pt x="739589" y="774611"/>
                    <a:pt x="749279" y="625311"/>
                    <a:pt x="758494" y="530250"/>
                  </a:cubicBezTo>
                  <a:cubicBezTo>
                    <a:pt x="770083" y="412066"/>
                    <a:pt x="763718" y="290932"/>
                    <a:pt x="728855" y="176839"/>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5" name="Google Shape;2165;p48"/>
            <p:cNvSpPr/>
            <p:nvPr/>
          </p:nvSpPr>
          <p:spPr>
            <a:xfrm>
              <a:off x="5746584" y="2888736"/>
              <a:ext cx="85548" cy="100559"/>
            </a:xfrm>
            <a:custGeom>
              <a:avLst/>
              <a:gdLst/>
              <a:ahLst/>
              <a:cxnLst/>
              <a:rect l="l" t="t" r="r" b="b"/>
              <a:pathLst>
                <a:path w="85548" h="100559" extrusionOk="0">
                  <a:moveTo>
                    <a:pt x="82355" y="5287"/>
                  </a:moveTo>
                  <a:cubicBezTo>
                    <a:pt x="56516" y="-4799"/>
                    <a:pt x="13008" y="-2325"/>
                    <a:pt x="2084" y="29266"/>
                  </a:cubicBezTo>
                  <a:cubicBezTo>
                    <a:pt x="-8366" y="59241"/>
                    <a:pt x="22508" y="92545"/>
                    <a:pt x="49772" y="100348"/>
                  </a:cubicBezTo>
                  <a:cubicBezTo>
                    <a:pt x="55661" y="102061"/>
                    <a:pt x="58131" y="92831"/>
                    <a:pt x="52336" y="91213"/>
                  </a:cubicBezTo>
                  <a:cubicBezTo>
                    <a:pt x="29442" y="84647"/>
                    <a:pt x="-291" y="53912"/>
                    <a:pt x="13008" y="28886"/>
                  </a:cubicBezTo>
                  <a:cubicBezTo>
                    <a:pt x="25453" y="5382"/>
                    <a:pt x="59081" y="6524"/>
                    <a:pt x="79885" y="14612"/>
                  </a:cubicBezTo>
                  <a:cubicBezTo>
                    <a:pt x="85585" y="16706"/>
                    <a:pt x="87960" y="7476"/>
                    <a:pt x="82355" y="5287"/>
                  </a:cubicBezTo>
                  <a:lnTo>
                    <a:pt x="82355" y="528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6" name="Google Shape;2166;p48"/>
            <p:cNvSpPr/>
            <p:nvPr/>
          </p:nvSpPr>
          <p:spPr>
            <a:xfrm>
              <a:off x="5740649" y="3005619"/>
              <a:ext cx="124025" cy="48577"/>
            </a:xfrm>
            <a:custGeom>
              <a:avLst/>
              <a:gdLst/>
              <a:ahLst/>
              <a:cxnLst/>
              <a:rect l="l" t="t" r="r" b="b"/>
              <a:pathLst>
                <a:path w="124025" h="48577" extrusionOk="0">
                  <a:moveTo>
                    <a:pt x="703" y="13724"/>
                  </a:moveTo>
                  <a:cubicBezTo>
                    <a:pt x="30247" y="62730"/>
                    <a:pt x="99499" y="59590"/>
                    <a:pt x="123533" y="7254"/>
                  </a:cubicBezTo>
                  <a:cubicBezTo>
                    <a:pt x="126098" y="1735"/>
                    <a:pt x="117929" y="-3118"/>
                    <a:pt x="115364" y="2496"/>
                  </a:cubicBezTo>
                  <a:cubicBezTo>
                    <a:pt x="94465" y="48171"/>
                    <a:pt x="35092" y="52453"/>
                    <a:pt x="8968" y="8967"/>
                  </a:cubicBezTo>
                  <a:cubicBezTo>
                    <a:pt x="5738" y="3638"/>
                    <a:pt x="-2431" y="8491"/>
                    <a:pt x="703" y="13724"/>
                  </a:cubicBezTo>
                  <a:lnTo>
                    <a:pt x="703" y="13724"/>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7" name="Google Shape;2167;p48"/>
            <p:cNvSpPr/>
            <p:nvPr/>
          </p:nvSpPr>
          <p:spPr>
            <a:xfrm>
              <a:off x="5502147" y="2657664"/>
              <a:ext cx="172984" cy="10634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8" name="Google Shape;2168;p48"/>
            <p:cNvSpPr/>
            <p:nvPr/>
          </p:nvSpPr>
          <p:spPr>
            <a:xfrm>
              <a:off x="5614723" y="2851298"/>
              <a:ext cx="54527" cy="113426"/>
            </a:xfrm>
            <a:custGeom>
              <a:avLst/>
              <a:gdLst/>
              <a:ahLst/>
              <a:cxnLst/>
              <a:rect l="l" t="t" r="r" b="b"/>
              <a:pathLst>
                <a:path w="54527" h="113426" extrusionOk="0">
                  <a:moveTo>
                    <a:pt x="54528" y="56713"/>
                  </a:moveTo>
                  <a:cubicBezTo>
                    <a:pt x="54528" y="88035"/>
                    <a:pt x="42321" y="113426"/>
                    <a:pt x="27264" y="113426"/>
                  </a:cubicBezTo>
                  <a:cubicBezTo>
                    <a:pt x="12206" y="113426"/>
                    <a:pt x="0" y="88035"/>
                    <a:pt x="0" y="56713"/>
                  </a:cubicBezTo>
                  <a:cubicBezTo>
                    <a:pt x="0" y="25391"/>
                    <a:pt x="12206"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9" name="Google Shape;2169;p48"/>
            <p:cNvSpPr/>
            <p:nvPr/>
          </p:nvSpPr>
          <p:spPr>
            <a:xfrm>
              <a:off x="5935999" y="2851298"/>
              <a:ext cx="54527" cy="113426"/>
            </a:xfrm>
            <a:custGeom>
              <a:avLst/>
              <a:gdLst/>
              <a:ahLst/>
              <a:cxnLst/>
              <a:rect l="l" t="t" r="r" b="b"/>
              <a:pathLst>
                <a:path w="54527" h="113426" extrusionOk="0">
                  <a:moveTo>
                    <a:pt x="54528" y="56713"/>
                  </a:moveTo>
                  <a:cubicBezTo>
                    <a:pt x="54528" y="88035"/>
                    <a:pt x="42321" y="113426"/>
                    <a:pt x="27264" y="113426"/>
                  </a:cubicBezTo>
                  <a:cubicBezTo>
                    <a:pt x="12207" y="113426"/>
                    <a:pt x="0" y="88035"/>
                    <a:pt x="0" y="56713"/>
                  </a:cubicBezTo>
                  <a:cubicBezTo>
                    <a:pt x="0" y="25391"/>
                    <a:pt x="12207"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0" name="Google Shape;2170;p48"/>
            <p:cNvSpPr/>
            <p:nvPr/>
          </p:nvSpPr>
          <p:spPr>
            <a:xfrm>
              <a:off x="5499493" y="2310339"/>
              <a:ext cx="708298" cy="633387"/>
            </a:xfrm>
            <a:custGeom>
              <a:avLst/>
              <a:gdLst/>
              <a:ahLst/>
              <a:cxnLst/>
              <a:rect l="l" t="t" r="r" b="b"/>
              <a:pathLst>
                <a:path w="708298" h="633387" extrusionOk="0">
                  <a:moveTo>
                    <a:pt x="0" y="151865"/>
                  </a:moveTo>
                  <a:cubicBezTo>
                    <a:pt x="7220" y="214858"/>
                    <a:pt x="49398" y="270620"/>
                    <a:pt x="103831" y="303068"/>
                  </a:cubicBezTo>
                  <a:cubicBezTo>
                    <a:pt x="158263" y="335517"/>
                    <a:pt x="223336" y="346364"/>
                    <a:pt x="286603" y="343224"/>
                  </a:cubicBezTo>
                  <a:cubicBezTo>
                    <a:pt x="321276" y="341511"/>
                    <a:pt x="358515" y="337039"/>
                    <a:pt x="385494" y="363207"/>
                  </a:cubicBezTo>
                  <a:cubicBezTo>
                    <a:pt x="410668" y="387662"/>
                    <a:pt x="426342" y="405361"/>
                    <a:pt x="464910" y="410405"/>
                  </a:cubicBezTo>
                  <a:cubicBezTo>
                    <a:pt x="469565" y="410976"/>
                    <a:pt x="474505" y="411451"/>
                    <a:pt x="478305" y="414211"/>
                  </a:cubicBezTo>
                  <a:cubicBezTo>
                    <a:pt x="484195" y="418398"/>
                    <a:pt x="485429" y="426486"/>
                    <a:pt x="486474" y="433623"/>
                  </a:cubicBezTo>
                  <a:cubicBezTo>
                    <a:pt x="491699" y="470353"/>
                    <a:pt x="503004" y="506227"/>
                    <a:pt x="519723" y="539342"/>
                  </a:cubicBezTo>
                  <a:cubicBezTo>
                    <a:pt x="533593" y="566747"/>
                    <a:pt x="551547" y="592724"/>
                    <a:pt x="576246" y="610804"/>
                  </a:cubicBezTo>
                  <a:cubicBezTo>
                    <a:pt x="600945" y="628884"/>
                    <a:pt x="633243" y="638304"/>
                    <a:pt x="662977" y="630787"/>
                  </a:cubicBezTo>
                  <a:cubicBezTo>
                    <a:pt x="668487" y="570553"/>
                    <a:pt x="685681" y="512032"/>
                    <a:pt x="697176" y="452559"/>
                  </a:cubicBezTo>
                  <a:cubicBezTo>
                    <a:pt x="708765" y="393181"/>
                    <a:pt x="714655" y="330854"/>
                    <a:pt x="697841" y="272713"/>
                  </a:cubicBezTo>
                  <a:cubicBezTo>
                    <a:pt x="674852" y="193163"/>
                    <a:pt x="611299" y="130169"/>
                    <a:pt x="538532" y="90679"/>
                  </a:cubicBezTo>
                  <a:cubicBezTo>
                    <a:pt x="465860" y="51190"/>
                    <a:pt x="383974" y="32158"/>
                    <a:pt x="303037" y="15316"/>
                  </a:cubicBezTo>
                  <a:cubicBezTo>
                    <a:pt x="261999" y="6751"/>
                    <a:pt x="220391" y="-1337"/>
                    <a:pt x="178498" y="186"/>
                  </a:cubicBezTo>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1" name="Google Shape;2171;p48"/>
            <p:cNvSpPr/>
            <p:nvPr/>
          </p:nvSpPr>
          <p:spPr>
            <a:xfrm>
              <a:off x="6038593" y="2438795"/>
              <a:ext cx="227419" cy="511357"/>
            </a:xfrm>
            <a:custGeom>
              <a:avLst/>
              <a:gdLst/>
              <a:ahLst/>
              <a:cxnLst/>
              <a:rect l="l" t="t" r="r" b="b"/>
              <a:pathLst>
                <a:path w="227419" h="511357" extrusionOk="0">
                  <a:moveTo>
                    <a:pt x="86734" y="15320"/>
                  </a:moveTo>
                  <a:cubicBezTo>
                    <a:pt x="37051" y="31116"/>
                    <a:pt x="287" y="81073"/>
                    <a:pt x="2" y="133314"/>
                  </a:cubicBezTo>
                  <a:cubicBezTo>
                    <a:pt x="-283" y="181654"/>
                    <a:pt x="27171" y="225996"/>
                    <a:pt x="32206" y="274050"/>
                  </a:cubicBezTo>
                  <a:cubicBezTo>
                    <a:pt x="34771" y="298220"/>
                    <a:pt x="28406" y="318583"/>
                    <a:pt x="26981" y="341611"/>
                  </a:cubicBezTo>
                  <a:cubicBezTo>
                    <a:pt x="25176" y="372632"/>
                    <a:pt x="35341" y="407840"/>
                    <a:pt x="45695" y="436672"/>
                  </a:cubicBezTo>
                  <a:cubicBezTo>
                    <a:pt x="55195" y="463031"/>
                    <a:pt x="70394" y="492720"/>
                    <a:pt x="96613" y="505756"/>
                  </a:cubicBezTo>
                  <a:cubicBezTo>
                    <a:pt x="134612" y="524597"/>
                    <a:pt x="157886" y="492149"/>
                    <a:pt x="178500" y="464173"/>
                  </a:cubicBezTo>
                  <a:cubicBezTo>
                    <a:pt x="208613" y="423160"/>
                    <a:pt x="232267" y="377390"/>
                    <a:pt x="226568" y="325244"/>
                  </a:cubicBezTo>
                  <a:cubicBezTo>
                    <a:pt x="221248" y="276810"/>
                    <a:pt x="200824" y="230659"/>
                    <a:pt x="192559" y="182605"/>
                  </a:cubicBezTo>
                  <a:cubicBezTo>
                    <a:pt x="183914" y="131982"/>
                    <a:pt x="186289" y="14464"/>
                    <a:pt x="119222" y="0"/>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2" name="Google Shape;2172;p48"/>
            <p:cNvSpPr/>
            <p:nvPr/>
          </p:nvSpPr>
          <p:spPr>
            <a:xfrm>
              <a:off x="5486832" y="2288706"/>
              <a:ext cx="703475" cy="356810"/>
            </a:xfrm>
            <a:custGeom>
              <a:avLst/>
              <a:gdLst/>
              <a:ahLst/>
              <a:cxnLst/>
              <a:rect l="l" t="t" r="r" b="b"/>
              <a:pathLst>
                <a:path w="703475" h="356810" extrusionOk="0">
                  <a:moveTo>
                    <a:pt x="14466" y="29335"/>
                  </a:moveTo>
                  <a:cubicBezTo>
                    <a:pt x="-10898" y="81576"/>
                    <a:pt x="-1778" y="147519"/>
                    <a:pt x="32990" y="193956"/>
                  </a:cubicBezTo>
                  <a:cubicBezTo>
                    <a:pt x="67759" y="240392"/>
                    <a:pt x="125611" y="267321"/>
                    <a:pt x="183559" y="268939"/>
                  </a:cubicBezTo>
                  <a:cubicBezTo>
                    <a:pt x="227922" y="270176"/>
                    <a:pt x="273520" y="258091"/>
                    <a:pt x="315983" y="270842"/>
                  </a:cubicBezTo>
                  <a:cubicBezTo>
                    <a:pt x="356167" y="282927"/>
                    <a:pt x="386755" y="315280"/>
                    <a:pt x="424374" y="334026"/>
                  </a:cubicBezTo>
                  <a:cubicBezTo>
                    <a:pt x="464462" y="354009"/>
                    <a:pt x="510630" y="357625"/>
                    <a:pt x="555468" y="356673"/>
                  </a:cubicBezTo>
                  <a:cubicBezTo>
                    <a:pt x="600686" y="355721"/>
                    <a:pt x="650559" y="348014"/>
                    <a:pt x="679343" y="313187"/>
                  </a:cubicBezTo>
                  <a:cubicBezTo>
                    <a:pt x="695397" y="293775"/>
                    <a:pt x="702522" y="268082"/>
                    <a:pt x="703377" y="242771"/>
                  </a:cubicBezTo>
                  <a:cubicBezTo>
                    <a:pt x="706132" y="163981"/>
                    <a:pt x="650559" y="92043"/>
                    <a:pt x="581497" y="54266"/>
                  </a:cubicBezTo>
                  <a:cubicBezTo>
                    <a:pt x="512435" y="16489"/>
                    <a:pt x="431688" y="6973"/>
                    <a:pt x="353127" y="2596"/>
                  </a:cubicBezTo>
                  <a:cubicBezTo>
                    <a:pt x="237801" y="-3874"/>
                    <a:pt x="119532" y="-449"/>
                    <a:pt x="10761" y="3856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3" name="Google Shape;2173;p48"/>
            <p:cNvSpPr/>
            <p:nvPr/>
          </p:nvSpPr>
          <p:spPr>
            <a:xfrm>
              <a:off x="5740118" y="3496648"/>
              <a:ext cx="767187" cy="390045"/>
            </a:xfrm>
            <a:custGeom>
              <a:avLst/>
              <a:gdLst/>
              <a:ahLst/>
              <a:cxnLst/>
              <a:rect l="l" t="t" r="r" b="b"/>
              <a:pathLst>
                <a:path w="767187" h="390045" extrusionOk="0">
                  <a:moveTo>
                    <a:pt x="0" y="335045"/>
                  </a:moveTo>
                  <a:lnTo>
                    <a:pt x="679221" y="0"/>
                  </a:lnTo>
                  <a:lnTo>
                    <a:pt x="767188" y="92873"/>
                  </a:lnTo>
                  <a:lnTo>
                    <a:pt x="164438" y="390046"/>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4" name="Google Shape;2174;p48"/>
            <p:cNvSpPr/>
            <p:nvPr/>
          </p:nvSpPr>
          <p:spPr>
            <a:xfrm>
              <a:off x="5085310" y="3531570"/>
              <a:ext cx="768327" cy="381386"/>
            </a:xfrm>
            <a:custGeom>
              <a:avLst/>
              <a:gdLst/>
              <a:ahLst/>
              <a:cxnLst/>
              <a:rect l="l" t="t" r="r" b="b"/>
              <a:pathLst>
                <a:path w="768327" h="381386" extrusionOk="0">
                  <a:moveTo>
                    <a:pt x="768328" y="338090"/>
                  </a:moveTo>
                  <a:lnTo>
                    <a:pt x="153989" y="0"/>
                  </a:lnTo>
                  <a:lnTo>
                    <a:pt x="0" y="68513"/>
                  </a:lnTo>
                  <a:lnTo>
                    <a:pt x="670387" y="381387"/>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5" name="Google Shape;2175;p48"/>
            <p:cNvSpPr/>
            <p:nvPr/>
          </p:nvSpPr>
          <p:spPr>
            <a:xfrm>
              <a:off x="5049205" y="3571065"/>
              <a:ext cx="1489746" cy="1193772"/>
            </a:xfrm>
            <a:custGeom>
              <a:avLst/>
              <a:gdLst/>
              <a:ahLst/>
              <a:cxnLst/>
              <a:rect l="l" t="t" r="r" b="b"/>
              <a:pathLst>
                <a:path w="1489746" h="1193772" extrusionOk="0">
                  <a:moveTo>
                    <a:pt x="1440241" y="2564"/>
                  </a:moveTo>
                  <a:lnTo>
                    <a:pt x="843571" y="255204"/>
                  </a:lnTo>
                  <a:lnTo>
                    <a:pt x="757980" y="254633"/>
                  </a:lnTo>
                  <a:lnTo>
                    <a:pt x="757980" y="254253"/>
                  </a:lnTo>
                  <a:lnTo>
                    <a:pt x="735465" y="254443"/>
                  </a:lnTo>
                  <a:lnTo>
                    <a:pt x="712951" y="254253"/>
                  </a:lnTo>
                  <a:lnTo>
                    <a:pt x="712951" y="254633"/>
                  </a:lnTo>
                  <a:lnTo>
                    <a:pt x="632775" y="255204"/>
                  </a:lnTo>
                  <a:lnTo>
                    <a:pt x="49689" y="2564"/>
                  </a:lnTo>
                  <a:cubicBezTo>
                    <a:pt x="25560" y="-6952"/>
                    <a:pt x="-469" y="11223"/>
                    <a:pt x="6" y="37201"/>
                  </a:cubicBezTo>
                  <a:lnTo>
                    <a:pt x="18626" y="909880"/>
                  </a:lnTo>
                  <a:cubicBezTo>
                    <a:pt x="18911" y="924915"/>
                    <a:pt x="28410" y="938141"/>
                    <a:pt x="42565" y="943280"/>
                  </a:cubicBezTo>
                  <a:lnTo>
                    <a:pt x="621280" y="1164233"/>
                  </a:lnTo>
                  <a:cubicBezTo>
                    <a:pt x="621280" y="1164233"/>
                    <a:pt x="669538" y="1196110"/>
                    <a:pt x="735370" y="1193636"/>
                  </a:cubicBezTo>
                  <a:cubicBezTo>
                    <a:pt x="801203" y="1196015"/>
                    <a:pt x="849461" y="1164233"/>
                    <a:pt x="849461" y="1164233"/>
                  </a:cubicBezTo>
                  <a:lnTo>
                    <a:pt x="1447176" y="943280"/>
                  </a:lnTo>
                  <a:cubicBezTo>
                    <a:pt x="1461235" y="938141"/>
                    <a:pt x="1470735" y="924915"/>
                    <a:pt x="1471114" y="909880"/>
                  </a:cubicBezTo>
                  <a:lnTo>
                    <a:pt x="1489734" y="37201"/>
                  </a:lnTo>
                  <a:cubicBezTo>
                    <a:pt x="1490399" y="11223"/>
                    <a:pt x="1464370" y="-6952"/>
                    <a:pt x="1440241" y="2564"/>
                  </a:cubicBezTo>
                  <a:close/>
                </a:path>
              </a:pathLst>
            </a:custGeom>
            <a:solidFill>
              <a:schemeClr val="accent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6" name="Google Shape;2176;p48"/>
            <p:cNvSpPr/>
            <p:nvPr/>
          </p:nvSpPr>
          <p:spPr>
            <a:xfrm>
              <a:off x="5082365" y="3634530"/>
              <a:ext cx="560476" cy="1037204"/>
            </a:xfrm>
            <a:custGeom>
              <a:avLst/>
              <a:gdLst/>
              <a:ahLst/>
              <a:cxnLst/>
              <a:rect l="l" t="t" r="r" b="b"/>
              <a:pathLst>
                <a:path w="560476" h="1037204" extrusionOk="0">
                  <a:moveTo>
                    <a:pt x="550787" y="1037204"/>
                  </a:moveTo>
                  <a:lnTo>
                    <a:pt x="547082" y="1035872"/>
                  </a:lnTo>
                  <a:lnTo>
                    <a:pt x="27359" y="853457"/>
                  </a:lnTo>
                  <a:lnTo>
                    <a:pt x="27264" y="851459"/>
                  </a:lnTo>
                  <a:lnTo>
                    <a:pt x="0" y="0"/>
                  </a:lnTo>
                  <a:lnTo>
                    <a:pt x="560476" y="237891"/>
                  </a:lnTo>
                  <a:lnTo>
                    <a:pt x="550787" y="1037204"/>
                  </a:lnTo>
                  <a:close/>
                  <a:moveTo>
                    <a:pt x="32869" y="849461"/>
                  </a:moveTo>
                  <a:lnTo>
                    <a:pt x="545182" y="1029211"/>
                  </a:lnTo>
                  <a:lnTo>
                    <a:pt x="554682" y="241888"/>
                  </a:lnTo>
                  <a:lnTo>
                    <a:pt x="5985" y="8850"/>
                  </a:lnTo>
                  <a:lnTo>
                    <a:pt x="32869" y="849461"/>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7" name="Google Shape;2177;p48"/>
            <p:cNvSpPr/>
            <p:nvPr/>
          </p:nvSpPr>
          <p:spPr>
            <a:xfrm>
              <a:off x="5678275" y="3824652"/>
              <a:ext cx="211841" cy="940180"/>
            </a:xfrm>
            <a:custGeom>
              <a:avLst/>
              <a:gdLst/>
              <a:ahLst/>
              <a:cxnLst/>
              <a:rect l="l" t="t" r="r" b="b"/>
              <a:pathLst>
                <a:path w="211841" h="940180" extrusionOk="0">
                  <a:moveTo>
                    <a:pt x="211841" y="1618"/>
                  </a:moveTo>
                  <a:lnTo>
                    <a:pt x="128910" y="1047"/>
                  </a:lnTo>
                  <a:lnTo>
                    <a:pt x="128910" y="666"/>
                  </a:lnTo>
                  <a:lnTo>
                    <a:pt x="106395" y="856"/>
                  </a:lnTo>
                  <a:lnTo>
                    <a:pt x="83881" y="666"/>
                  </a:lnTo>
                  <a:lnTo>
                    <a:pt x="83881" y="1047"/>
                  </a:lnTo>
                  <a:lnTo>
                    <a:pt x="3705" y="1618"/>
                  </a:lnTo>
                  <a:lnTo>
                    <a:pt x="0" y="0"/>
                  </a:lnTo>
                  <a:lnTo>
                    <a:pt x="0" y="915119"/>
                  </a:lnTo>
                  <a:cubicBezTo>
                    <a:pt x="16054" y="923778"/>
                    <a:pt x="56048" y="941857"/>
                    <a:pt x="106300" y="940049"/>
                  </a:cubicBezTo>
                  <a:cubicBezTo>
                    <a:pt x="155603" y="941857"/>
                    <a:pt x="195122" y="924444"/>
                    <a:pt x="211746" y="915594"/>
                  </a:cubicBezTo>
                  <a:lnTo>
                    <a:pt x="211746" y="1618"/>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8" name="Google Shape;2178;p48"/>
            <p:cNvSpPr/>
            <p:nvPr/>
          </p:nvSpPr>
          <p:spPr>
            <a:xfrm>
              <a:off x="5724253" y="4586949"/>
              <a:ext cx="119884" cy="120087"/>
            </a:xfrm>
            <a:custGeom>
              <a:avLst/>
              <a:gdLst/>
              <a:ahLst/>
              <a:cxnLst/>
              <a:rect l="l" t="t" r="r" b="b"/>
              <a:pathLst>
                <a:path w="119884" h="120087" extrusionOk="0">
                  <a:moveTo>
                    <a:pt x="119885" y="60044"/>
                  </a:moveTo>
                  <a:cubicBezTo>
                    <a:pt x="119885" y="93158"/>
                    <a:pt x="93096" y="120087"/>
                    <a:pt x="59943" y="120087"/>
                  </a:cubicBezTo>
                  <a:cubicBezTo>
                    <a:pt x="26884" y="120087"/>
                    <a:pt x="0" y="93253"/>
                    <a:pt x="0" y="60044"/>
                  </a:cubicBezTo>
                  <a:cubicBezTo>
                    <a:pt x="0" y="26834"/>
                    <a:pt x="26789" y="0"/>
                    <a:pt x="59943" y="0"/>
                  </a:cubicBezTo>
                  <a:cubicBezTo>
                    <a:pt x="93096" y="0"/>
                    <a:pt x="119885" y="26929"/>
                    <a:pt x="119885" y="60044"/>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9" name="Google Shape;2179;p48"/>
            <p:cNvSpPr/>
            <p:nvPr/>
          </p:nvSpPr>
          <p:spPr>
            <a:xfrm>
              <a:off x="5707344" y="3902966"/>
              <a:ext cx="153703" cy="60900"/>
            </a:xfrm>
            <a:custGeom>
              <a:avLst/>
              <a:gdLst/>
              <a:ahLst/>
              <a:cxnLst/>
              <a:rect l="l" t="t" r="r" b="b"/>
              <a:pathLst>
                <a:path w="153703" h="60900" extrusionOk="0">
                  <a:moveTo>
                    <a:pt x="0" y="0"/>
                  </a:moveTo>
                  <a:lnTo>
                    <a:pt x="153704" y="0"/>
                  </a:lnTo>
                  <a:lnTo>
                    <a:pt x="153704" y="60900"/>
                  </a:lnTo>
                  <a:lnTo>
                    <a:pt x="0" y="6090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0" name="Google Shape;2180;p48"/>
            <p:cNvSpPr/>
            <p:nvPr/>
          </p:nvSpPr>
          <p:spPr>
            <a:xfrm>
              <a:off x="5678370" y="4152846"/>
              <a:ext cx="211746" cy="150632"/>
            </a:xfrm>
            <a:custGeom>
              <a:avLst/>
              <a:gdLst/>
              <a:ahLst/>
              <a:cxnLst/>
              <a:rect l="l" t="t" r="r" b="b"/>
              <a:pathLst>
                <a:path w="211746" h="150632" extrusionOk="0">
                  <a:moveTo>
                    <a:pt x="0" y="150633"/>
                  </a:moveTo>
                  <a:lnTo>
                    <a:pt x="211746" y="65563"/>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1" name="Google Shape;2181;p48"/>
            <p:cNvSpPr/>
            <p:nvPr/>
          </p:nvSpPr>
          <p:spPr>
            <a:xfrm>
              <a:off x="5678370" y="4273695"/>
              <a:ext cx="211746" cy="150632"/>
            </a:xfrm>
            <a:custGeom>
              <a:avLst/>
              <a:gdLst/>
              <a:ahLst/>
              <a:cxnLst/>
              <a:rect l="l" t="t" r="r" b="b"/>
              <a:pathLst>
                <a:path w="211746" h="150632" extrusionOk="0">
                  <a:moveTo>
                    <a:pt x="0" y="150633"/>
                  </a:moveTo>
                  <a:lnTo>
                    <a:pt x="211746" y="65658"/>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2" name="Google Shape;2182;p48"/>
            <p:cNvSpPr/>
            <p:nvPr/>
          </p:nvSpPr>
          <p:spPr>
            <a:xfrm>
              <a:off x="5937899" y="3616450"/>
              <a:ext cx="560096" cy="1055474"/>
            </a:xfrm>
            <a:custGeom>
              <a:avLst/>
              <a:gdLst/>
              <a:ahLst/>
              <a:cxnLst/>
              <a:rect l="l" t="t" r="r" b="b"/>
              <a:pathLst>
                <a:path w="560096" h="1055474" extrusionOk="0">
                  <a:moveTo>
                    <a:pt x="5320" y="1055474"/>
                  </a:moveTo>
                  <a:lnTo>
                    <a:pt x="5320" y="1051383"/>
                  </a:lnTo>
                  <a:lnTo>
                    <a:pt x="0" y="234751"/>
                  </a:lnTo>
                  <a:lnTo>
                    <a:pt x="560097" y="0"/>
                  </a:lnTo>
                  <a:lnTo>
                    <a:pt x="560001" y="4377"/>
                  </a:lnTo>
                  <a:lnTo>
                    <a:pt x="544612" y="846606"/>
                  </a:lnTo>
                  <a:lnTo>
                    <a:pt x="542807" y="847272"/>
                  </a:lnTo>
                  <a:lnTo>
                    <a:pt x="5320" y="1055474"/>
                  </a:lnTo>
                  <a:close/>
                  <a:moveTo>
                    <a:pt x="5700" y="238462"/>
                  </a:moveTo>
                  <a:lnTo>
                    <a:pt x="10925" y="1047100"/>
                  </a:lnTo>
                  <a:lnTo>
                    <a:pt x="538912" y="842514"/>
                  </a:lnTo>
                  <a:lnTo>
                    <a:pt x="554207" y="8469"/>
                  </a:lnTo>
                  <a:lnTo>
                    <a:pt x="5700" y="238462"/>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83" name="Google Shape;2183;p48"/>
            <p:cNvGrpSpPr/>
            <p:nvPr/>
          </p:nvGrpSpPr>
          <p:grpSpPr>
            <a:xfrm>
              <a:off x="6416583" y="3949465"/>
              <a:ext cx="142594" cy="228583"/>
              <a:chOff x="6416583" y="3949465"/>
              <a:chExt cx="142594" cy="228583"/>
            </a:xfrm>
          </p:grpSpPr>
          <p:sp>
            <p:nvSpPr>
              <p:cNvPr id="2184" name="Google Shape;2184;p48"/>
              <p:cNvSpPr/>
              <p:nvPr/>
            </p:nvSpPr>
            <p:spPr>
              <a:xfrm>
                <a:off x="6416583" y="3949465"/>
                <a:ext cx="142594" cy="228583"/>
              </a:xfrm>
              <a:custGeom>
                <a:avLst/>
                <a:gdLst/>
                <a:ahLst/>
                <a:cxnLst/>
                <a:rect l="l" t="t" r="r" b="b"/>
                <a:pathLst>
                  <a:path w="142594" h="228583" extrusionOk="0">
                    <a:moveTo>
                      <a:pt x="129386" y="179497"/>
                    </a:moveTo>
                    <a:cubicBezTo>
                      <a:pt x="129101" y="177974"/>
                      <a:pt x="128721" y="177213"/>
                      <a:pt x="128436" y="177498"/>
                    </a:cubicBezTo>
                    <a:cubicBezTo>
                      <a:pt x="136510" y="170933"/>
                      <a:pt x="141735" y="160941"/>
                      <a:pt x="142495" y="150569"/>
                    </a:cubicBezTo>
                    <a:cubicBezTo>
                      <a:pt x="143255" y="140197"/>
                      <a:pt x="139645" y="129540"/>
                      <a:pt x="132615" y="121927"/>
                    </a:cubicBezTo>
                    <a:cubicBezTo>
                      <a:pt x="135655" y="112126"/>
                      <a:pt x="139645" y="103467"/>
                      <a:pt x="137365" y="93000"/>
                    </a:cubicBezTo>
                    <a:cubicBezTo>
                      <a:pt x="135370" y="83865"/>
                      <a:pt x="129860" y="75491"/>
                      <a:pt x="122261" y="70067"/>
                    </a:cubicBezTo>
                    <a:cubicBezTo>
                      <a:pt x="122831" y="64262"/>
                      <a:pt x="123401" y="58363"/>
                      <a:pt x="122356" y="52558"/>
                    </a:cubicBezTo>
                    <a:cubicBezTo>
                      <a:pt x="120171" y="40854"/>
                      <a:pt x="111526" y="32671"/>
                      <a:pt x="102977" y="25439"/>
                    </a:cubicBezTo>
                    <a:cubicBezTo>
                      <a:pt x="87112" y="12021"/>
                      <a:pt x="71723" y="888"/>
                      <a:pt x="50064" y="32"/>
                    </a:cubicBezTo>
                    <a:cubicBezTo>
                      <a:pt x="44934" y="-159"/>
                      <a:pt x="39234" y="412"/>
                      <a:pt x="35909" y="4314"/>
                    </a:cubicBezTo>
                    <a:cubicBezTo>
                      <a:pt x="32110" y="8786"/>
                      <a:pt x="33250" y="15637"/>
                      <a:pt x="35435" y="21061"/>
                    </a:cubicBezTo>
                    <a:cubicBezTo>
                      <a:pt x="43129" y="39712"/>
                      <a:pt x="60798" y="52082"/>
                      <a:pt x="77613" y="63311"/>
                    </a:cubicBezTo>
                    <a:cubicBezTo>
                      <a:pt x="55574" y="61313"/>
                      <a:pt x="32965" y="66070"/>
                      <a:pt x="13585" y="76728"/>
                    </a:cubicBezTo>
                    <a:cubicBezTo>
                      <a:pt x="6936" y="80439"/>
                      <a:pt x="-94" y="86053"/>
                      <a:pt x="1" y="93666"/>
                    </a:cubicBezTo>
                    <a:cubicBezTo>
                      <a:pt x="96" y="101849"/>
                      <a:pt x="8171" y="107368"/>
                      <a:pt x="15675" y="110603"/>
                    </a:cubicBezTo>
                    <a:cubicBezTo>
                      <a:pt x="31920" y="117645"/>
                      <a:pt x="49874" y="120785"/>
                      <a:pt x="67543" y="119643"/>
                    </a:cubicBezTo>
                    <a:cubicBezTo>
                      <a:pt x="53009" y="120595"/>
                      <a:pt x="38094" y="124496"/>
                      <a:pt x="24415" y="129540"/>
                    </a:cubicBezTo>
                    <a:cubicBezTo>
                      <a:pt x="16245" y="132585"/>
                      <a:pt x="7031" y="137247"/>
                      <a:pt x="5606" y="145907"/>
                    </a:cubicBezTo>
                    <a:cubicBezTo>
                      <a:pt x="4751" y="151045"/>
                      <a:pt x="7126" y="156279"/>
                      <a:pt x="10736" y="159990"/>
                    </a:cubicBezTo>
                    <a:cubicBezTo>
                      <a:pt x="14345" y="163701"/>
                      <a:pt x="19190" y="166080"/>
                      <a:pt x="24035" y="167888"/>
                    </a:cubicBezTo>
                    <a:cubicBezTo>
                      <a:pt x="37049" y="172931"/>
                      <a:pt x="51204" y="174929"/>
                      <a:pt x="65073" y="173787"/>
                    </a:cubicBezTo>
                    <a:cubicBezTo>
                      <a:pt x="56904" y="176737"/>
                      <a:pt x="49114" y="180829"/>
                      <a:pt x="42084" y="185872"/>
                    </a:cubicBezTo>
                    <a:cubicBezTo>
                      <a:pt x="36194" y="190154"/>
                      <a:pt x="30590" y="195673"/>
                      <a:pt x="29450" y="202810"/>
                    </a:cubicBezTo>
                    <a:cubicBezTo>
                      <a:pt x="25460" y="229359"/>
                      <a:pt x="66023" y="227456"/>
                      <a:pt x="82077" y="228312"/>
                    </a:cubicBezTo>
                    <a:cubicBezTo>
                      <a:pt x="97562" y="229073"/>
                      <a:pt x="116656" y="229168"/>
                      <a:pt x="126916" y="215371"/>
                    </a:cubicBezTo>
                    <a:cubicBezTo>
                      <a:pt x="131095" y="209756"/>
                      <a:pt x="131286" y="205284"/>
                      <a:pt x="131570" y="198718"/>
                    </a:cubicBezTo>
                    <a:cubicBezTo>
                      <a:pt x="131286" y="197481"/>
                      <a:pt x="130431" y="184635"/>
                      <a:pt x="129386"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5" name="Google Shape;2185;p48"/>
              <p:cNvSpPr/>
              <p:nvPr/>
            </p:nvSpPr>
            <p:spPr>
              <a:xfrm>
                <a:off x="6479851" y="4009636"/>
                <a:ext cx="64597" cy="14844"/>
              </a:xfrm>
              <a:custGeom>
                <a:avLst/>
                <a:gdLst/>
                <a:ahLst/>
                <a:cxnLst/>
                <a:rect l="l" t="t" r="r" b="b"/>
                <a:pathLst>
                  <a:path w="64597" h="14844" extrusionOk="0">
                    <a:moveTo>
                      <a:pt x="9690" y="0"/>
                    </a:moveTo>
                    <a:cubicBezTo>
                      <a:pt x="11210" y="1047"/>
                      <a:pt x="12729" y="1998"/>
                      <a:pt x="14154" y="3045"/>
                    </a:cubicBezTo>
                    <a:cubicBezTo>
                      <a:pt x="9405" y="2569"/>
                      <a:pt x="4655" y="2569"/>
                      <a:pt x="0" y="2759"/>
                    </a:cubicBezTo>
                    <a:cubicBezTo>
                      <a:pt x="21944" y="4948"/>
                      <a:pt x="43413" y="8945"/>
                      <a:pt x="64597" y="14844"/>
                    </a:cubicBezTo>
                    <a:cubicBezTo>
                      <a:pt x="62887" y="13036"/>
                      <a:pt x="60987" y="11323"/>
                      <a:pt x="58993" y="9801"/>
                    </a:cubicBezTo>
                    <a:cubicBezTo>
                      <a:pt x="58993" y="9706"/>
                      <a:pt x="58993" y="9516"/>
                      <a:pt x="58993" y="9420"/>
                    </a:cubicBezTo>
                    <a:cubicBezTo>
                      <a:pt x="42748" y="5233"/>
                      <a:pt x="26314" y="2093"/>
                      <a:pt x="9690"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6" name="Google Shape;2186;p48"/>
              <p:cNvSpPr/>
              <p:nvPr/>
            </p:nvSpPr>
            <p:spPr>
              <a:xfrm>
                <a:off x="6451448" y="4067216"/>
                <a:ext cx="98795" cy="8710"/>
              </a:xfrm>
              <a:custGeom>
                <a:avLst/>
                <a:gdLst/>
                <a:ahLst/>
                <a:cxnLst/>
                <a:rect l="l" t="t" r="r" b="b"/>
                <a:pathLst>
                  <a:path w="98795" h="8710" extrusionOk="0">
                    <a:moveTo>
                      <a:pt x="98796" y="5604"/>
                    </a:moveTo>
                    <a:cubicBezTo>
                      <a:pt x="98416" y="5128"/>
                      <a:pt x="98131" y="4557"/>
                      <a:pt x="97751" y="4176"/>
                    </a:cubicBezTo>
                    <a:cubicBezTo>
                      <a:pt x="98036" y="3415"/>
                      <a:pt x="98226" y="2654"/>
                      <a:pt x="98511" y="1798"/>
                    </a:cubicBezTo>
                    <a:cubicBezTo>
                      <a:pt x="73622" y="-676"/>
                      <a:pt x="48733" y="-581"/>
                      <a:pt x="23749" y="1988"/>
                    </a:cubicBezTo>
                    <a:cubicBezTo>
                      <a:pt x="26694" y="1988"/>
                      <a:pt x="29544" y="2178"/>
                      <a:pt x="32489" y="1988"/>
                    </a:cubicBezTo>
                    <a:cubicBezTo>
                      <a:pt x="21659" y="2654"/>
                      <a:pt x="10640" y="5033"/>
                      <a:pt x="0" y="8268"/>
                    </a:cubicBezTo>
                    <a:cubicBezTo>
                      <a:pt x="380" y="8554"/>
                      <a:pt x="950" y="8839"/>
                      <a:pt x="1520" y="8649"/>
                    </a:cubicBezTo>
                    <a:cubicBezTo>
                      <a:pt x="34104" y="3225"/>
                      <a:pt x="66402" y="2178"/>
                      <a:pt x="98796"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7" name="Google Shape;2187;p48"/>
              <p:cNvSpPr/>
              <p:nvPr/>
            </p:nvSpPr>
            <p:spPr>
              <a:xfrm>
                <a:off x="6467312" y="4120496"/>
                <a:ext cx="83311" cy="9322"/>
              </a:xfrm>
              <a:custGeom>
                <a:avLst/>
                <a:gdLst/>
                <a:ahLst/>
                <a:cxnLst/>
                <a:rect l="l" t="t" r="r" b="b"/>
                <a:pathLst>
                  <a:path w="83311" h="9322" extrusionOk="0">
                    <a:moveTo>
                      <a:pt x="12634" y="3423"/>
                    </a:moveTo>
                    <a:cubicBezTo>
                      <a:pt x="8265" y="5041"/>
                      <a:pt x="4085" y="7039"/>
                      <a:pt x="0" y="9323"/>
                    </a:cubicBezTo>
                    <a:cubicBezTo>
                      <a:pt x="26504" y="4470"/>
                      <a:pt x="53103" y="2757"/>
                      <a:pt x="79892" y="4184"/>
                    </a:cubicBezTo>
                    <a:cubicBezTo>
                      <a:pt x="81032" y="3042"/>
                      <a:pt x="82266" y="1996"/>
                      <a:pt x="83311" y="663"/>
                    </a:cubicBezTo>
                    <a:cubicBezTo>
                      <a:pt x="59562" y="-764"/>
                      <a:pt x="36003" y="92"/>
                      <a:pt x="12634"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88" name="Google Shape;2188;p48"/>
            <p:cNvGrpSpPr/>
            <p:nvPr/>
          </p:nvGrpSpPr>
          <p:grpSpPr>
            <a:xfrm>
              <a:off x="5049207" y="3949465"/>
              <a:ext cx="142594" cy="228583"/>
              <a:chOff x="5049207" y="3949465"/>
              <a:chExt cx="142594" cy="228583"/>
            </a:xfrm>
          </p:grpSpPr>
          <p:sp>
            <p:nvSpPr>
              <p:cNvPr id="2189" name="Google Shape;2189;p48"/>
              <p:cNvSpPr/>
              <p:nvPr/>
            </p:nvSpPr>
            <p:spPr>
              <a:xfrm>
                <a:off x="5049207" y="3949465"/>
                <a:ext cx="142594" cy="228583"/>
              </a:xfrm>
              <a:custGeom>
                <a:avLst/>
                <a:gdLst/>
                <a:ahLst/>
                <a:cxnLst/>
                <a:rect l="l" t="t" r="r" b="b"/>
                <a:pathLst>
                  <a:path w="142594" h="228583" extrusionOk="0">
                    <a:moveTo>
                      <a:pt x="13209" y="179497"/>
                    </a:moveTo>
                    <a:cubicBezTo>
                      <a:pt x="13494" y="177974"/>
                      <a:pt x="13874" y="177213"/>
                      <a:pt x="14159" y="177498"/>
                    </a:cubicBezTo>
                    <a:cubicBezTo>
                      <a:pt x="6085" y="170933"/>
                      <a:pt x="860" y="160941"/>
                      <a:pt x="100" y="150569"/>
                    </a:cubicBezTo>
                    <a:cubicBezTo>
                      <a:pt x="-660" y="140197"/>
                      <a:pt x="2950" y="129540"/>
                      <a:pt x="9979" y="121927"/>
                    </a:cubicBezTo>
                    <a:cubicBezTo>
                      <a:pt x="6939" y="112126"/>
                      <a:pt x="2950" y="103467"/>
                      <a:pt x="5230" y="93000"/>
                    </a:cubicBezTo>
                    <a:cubicBezTo>
                      <a:pt x="7224" y="83865"/>
                      <a:pt x="12734" y="75491"/>
                      <a:pt x="20334" y="70067"/>
                    </a:cubicBezTo>
                    <a:cubicBezTo>
                      <a:pt x="19764" y="64262"/>
                      <a:pt x="19194" y="58363"/>
                      <a:pt x="20239" y="52558"/>
                    </a:cubicBezTo>
                    <a:cubicBezTo>
                      <a:pt x="22424" y="40854"/>
                      <a:pt x="31068" y="32671"/>
                      <a:pt x="39618" y="25439"/>
                    </a:cubicBezTo>
                    <a:cubicBezTo>
                      <a:pt x="55482" y="12021"/>
                      <a:pt x="70872" y="888"/>
                      <a:pt x="92531" y="32"/>
                    </a:cubicBezTo>
                    <a:cubicBezTo>
                      <a:pt x="97661" y="-159"/>
                      <a:pt x="103360" y="412"/>
                      <a:pt x="106685" y="4314"/>
                    </a:cubicBezTo>
                    <a:cubicBezTo>
                      <a:pt x="110485" y="8786"/>
                      <a:pt x="109345" y="15637"/>
                      <a:pt x="107160" y="21061"/>
                    </a:cubicBezTo>
                    <a:cubicBezTo>
                      <a:pt x="99466" y="39712"/>
                      <a:pt x="81796" y="52082"/>
                      <a:pt x="64982" y="63311"/>
                    </a:cubicBezTo>
                    <a:cubicBezTo>
                      <a:pt x="87021" y="61313"/>
                      <a:pt x="109630" y="66070"/>
                      <a:pt x="129009" y="76728"/>
                    </a:cubicBezTo>
                    <a:cubicBezTo>
                      <a:pt x="135659" y="80439"/>
                      <a:pt x="142689" y="86053"/>
                      <a:pt x="142594" y="93666"/>
                    </a:cubicBezTo>
                    <a:cubicBezTo>
                      <a:pt x="142499" y="101849"/>
                      <a:pt x="134424" y="107368"/>
                      <a:pt x="126919" y="110603"/>
                    </a:cubicBezTo>
                    <a:cubicBezTo>
                      <a:pt x="110675" y="117645"/>
                      <a:pt x="92721" y="120785"/>
                      <a:pt x="75052" y="119643"/>
                    </a:cubicBezTo>
                    <a:cubicBezTo>
                      <a:pt x="89586" y="120595"/>
                      <a:pt x="104500" y="124496"/>
                      <a:pt x="118180" y="129540"/>
                    </a:cubicBezTo>
                    <a:cubicBezTo>
                      <a:pt x="126349" y="132585"/>
                      <a:pt x="135564" y="137247"/>
                      <a:pt x="136989" y="145907"/>
                    </a:cubicBezTo>
                    <a:cubicBezTo>
                      <a:pt x="137844" y="151045"/>
                      <a:pt x="135469" y="156279"/>
                      <a:pt x="131859" y="159990"/>
                    </a:cubicBezTo>
                    <a:cubicBezTo>
                      <a:pt x="128249" y="163701"/>
                      <a:pt x="123405" y="166080"/>
                      <a:pt x="118560" y="167888"/>
                    </a:cubicBezTo>
                    <a:cubicBezTo>
                      <a:pt x="105545" y="172931"/>
                      <a:pt x="91391" y="174929"/>
                      <a:pt x="77522" y="173787"/>
                    </a:cubicBezTo>
                    <a:cubicBezTo>
                      <a:pt x="85691" y="176737"/>
                      <a:pt x="93481" y="180829"/>
                      <a:pt x="100511" y="185872"/>
                    </a:cubicBezTo>
                    <a:cubicBezTo>
                      <a:pt x="106400" y="190154"/>
                      <a:pt x="112005" y="195673"/>
                      <a:pt x="113145" y="202810"/>
                    </a:cubicBezTo>
                    <a:cubicBezTo>
                      <a:pt x="117135" y="229359"/>
                      <a:pt x="76572" y="227456"/>
                      <a:pt x="60517" y="228312"/>
                    </a:cubicBezTo>
                    <a:cubicBezTo>
                      <a:pt x="45033" y="229073"/>
                      <a:pt x="25939" y="229168"/>
                      <a:pt x="15679" y="215371"/>
                    </a:cubicBezTo>
                    <a:cubicBezTo>
                      <a:pt x="11499" y="209756"/>
                      <a:pt x="11309" y="205284"/>
                      <a:pt x="11024" y="198718"/>
                    </a:cubicBezTo>
                    <a:cubicBezTo>
                      <a:pt x="11309" y="197481"/>
                      <a:pt x="12164" y="184635"/>
                      <a:pt x="13209"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0" name="Google Shape;2190;p48"/>
              <p:cNvSpPr/>
              <p:nvPr/>
            </p:nvSpPr>
            <p:spPr>
              <a:xfrm>
                <a:off x="5063936" y="4009636"/>
                <a:ext cx="64597" cy="14844"/>
              </a:xfrm>
              <a:custGeom>
                <a:avLst/>
                <a:gdLst/>
                <a:ahLst/>
                <a:cxnLst/>
                <a:rect l="l" t="t" r="r" b="b"/>
                <a:pathLst>
                  <a:path w="64597" h="14844" extrusionOk="0">
                    <a:moveTo>
                      <a:pt x="54908" y="0"/>
                    </a:moveTo>
                    <a:cubicBezTo>
                      <a:pt x="53388" y="1047"/>
                      <a:pt x="51868" y="1998"/>
                      <a:pt x="50443" y="3045"/>
                    </a:cubicBezTo>
                    <a:cubicBezTo>
                      <a:pt x="55193" y="2569"/>
                      <a:pt x="59942" y="2569"/>
                      <a:pt x="64597" y="2759"/>
                    </a:cubicBezTo>
                    <a:cubicBezTo>
                      <a:pt x="42653" y="4948"/>
                      <a:pt x="21184" y="8945"/>
                      <a:pt x="0" y="14844"/>
                    </a:cubicBezTo>
                    <a:cubicBezTo>
                      <a:pt x="1710" y="13036"/>
                      <a:pt x="3610" y="11323"/>
                      <a:pt x="5605" y="9801"/>
                    </a:cubicBezTo>
                    <a:cubicBezTo>
                      <a:pt x="5605" y="9706"/>
                      <a:pt x="5605" y="9516"/>
                      <a:pt x="5605" y="9420"/>
                    </a:cubicBezTo>
                    <a:cubicBezTo>
                      <a:pt x="21849" y="5233"/>
                      <a:pt x="38283" y="2093"/>
                      <a:pt x="54908"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1" name="Google Shape;2191;p48"/>
              <p:cNvSpPr/>
              <p:nvPr/>
            </p:nvSpPr>
            <p:spPr>
              <a:xfrm>
                <a:off x="5058141" y="4067216"/>
                <a:ext cx="98795" cy="8710"/>
              </a:xfrm>
              <a:custGeom>
                <a:avLst/>
                <a:gdLst/>
                <a:ahLst/>
                <a:cxnLst/>
                <a:rect l="l" t="t" r="r" b="b"/>
                <a:pathLst>
                  <a:path w="98795" h="8710" extrusionOk="0">
                    <a:moveTo>
                      <a:pt x="0" y="5604"/>
                    </a:moveTo>
                    <a:cubicBezTo>
                      <a:pt x="380" y="5128"/>
                      <a:pt x="665" y="4557"/>
                      <a:pt x="1045" y="4176"/>
                    </a:cubicBezTo>
                    <a:cubicBezTo>
                      <a:pt x="760" y="3415"/>
                      <a:pt x="570" y="2654"/>
                      <a:pt x="285" y="1798"/>
                    </a:cubicBezTo>
                    <a:cubicBezTo>
                      <a:pt x="25174" y="-676"/>
                      <a:pt x="50063" y="-581"/>
                      <a:pt x="75047" y="1988"/>
                    </a:cubicBezTo>
                    <a:cubicBezTo>
                      <a:pt x="72102" y="1988"/>
                      <a:pt x="69252" y="2178"/>
                      <a:pt x="66307" y="1988"/>
                    </a:cubicBezTo>
                    <a:cubicBezTo>
                      <a:pt x="77137" y="2654"/>
                      <a:pt x="88156" y="5033"/>
                      <a:pt x="98796" y="8268"/>
                    </a:cubicBezTo>
                    <a:cubicBezTo>
                      <a:pt x="98416" y="8554"/>
                      <a:pt x="97846" y="8839"/>
                      <a:pt x="97276" y="8649"/>
                    </a:cubicBezTo>
                    <a:cubicBezTo>
                      <a:pt x="64692" y="3225"/>
                      <a:pt x="32394" y="2178"/>
                      <a:pt x="0"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2" name="Google Shape;2192;p48"/>
              <p:cNvSpPr/>
              <p:nvPr/>
            </p:nvSpPr>
            <p:spPr>
              <a:xfrm>
                <a:off x="5057856" y="4120496"/>
                <a:ext cx="83311" cy="9322"/>
              </a:xfrm>
              <a:custGeom>
                <a:avLst/>
                <a:gdLst/>
                <a:ahLst/>
                <a:cxnLst/>
                <a:rect l="l" t="t" r="r" b="b"/>
                <a:pathLst>
                  <a:path w="83311" h="9322" extrusionOk="0">
                    <a:moveTo>
                      <a:pt x="70677" y="3423"/>
                    </a:moveTo>
                    <a:cubicBezTo>
                      <a:pt x="75047" y="5041"/>
                      <a:pt x="79227" y="7039"/>
                      <a:pt x="83312" y="9323"/>
                    </a:cubicBezTo>
                    <a:cubicBezTo>
                      <a:pt x="56808" y="4470"/>
                      <a:pt x="30209" y="2757"/>
                      <a:pt x="3420" y="4184"/>
                    </a:cubicBezTo>
                    <a:cubicBezTo>
                      <a:pt x="2280" y="3042"/>
                      <a:pt x="1045" y="1996"/>
                      <a:pt x="0" y="663"/>
                    </a:cubicBezTo>
                    <a:cubicBezTo>
                      <a:pt x="23654" y="-764"/>
                      <a:pt x="47213" y="92"/>
                      <a:pt x="70677"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93" name="Google Shape;2193;p48"/>
            <p:cNvSpPr/>
            <p:nvPr/>
          </p:nvSpPr>
          <p:spPr>
            <a:xfrm rot="2712147">
              <a:off x="5912484" y="2673507"/>
              <a:ext cx="173081" cy="10640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214" name="Google Shape;2214;p48"/>
          <p:cNvSpPr/>
          <p:nvPr/>
        </p:nvSpPr>
        <p:spPr>
          <a:xfrm rot="-3382288">
            <a:off x="8081577" y="5019951"/>
            <a:ext cx="433540" cy="45185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15" name="Google Shape;2215;p48"/>
          <p:cNvGrpSpPr/>
          <p:nvPr/>
        </p:nvGrpSpPr>
        <p:grpSpPr>
          <a:xfrm rot="-5333968">
            <a:off x="373387" y="5432388"/>
            <a:ext cx="582988" cy="1634869"/>
            <a:chOff x="2844040" y="-543246"/>
            <a:chExt cx="770462" cy="2160983"/>
          </a:xfrm>
        </p:grpSpPr>
        <p:grpSp>
          <p:nvGrpSpPr>
            <p:cNvPr id="2216" name="Google Shape;2216;p48"/>
            <p:cNvGrpSpPr/>
            <p:nvPr/>
          </p:nvGrpSpPr>
          <p:grpSpPr>
            <a:xfrm>
              <a:off x="2844040" y="-107906"/>
              <a:ext cx="581167" cy="1454274"/>
              <a:chOff x="2844040" y="-107906"/>
              <a:chExt cx="581167" cy="1454274"/>
            </a:xfrm>
          </p:grpSpPr>
          <p:sp>
            <p:nvSpPr>
              <p:cNvPr id="2217" name="Google Shape;2217;p48"/>
              <p:cNvSpPr/>
              <p:nvPr/>
            </p:nvSpPr>
            <p:spPr>
              <a:xfrm>
                <a:off x="3055064" y="874345"/>
                <a:ext cx="370143" cy="472023"/>
              </a:xfrm>
              <a:custGeom>
                <a:avLst/>
                <a:gdLst/>
                <a:ahLst/>
                <a:cxnLst/>
                <a:rect l="l" t="t" r="r" b="b"/>
                <a:pathLst>
                  <a:path w="370143" h="472023" extrusionOk="0">
                    <a:moveTo>
                      <a:pt x="21139" y="463768"/>
                    </a:moveTo>
                    <a:cubicBezTo>
                      <a:pt x="23460" y="466179"/>
                      <a:pt x="26227" y="467875"/>
                      <a:pt x="29261" y="469304"/>
                    </a:cubicBezTo>
                    <a:cubicBezTo>
                      <a:pt x="29707" y="469394"/>
                      <a:pt x="30064" y="469751"/>
                      <a:pt x="30511" y="469751"/>
                    </a:cubicBezTo>
                    <a:cubicBezTo>
                      <a:pt x="65052" y="483502"/>
                      <a:pt x="90400" y="431353"/>
                      <a:pt x="100039" y="407421"/>
                    </a:cubicBezTo>
                    <a:cubicBezTo>
                      <a:pt x="121014" y="354379"/>
                      <a:pt x="116551" y="294014"/>
                      <a:pt x="111374" y="236686"/>
                    </a:cubicBezTo>
                    <a:cubicBezTo>
                      <a:pt x="111910" y="232757"/>
                      <a:pt x="112713" y="228917"/>
                      <a:pt x="113159" y="224988"/>
                    </a:cubicBezTo>
                    <a:cubicBezTo>
                      <a:pt x="113873" y="220255"/>
                      <a:pt x="112088" y="216416"/>
                      <a:pt x="109410" y="213737"/>
                    </a:cubicBezTo>
                    <a:cubicBezTo>
                      <a:pt x="109143" y="211683"/>
                      <a:pt x="109054" y="209540"/>
                      <a:pt x="108786" y="207664"/>
                    </a:cubicBezTo>
                    <a:cubicBezTo>
                      <a:pt x="124048" y="220255"/>
                      <a:pt x="140114" y="232578"/>
                      <a:pt x="156893" y="243830"/>
                    </a:cubicBezTo>
                    <a:cubicBezTo>
                      <a:pt x="159035" y="245794"/>
                      <a:pt x="160999" y="247580"/>
                      <a:pt x="163141" y="249366"/>
                    </a:cubicBezTo>
                    <a:cubicBezTo>
                      <a:pt x="167782" y="253563"/>
                      <a:pt x="172513" y="257492"/>
                      <a:pt x="177332" y="261332"/>
                    </a:cubicBezTo>
                    <a:cubicBezTo>
                      <a:pt x="195451" y="276244"/>
                      <a:pt x="214372" y="289728"/>
                      <a:pt x="234097" y="300533"/>
                    </a:cubicBezTo>
                    <a:cubicBezTo>
                      <a:pt x="239095" y="303391"/>
                      <a:pt x="244272" y="306159"/>
                      <a:pt x="249628" y="308570"/>
                    </a:cubicBezTo>
                    <a:cubicBezTo>
                      <a:pt x="255964" y="311695"/>
                      <a:pt x="262480" y="314374"/>
                      <a:pt x="269085" y="316874"/>
                    </a:cubicBezTo>
                    <a:cubicBezTo>
                      <a:pt x="293005" y="325715"/>
                      <a:pt x="335668" y="336788"/>
                      <a:pt x="357088" y="322768"/>
                    </a:cubicBezTo>
                    <a:cubicBezTo>
                      <a:pt x="361819" y="319732"/>
                      <a:pt x="365478" y="315267"/>
                      <a:pt x="367888" y="309284"/>
                    </a:cubicBezTo>
                    <a:cubicBezTo>
                      <a:pt x="369495" y="304641"/>
                      <a:pt x="370298" y="299104"/>
                      <a:pt x="370120" y="292496"/>
                    </a:cubicBezTo>
                    <a:cubicBezTo>
                      <a:pt x="369316" y="271780"/>
                      <a:pt x="334061" y="234096"/>
                      <a:pt x="286132" y="192752"/>
                    </a:cubicBezTo>
                    <a:cubicBezTo>
                      <a:pt x="282473" y="189626"/>
                      <a:pt x="278903" y="186322"/>
                      <a:pt x="275243" y="183286"/>
                    </a:cubicBezTo>
                    <a:cubicBezTo>
                      <a:pt x="262926" y="172928"/>
                      <a:pt x="250074" y="162391"/>
                      <a:pt x="236775" y="151943"/>
                    </a:cubicBezTo>
                    <a:cubicBezTo>
                      <a:pt x="234454" y="150157"/>
                      <a:pt x="232223" y="148282"/>
                      <a:pt x="229902" y="146675"/>
                    </a:cubicBezTo>
                    <a:cubicBezTo>
                      <a:pt x="142613" y="77737"/>
                      <a:pt x="43542" y="11033"/>
                      <a:pt x="25959" y="1299"/>
                    </a:cubicBezTo>
                    <a:cubicBezTo>
                      <a:pt x="14981" y="-4862"/>
                      <a:pt x="5966" y="12551"/>
                      <a:pt x="16944" y="18801"/>
                    </a:cubicBezTo>
                    <a:cubicBezTo>
                      <a:pt x="37383" y="29964"/>
                      <a:pt x="53181" y="47912"/>
                      <a:pt x="68622" y="66486"/>
                    </a:cubicBezTo>
                    <a:cubicBezTo>
                      <a:pt x="60678" y="65057"/>
                      <a:pt x="52110" y="73183"/>
                      <a:pt x="58090" y="81220"/>
                    </a:cubicBezTo>
                    <a:cubicBezTo>
                      <a:pt x="58893" y="82292"/>
                      <a:pt x="59607" y="83363"/>
                      <a:pt x="60500" y="84524"/>
                    </a:cubicBezTo>
                    <a:cubicBezTo>
                      <a:pt x="60589" y="86131"/>
                      <a:pt x="60678" y="87649"/>
                      <a:pt x="60857" y="89078"/>
                    </a:cubicBezTo>
                    <a:cubicBezTo>
                      <a:pt x="60143" y="90239"/>
                      <a:pt x="59429" y="91400"/>
                      <a:pt x="58982" y="92650"/>
                    </a:cubicBezTo>
                    <a:cubicBezTo>
                      <a:pt x="58715" y="93007"/>
                      <a:pt x="58536" y="93454"/>
                      <a:pt x="58447" y="93900"/>
                    </a:cubicBezTo>
                    <a:cubicBezTo>
                      <a:pt x="57733" y="95954"/>
                      <a:pt x="57733" y="98365"/>
                      <a:pt x="58358" y="100865"/>
                    </a:cubicBezTo>
                    <a:cubicBezTo>
                      <a:pt x="58804" y="103008"/>
                      <a:pt x="59518" y="104884"/>
                      <a:pt x="60053" y="106938"/>
                    </a:cubicBezTo>
                    <a:lnTo>
                      <a:pt x="59697" y="106759"/>
                    </a:lnTo>
                    <a:cubicBezTo>
                      <a:pt x="56751" y="105330"/>
                      <a:pt x="53181" y="105062"/>
                      <a:pt x="49611" y="105866"/>
                    </a:cubicBezTo>
                    <a:cubicBezTo>
                      <a:pt x="50414" y="103187"/>
                      <a:pt x="51039" y="100597"/>
                      <a:pt x="51753" y="98008"/>
                    </a:cubicBezTo>
                    <a:cubicBezTo>
                      <a:pt x="55234" y="85685"/>
                      <a:pt x="35955" y="81488"/>
                      <a:pt x="32653" y="93632"/>
                    </a:cubicBezTo>
                    <a:cubicBezTo>
                      <a:pt x="31493" y="98097"/>
                      <a:pt x="30422" y="102383"/>
                      <a:pt x="29261" y="106670"/>
                    </a:cubicBezTo>
                    <a:cubicBezTo>
                      <a:pt x="29261" y="106848"/>
                      <a:pt x="29261" y="106848"/>
                      <a:pt x="29261" y="106848"/>
                    </a:cubicBezTo>
                    <a:cubicBezTo>
                      <a:pt x="8287" y="186948"/>
                      <a:pt x="-2335" y="268565"/>
                      <a:pt x="432" y="351522"/>
                    </a:cubicBezTo>
                    <a:cubicBezTo>
                      <a:pt x="522" y="353129"/>
                      <a:pt x="432" y="354647"/>
                      <a:pt x="522" y="356522"/>
                    </a:cubicBezTo>
                    <a:cubicBezTo>
                      <a:pt x="432" y="356969"/>
                      <a:pt x="254" y="357505"/>
                      <a:pt x="432" y="357951"/>
                    </a:cubicBezTo>
                    <a:cubicBezTo>
                      <a:pt x="700" y="385097"/>
                      <a:pt x="-1531" y="442604"/>
                      <a:pt x="21139" y="46376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8" name="Google Shape;2218;p48"/>
              <p:cNvSpPr/>
              <p:nvPr/>
            </p:nvSpPr>
            <p:spPr>
              <a:xfrm>
                <a:off x="2844040" y="542838"/>
                <a:ext cx="489030" cy="362295"/>
              </a:xfrm>
              <a:custGeom>
                <a:avLst/>
                <a:gdLst/>
                <a:ahLst/>
                <a:cxnLst/>
                <a:rect l="l" t="t" r="r" b="b"/>
                <a:pathLst>
                  <a:path w="489030" h="362295" extrusionOk="0">
                    <a:moveTo>
                      <a:pt x="23935" y="352541"/>
                    </a:moveTo>
                    <a:cubicBezTo>
                      <a:pt x="26345" y="354327"/>
                      <a:pt x="29112" y="355756"/>
                      <a:pt x="31879" y="356827"/>
                    </a:cubicBezTo>
                    <a:cubicBezTo>
                      <a:pt x="31879" y="356827"/>
                      <a:pt x="31879" y="356827"/>
                      <a:pt x="31879" y="357006"/>
                    </a:cubicBezTo>
                    <a:cubicBezTo>
                      <a:pt x="37502" y="359506"/>
                      <a:pt x="43928" y="361113"/>
                      <a:pt x="50354" y="361828"/>
                    </a:cubicBezTo>
                    <a:cubicBezTo>
                      <a:pt x="77398" y="364775"/>
                      <a:pt x="108904" y="353523"/>
                      <a:pt x="125773" y="336200"/>
                    </a:cubicBezTo>
                    <a:cubicBezTo>
                      <a:pt x="128004" y="333878"/>
                      <a:pt x="130057" y="331556"/>
                      <a:pt x="132110" y="328966"/>
                    </a:cubicBezTo>
                    <a:cubicBezTo>
                      <a:pt x="134877" y="325484"/>
                      <a:pt x="137733" y="321912"/>
                      <a:pt x="140321" y="317983"/>
                    </a:cubicBezTo>
                    <a:cubicBezTo>
                      <a:pt x="150229" y="303428"/>
                      <a:pt x="158797" y="286015"/>
                      <a:pt x="166473" y="267173"/>
                    </a:cubicBezTo>
                    <a:cubicBezTo>
                      <a:pt x="167990" y="263512"/>
                      <a:pt x="169507" y="259583"/>
                      <a:pt x="170935" y="255743"/>
                    </a:cubicBezTo>
                    <a:cubicBezTo>
                      <a:pt x="187090" y="212255"/>
                      <a:pt x="198336" y="163678"/>
                      <a:pt x="208511" y="127245"/>
                    </a:cubicBezTo>
                    <a:cubicBezTo>
                      <a:pt x="236179" y="184841"/>
                      <a:pt x="268222" y="241188"/>
                      <a:pt x="315793" y="284139"/>
                    </a:cubicBezTo>
                    <a:cubicBezTo>
                      <a:pt x="316954" y="285479"/>
                      <a:pt x="318471" y="286640"/>
                      <a:pt x="319721" y="287890"/>
                    </a:cubicBezTo>
                    <a:cubicBezTo>
                      <a:pt x="321684" y="289497"/>
                      <a:pt x="323648" y="291283"/>
                      <a:pt x="325969" y="293248"/>
                    </a:cubicBezTo>
                    <a:cubicBezTo>
                      <a:pt x="362116" y="322984"/>
                      <a:pt x="433429" y="366471"/>
                      <a:pt x="474307" y="328074"/>
                    </a:cubicBezTo>
                    <a:cubicBezTo>
                      <a:pt x="478681" y="324055"/>
                      <a:pt x="481894" y="319769"/>
                      <a:pt x="484125" y="315304"/>
                    </a:cubicBezTo>
                    <a:cubicBezTo>
                      <a:pt x="486446" y="310929"/>
                      <a:pt x="487874" y="306285"/>
                      <a:pt x="488409" y="301374"/>
                    </a:cubicBezTo>
                    <a:cubicBezTo>
                      <a:pt x="493854" y="266459"/>
                      <a:pt x="462348" y="223239"/>
                      <a:pt x="440034" y="200825"/>
                    </a:cubicBezTo>
                    <a:cubicBezTo>
                      <a:pt x="439856" y="200558"/>
                      <a:pt x="439499" y="200200"/>
                      <a:pt x="439409" y="200111"/>
                    </a:cubicBezTo>
                    <a:cubicBezTo>
                      <a:pt x="438874" y="199665"/>
                      <a:pt x="438606" y="199218"/>
                      <a:pt x="438071" y="198772"/>
                    </a:cubicBezTo>
                    <a:cubicBezTo>
                      <a:pt x="421380" y="182520"/>
                      <a:pt x="403351" y="169304"/>
                      <a:pt x="384965" y="157338"/>
                    </a:cubicBezTo>
                    <a:lnTo>
                      <a:pt x="384786" y="157338"/>
                    </a:lnTo>
                    <a:cubicBezTo>
                      <a:pt x="380859" y="154838"/>
                      <a:pt x="377289" y="152337"/>
                      <a:pt x="373362" y="150105"/>
                    </a:cubicBezTo>
                    <a:cubicBezTo>
                      <a:pt x="308029" y="110278"/>
                      <a:pt x="238411" y="83400"/>
                      <a:pt x="198425" y="4730"/>
                    </a:cubicBezTo>
                    <a:cubicBezTo>
                      <a:pt x="193160" y="-5361"/>
                      <a:pt x="179593" y="2408"/>
                      <a:pt x="181021" y="12052"/>
                    </a:cubicBezTo>
                    <a:cubicBezTo>
                      <a:pt x="132914" y="86347"/>
                      <a:pt x="71953" y="150730"/>
                      <a:pt x="23132" y="223685"/>
                    </a:cubicBezTo>
                    <a:cubicBezTo>
                      <a:pt x="22686" y="224311"/>
                      <a:pt x="22418" y="224846"/>
                      <a:pt x="21972" y="225471"/>
                    </a:cubicBezTo>
                    <a:cubicBezTo>
                      <a:pt x="19830" y="228865"/>
                      <a:pt x="17598" y="232615"/>
                      <a:pt x="15635" y="236634"/>
                    </a:cubicBezTo>
                    <a:cubicBezTo>
                      <a:pt x="-1681" y="271638"/>
                      <a:pt x="-11498" y="328609"/>
                      <a:pt x="23935" y="35254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9" name="Google Shape;2219;p48"/>
              <p:cNvSpPr/>
              <p:nvPr/>
            </p:nvSpPr>
            <p:spPr>
              <a:xfrm>
                <a:off x="2851352" y="211507"/>
                <a:ext cx="449408" cy="370054"/>
              </a:xfrm>
              <a:custGeom>
                <a:avLst/>
                <a:gdLst/>
                <a:ahLst/>
                <a:cxnLst/>
                <a:rect l="l" t="t" r="r" b="b"/>
                <a:pathLst>
                  <a:path w="449408" h="370054" extrusionOk="0">
                    <a:moveTo>
                      <a:pt x="112" y="220243"/>
                    </a:moveTo>
                    <a:cubicBezTo>
                      <a:pt x="826" y="234709"/>
                      <a:pt x="4753" y="248014"/>
                      <a:pt x="13143" y="258551"/>
                    </a:cubicBezTo>
                    <a:cubicBezTo>
                      <a:pt x="34206" y="284983"/>
                      <a:pt x="68480" y="284894"/>
                      <a:pt x="99450" y="274178"/>
                    </a:cubicBezTo>
                    <a:cubicBezTo>
                      <a:pt x="101146" y="273642"/>
                      <a:pt x="102842" y="273017"/>
                      <a:pt x="104538" y="272303"/>
                    </a:cubicBezTo>
                    <a:cubicBezTo>
                      <a:pt x="121050" y="265963"/>
                      <a:pt x="136401" y="256765"/>
                      <a:pt x="147736" y="247389"/>
                    </a:cubicBezTo>
                    <a:cubicBezTo>
                      <a:pt x="186740" y="214974"/>
                      <a:pt x="219228" y="162735"/>
                      <a:pt x="228779" y="110675"/>
                    </a:cubicBezTo>
                    <a:cubicBezTo>
                      <a:pt x="231367" y="189703"/>
                      <a:pt x="253859" y="261855"/>
                      <a:pt x="305358" y="321148"/>
                    </a:cubicBezTo>
                    <a:cubicBezTo>
                      <a:pt x="309196" y="325524"/>
                      <a:pt x="313569" y="329988"/>
                      <a:pt x="318300" y="334453"/>
                    </a:cubicBezTo>
                    <a:cubicBezTo>
                      <a:pt x="320620" y="336686"/>
                      <a:pt x="323119" y="338740"/>
                      <a:pt x="325708" y="340972"/>
                    </a:cubicBezTo>
                    <a:cubicBezTo>
                      <a:pt x="353465" y="364100"/>
                      <a:pt x="392112" y="381423"/>
                      <a:pt x="423797" y="360974"/>
                    </a:cubicBezTo>
                    <a:cubicBezTo>
                      <a:pt x="434418" y="354099"/>
                      <a:pt x="441291" y="346062"/>
                      <a:pt x="445039" y="337043"/>
                    </a:cubicBezTo>
                    <a:cubicBezTo>
                      <a:pt x="446646" y="334007"/>
                      <a:pt x="447538" y="330971"/>
                      <a:pt x="447985" y="327756"/>
                    </a:cubicBezTo>
                    <a:cubicBezTo>
                      <a:pt x="454232" y="300521"/>
                      <a:pt x="438881" y="268284"/>
                      <a:pt x="422190" y="244263"/>
                    </a:cubicBezTo>
                    <a:cubicBezTo>
                      <a:pt x="420673" y="241942"/>
                      <a:pt x="418977" y="239888"/>
                      <a:pt x="417460" y="237745"/>
                    </a:cubicBezTo>
                    <a:cubicBezTo>
                      <a:pt x="416121" y="235959"/>
                      <a:pt x="414782" y="234084"/>
                      <a:pt x="413444" y="232476"/>
                    </a:cubicBezTo>
                    <a:cubicBezTo>
                      <a:pt x="400859" y="216581"/>
                      <a:pt x="387471" y="201401"/>
                      <a:pt x="373904" y="186756"/>
                    </a:cubicBezTo>
                    <a:cubicBezTo>
                      <a:pt x="372209" y="184792"/>
                      <a:pt x="370424" y="182827"/>
                      <a:pt x="368728" y="180863"/>
                    </a:cubicBezTo>
                    <a:cubicBezTo>
                      <a:pt x="325975" y="133893"/>
                      <a:pt x="283669" y="88351"/>
                      <a:pt x="263855" y="24415"/>
                    </a:cubicBezTo>
                    <a:cubicBezTo>
                      <a:pt x="260106" y="12359"/>
                      <a:pt x="241363" y="18521"/>
                      <a:pt x="245112" y="30576"/>
                    </a:cubicBezTo>
                    <a:cubicBezTo>
                      <a:pt x="245290" y="31380"/>
                      <a:pt x="245647" y="32005"/>
                      <a:pt x="245826" y="32541"/>
                    </a:cubicBezTo>
                    <a:cubicBezTo>
                      <a:pt x="241899" y="29147"/>
                      <a:pt x="237168" y="26736"/>
                      <a:pt x="231902" y="25575"/>
                    </a:cubicBezTo>
                    <a:cubicBezTo>
                      <a:pt x="237257" y="23522"/>
                      <a:pt x="242345" y="21557"/>
                      <a:pt x="247343" y="19414"/>
                    </a:cubicBezTo>
                    <a:cubicBezTo>
                      <a:pt x="258857" y="14592"/>
                      <a:pt x="252698" y="-4160"/>
                      <a:pt x="241006" y="840"/>
                    </a:cubicBezTo>
                    <a:cubicBezTo>
                      <a:pt x="182992" y="25397"/>
                      <a:pt x="103288" y="45846"/>
                      <a:pt x="53931" y="91834"/>
                    </a:cubicBezTo>
                    <a:cubicBezTo>
                      <a:pt x="53753" y="91834"/>
                      <a:pt x="53753" y="91834"/>
                      <a:pt x="53753" y="91834"/>
                    </a:cubicBezTo>
                    <a:cubicBezTo>
                      <a:pt x="52682" y="92816"/>
                      <a:pt x="51789" y="93709"/>
                      <a:pt x="50897" y="94691"/>
                    </a:cubicBezTo>
                    <a:cubicBezTo>
                      <a:pt x="43578" y="101656"/>
                      <a:pt x="37062" y="109425"/>
                      <a:pt x="31350" y="117908"/>
                    </a:cubicBezTo>
                    <a:cubicBezTo>
                      <a:pt x="26709" y="124963"/>
                      <a:pt x="21800" y="133535"/>
                      <a:pt x="17427" y="143179"/>
                    </a:cubicBezTo>
                    <a:cubicBezTo>
                      <a:pt x="16713" y="144608"/>
                      <a:pt x="15999" y="146216"/>
                      <a:pt x="15463" y="147644"/>
                    </a:cubicBezTo>
                    <a:cubicBezTo>
                      <a:pt x="7430" y="166039"/>
                      <a:pt x="1183" y="187292"/>
                      <a:pt x="22" y="207473"/>
                    </a:cubicBezTo>
                    <a:cubicBezTo>
                      <a:pt x="22" y="211938"/>
                      <a:pt x="-67" y="216135"/>
                      <a:pt x="112" y="2202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0" name="Google Shape;2220;p48"/>
              <p:cNvSpPr/>
              <p:nvPr/>
            </p:nvSpPr>
            <p:spPr>
              <a:xfrm>
                <a:off x="2967250" y="-107906"/>
                <a:ext cx="376796" cy="394349"/>
              </a:xfrm>
              <a:custGeom>
                <a:avLst/>
                <a:gdLst/>
                <a:ahLst/>
                <a:cxnLst/>
                <a:rect l="l" t="t" r="r" b="b"/>
                <a:pathLst>
                  <a:path w="376796" h="394349" extrusionOk="0">
                    <a:moveTo>
                      <a:pt x="2921" y="208633"/>
                    </a:moveTo>
                    <a:cubicBezTo>
                      <a:pt x="5955" y="216045"/>
                      <a:pt x="9883" y="221938"/>
                      <a:pt x="14881" y="226135"/>
                    </a:cubicBezTo>
                    <a:cubicBezTo>
                      <a:pt x="14881" y="226135"/>
                      <a:pt x="14881" y="226135"/>
                      <a:pt x="14881" y="226314"/>
                    </a:cubicBezTo>
                    <a:cubicBezTo>
                      <a:pt x="18362" y="229618"/>
                      <a:pt x="22289" y="231940"/>
                      <a:pt x="26395" y="233547"/>
                    </a:cubicBezTo>
                    <a:cubicBezTo>
                      <a:pt x="38265" y="238280"/>
                      <a:pt x="52367" y="237655"/>
                      <a:pt x="66023" y="234261"/>
                    </a:cubicBezTo>
                    <a:cubicBezTo>
                      <a:pt x="70218" y="233279"/>
                      <a:pt x="74413" y="232118"/>
                      <a:pt x="78429" y="230600"/>
                    </a:cubicBezTo>
                    <a:cubicBezTo>
                      <a:pt x="87087" y="227475"/>
                      <a:pt x="95387" y="223456"/>
                      <a:pt x="102349" y="219259"/>
                    </a:cubicBezTo>
                    <a:cubicBezTo>
                      <a:pt x="106276" y="216848"/>
                      <a:pt x="110293" y="214259"/>
                      <a:pt x="114220" y="211580"/>
                    </a:cubicBezTo>
                    <a:cubicBezTo>
                      <a:pt x="120021" y="208008"/>
                      <a:pt x="125644" y="203722"/>
                      <a:pt x="130999" y="199525"/>
                    </a:cubicBezTo>
                    <a:cubicBezTo>
                      <a:pt x="145369" y="188184"/>
                      <a:pt x="158489" y="175415"/>
                      <a:pt x="170539" y="161752"/>
                    </a:cubicBezTo>
                    <a:cubicBezTo>
                      <a:pt x="174555" y="223367"/>
                      <a:pt x="184284" y="285964"/>
                      <a:pt x="222484" y="336328"/>
                    </a:cubicBezTo>
                    <a:cubicBezTo>
                      <a:pt x="224358" y="338739"/>
                      <a:pt x="226233" y="340971"/>
                      <a:pt x="228196" y="343382"/>
                    </a:cubicBezTo>
                    <a:cubicBezTo>
                      <a:pt x="231677" y="347490"/>
                      <a:pt x="235426" y="351508"/>
                      <a:pt x="239531" y="355526"/>
                    </a:cubicBezTo>
                    <a:cubicBezTo>
                      <a:pt x="265593" y="381244"/>
                      <a:pt x="302812" y="402675"/>
                      <a:pt x="338067" y="391156"/>
                    </a:cubicBezTo>
                    <a:cubicBezTo>
                      <a:pt x="340834" y="390263"/>
                      <a:pt x="343422" y="389102"/>
                      <a:pt x="345921" y="388031"/>
                    </a:cubicBezTo>
                    <a:cubicBezTo>
                      <a:pt x="351723" y="385173"/>
                      <a:pt x="356453" y="381780"/>
                      <a:pt x="360470" y="377851"/>
                    </a:cubicBezTo>
                    <a:cubicBezTo>
                      <a:pt x="375107" y="363117"/>
                      <a:pt x="378499" y="341150"/>
                      <a:pt x="376089" y="319272"/>
                    </a:cubicBezTo>
                    <a:cubicBezTo>
                      <a:pt x="375821" y="316414"/>
                      <a:pt x="375286" y="313468"/>
                      <a:pt x="374661" y="310699"/>
                    </a:cubicBezTo>
                    <a:cubicBezTo>
                      <a:pt x="373947" y="306770"/>
                      <a:pt x="373144" y="302931"/>
                      <a:pt x="372162" y="299180"/>
                    </a:cubicBezTo>
                    <a:cubicBezTo>
                      <a:pt x="365646" y="274623"/>
                      <a:pt x="357078" y="251228"/>
                      <a:pt x="347349" y="228100"/>
                    </a:cubicBezTo>
                    <a:cubicBezTo>
                      <a:pt x="346100" y="225332"/>
                      <a:pt x="344850" y="222742"/>
                      <a:pt x="343779" y="219974"/>
                    </a:cubicBezTo>
                    <a:cubicBezTo>
                      <a:pt x="315307" y="154430"/>
                      <a:pt x="279874" y="91922"/>
                      <a:pt x="266575" y="19324"/>
                    </a:cubicBezTo>
                    <a:cubicBezTo>
                      <a:pt x="265861" y="14770"/>
                      <a:pt x="262737" y="12091"/>
                      <a:pt x="259256" y="11019"/>
                    </a:cubicBezTo>
                    <a:cubicBezTo>
                      <a:pt x="259703" y="4411"/>
                      <a:pt x="254615" y="-2554"/>
                      <a:pt x="247118" y="929"/>
                    </a:cubicBezTo>
                    <a:cubicBezTo>
                      <a:pt x="195886" y="24592"/>
                      <a:pt x="130375" y="44505"/>
                      <a:pt x="81018" y="77456"/>
                    </a:cubicBezTo>
                    <a:cubicBezTo>
                      <a:pt x="78251" y="79153"/>
                      <a:pt x="75395" y="81206"/>
                      <a:pt x="72806" y="83260"/>
                    </a:cubicBezTo>
                    <a:cubicBezTo>
                      <a:pt x="67808" y="86654"/>
                      <a:pt x="62988" y="90583"/>
                      <a:pt x="58436" y="94422"/>
                    </a:cubicBezTo>
                    <a:cubicBezTo>
                      <a:pt x="32642" y="116747"/>
                      <a:pt x="-11806" y="171664"/>
                      <a:pt x="2921" y="20863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1" name="Google Shape;2221;p48"/>
              <p:cNvSpPr/>
              <p:nvPr/>
            </p:nvSpPr>
            <p:spPr>
              <a:xfrm>
                <a:off x="3179589" y="-15597"/>
                <a:ext cx="163838" cy="295810"/>
              </a:xfrm>
              <a:custGeom>
                <a:avLst/>
                <a:gdLst/>
                <a:ahLst/>
                <a:cxnLst/>
                <a:rect l="l" t="t" r="r" b="b"/>
                <a:pathLst>
                  <a:path w="163838" h="295810" extrusionOk="0">
                    <a:moveTo>
                      <a:pt x="28620" y="225445"/>
                    </a:moveTo>
                    <a:cubicBezTo>
                      <a:pt x="24604" y="233482"/>
                      <a:pt x="18981" y="242144"/>
                      <a:pt x="15857" y="251163"/>
                    </a:cubicBezTo>
                    <a:cubicBezTo>
                      <a:pt x="19338" y="255270"/>
                      <a:pt x="23086" y="259289"/>
                      <a:pt x="27192" y="263307"/>
                    </a:cubicBezTo>
                    <a:cubicBezTo>
                      <a:pt x="35403" y="252681"/>
                      <a:pt x="39152" y="235893"/>
                      <a:pt x="43704" y="223927"/>
                    </a:cubicBezTo>
                    <a:cubicBezTo>
                      <a:pt x="46203" y="217498"/>
                      <a:pt x="49595" y="210890"/>
                      <a:pt x="51469" y="204014"/>
                    </a:cubicBezTo>
                    <a:cubicBezTo>
                      <a:pt x="73158" y="239822"/>
                      <a:pt x="101094" y="271790"/>
                      <a:pt x="133671" y="295811"/>
                    </a:cubicBezTo>
                    <a:cubicBezTo>
                      <a:pt x="139473" y="292954"/>
                      <a:pt x="144203" y="289560"/>
                      <a:pt x="148220" y="285631"/>
                    </a:cubicBezTo>
                    <a:cubicBezTo>
                      <a:pt x="127602" y="267236"/>
                      <a:pt x="109127" y="248216"/>
                      <a:pt x="92883" y="228303"/>
                    </a:cubicBezTo>
                    <a:cubicBezTo>
                      <a:pt x="115731" y="231785"/>
                      <a:pt x="140811" y="230356"/>
                      <a:pt x="163839" y="227052"/>
                    </a:cubicBezTo>
                    <a:cubicBezTo>
                      <a:pt x="163571" y="224195"/>
                      <a:pt x="163036" y="221248"/>
                      <a:pt x="162411" y="218480"/>
                    </a:cubicBezTo>
                    <a:cubicBezTo>
                      <a:pt x="136349" y="215801"/>
                      <a:pt x="108591" y="213747"/>
                      <a:pt x="83422" y="216605"/>
                    </a:cubicBezTo>
                    <a:cubicBezTo>
                      <a:pt x="65214" y="192852"/>
                      <a:pt x="50219" y="167402"/>
                      <a:pt x="37902" y="139988"/>
                    </a:cubicBezTo>
                    <a:cubicBezTo>
                      <a:pt x="70480" y="140345"/>
                      <a:pt x="102968" y="139363"/>
                      <a:pt x="135189" y="135791"/>
                    </a:cubicBezTo>
                    <a:cubicBezTo>
                      <a:pt x="133939" y="133023"/>
                      <a:pt x="132689" y="130433"/>
                      <a:pt x="131618" y="127665"/>
                    </a:cubicBezTo>
                    <a:cubicBezTo>
                      <a:pt x="98863" y="129094"/>
                      <a:pt x="66017" y="129719"/>
                      <a:pt x="32904" y="128290"/>
                    </a:cubicBezTo>
                    <a:cubicBezTo>
                      <a:pt x="17374" y="90250"/>
                      <a:pt x="7199" y="48280"/>
                      <a:pt x="2648" y="685"/>
                    </a:cubicBezTo>
                    <a:cubicBezTo>
                      <a:pt x="2648" y="-119"/>
                      <a:pt x="1219" y="-297"/>
                      <a:pt x="1219" y="596"/>
                    </a:cubicBezTo>
                    <a:cubicBezTo>
                      <a:pt x="-4850" y="64532"/>
                      <a:pt x="12019" y="134094"/>
                      <a:pt x="45489" y="193745"/>
                    </a:cubicBezTo>
                    <a:cubicBezTo>
                      <a:pt x="38617" y="203567"/>
                      <a:pt x="33886" y="214819"/>
                      <a:pt x="28620" y="22544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2" name="Google Shape;2222;p48"/>
              <p:cNvSpPr/>
              <p:nvPr/>
            </p:nvSpPr>
            <p:spPr>
              <a:xfrm>
                <a:off x="2982041" y="-46077"/>
                <a:ext cx="204337" cy="172521"/>
              </a:xfrm>
              <a:custGeom>
                <a:avLst/>
                <a:gdLst/>
                <a:ahLst/>
                <a:cxnLst/>
                <a:rect l="l" t="t" r="r" b="b"/>
                <a:pathLst>
                  <a:path w="204337" h="172521" extrusionOk="0">
                    <a:moveTo>
                      <a:pt x="0" y="164306"/>
                    </a:moveTo>
                    <a:cubicBezTo>
                      <a:pt x="0" y="164306"/>
                      <a:pt x="0" y="164306"/>
                      <a:pt x="0" y="164485"/>
                    </a:cubicBezTo>
                    <a:cubicBezTo>
                      <a:pt x="3481" y="167789"/>
                      <a:pt x="7408" y="170111"/>
                      <a:pt x="11514" y="171718"/>
                    </a:cubicBezTo>
                    <a:cubicBezTo>
                      <a:pt x="27669" y="149304"/>
                      <a:pt x="44180" y="128588"/>
                      <a:pt x="61228" y="109478"/>
                    </a:cubicBezTo>
                    <a:cubicBezTo>
                      <a:pt x="55426" y="128230"/>
                      <a:pt x="49268" y="151983"/>
                      <a:pt x="51142" y="172522"/>
                    </a:cubicBezTo>
                    <a:cubicBezTo>
                      <a:pt x="55337" y="171539"/>
                      <a:pt x="59532" y="170378"/>
                      <a:pt x="63549" y="168860"/>
                    </a:cubicBezTo>
                    <a:cubicBezTo>
                      <a:pt x="63549" y="162878"/>
                      <a:pt x="63191" y="156805"/>
                      <a:pt x="63370" y="150912"/>
                    </a:cubicBezTo>
                    <a:cubicBezTo>
                      <a:pt x="63816" y="135910"/>
                      <a:pt x="65423" y="120551"/>
                      <a:pt x="67476" y="105728"/>
                    </a:cubicBezTo>
                    <a:cubicBezTo>
                      <a:pt x="67565" y="104656"/>
                      <a:pt x="67208" y="104031"/>
                      <a:pt x="66583" y="103584"/>
                    </a:cubicBezTo>
                    <a:cubicBezTo>
                      <a:pt x="75955" y="93494"/>
                      <a:pt x="85505" y="83850"/>
                      <a:pt x="95412" y="74652"/>
                    </a:cubicBezTo>
                    <a:cubicBezTo>
                      <a:pt x="94966" y="86350"/>
                      <a:pt x="95501" y="98048"/>
                      <a:pt x="95858" y="109746"/>
                    </a:cubicBezTo>
                    <a:cubicBezTo>
                      <a:pt x="96394" y="123051"/>
                      <a:pt x="96483" y="136803"/>
                      <a:pt x="99339" y="149840"/>
                    </a:cubicBezTo>
                    <a:cubicBezTo>
                      <a:pt x="105141" y="146268"/>
                      <a:pt x="110763" y="141982"/>
                      <a:pt x="116119" y="137785"/>
                    </a:cubicBezTo>
                    <a:cubicBezTo>
                      <a:pt x="115583" y="128052"/>
                      <a:pt x="114155" y="118408"/>
                      <a:pt x="112906" y="108853"/>
                    </a:cubicBezTo>
                    <a:cubicBezTo>
                      <a:pt x="111031" y="94655"/>
                      <a:pt x="109335" y="79742"/>
                      <a:pt x="105319" y="65990"/>
                    </a:cubicBezTo>
                    <a:cubicBezTo>
                      <a:pt x="134059" y="41077"/>
                      <a:pt x="165922" y="19377"/>
                      <a:pt x="204212" y="804"/>
                    </a:cubicBezTo>
                    <a:cubicBezTo>
                      <a:pt x="204479" y="625"/>
                      <a:pt x="204301" y="0"/>
                      <a:pt x="203855" y="0"/>
                    </a:cubicBezTo>
                    <a:cubicBezTo>
                      <a:pt x="176811" y="8662"/>
                      <a:pt x="149589" y="21074"/>
                      <a:pt x="123705" y="36969"/>
                    </a:cubicBezTo>
                    <a:cubicBezTo>
                      <a:pt x="104605" y="29914"/>
                      <a:pt x="85505" y="21967"/>
                      <a:pt x="66137" y="15716"/>
                    </a:cubicBezTo>
                    <a:cubicBezTo>
                      <a:pt x="63370" y="17413"/>
                      <a:pt x="60514" y="19467"/>
                      <a:pt x="57926" y="21521"/>
                    </a:cubicBezTo>
                    <a:cubicBezTo>
                      <a:pt x="76758" y="30093"/>
                      <a:pt x="98000" y="35808"/>
                      <a:pt x="118350" y="40184"/>
                    </a:cubicBezTo>
                    <a:cubicBezTo>
                      <a:pt x="69171" y="71438"/>
                      <a:pt x="25527" y="114121"/>
                      <a:pt x="0" y="16430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3" name="Google Shape;2223;p48"/>
              <p:cNvSpPr/>
              <p:nvPr/>
            </p:nvSpPr>
            <p:spPr>
              <a:xfrm>
                <a:off x="3083438" y="290232"/>
                <a:ext cx="215899" cy="262247"/>
              </a:xfrm>
              <a:custGeom>
                <a:avLst/>
                <a:gdLst/>
                <a:ahLst/>
                <a:cxnLst/>
                <a:rect l="l" t="t" r="r" b="b"/>
                <a:pathLst>
                  <a:path w="215899" h="262247" extrusionOk="0">
                    <a:moveTo>
                      <a:pt x="96746" y="170718"/>
                    </a:moveTo>
                    <a:cubicBezTo>
                      <a:pt x="99780" y="199204"/>
                      <a:pt x="94247" y="227779"/>
                      <a:pt x="86303" y="255729"/>
                    </a:cubicBezTo>
                    <a:cubicBezTo>
                      <a:pt x="88624" y="257961"/>
                      <a:pt x="91123" y="260015"/>
                      <a:pt x="93711" y="262247"/>
                    </a:cubicBezTo>
                    <a:cubicBezTo>
                      <a:pt x="103083" y="236441"/>
                      <a:pt x="108617" y="207955"/>
                      <a:pt x="108349" y="182148"/>
                    </a:cubicBezTo>
                    <a:cubicBezTo>
                      <a:pt x="139498" y="211795"/>
                      <a:pt x="175200" y="237155"/>
                      <a:pt x="212954" y="258318"/>
                    </a:cubicBezTo>
                    <a:cubicBezTo>
                      <a:pt x="214560" y="255282"/>
                      <a:pt x="215453" y="252246"/>
                      <a:pt x="215899" y="249032"/>
                    </a:cubicBezTo>
                    <a:cubicBezTo>
                      <a:pt x="176360" y="226261"/>
                      <a:pt x="139320" y="198311"/>
                      <a:pt x="107099" y="165718"/>
                    </a:cubicBezTo>
                    <a:cubicBezTo>
                      <a:pt x="106385" y="163842"/>
                      <a:pt x="105046" y="162681"/>
                      <a:pt x="103261" y="162324"/>
                    </a:cubicBezTo>
                    <a:cubicBezTo>
                      <a:pt x="103083" y="162056"/>
                      <a:pt x="102904" y="161878"/>
                      <a:pt x="102726" y="161699"/>
                    </a:cubicBezTo>
                    <a:cubicBezTo>
                      <a:pt x="131019" y="165360"/>
                      <a:pt x="161097" y="167950"/>
                      <a:pt x="190016" y="165628"/>
                    </a:cubicBezTo>
                    <a:cubicBezTo>
                      <a:pt x="188498" y="163307"/>
                      <a:pt x="186802" y="161253"/>
                      <a:pt x="185285" y="159110"/>
                    </a:cubicBezTo>
                    <a:cubicBezTo>
                      <a:pt x="155742" y="159288"/>
                      <a:pt x="126646" y="159467"/>
                      <a:pt x="96746" y="155448"/>
                    </a:cubicBezTo>
                    <a:cubicBezTo>
                      <a:pt x="82555" y="140268"/>
                      <a:pt x="69613" y="124284"/>
                      <a:pt x="57742" y="107496"/>
                    </a:cubicBezTo>
                    <a:cubicBezTo>
                      <a:pt x="85678" y="109818"/>
                      <a:pt x="113793" y="109550"/>
                      <a:pt x="141730" y="108121"/>
                    </a:cubicBezTo>
                    <a:cubicBezTo>
                      <a:pt x="140034" y="106157"/>
                      <a:pt x="138249" y="104192"/>
                      <a:pt x="136553" y="102227"/>
                    </a:cubicBezTo>
                    <a:cubicBezTo>
                      <a:pt x="108706" y="101602"/>
                      <a:pt x="80948" y="100709"/>
                      <a:pt x="53190" y="100977"/>
                    </a:cubicBezTo>
                    <a:cubicBezTo>
                      <a:pt x="32394" y="70438"/>
                      <a:pt x="15704" y="37130"/>
                      <a:pt x="4280" y="1411"/>
                    </a:cubicBezTo>
                    <a:cubicBezTo>
                      <a:pt x="3387" y="-1178"/>
                      <a:pt x="-630" y="72"/>
                      <a:pt x="85" y="2929"/>
                    </a:cubicBezTo>
                    <a:cubicBezTo>
                      <a:pt x="16061" y="68384"/>
                      <a:pt x="51048" y="124284"/>
                      <a:pt x="96746" y="17071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4" name="Google Shape;2224;p48"/>
              <p:cNvSpPr/>
              <p:nvPr/>
            </p:nvSpPr>
            <p:spPr>
              <a:xfrm>
                <a:off x="2851371" y="270384"/>
                <a:ext cx="212699" cy="161366"/>
              </a:xfrm>
              <a:custGeom>
                <a:avLst/>
                <a:gdLst/>
                <a:ahLst/>
                <a:cxnLst/>
                <a:rect l="l" t="t" r="r" b="b"/>
                <a:pathLst>
                  <a:path w="212699" h="161366" extrusionOk="0">
                    <a:moveTo>
                      <a:pt x="93" y="161366"/>
                    </a:moveTo>
                    <a:cubicBezTo>
                      <a:pt x="21960" y="133774"/>
                      <a:pt x="45880" y="111003"/>
                      <a:pt x="81403" y="90375"/>
                    </a:cubicBezTo>
                    <a:cubicBezTo>
                      <a:pt x="86133" y="87607"/>
                      <a:pt x="91042" y="84839"/>
                      <a:pt x="95773" y="81892"/>
                    </a:cubicBezTo>
                    <a:cubicBezTo>
                      <a:pt x="96040" y="81713"/>
                      <a:pt x="96397" y="81535"/>
                      <a:pt x="96844" y="81356"/>
                    </a:cubicBezTo>
                    <a:cubicBezTo>
                      <a:pt x="136918" y="57246"/>
                      <a:pt x="176368" y="30636"/>
                      <a:pt x="212426" y="989"/>
                    </a:cubicBezTo>
                    <a:cubicBezTo>
                      <a:pt x="213051" y="453"/>
                      <a:pt x="212516" y="-261"/>
                      <a:pt x="211712" y="96"/>
                    </a:cubicBezTo>
                    <a:cubicBezTo>
                      <a:pt x="186454" y="13848"/>
                      <a:pt x="161195" y="29296"/>
                      <a:pt x="136115" y="45638"/>
                    </a:cubicBezTo>
                    <a:cubicBezTo>
                      <a:pt x="121924" y="41976"/>
                      <a:pt x="107286" y="39297"/>
                      <a:pt x="92916" y="36708"/>
                    </a:cubicBezTo>
                    <a:cubicBezTo>
                      <a:pt x="80064" y="34386"/>
                      <a:pt x="66854" y="34118"/>
                      <a:pt x="54091" y="33047"/>
                    </a:cubicBezTo>
                    <a:cubicBezTo>
                      <a:pt x="53913" y="33047"/>
                      <a:pt x="53913" y="33047"/>
                      <a:pt x="53913" y="33047"/>
                    </a:cubicBezTo>
                    <a:cubicBezTo>
                      <a:pt x="52842" y="34029"/>
                      <a:pt x="51949" y="34922"/>
                      <a:pt x="51057" y="35904"/>
                    </a:cubicBezTo>
                    <a:cubicBezTo>
                      <a:pt x="66676" y="40101"/>
                      <a:pt x="81938" y="45459"/>
                      <a:pt x="98093" y="48406"/>
                    </a:cubicBezTo>
                    <a:cubicBezTo>
                      <a:pt x="106483" y="50013"/>
                      <a:pt x="115587" y="52513"/>
                      <a:pt x="124423" y="53138"/>
                    </a:cubicBezTo>
                    <a:cubicBezTo>
                      <a:pt x="105858" y="65283"/>
                      <a:pt x="87829" y="78052"/>
                      <a:pt x="70157" y="90911"/>
                    </a:cubicBezTo>
                    <a:cubicBezTo>
                      <a:pt x="52574" y="89036"/>
                      <a:pt x="35169" y="86446"/>
                      <a:pt x="17587" y="84392"/>
                    </a:cubicBezTo>
                    <a:cubicBezTo>
                      <a:pt x="16872" y="85821"/>
                      <a:pt x="16158" y="87428"/>
                      <a:pt x="15623" y="88857"/>
                    </a:cubicBezTo>
                    <a:cubicBezTo>
                      <a:pt x="33206" y="91268"/>
                      <a:pt x="51146" y="91893"/>
                      <a:pt x="68461" y="92072"/>
                    </a:cubicBezTo>
                    <a:cubicBezTo>
                      <a:pt x="59536" y="98501"/>
                      <a:pt x="50432" y="105109"/>
                      <a:pt x="41863" y="111717"/>
                    </a:cubicBezTo>
                    <a:cubicBezTo>
                      <a:pt x="27226" y="122701"/>
                      <a:pt x="13035" y="134934"/>
                      <a:pt x="271" y="148686"/>
                    </a:cubicBezTo>
                    <a:cubicBezTo>
                      <a:pt x="4" y="153062"/>
                      <a:pt x="-86" y="157259"/>
                      <a:pt x="93" y="16136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5" name="Google Shape;2225;p48"/>
              <p:cNvSpPr/>
              <p:nvPr/>
            </p:nvSpPr>
            <p:spPr>
              <a:xfrm>
                <a:off x="2938322" y="351718"/>
                <a:ext cx="17657" cy="133966"/>
              </a:xfrm>
              <a:custGeom>
                <a:avLst/>
                <a:gdLst/>
                <a:ahLst/>
                <a:cxnLst/>
                <a:rect l="l" t="t" r="r" b="b"/>
                <a:pathLst>
                  <a:path w="17657" h="133966" extrusionOk="0">
                    <a:moveTo>
                      <a:pt x="12570" y="133967"/>
                    </a:moveTo>
                    <a:cubicBezTo>
                      <a:pt x="14266" y="133431"/>
                      <a:pt x="15961" y="132806"/>
                      <a:pt x="17657" y="132092"/>
                    </a:cubicBezTo>
                    <a:cubicBezTo>
                      <a:pt x="15872" y="88247"/>
                      <a:pt x="12748" y="44581"/>
                      <a:pt x="10785" y="736"/>
                    </a:cubicBezTo>
                    <a:cubicBezTo>
                      <a:pt x="10785" y="111"/>
                      <a:pt x="10428" y="-68"/>
                      <a:pt x="9981" y="22"/>
                    </a:cubicBezTo>
                    <a:cubicBezTo>
                      <a:pt x="9535" y="200"/>
                      <a:pt x="9178" y="379"/>
                      <a:pt x="8910" y="557"/>
                    </a:cubicBezTo>
                    <a:cubicBezTo>
                      <a:pt x="-3853" y="42795"/>
                      <a:pt x="-3139" y="92444"/>
                      <a:pt x="12570" y="13396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6" name="Google Shape;2226;p48"/>
              <p:cNvSpPr/>
              <p:nvPr/>
            </p:nvSpPr>
            <p:spPr>
              <a:xfrm>
                <a:off x="2859586" y="636601"/>
                <a:ext cx="158403" cy="268154"/>
              </a:xfrm>
              <a:custGeom>
                <a:avLst/>
                <a:gdLst/>
                <a:ahLst/>
                <a:cxnLst/>
                <a:rect l="l" t="t" r="r" b="b"/>
                <a:pathLst>
                  <a:path w="158403" h="268154" extrusionOk="0">
                    <a:moveTo>
                      <a:pt x="56140" y="139388"/>
                    </a:moveTo>
                    <a:cubicBezTo>
                      <a:pt x="36951" y="178500"/>
                      <a:pt x="23117" y="219845"/>
                      <a:pt x="16244" y="263154"/>
                    </a:cubicBezTo>
                    <a:cubicBezTo>
                      <a:pt x="16244" y="263154"/>
                      <a:pt x="16244" y="263154"/>
                      <a:pt x="16244" y="263332"/>
                    </a:cubicBezTo>
                    <a:cubicBezTo>
                      <a:pt x="21867" y="265833"/>
                      <a:pt x="28293" y="267440"/>
                      <a:pt x="34719" y="268154"/>
                    </a:cubicBezTo>
                    <a:cubicBezTo>
                      <a:pt x="42841" y="234221"/>
                      <a:pt x="52481" y="201271"/>
                      <a:pt x="64262" y="169392"/>
                    </a:cubicBezTo>
                    <a:cubicBezTo>
                      <a:pt x="68814" y="184215"/>
                      <a:pt x="77382" y="197342"/>
                      <a:pt x="88985" y="209308"/>
                    </a:cubicBezTo>
                    <a:cubicBezTo>
                      <a:pt x="97464" y="218148"/>
                      <a:pt x="106747" y="226988"/>
                      <a:pt x="116475" y="235204"/>
                    </a:cubicBezTo>
                    <a:cubicBezTo>
                      <a:pt x="119242" y="231721"/>
                      <a:pt x="122098" y="228149"/>
                      <a:pt x="124687" y="224220"/>
                    </a:cubicBezTo>
                    <a:cubicBezTo>
                      <a:pt x="118171" y="219220"/>
                      <a:pt x="111567" y="213773"/>
                      <a:pt x="105408" y="207879"/>
                    </a:cubicBezTo>
                    <a:cubicBezTo>
                      <a:pt x="88985" y="192252"/>
                      <a:pt x="80060" y="174928"/>
                      <a:pt x="69082" y="156623"/>
                    </a:cubicBezTo>
                    <a:cubicBezTo>
                      <a:pt x="76311" y="138495"/>
                      <a:pt x="84166" y="120725"/>
                      <a:pt x="93002" y="103402"/>
                    </a:cubicBezTo>
                    <a:cubicBezTo>
                      <a:pt x="103266" y="131977"/>
                      <a:pt x="124776" y="157248"/>
                      <a:pt x="150749" y="173410"/>
                    </a:cubicBezTo>
                    <a:cubicBezTo>
                      <a:pt x="152266" y="169749"/>
                      <a:pt x="153783" y="165820"/>
                      <a:pt x="155211" y="161980"/>
                    </a:cubicBezTo>
                    <a:cubicBezTo>
                      <a:pt x="132809" y="143049"/>
                      <a:pt x="113798" y="122333"/>
                      <a:pt x="95412" y="98669"/>
                    </a:cubicBezTo>
                    <a:cubicBezTo>
                      <a:pt x="112370" y="65718"/>
                      <a:pt x="132898" y="34197"/>
                      <a:pt x="157710" y="4282"/>
                    </a:cubicBezTo>
                    <a:cubicBezTo>
                      <a:pt x="159942" y="1692"/>
                      <a:pt x="156282" y="-1612"/>
                      <a:pt x="153873" y="889"/>
                    </a:cubicBezTo>
                    <a:cubicBezTo>
                      <a:pt x="116475" y="40447"/>
                      <a:pt x="83719" y="85006"/>
                      <a:pt x="59086" y="133316"/>
                    </a:cubicBezTo>
                    <a:cubicBezTo>
                      <a:pt x="41860" y="131887"/>
                      <a:pt x="24098" y="131709"/>
                      <a:pt x="6337" y="131709"/>
                    </a:cubicBezTo>
                    <a:cubicBezTo>
                      <a:pt x="4195" y="135102"/>
                      <a:pt x="1963" y="138852"/>
                      <a:pt x="0" y="142871"/>
                    </a:cubicBezTo>
                    <a:cubicBezTo>
                      <a:pt x="19189" y="143674"/>
                      <a:pt x="38289" y="142692"/>
                      <a:pt x="56140" y="13938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7" name="Google Shape;2227;p48"/>
              <p:cNvSpPr/>
              <p:nvPr/>
            </p:nvSpPr>
            <p:spPr>
              <a:xfrm>
                <a:off x="3050149" y="623080"/>
                <a:ext cx="282389" cy="235151"/>
              </a:xfrm>
              <a:custGeom>
                <a:avLst/>
                <a:gdLst/>
                <a:ahLst/>
                <a:cxnLst/>
                <a:rect l="l" t="t" r="r" b="b"/>
                <a:pathLst>
                  <a:path w="282389" h="235151" extrusionOk="0">
                    <a:moveTo>
                      <a:pt x="128071" y="130138"/>
                    </a:moveTo>
                    <a:cubicBezTo>
                      <a:pt x="121912" y="146837"/>
                      <a:pt x="117093" y="163446"/>
                      <a:pt x="113790" y="180948"/>
                    </a:cubicBezTo>
                    <a:cubicBezTo>
                      <a:pt x="112273" y="188449"/>
                      <a:pt x="110667" y="196218"/>
                      <a:pt x="109685" y="203987"/>
                    </a:cubicBezTo>
                    <a:cubicBezTo>
                      <a:pt x="110845" y="205326"/>
                      <a:pt x="112362" y="206487"/>
                      <a:pt x="113612" y="207737"/>
                    </a:cubicBezTo>
                    <a:cubicBezTo>
                      <a:pt x="115575" y="209344"/>
                      <a:pt x="117539" y="211130"/>
                      <a:pt x="119860" y="213095"/>
                    </a:cubicBezTo>
                    <a:cubicBezTo>
                      <a:pt x="121555" y="203272"/>
                      <a:pt x="121912" y="192825"/>
                      <a:pt x="123340" y="183181"/>
                    </a:cubicBezTo>
                    <a:cubicBezTo>
                      <a:pt x="125750" y="166214"/>
                      <a:pt x="128517" y="149426"/>
                      <a:pt x="131105" y="132549"/>
                    </a:cubicBezTo>
                    <a:cubicBezTo>
                      <a:pt x="134676" y="135496"/>
                      <a:pt x="138514" y="138443"/>
                      <a:pt x="142084" y="141300"/>
                    </a:cubicBezTo>
                    <a:cubicBezTo>
                      <a:pt x="185193" y="175501"/>
                      <a:pt x="230623" y="207112"/>
                      <a:pt x="278106" y="235151"/>
                    </a:cubicBezTo>
                    <a:cubicBezTo>
                      <a:pt x="280426" y="230776"/>
                      <a:pt x="281854" y="226132"/>
                      <a:pt x="282390" y="221221"/>
                    </a:cubicBezTo>
                    <a:cubicBezTo>
                      <a:pt x="242404" y="196575"/>
                      <a:pt x="202687" y="170143"/>
                      <a:pt x="164397" y="142104"/>
                    </a:cubicBezTo>
                    <a:cubicBezTo>
                      <a:pt x="187424" y="134603"/>
                      <a:pt x="210630" y="127370"/>
                      <a:pt x="234014" y="120673"/>
                    </a:cubicBezTo>
                    <a:cubicBezTo>
                      <a:pt x="233836" y="120405"/>
                      <a:pt x="233479" y="120048"/>
                      <a:pt x="233390" y="119958"/>
                    </a:cubicBezTo>
                    <a:cubicBezTo>
                      <a:pt x="208667" y="125941"/>
                      <a:pt x="184033" y="132460"/>
                      <a:pt x="159399" y="138443"/>
                    </a:cubicBezTo>
                    <a:cubicBezTo>
                      <a:pt x="142709" y="126120"/>
                      <a:pt x="126464" y="113261"/>
                      <a:pt x="110220" y="100224"/>
                    </a:cubicBezTo>
                    <a:cubicBezTo>
                      <a:pt x="125750" y="94062"/>
                      <a:pt x="141370" y="88169"/>
                      <a:pt x="157257" y="83257"/>
                    </a:cubicBezTo>
                    <a:cubicBezTo>
                      <a:pt x="164397" y="81114"/>
                      <a:pt x="171627" y="79239"/>
                      <a:pt x="178767" y="77096"/>
                    </a:cubicBezTo>
                    <a:cubicBezTo>
                      <a:pt x="174839" y="74595"/>
                      <a:pt x="171269" y="72095"/>
                      <a:pt x="167342" y="69863"/>
                    </a:cubicBezTo>
                    <a:cubicBezTo>
                      <a:pt x="145297" y="75399"/>
                      <a:pt x="122894" y="85400"/>
                      <a:pt x="103616" y="93348"/>
                    </a:cubicBezTo>
                    <a:cubicBezTo>
                      <a:pt x="103348" y="93526"/>
                      <a:pt x="102991" y="93705"/>
                      <a:pt x="102723" y="94062"/>
                    </a:cubicBezTo>
                    <a:cubicBezTo>
                      <a:pt x="66932" y="64594"/>
                      <a:pt x="32570" y="33519"/>
                      <a:pt x="1242" y="211"/>
                    </a:cubicBezTo>
                    <a:cubicBezTo>
                      <a:pt x="617" y="-414"/>
                      <a:pt x="-275" y="479"/>
                      <a:pt x="82" y="1193"/>
                    </a:cubicBezTo>
                    <a:cubicBezTo>
                      <a:pt x="30071" y="51289"/>
                      <a:pt x="81659" y="93259"/>
                      <a:pt x="128071" y="13013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8" name="Google Shape;2228;p48"/>
              <p:cNvSpPr/>
              <p:nvPr/>
            </p:nvSpPr>
            <p:spPr>
              <a:xfrm>
                <a:off x="3113422" y="966727"/>
                <a:ext cx="309530" cy="230296"/>
              </a:xfrm>
              <a:custGeom>
                <a:avLst/>
                <a:gdLst/>
                <a:ahLst/>
                <a:cxnLst/>
                <a:rect l="l" t="t" r="r" b="b"/>
                <a:pathLst>
                  <a:path w="309530" h="230296" extrusionOk="0">
                    <a:moveTo>
                      <a:pt x="101749" y="102156"/>
                    </a:moveTo>
                    <a:cubicBezTo>
                      <a:pt x="100499" y="119569"/>
                      <a:pt x="101660" y="138857"/>
                      <a:pt x="104784" y="156895"/>
                    </a:cubicBezTo>
                    <a:cubicBezTo>
                      <a:pt x="109425" y="161092"/>
                      <a:pt x="114155" y="165021"/>
                      <a:pt x="118975" y="168860"/>
                    </a:cubicBezTo>
                    <a:cubicBezTo>
                      <a:pt x="119510" y="148858"/>
                      <a:pt x="116119" y="126980"/>
                      <a:pt x="109157" y="108317"/>
                    </a:cubicBezTo>
                    <a:cubicBezTo>
                      <a:pt x="128525" y="124480"/>
                      <a:pt x="148518" y="139928"/>
                      <a:pt x="169135" y="154573"/>
                    </a:cubicBezTo>
                    <a:cubicBezTo>
                      <a:pt x="168332" y="172075"/>
                      <a:pt x="170385" y="191185"/>
                      <a:pt x="175740" y="208062"/>
                    </a:cubicBezTo>
                    <a:cubicBezTo>
                      <a:pt x="180738" y="210919"/>
                      <a:pt x="185915" y="213687"/>
                      <a:pt x="191270" y="216098"/>
                    </a:cubicBezTo>
                    <a:cubicBezTo>
                      <a:pt x="187968" y="197882"/>
                      <a:pt x="182880" y="178594"/>
                      <a:pt x="177168" y="160199"/>
                    </a:cubicBezTo>
                    <a:cubicBezTo>
                      <a:pt x="215993" y="186988"/>
                      <a:pt x="256693" y="210651"/>
                      <a:pt x="298731" y="230297"/>
                    </a:cubicBezTo>
                    <a:cubicBezTo>
                      <a:pt x="303461" y="227261"/>
                      <a:pt x="307121" y="222796"/>
                      <a:pt x="309531" y="216813"/>
                    </a:cubicBezTo>
                    <a:cubicBezTo>
                      <a:pt x="253122" y="188149"/>
                      <a:pt x="197964" y="155198"/>
                      <a:pt x="145572" y="118586"/>
                    </a:cubicBezTo>
                    <a:cubicBezTo>
                      <a:pt x="173062" y="115550"/>
                      <a:pt x="200731" y="108585"/>
                      <a:pt x="227775" y="100280"/>
                    </a:cubicBezTo>
                    <a:cubicBezTo>
                      <a:pt x="224115" y="97155"/>
                      <a:pt x="220545" y="93851"/>
                      <a:pt x="216886" y="90815"/>
                    </a:cubicBezTo>
                    <a:cubicBezTo>
                      <a:pt x="189842" y="96351"/>
                      <a:pt x="163334" y="103584"/>
                      <a:pt x="138521" y="113943"/>
                    </a:cubicBezTo>
                    <a:cubicBezTo>
                      <a:pt x="124151" y="103674"/>
                      <a:pt x="110049" y="93047"/>
                      <a:pt x="96304" y="82510"/>
                    </a:cubicBezTo>
                    <a:cubicBezTo>
                      <a:pt x="112727" y="78671"/>
                      <a:pt x="129239" y="75456"/>
                      <a:pt x="145661" y="70634"/>
                    </a:cubicBezTo>
                    <a:cubicBezTo>
                      <a:pt x="156818" y="67330"/>
                      <a:pt x="167439" y="63044"/>
                      <a:pt x="178418" y="59472"/>
                    </a:cubicBezTo>
                    <a:cubicBezTo>
                      <a:pt x="176097" y="57686"/>
                      <a:pt x="173866" y="55811"/>
                      <a:pt x="171545" y="54203"/>
                    </a:cubicBezTo>
                    <a:cubicBezTo>
                      <a:pt x="166101" y="55721"/>
                      <a:pt x="160745" y="57775"/>
                      <a:pt x="155122" y="59472"/>
                    </a:cubicBezTo>
                    <a:cubicBezTo>
                      <a:pt x="133791" y="66258"/>
                      <a:pt x="112459" y="73313"/>
                      <a:pt x="90325" y="77778"/>
                    </a:cubicBezTo>
                    <a:cubicBezTo>
                      <a:pt x="58818" y="53132"/>
                      <a:pt x="28561" y="27236"/>
                      <a:pt x="536" y="0"/>
                    </a:cubicBezTo>
                    <a:cubicBezTo>
                      <a:pt x="268" y="357"/>
                      <a:pt x="89" y="804"/>
                      <a:pt x="0" y="1250"/>
                    </a:cubicBezTo>
                    <a:cubicBezTo>
                      <a:pt x="30614" y="36790"/>
                      <a:pt x="64798" y="70723"/>
                      <a:pt x="101749" y="1021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9" name="Google Shape;2229;p48"/>
              <p:cNvSpPr/>
              <p:nvPr/>
            </p:nvSpPr>
            <p:spPr>
              <a:xfrm>
                <a:off x="3055331" y="1039615"/>
                <a:ext cx="81700" cy="304481"/>
              </a:xfrm>
              <a:custGeom>
                <a:avLst/>
                <a:gdLst/>
                <a:ahLst/>
                <a:cxnLst/>
                <a:rect l="l" t="t" r="r" b="b"/>
                <a:pathLst>
                  <a:path w="81700" h="304481" extrusionOk="0">
                    <a:moveTo>
                      <a:pt x="4628" y="195539"/>
                    </a:moveTo>
                    <a:cubicBezTo>
                      <a:pt x="24532" y="191700"/>
                      <a:pt x="44435" y="186520"/>
                      <a:pt x="61572" y="175716"/>
                    </a:cubicBezTo>
                    <a:cubicBezTo>
                      <a:pt x="59073" y="188306"/>
                      <a:pt x="56306" y="200897"/>
                      <a:pt x="52825" y="213309"/>
                    </a:cubicBezTo>
                    <a:cubicBezTo>
                      <a:pt x="37295" y="219917"/>
                      <a:pt x="21408" y="226168"/>
                      <a:pt x="5343" y="231347"/>
                    </a:cubicBezTo>
                    <a:cubicBezTo>
                      <a:pt x="3914" y="231705"/>
                      <a:pt x="4718" y="233758"/>
                      <a:pt x="6056" y="233491"/>
                    </a:cubicBezTo>
                    <a:cubicBezTo>
                      <a:pt x="21586" y="229651"/>
                      <a:pt x="36402" y="224472"/>
                      <a:pt x="51219" y="218667"/>
                    </a:cubicBezTo>
                    <a:cubicBezTo>
                      <a:pt x="43543" y="245367"/>
                      <a:pt x="33725" y="271978"/>
                      <a:pt x="20783" y="298499"/>
                    </a:cubicBezTo>
                    <a:cubicBezTo>
                      <a:pt x="23104" y="300910"/>
                      <a:pt x="25871" y="302606"/>
                      <a:pt x="28905" y="304035"/>
                    </a:cubicBezTo>
                    <a:cubicBezTo>
                      <a:pt x="29351" y="304124"/>
                      <a:pt x="29708" y="304482"/>
                      <a:pt x="30155" y="304482"/>
                    </a:cubicBezTo>
                    <a:cubicBezTo>
                      <a:pt x="88348" y="215006"/>
                      <a:pt x="83885" y="103206"/>
                      <a:pt x="79155" y="694"/>
                    </a:cubicBezTo>
                    <a:cubicBezTo>
                      <a:pt x="79066" y="-289"/>
                      <a:pt x="77727" y="-199"/>
                      <a:pt x="77548" y="783"/>
                    </a:cubicBezTo>
                    <a:cubicBezTo>
                      <a:pt x="76209" y="58915"/>
                      <a:pt x="73086" y="114279"/>
                      <a:pt x="62911" y="168393"/>
                    </a:cubicBezTo>
                    <a:cubicBezTo>
                      <a:pt x="42115" y="173126"/>
                      <a:pt x="22301" y="181877"/>
                      <a:pt x="2397" y="188842"/>
                    </a:cubicBezTo>
                    <a:cubicBezTo>
                      <a:pt x="969" y="189199"/>
                      <a:pt x="255" y="190092"/>
                      <a:pt x="166" y="190985"/>
                    </a:cubicBezTo>
                    <a:cubicBezTo>
                      <a:pt x="76" y="191432"/>
                      <a:pt x="-102" y="191967"/>
                      <a:pt x="76" y="192414"/>
                    </a:cubicBezTo>
                    <a:cubicBezTo>
                      <a:pt x="433" y="194289"/>
                      <a:pt x="2308" y="195986"/>
                      <a:pt x="4628" y="19553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2230" name="Google Shape;2230;p48"/>
            <p:cNvSpPr/>
            <p:nvPr/>
          </p:nvSpPr>
          <p:spPr>
            <a:xfrm>
              <a:off x="3016831" y="-543246"/>
              <a:ext cx="597671" cy="2160983"/>
            </a:xfrm>
            <a:custGeom>
              <a:avLst/>
              <a:gdLst/>
              <a:ahLst/>
              <a:cxnLst/>
              <a:rect l="l" t="t" r="r" b="b"/>
              <a:pathLst>
                <a:path w="597671" h="2160983" extrusionOk="0">
                  <a:moveTo>
                    <a:pt x="126759" y="570303"/>
                  </a:moveTo>
                  <a:cubicBezTo>
                    <a:pt x="210568" y="362777"/>
                    <a:pt x="311245" y="150429"/>
                    <a:pt x="478774" y="2911"/>
                  </a:cubicBezTo>
                  <a:cubicBezTo>
                    <a:pt x="483415" y="-1197"/>
                    <a:pt x="490466" y="-929"/>
                    <a:pt x="494839" y="3536"/>
                  </a:cubicBezTo>
                  <a:cubicBezTo>
                    <a:pt x="499034" y="7822"/>
                    <a:pt x="499034" y="14430"/>
                    <a:pt x="494929" y="18806"/>
                  </a:cubicBezTo>
                  <a:cubicBezTo>
                    <a:pt x="373276" y="149268"/>
                    <a:pt x="278133" y="308485"/>
                    <a:pt x="186648" y="534942"/>
                  </a:cubicBezTo>
                  <a:cubicBezTo>
                    <a:pt x="85434" y="785419"/>
                    <a:pt x="42504" y="990445"/>
                    <a:pt x="51697" y="1180112"/>
                  </a:cubicBezTo>
                  <a:cubicBezTo>
                    <a:pt x="69547" y="1548818"/>
                    <a:pt x="269207" y="1897165"/>
                    <a:pt x="585699" y="2111835"/>
                  </a:cubicBezTo>
                  <a:cubicBezTo>
                    <a:pt x="599623" y="2121301"/>
                    <a:pt x="600426" y="2138624"/>
                    <a:pt x="593107" y="2149965"/>
                  </a:cubicBezTo>
                  <a:cubicBezTo>
                    <a:pt x="588734" y="2156841"/>
                    <a:pt x="582129" y="2160591"/>
                    <a:pt x="574989" y="2160949"/>
                  </a:cubicBezTo>
                  <a:cubicBezTo>
                    <a:pt x="570258" y="2161216"/>
                    <a:pt x="565350" y="2159966"/>
                    <a:pt x="560619" y="2157020"/>
                  </a:cubicBezTo>
                  <a:cubicBezTo>
                    <a:pt x="237879" y="1958870"/>
                    <a:pt x="23761" y="1594538"/>
                    <a:pt x="1715" y="1206186"/>
                  </a:cubicBezTo>
                  <a:cubicBezTo>
                    <a:pt x="-9174" y="1013573"/>
                    <a:pt x="31704" y="805511"/>
                    <a:pt x="126759" y="57030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99" name="Oval 98"/>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41966280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8"/>
          <p:cNvSpPr/>
          <p:nvPr/>
        </p:nvSpPr>
        <p:spPr>
          <a:xfrm flipH="1">
            <a:off x="10613303" y="763928"/>
            <a:ext cx="2095700" cy="6347113"/>
          </a:xfrm>
          <a:custGeom>
            <a:avLst/>
            <a:gdLst/>
            <a:ahLst/>
            <a:cxnLst/>
            <a:rect l="l" t="t" r="r" b="b"/>
            <a:pathLst>
              <a:path w="1603408" h="3919453" extrusionOk="0">
                <a:moveTo>
                  <a:pt x="964392" y="3909596"/>
                </a:moveTo>
                <a:cubicBezTo>
                  <a:pt x="1065070" y="3934152"/>
                  <a:pt x="1165122" y="3908257"/>
                  <a:pt x="1259285" y="3881825"/>
                </a:cubicBezTo>
                <a:cubicBezTo>
                  <a:pt x="1421994" y="3836194"/>
                  <a:pt x="1514371" y="3770918"/>
                  <a:pt x="1568191" y="3614470"/>
                </a:cubicBezTo>
                <a:cubicBezTo>
                  <a:pt x="1610765" y="3490704"/>
                  <a:pt x="1625401" y="3327202"/>
                  <a:pt x="1550519" y="3198614"/>
                </a:cubicBezTo>
                <a:cubicBezTo>
                  <a:pt x="1495181" y="3103513"/>
                  <a:pt x="1386649" y="3027878"/>
                  <a:pt x="1371387" y="2924026"/>
                </a:cubicBezTo>
                <a:cubicBezTo>
                  <a:pt x="1364514" y="2877235"/>
                  <a:pt x="1378527" y="2832497"/>
                  <a:pt x="1384685" y="2787045"/>
                </a:cubicBezTo>
                <a:cubicBezTo>
                  <a:pt x="1399948" y="2673995"/>
                  <a:pt x="1364425" y="2550498"/>
                  <a:pt x="1288203" y="2451646"/>
                </a:cubicBezTo>
                <a:cubicBezTo>
                  <a:pt x="1243219" y="2393245"/>
                  <a:pt x="1183241" y="2340561"/>
                  <a:pt x="1162355" y="2273052"/>
                </a:cubicBezTo>
                <a:cubicBezTo>
                  <a:pt x="1134420" y="2182684"/>
                  <a:pt x="1185026" y="2093655"/>
                  <a:pt x="1169674" y="2001946"/>
                </a:cubicBezTo>
                <a:cubicBezTo>
                  <a:pt x="1145308" y="1855679"/>
                  <a:pt x="968318" y="1756738"/>
                  <a:pt x="920568" y="1613327"/>
                </a:cubicBezTo>
                <a:cubicBezTo>
                  <a:pt x="887009" y="1512600"/>
                  <a:pt x="923425" y="1407944"/>
                  <a:pt x="893881" y="1306503"/>
                </a:cubicBezTo>
                <a:cubicBezTo>
                  <a:pt x="858716" y="1185595"/>
                  <a:pt x="732154" y="1108353"/>
                  <a:pt x="689759" y="994321"/>
                </a:cubicBezTo>
                <a:cubicBezTo>
                  <a:pt x="669588" y="940118"/>
                  <a:pt x="675924" y="896987"/>
                  <a:pt x="638617" y="841534"/>
                </a:cubicBezTo>
                <a:cubicBezTo>
                  <a:pt x="603630" y="789563"/>
                  <a:pt x="555969" y="744468"/>
                  <a:pt x="513573" y="697587"/>
                </a:cubicBezTo>
                <a:cubicBezTo>
                  <a:pt x="379604" y="549444"/>
                  <a:pt x="288565" y="368707"/>
                  <a:pt x="255095" y="184220"/>
                </a:cubicBezTo>
                <a:cubicBezTo>
                  <a:pt x="241619" y="110192"/>
                  <a:pt x="216538" y="13395"/>
                  <a:pt x="137995" y="0"/>
                </a:cubicBezTo>
                <a:cubicBezTo>
                  <a:pt x="51331" y="122158"/>
                  <a:pt x="12148" y="276195"/>
                  <a:pt x="28392" y="431304"/>
                </a:cubicBezTo>
                <a:cubicBezTo>
                  <a:pt x="44279" y="583376"/>
                  <a:pt x="111398" y="735985"/>
                  <a:pt x="102651" y="886004"/>
                </a:cubicBezTo>
                <a:cubicBezTo>
                  <a:pt x="96225" y="995928"/>
                  <a:pt x="49456" y="1095494"/>
                  <a:pt x="21074" y="1199972"/>
                </a:cubicBezTo>
                <a:cubicBezTo>
                  <a:pt x="-7309" y="1304449"/>
                  <a:pt x="-15074" y="1425089"/>
                  <a:pt x="49635" y="1524566"/>
                </a:cubicBezTo>
                <a:cubicBezTo>
                  <a:pt x="120055" y="1632972"/>
                  <a:pt x="263307" y="1695748"/>
                  <a:pt x="314628" y="1811834"/>
                </a:cubicBezTo>
                <a:cubicBezTo>
                  <a:pt x="380050" y="1960066"/>
                  <a:pt x="263218" y="2120444"/>
                  <a:pt x="328641" y="2268677"/>
                </a:cubicBezTo>
                <a:cubicBezTo>
                  <a:pt x="385138" y="2396818"/>
                  <a:pt x="563019" y="2476649"/>
                  <a:pt x="577032" y="2610684"/>
                </a:cubicBezTo>
                <a:cubicBezTo>
                  <a:pt x="583816" y="2676138"/>
                  <a:pt x="547311" y="2733199"/>
                  <a:pt x="530978" y="2794724"/>
                </a:cubicBezTo>
                <a:cubicBezTo>
                  <a:pt x="513127" y="2861965"/>
                  <a:pt x="490456" y="2903042"/>
                  <a:pt x="517232" y="2975818"/>
                </a:cubicBezTo>
                <a:cubicBezTo>
                  <a:pt x="540974" y="3040112"/>
                  <a:pt x="593187" y="3098334"/>
                  <a:pt x="589795" y="3167539"/>
                </a:cubicBezTo>
                <a:cubicBezTo>
                  <a:pt x="587475" y="3214956"/>
                  <a:pt x="556237" y="3253264"/>
                  <a:pt x="539724" y="3296662"/>
                </a:cubicBezTo>
                <a:cubicBezTo>
                  <a:pt x="489564" y="3428553"/>
                  <a:pt x="579710" y="3584287"/>
                  <a:pt x="681459" y="3704213"/>
                </a:cubicBezTo>
                <a:cubicBezTo>
                  <a:pt x="757325" y="3793778"/>
                  <a:pt x="849968" y="3881646"/>
                  <a:pt x="964392" y="3909596"/>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5" name="Google Shape;2115;p48"/>
          <p:cNvSpPr txBox="1">
            <a:spLocks noGrp="1"/>
          </p:cNvSpPr>
          <p:nvPr>
            <p:ph type="title"/>
          </p:nvPr>
        </p:nvSpPr>
        <p:spPr>
          <a:xfrm>
            <a:off x="855629" y="658995"/>
            <a:ext cx="8730363" cy="1069031"/>
          </a:xfrm>
          <a:prstGeom prst="rect">
            <a:avLst/>
          </a:prstGeom>
        </p:spPr>
        <p:txBody>
          <a:bodyPr spcFirstLastPara="1" vert="horz" wrap="square" lIns="121900" tIns="121900" rIns="121900" bIns="121900" rtlCol="0" anchor="t" anchorCtr="0">
            <a:noAutofit/>
          </a:bodyPr>
          <a:lstStyle/>
          <a:p>
            <a:pPr algn="ctr"/>
            <a:r>
              <a:rPr lang="en-US" sz="2000" b="1" dirty="0" smtClean="0"/>
              <a:t/>
            </a:r>
            <a:br>
              <a:rPr lang="en-US" sz="2000" b="1" dirty="0" smtClean="0"/>
            </a:br>
            <a:r>
              <a:rPr lang="en-US" sz="3600" b="1" dirty="0" err="1" smtClean="0"/>
              <a:t>Keterbatasan</a:t>
            </a:r>
            <a:r>
              <a:rPr lang="en-US" sz="3600" b="1" dirty="0" smtClean="0"/>
              <a:t> </a:t>
            </a:r>
            <a:r>
              <a:rPr lang="en-US" sz="3600" b="1" dirty="0" err="1"/>
              <a:t>Teori</a:t>
            </a:r>
            <a:r>
              <a:rPr lang="en-US" sz="3600" b="1" dirty="0"/>
              <a:t> Perusahaan</a:t>
            </a:r>
            <a:endParaRPr sz="3600" dirty="0"/>
          </a:p>
        </p:txBody>
      </p:sp>
      <p:sp>
        <p:nvSpPr>
          <p:cNvPr id="2116" name="Google Shape;2116;p48"/>
          <p:cNvSpPr txBox="1">
            <a:spLocks noGrp="1"/>
          </p:cNvSpPr>
          <p:nvPr>
            <p:ph type="subTitle" idx="1"/>
          </p:nvPr>
        </p:nvSpPr>
        <p:spPr>
          <a:xfrm>
            <a:off x="1234582" y="1927771"/>
            <a:ext cx="8799011" cy="3862030"/>
          </a:xfrm>
          <a:prstGeom prst="rect">
            <a:avLst/>
          </a:prstGeom>
        </p:spPr>
        <p:txBody>
          <a:bodyPr spcFirstLastPara="1" vert="horz" wrap="square" lIns="121900" tIns="121900" rIns="121900" bIns="121900" rtlCol="0" anchor="t" anchorCtr="0">
            <a:noAutofit/>
          </a:bodyPr>
          <a:lstStyle/>
          <a:p>
            <a:r>
              <a:rPr lang="en-US" sz="2000" dirty="0" smtClean="0"/>
              <a:t>   </a:t>
            </a:r>
            <a:r>
              <a:rPr lang="en-US" sz="2000" b="1" u="sng" dirty="0" err="1"/>
              <a:t>Keterbatasan</a:t>
            </a:r>
            <a:r>
              <a:rPr lang="en-US" sz="2000" b="1" u="sng" dirty="0"/>
              <a:t> </a:t>
            </a:r>
            <a:r>
              <a:rPr lang="en-US" sz="2000" b="1" u="sng" dirty="0" err="1"/>
              <a:t>teori</a:t>
            </a:r>
            <a:r>
              <a:rPr lang="en-US" sz="2000" b="1" u="sng" dirty="0"/>
              <a:t> </a:t>
            </a:r>
            <a:r>
              <a:rPr lang="en-US" sz="2000" b="1" u="sng" dirty="0" err="1"/>
              <a:t>perusahaan</a:t>
            </a:r>
            <a:r>
              <a:rPr lang="en-US" sz="2000" b="1" u="sng" dirty="0"/>
              <a:t> </a:t>
            </a:r>
            <a:r>
              <a:rPr lang="en-US" sz="2000" b="1" u="sng" dirty="0" smtClean="0"/>
              <a:t>:</a:t>
            </a:r>
          </a:p>
          <a:p>
            <a:endParaRPr lang="en-US" sz="2000" dirty="0"/>
          </a:p>
          <a:p>
            <a:pPr marL="342900" lvl="0" indent="-342900">
              <a:buFont typeface="Wingdings" panose="05000000000000000000" pitchFamily="2" charset="2"/>
              <a:buChar char="v"/>
            </a:pPr>
            <a:r>
              <a:rPr lang="en-US" sz="2000" b="1" dirty="0" err="1" smtClean="0"/>
              <a:t>Adanya</a:t>
            </a:r>
            <a:r>
              <a:rPr lang="en-US" sz="2000" b="1" dirty="0" smtClean="0"/>
              <a:t> </a:t>
            </a:r>
            <a:r>
              <a:rPr lang="en-US" sz="2000" b="1" dirty="0" err="1"/>
              <a:t>kesulitan</a:t>
            </a:r>
            <a:r>
              <a:rPr lang="en-US" sz="2000" b="1" dirty="0"/>
              <a:t> </a:t>
            </a:r>
            <a:r>
              <a:rPr lang="en-US" sz="2000" b="1" dirty="0" err="1"/>
              <a:t>menentukan</a:t>
            </a:r>
            <a:r>
              <a:rPr lang="en-US" sz="2000" b="1" dirty="0"/>
              <a:t> </a:t>
            </a:r>
            <a:r>
              <a:rPr lang="en-US" sz="2000" b="1" dirty="0" err="1"/>
              <a:t>apakah</a:t>
            </a:r>
            <a:r>
              <a:rPr lang="en-US" sz="2000" b="1" dirty="0"/>
              <a:t> </a:t>
            </a:r>
            <a:r>
              <a:rPr lang="en-US" sz="2000" b="1" dirty="0" err="1"/>
              <a:t>manajemen</a:t>
            </a:r>
            <a:r>
              <a:rPr lang="en-US" sz="2000" b="1" dirty="0"/>
              <a:t> </a:t>
            </a:r>
            <a:r>
              <a:rPr lang="en-US" sz="2000" b="1" dirty="0" err="1"/>
              <a:t>suatu</a:t>
            </a:r>
            <a:r>
              <a:rPr lang="en-US" sz="2000" b="1" dirty="0"/>
              <a:t> </a:t>
            </a:r>
            <a:r>
              <a:rPr lang="en-US" sz="2000" b="1" dirty="0" err="1"/>
              <a:t>perusahaan</a:t>
            </a:r>
            <a:r>
              <a:rPr lang="en-US" sz="2000" b="1" dirty="0"/>
              <a:t> </a:t>
            </a:r>
            <a:r>
              <a:rPr lang="en-US" sz="2000" b="1" dirty="0" err="1"/>
              <a:t>memaksimumkan</a:t>
            </a:r>
            <a:r>
              <a:rPr lang="en-US" sz="2000" b="1" dirty="0"/>
              <a:t> </a:t>
            </a:r>
            <a:r>
              <a:rPr lang="en-US" sz="2000" b="1" dirty="0" err="1"/>
              <a:t>nilai</a:t>
            </a:r>
            <a:r>
              <a:rPr lang="en-US" sz="2000" b="1" dirty="0"/>
              <a:t> </a:t>
            </a:r>
            <a:r>
              <a:rPr lang="en-US" sz="2000" b="1" dirty="0" err="1"/>
              <a:t>perusahaan</a:t>
            </a:r>
            <a:r>
              <a:rPr lang="en-US" sz="2000" b="1" dirty="0"/>
              <a:t> </a:t>
            </a:r>
            <a:r>
              <a:rPr lang="en-US" sz="2000" b="1" dirty="0" err="1"/>
              <a:t>atau</a:t>
            </a:r>
            <a:r>
              <a:rPr lang="en-US" sz="2000" b="1" dirty="0"/>
              <a:t> </a:t>
            </a:r>
            <a:r>
              <a:rPr lang="en-US" sz="2000" b="1" dirty="0" err="1"/>
              <a:t>hanya</a:t>
            </a:r>
            <a:r>
              <a:rPr lang="en-US" sz="2000" b="1" dirty="0"/>
              <a:t> </a:t>
            </a:r>
            <a:r>
              <a:rPr lang="en-US" sz="2000" b="1" dirty="0" err="1"/>
              <a:t>memuaskan</a:t>
            </a:r>
            <a:r>
              <a:rPr lang="en-US" sz="2000" b="1" dirty="0"/>
              <a:t> </a:t>
            </a:r>
            <a:r>
              <a:rPr lang="en-US" sz="2000" b="1" dirty="0" err="1"/>
              <a:t>pemiliknya</a:t>
            </a:r>
            <a:r>
              <a:rPr lang="en-US" sz="2000" b="1" dirty="0"/>
              <a:t> </a:t>
            </a:r>
            <a:r>
              <a:rPr lang="en-US" sz="2000" b="1" dirty="0" err="1" smtClean="0"/>
              <a:t>sambil</a:t>
            </a:r>
            <a:r>
              <a:rPr lang="en-US" sz="2000" b="1" dirty="0" smtClean="0"/>
              <a:t> </a:t>
            </a:r>
            <a:r>
              <a:rPr lang="en-US" sz="2000" b="1" dirty="0" err="1"/>
              <a:t>mencari</a:t>
            </a:r>
            <a:r>
              <a:rPr lang="en-US" sz="2000" b="1" dirty="0"/>
              <a:t> </a:t>
            </a:r>
            <a:r>
              <a:rPr lang="en-US" sz="2000" b="1" dirty="0" err="1"/>
              <a:t>tujuan</a:t>
            </a:r>
            <a:r>
              <a:rPr lang="en-US" sz="2000" b="1" dirty="0"/>
              <a:t> </a:t>
            </a:r>
            <a:r>
              <a:rPr lang="en-US" sz="2000" b="1" dirty="0" err="1"/>
              <a:t>lainnya</a:t>
            </a:r>
            <a:r>
              <a:rPr lang="en-US" sz="2000" b="1" dirty="0" smtClean="0"/>
              <a:t>.</a:t>
            </a:r>
          </a:p>
          <a:p>
            <a:pPr marL="0" lvl="0" indent="0"/>
            <a:endParaRPr lang="en-US" sz="2000" dirty="0"/>
          </a:p>
          <a:p>
            <a:pPr marL="342900" lvl="0" indent="-342900">
              <a:buFont typeface="Wingdings" panose="05000000000000000000" pitchFamily="2" charset="2"/>
              <a:buChar char="v"/>
            </a:pPr>
            <a:r>
              <a:rPr lang="en-US" sz="2000" dirty="0" err="1"/>
              <a:t>biaya</a:t>
            </a:r>
            <a:r>
              <a:rPr lang="en-US" sz="2000" dirty="0"/>
              <a:t> </a:t>
            </a:r>
            <a:r>
              <a:rPr lang="en-US" sz="2000" dirty="0" err="1"/>
              <a:t>dan</a:t>
            </a:r>
            <a:r>
              <a:rPr lang="en-US" sz="2000" dirty="0"/>
              <a:t> </a:t>
            </a:r>
            <a:r>
              <a:rPr lang="en-US" sz="2000" dirty="0" err="1"/>
              <a:t>manfaat</a:t>
            </a:r>
            <a:r>
              <a:rPr lang="en-US" sz="2000" dirty="0"/>
              <a:t> </a:t>
            </a:r>
            <a:r>
              <a:rPr lang="en-US" sz="2000" dirty="0" err="1" smtClean="0"/>
              <a:t>nya</a:t>
            </a:r>
            <a:r>
              <a:rPr lang="en-US" sz="2000" dirty="0" smtClean="0"/>
              <a:t>, </a:t>
            </a:r>
            <a:r>
              <a:rPr lang="en-US" sz="2000" dirty="0" err="1" smtClean="0"/>
              <a:t>dari</a:t>
            </a:r>
            <a:r>
              <a:rPr lang="en-US" sz="2000" dirty="0" smtClean="0"/>
              <a:t> </a:t>
            </a:r>
            <a:r>
              <a:rPr lang="en-US" sz="2000" dirty="0" err="1"/>
              <a:t>setiap</a:t>
            </a:r>
            <a:r>
              <a:rPr lang="en-US" sz="2000" dirty="0"/>
              <a:t> </a:t>
            </a:r>
            <a:r>
              <a:rPr lang="en-US" sz="2000" dirty="0" err="1"/>
              <a:t>tindakan</a:t>
            </a:r>
            <a:r>
              <a:rPr lang="en-US" sz="2000" dirty="0"/>
              <a:t> </a:t>
            </a:r>
            <a:r>
              <a:rPr lang="en-US" sz="2000" dirty="0" err="1"/>
              <a:t>harus</a:t>
            </a:r>
            <a:r>
              <a:rPr lang="en-US" sz="2000" dirty="0"/>
              <a:t> </a:t>
            </a:r>
            <a:r>
              <a:rPr lang="en-US" sz="2000" dirty="0" err="1"/>
              <a:t>dipertimbangkan</a:t>
            </a:r>
            <a:r>
              <a:rPr lang="en-US" sz="2000" dirty="0"/>
              <a:t> </a:t>
            </a:r>
            <a:r>
              <a:rPr lang="en-US" sz="2000" dirty="0" err="1"/>
              <a:t>sebelum</a:t>
            </a:r>
            <a:r>
              <a:rPr lang="en-US" sz="2000" dirty="0"/>
              <a:t> </a:t>
            </a:r>
            <a:r>
              <a:rPr lang="en-US" sz="2000" dirty="0" err="1"/>
              <a:t>keputusan</a:t>
            </a:r>
            <a:r>
              <a:rPr lang="en-US" sz="2000" dirty="0"/>
              <a:t> </a:t>
            </a:r>
            <a:r>
              <a:rPr lang="en-US" sz="2000" dirty="0" err="1"/>
              <a:t>diambil</a:t>
            </a:r>
            <a:r>
              <a:rPr lang="en-US" sz="2000" dirty="0" smtClean="0"/>
              <a:t>.</a:t>
            </a:r>
          </a:p>
          <a:p>
            <a:pPr marL="342900" lvl="0" indent="-342900">
              <a:buFont typeface="Wingdings" panose="05000000000000000000" pitchFamily="2" charset="2"/>
              <a:buChar char="v"/>
            </a:pPr>
            <a:endParaRPr lang="en-US" sz="2000" dirty="0"/>
          </a:p>
          <a:p>
            <a:pPr marL="342900" lvl="0" indent="-342900">
              <a:buFont typeface="Wingdings" panose="05000000000000000000" pitchFamily="2" charset="2"/>
              <a:buChar char="v"/>
            </a:pPr>
            <a:r>
              <a:rPr lang="en-US" sz="2000" dirty="0" err="1" smtClean="0"/>
              <a:t>kritik</a:t>
            </a:r>
            <a:r>
              <a:rPr lang="en-US" sz="2000" dirty="0" smtClean="0"/>
              <a:t> </a:t>
            </a:r>
            <a:r>
              <a:rPr lang="en-US" sz="2000" dirty="0" err="1"/>
              <a:t>atas</a:t>
            </a:r>
            <a:r>
              <a:rPr lang="en-US" sz="2000" dirty="0"/>
              <a:t> </a:t>
            </a:r>
            <a:r>
              <a:rPr lang="en-US" sz="2000" dirty="0" err="1"/>
              <a:t>tanggung</a:t>
            </a:r>
            <a:r>
              <a:rPr lang="en-US" sz="2000" dirty="0"/>
              <a:t> </a:t>
            </a:r>
            <a:r>
              <a:rPr lang="en-US" sz="2000" dirty="0" err="1"/>
              <a:t>jawab</a:t>
            </a:r>
            <a:r>
              <a:rPr lang="en-US" sz="2000" dirty="0"/>
              <a:t> </a:t>
            </a:r>
            <a:r>
              <a:rPr lang="en-US" sz="2000" dirty="0" err="1"/>
              <a:t>sosial</a:t>
            </a:r>
            <a:r>
              <a:rPr lang="en-US" sz="2000" dirty="0"/>
              <a:t>.</a:t>
            </a:r>
          </a:p>
          <a:p>
            <a:pPr fontAlgn="base"/>
            <a:endParaRPr lang="en-US" sz="2000" dirty="0"/>
          </a:p>
          <a:p>
            <a:pPr fontAlgn="base"/>
            <a:endParaRPr lang="en-US" sz="2000" dirty="0" smtClean="0"/>
          </a:p>
          <a:p>
            <a:pPr fontAlgn="base"/>
            <a:r>
              <a:rPr lang="en-US" sz="2000" dirty="0" smtClean="0"/>
              <a:t> </a:t>
            </a:r>
            <a:endParaRPr sz="2000" dirty="0"/>
          </a:p>
        </p:txBody>
      </p:sp>
      <p:grpSp>
        <p:nvGrpSpPr>
          <p:cNvPr id="2117" name="Google Shape;2117;p48"/>
          <p:cNvGrpSpPr/>
          <p:nvPr/>
        </p:nvGrpSpPr>
        <p:grpSpPr>
          <a:xfrm rot="-5333932">
            <a:off x="139021" y="6191846"/>
            <a:ext cx="1537052" cy="1467359"/>
            <a:chOff x="1107903" y="-140329"/>
            <a:chExt cx="2031283" cy="1939431"/>
          </a:xfrm>
        </p:grpSpPr>
        <p:sp>
          <p:nvSpPr>
            <p:cNvPr id="2118" name="Google Shape;2118;p48"/>
            <p:cNvSpPr/>
            <p:nvPr/>
          </p:nvSpPr>
          <p:spPr>
            <a:xfrm>
              <a:off x="1353738" y="109782"/>
              <a:ext cx="1209943" cy="1689320"/>
            </a:xfrm>
            <a:custGeom>
              <a:avLst/>
              <a:gdLst/>
              <a:ahLst/>
              <a:cxnLst/>
              <a:rect l="l" t="t" r="r" b="b"/>
              <a:pathLst>
                <a:path w="1209943" h="1689320" extrusionOk="0">
                  <a:moveTo>
                    <a:pt x="1177396" y="1677048"/>
                  </a:moveTo>
                  <a:cubicBezTo>
                    <a:pt x="1187927" y="1667761"/>
                    <a:pt x="1194443" y="1655438"/>
                    <a:pt x="1198816" y="1642133"/>
                  </a:cubicBezTo>
                  <a:cubicBezTo>
                    <a:pt x="1201851" y="1632757"/>
                    <a:pt x="1203725" y="1622666"/>
                    <a:pt x="1205154" y="1612933"/>
                  </a:cubicBezTo>
                  <a:cubicBezTo>
                    <a:pt x="1217381" y="1525332"/>
                    <a:pt x="1205064" y="1430946"/>
                    <a:pt x="1181055" y="1343077"/>
                  </a:cubicBezTo>
                  <a:cubicBezTo>
                    <a:pt x="1179984" y="1338880"/>
                    <a:pt x="1178913" y="1334684"/>
                    <a:pt x="1177663" y="1330576"/>
                  </a:cubicBezTo>
                  <a:cubicBezTo>
                    <a:pt x="1170969" y="1307002"/>
                    <a:pt x="1163472" y="1284052"/>
                    <a:pt x="1155439" y="1261817"/>
                  </a:cubicBezTo>
                  <a:cubicBezTo>
                    <a:pt x="1143122" y="1227527"/>
                    <a:pt x="1129377" y="1193684"/>
                    <a:pt x="1114561" y="1160287"/>
                  </a:cubicBezTo>
                  <a:cubicBezTo>
                    <a:pt x="1113580" y="1157965"/>
                    <a:pt x="1112598" y="1155554"/>
                    <a:pt x="1111527" y="1153322"/>
                  </a:cubicBezTo>
                  <a:cubicBezTo>
                    <a:pt x="1052977" y="1022948"/>
                    <a:pt x="977111" y="899093"/>
                    <a:pt x="892231" y="782918"/>
                  </a:cubicBezTo>
                  <a:cubicBezTo>
                    <a:pt x="889732" y="779436"/>
                    <a:pt x="887322" y="776042"/>
                    <a:pt x="884645" y="772649"/>
                  </a:cubicBezTo>
                  <a:cubicBezTo>
                    <a:pt x="837073" y="707998"/>
                    <a:pt x="786734" y="645758"/>
                    <a:pt x="735235" y="586197"/>
                  </a:cubicBezTo>
                  <a:cubicBezTo>
                    <a:pt x="728362" y="578160"/>
                    <a:pt x="721311" y="570213"/>
                    <a:pt x="714082" y="562176"/>
                  </a:cubicBezTo>
                  <a:cubicBezTo>
                    <a:pt x="712029" y="559676"/>
                    <a:pt x="709887" y="557176"/>
                    <a:pt x="707566" y="554675"/>
                  </a:cubicBezTo>
                  <a:cubicBezTo>
                    <a:pt x="615100" y="450377"/>
                    <a:pt x="515404" y="352418"/>
                    <a:pt x="411156" y="260085"/>
                  </a:cubicBezTo>
                  <a:cubicBezTo>
                    <a:pt x="353856" y="209364"/>
                    <a:pt x="295127" y="160340"/>
                    <a:pt x="235327" y="112656"/>
                  </a:cubicBezTo>
                  <a:cubicBezTo>
                    <a:pt x="220333" y="100690"/>
                    <a:pt x="198912" y="82206"/>
                    <a:pt x="174546" y="63542"/>
                  </a:cubicBezTo>
                  <a:cubicBezTo>
                    <a:pt x="174456" y="63542"/>
                    <a:pt x="174456" y="63453"/>
                    <a:pt x="174367" y="63364"/>
                  </a:cubicBezTo>
                  <a:cubicBezTo>
                    <a:pt x="145895" y="41754"/>
                    <a:pt x="113586" y="19787"/>
                    <a:pt x="83329" y="8357"/>
                  </a:cubicBezTo>
                  <a:cubicBezTo>
                    <a:pt x="63693" y="767"/>
                    <a:pt x="44950" y="-2269"/>
                    <a:pt x="28616" y="1838"/>
                  </a:cubicBezTo>
                  <a:cubicBezTo>
                    <a:pt x="-52872" y="22287"/>
                    <a:pt x="62265" y="109888"/>
                    <a:pt x="94664" y="134712"/>
                  </a:cubicBezTo>
                  <a:cubicBezTo>
                    <a:pt x="241486" y="246601"/>
                    <a:pt x="365994" y="380368"/>
                    <a:pt x="469439" y="530119"/>
                  </a:cubicBezTo>
                  <a:cubicBezTo>
                    <a:pt x="470420" y="531369"/>
                    <a:pt x="471313" y="532798"/>
                    <a:pt x="472295" y="534226"/>
                  </a:cubicBezTo>
                  <a:cubicBezTo>
                    <a:pt x="520581" y="604324"/>
                    <a:pt x="564136" y="677994"/>
                    <a:pt x="603229" y="754432"/>
                  </a:cubicBezTo>
                  <a:cubicBezTo>
                    <a:pt x="603765" y="755325"/>
                    <a:pt x="604211" y="756129"/>
                    <a:pt x="604657" y="757022"/>
                  </a:cubicBezTo>
                  <a:cubicBezTo>
                    <a:pt x="605818" y="759344"/>
                    <a:pt x="607067" y="761576"/>
                    <a:pt x="608138" y="763987"/>
                  </a:cubicBezTo>
                  <a:cubicBezTo>
                    <a:pt x="660262" y="866589"/>
                    <a:pt x="707388" y="972406"/>
                    <a:pt x="755585" y="1077598"/>
                  </a:cubicBezTo>
                  <a:cubicBezTo>
                    <a:pt x="756834" y="1080455"/>
                    <a:pt x="758173" y="1083492"/>
                    <a:pt x="759601" y="1086438"/>
                  </a:cubicBezTo>
                  <a:cubicBezTo>
                    <a:pt x="784146" y="1140106"/>
                    <a:pt x="809047" y="1193773"/>
                    <a:pt x="834931" y="1246726"/>
                  </a:cubicBezTo>
                  <a:cubicBezTo>
                    <a:pt x="837430" y="1251638"/>
                    <a:pt x="839750" y="1256638"/>
                    <a:pt x="842249" y="1261549"/>
                  </a:cubicBezTo>
                  <a:cubicBezTo>
                    <a:pt x="891428" y="1360937"/>
                    <a:pt x="944623" y="1458003"/>
                    <a:pt x="1007100" y="1549978"/>
                  </a:cubicBezTo>
                  <a:cubicBezTo>
                    <a:pt x="1033876" y="1589805"/>
                    <a:pt x="1115275" y="1731430"/>
                    <a:pt x="1177396" y="167704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9" name="Google Shape;2119;p48"/>
            <p:cNvSpPr/>
            <p:nvPr/>
          </p:nvSpPr>
          <p:spPr>
            <a:xfrm>
              <a:off x="1107903" y="-140329"/>
              <a:ext cx="2031283" cy="1845471"/>
            </a:xfrm>
            <a:custGeom>
              <a:avLst/>
              <a:gdLst/>
              <a:ahLst/>
              <a:cxnLst/>
              <a:rect l="l" t="t" r="r" b="b"/>
              <a:pathLst>
                <a:path w="2031283" h="1845471" extrusionOk="0">
                  <a:moveTo>
                    <a:pt x="2030421" y="1695703"/>
                  </a:moveTo>
                  <a:cubicBezTo>
                    <a:pt x="2017747" y="1566580"/>
                    <a:pt x="1941079" y="1440671"/>
                    <a:pt x="1877530" y="1329675"/>
                  </a:cubicBezTo>
                  <a:cubicBezTo>
                    <a:pt x="1876638" y="1328068"/>
                    <a:pt x="1875745" y="1326550"/>
                    <a:pt x="1874763" y="1324942"/>
                  </a:cubicBezTo>
                  <a:cubicBezTo>
                    <a:pt x="1872175" y="1320299"/>
                    <a:pt x="1869587" y="1315834"/>
                    <a:pt x="1866909" y="1311191"/>
                  </a:cubicBezTo>
                  <a:cubicBezTo>
                    <a:pt x="1815321" y="1222787"/>
                    <a:pt x="1758020" y="1137687"/>
                    <a:pt x="1695543" y="1056516"/>
                  </a:cubicBezTo>
                  <a:cubicBezTo>
                    <a:pt x="1692954" y="1053033"/>
                    <a:pt x="1690366" y="1049729"/>
                    <a:pt x="1687599" y="1046336"/>
                  </a:cubicBezTo>
                  <a:cubicBezTo>
                    <a:pt x="1673587" y="1028209"/>
                    <a:pt x="1659306" y="1010349"/>
                    <a:pt x="1644847" y="992579"/>
                  </a:cubicBezTo>
                  <a:cubicBezTo>
                    <a:pt x="1570231" y="901764"/>
                    <a:pt x="1489100" y="816307"/>
                    <a:pt x="1402167" y="737280"/>
                  </a:cubicBezTo>
                  <a:cubicBezTo>
                    <a:pt x="1399757" y="734869"/>
                    <a:pt x="1397169" y="732725"/>
                    <a:pt x="1394670" y="730404"/>
                  </a:cubicBezTo>
                  <a:cubicBezTo>
                    <a:pt x="1281497" y="628069"/>
                    <a:pt x="1158684" y="536451"/>
                    <a:pt x="1028196" y="457512"/>
                  </a:cubicBezTo>
                  <a:cubicBezTo>
                    <a:pt x="881374" y="368751"/>
                    <a:pt x="734820" y="280615"/>
                    <a:pt x="581751" y="201498"/>
                  </a:cubicBezTo>
                  <a:cubicBezTo>
                    <a:pt x="405565" y="110415"/>
                    <a:pt x="222596" y="13260"/>
                    <a:pt x="21329" y="45"/>
                  </a:cubicBezTo>
                  <a:cubicBezTo>
                    <a:pt x="-1876" y="-1474"/>
                    <a:pt x="-9017" y="36299"/>
                    <a:pt x="14457" y="41300"/>
                  </a:cubicBezTo>
                  <a:cubicBezTo>
                    <a:pt x="67652" y="52640"/>
                    <a:pt x="119776" y="67017"/>
                    <a:pt x="170829" y="83984"/>
                  </a:cubicBezTo>
                  <a:cubicBezTo>
                    <a:pt x="181985" y="87555"/>
                    <a:pt x="193053" y="91395"/>
                    <a:pt x="204120" y="95324"/>
                  </a:cubicBezTo>
                  <a:cubicBezTo>
                    <a:pt x="225363" y="102915"/>
                    <a:pt x="246516" y="110862"/>
                    <a:pt x="267490" y="119167"/>
                  </a:cubicBezTo>
                  <a:cubicBezTo>
                    <a:pt x="267758" y="119881"/>
                    <a:pt x="268383" y="120685"/>
                    <a:pt x="268918" y="121310"/>
                  </a:cubicBezTo>
                  <a:lnTo>
                    <a:pt x="268561" y="121578"/>
                  </a:lnTo>
                  <a:cubicBezTo>
                    <a:pt x="281860" y="133454"/>
                    <a:pt x="294802" y="145598"/>
                    <a:pt x="307297" y="158189"/>
                  </a:cubicBezTo>
                  <a:cubicBezTo>
                    <a:pt x="323898" y="178995"/>
                    <a:pt x="341660" y="199177"/>
                    <a:pt x="360849" y="218018"/>
                  </a:cubicBezTo>
                  <a:cubicBezTo>
                    <a:pt x="367275" y="224358"/>
                    <a:pt x="374951" y="221679"/>
                    <a:pt x="378343" y="216054"/>
                  </a:cubicBezTo>
                  <a:cubicBezTo>
                    <a:pt x="379592" y="217482"/>
                    <a:pt x="380663" y="218822"/>
                    <a:pt x="381913" y="220161"/>
                  </a:cubicBezTo>
                  <a:cubicBezTo>
                    <a:pt x="379503" y="221858"/>
                    <a:pt x="378253" y="225341"/>
                    <a:pt x="380842" y="227484"/>
                  </a:cubicBezTo>
                  <a:cubicBezTo>
                    <a:pt x="388518" y="233824"/>
                    <a:pt x="396283" y="240164"/>
                    <a:pt x="403958" y="246504"/>
                  </a:cubicBezTo>
                  <a:cubicBezTo>
                    <a:pt x="405565" y="248379"/>
                    <a:pt x="407082" y="250165"/>
                    <a:pt x="408778" y="251951"/>
                  </a:cubicBezTo>
                  <a:cubicBezTo>
                    <a:pt x="410295" y="253558"/>
                    <a:pt x="412259" y="254630"/>
                    <a:pt x="414222" y="254987"/>
                  </a:cubicBezTo>
                  <a:cubicBezTo>
                    <a:pt x="657884" y="455369"/>
                    <a:pt x="907168" y="650483"/>
                    <a:pt x="1123072" y="880869"/>
                  </a:cubicBezTo>
                  <a:cubicBezTo>
                    <a:pt x="1126375" y="884262"/>
                    <a:pt x="1129498" y="887656"/>
                    <a:pt x="1132622" y="891138"/>
                  </a:cubicBezTo>
                  <a:cubicBezTo>
                    <a:pt x="1148509" y="908194"/>
                    <a:pt x="1164307" y="925517"/>
                    <a:pt x="1179748" y="943020"/>
                  </a:cubicBezTo>
                  <a:cubicBezTo>
                    <a:pt x="1262753" y="1036781"/>
                    <a:pt x="1336745" y="1136615"/>
                    <a:pt x="1406005" y="1240021"/>
                  </a:cubicBezTo>
                  <a:cubicBezTo>
                    <a:pt x="1411896" y="1248504"/>
                    <a:pt x="1417608" y="1257077"/>
                    <a:pt x="1423231" y="1265828"/>
                  </a:cubicBezTo>
                  <a:cubicBezTo>
                    <a:pt x="1454827" y="1313512"/>
                    <a:pt x="1485441" y="1362001"/>
                    <a:pt x="1515519" y="1410935"/>
                  </a:cubicBezTo>
                  <a:cubicBezTo>
                    <a:pt x="1534708" y="1442011"/>
                    <a:pt x="1553719" y="1473264"/>
                    <a:pt x="1572909" y="1504340"/>
                  </a:cubicBezTo>
                  <a:cubicBezTo>
                    <a:pt x="1576836" y="1510769"/>
                    <a:pt x="1580852" y="1517199"/>
                    <a:pt x="1584780" y="1523628"/>
                  </a:cubicBezTo>
                  <a:cubicBezTo>
                    <a:pt x="1611109" y="1566580"/>
                    <a:pt x="1637617" y="1609353"/>
                    <a:pt x="1664840" y="1651769"/>
                  </a:cubicBezTo>
                  <a:cubicBezTo>
                    <a:pt x="1702862" y="1710883"/>
                    <a:pt x="1740973" y="1777856"/>
                    <a:pt x="1801486" y="1817057"/>
                  </a:cubicBezTo>
                  <a:cubicBezTo>
                    <a:pt x="1904217" y="1883851"/>
                    <a:pt x="2043541" y="1828666"/>
                    <a:pt x="2030421" y="1695703"/>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0" name="Google Shape;2120;p48"/>
            <p:cNvSpPr/>
            <p:nvPr/>
          </p:nvSpPr>
          <p:spPr>
            <a:xfrm>
              <a:off x="1814095" y="42302"/>
              <a:ext cx="1272598" cy="826578"/>
            </a:xfrm>
            <a:custGeom>
              <a:avLst/>
              <a:gdLst/>
              <a:ahLst/>
              <a:cxnLst/>
              <a:rect l="l" t="t" r="r" b="b"/>
              <a:pathLst>
                <a:path w="1272598" h="826578" extrusionOk="0">
                  <a:moveTo>
                    <a:pt x="1230602" y="798338"/>
                  </a:moveTo>
                  <a:cubicBezTo>
                    <a:pt x="1300309" y="743510"/>
                    <a:pt x="1269695" y="642069"/>
                    <a:pt x="1235601" y="575364"/>
                  </a:cubicBezTo>
                  <a:cubicBezTo>
                    <a:pt x="1200613" y="506694"/>
                    <a:pt x="1148043" y="449723"/>
                    <a:pt x="1089136" y="400878"/>
                  </a:cubicBezTo>
                  <a:cubicBezTo>
                    <a:pt x="1084138" y="396591"/>
                    <a:pt x="1079050" y="392573"/>
                    <a:pt x="1073963" y="388555"/>
                  </a:cubicBezTo>
                  <a:cubicBezTo>
                    <a:pt x="1063966" y="380607"/>
                    <a:pt x="1053792" y="372749"/>
                    <a:pt x="1043528" y="365159"/>
                  </a:cubicBezTo>
                  <a:cubicBezTo>
                    <a:pt x="1020857" y="348460"/>
                    <a:pt x="997830" y="332208"/>
                    <a:pt x="974267" y="316403"/>
                  </a:cubicBezTo>
                  <a:cubicBezTo>
                    <a:pt x="971500" y="314438"/>
                    <a:pt x="968733" y="312563"/>
                    <a:pt x="965877" y="310866"/>
                  </a:cubicBezTo>
                  <a:cubicBezTo>
                    <a:pt x="895635" y="263628"/>
                    <a:pt x="822001" y="220498"/>
                    <a:pt x="747653" y="182190"/>
                  </a:cubicBezTo>
                  <a:cubicBezTo>
                    <a:pt x="721055" y="168438"/>
                    <a:pt x="693922" y="155401"/>
                    <a:pt x="666432" y="142988"/>
                  </a:cubicBezTo>
                  <a:cubicBezTo>
                    <a:pt x="663755" y="141738"/>
                    <a:pt x="661077" y="140488"/>
                    <a:pt x="658221" y="139327"/>
                  </a:cubicBezTo>
                  <a:cubicBezTo>
                    <a:pt x="546030" y="89410"/>
                    <a:pt x="427501" y="51012"/>
                    <a:pt x="306385" y="27349"/>
                  </a:cubicBezTo>
                  <a:cubicBezTo>
                    <a:pt x="285856" y="23330"/>
                    <a:pt x="265239" y="19669"/>
                    <a:pt x="244621" y="16633"/>
                  </a:cubicBezTo>
                  <a:cubicBezTo>
                    <a:pt x="171434" y="5382"/>
                    <a:pt x="97532" y="-423"/>
                    <a:pt x="23987" y="24"/>
                  </a:cubicBezTo>
                  <a:cubicBezTo>
                    <a:pt x="-34563" y="381"/>
                    <a:pt x="30056" y="56013"/>
                    <a:pt x="49424" y="66550"/>
                  </a:cubicBezTo>
                  <a:cubicBezTo>
                    <a:pt x="181251" y="138345"/>
                    <a:pt x="315488" y="204692"/>
                    <a:pt x="440889" y="286756"/>
                  </a:cubicBezTo>
                  <a:cubicBezTo>
                    <a:pt x="445709" y="289882"/>
                    <a:pt x="450529" y="293007"/>
                    <a:pt x="455259" y="296222"/>
                  </a:cubicBezTo>
                  <a:cubicBezTo>
                    <a:pt x="472039" y="307384"/>
                    <a:pt x="488640" y="318903"/>
                    <a:pt x="505152" y="330780"/>
                  </a:cubicBezTo>
                  <a:cubicBezTo>
                    <a:pt x="553348" y="365605"/>
                    <a:pt x="600117" y="402217"/>
                    <a:pt x="645815" y="440258"/>
                  </a:cubicBezTo>
                  <a:cubicBezTo>
                    <a:pt x="649831" y="443562"/>
                    <a:pt x="653848" y="446776"/>
                    <a:pt x="657864" y="450170"/>
                  </a:cubicBezTo>
                  <a:cubicBezTo>
                    <a:pt x="743458" y="521964"/>
                    <a:pt x="825482" y="598134"/>
                    <a:pt x="905810" y="675644"/>
                  </a:cubicBezTo>
                  <a:cubicBezTo>
                    <a:pt x="946509" y="714845"/>
                    <a:pt x="1004435" y="771817"/>
                    <a:pt x="1066644" y="803428"/>
                  </a:cubicBezTo>
                  <a:lnTo>
                    <a:pt x="1066733" y="803428"/>
                  </a:lnTo>
                  <a:cubicBezTo>
                    <a:pt x="1069857" y="805125"/>
                    <a:pt x="1072981" y="806553"/>
                    <a:pt x="1076105" y="808071"/>
                  </a:cubicBezTo>
                  <a:cubicBezTo>
                    <a:pt x="1127693" y="831824"/>
                    <a:pt x="1181781" y="836825"/>
                    <a:pt x="1230602" y="79833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1" name="Google Shape;2121;p48"/>
            <p:cNvSpPr/>
            <p:nvPr/>
          </p:nvSpPr>
          <p:spPr>
            <a:xfrm>
              <a:off x="1436888" y="118229"/>
              <a:ext cx="1097904" cy="1544650"/>
            </a:xfrm>
            <a:custGeom>
              <a:avLst/>
              <a:gdLst/>
              <a:ahLst/>
              <a:cxnLst/>
              <a:rect l="l" t="t" r="r" b="b"/>
              <a:pathLst>
                <a:path w="1097904" h="1544650" extrusionOk="0">
                  <a:moveTo>
                    <a:pt x="1051582" y="1544122"/>
                  </a:moveTo>
                  <a:cubicBezTo>
                    <a:pt x="972950" y="1382048"/>
                    <a:pt x="898245" y="1218456"/>
                    <a:pt x="817382" y="1058168"/>
                  </a:cubicBezTo>
                  <a:cubicBezTo>
                    <a:pt x="808456" y="1124248"/>
                    <a:pt x="781413" y="1188988"/>
                    <a:pt x="758831" y="1253103"/>
                  </a:cubicBezTo>
                  <a:cubicBezTo>
                    <a:pt x="756332" y="1248192"/>
                    <a:pt x="754012" y="1243191"/>
                    <a:pt x="751513" y="1238280"/>
                  </a:cubicBezTo>
                  <a:cubicBezTo>
                    <a:pt x="768114" y="1174343"/>
                    <a:pt x="795961" y="1111746"/>
                    <a:pt x="812562" y="1048702"/>
                  </a:cubicBezTo>
                  <a:cubicBezTo>
                    <a:pt x="793105" y="1010216"/>
                    <a:pt x="773469" y="971818"/>
                    <a:pt x="753030" y="933867"/>
                  </a:cubicBezTo>
                  <a:cubicBezTo>
                    <a:pt x="747853" y="956459"/>
                    <a:pt x="730628" y="977622"/>
                    <a:pt x="718846" y="996642"/>
                  </a:cubicBezTo>
                  <a:cubicBezTo>
                    <a:pt x="702423" y="1022985"/>
                    <a:pt x="686715" y="1049238"/>
                    <a:pt x="676272" y="1078081"/>
                  </a:cubicBezTo>
                  <a:cubicBezTo>
                    <a:pt x="674755" y="1075045"/>
                    <a:pt x="673505" y="1072098"/>
                    <a:pt x="672256" y="1069241"/>
                  </a:cubicBezTo>
                  <a:cubicBezTo>
                    <a:pt x="677432" y="1047988"/>
                    <a:pt x="686715" y="1028611"/>
                    <a:pt x="698229" y="1008965"/>
                  </a:cubicBezTo>
                  <a:cubicBezTo>
                    <a:pt x="713491" y="982712"/>
                    <a:pt x="728307" y="948244"/>
                    <a:pt x="748567" y="925384"/>
                  </a:cubicBezTo>
                  <a:cubicBezTo>
                    <a:pt x="694569" y="825103"/>
                    <a:pt x="637090" y="726609"/>
                    <a:pt x="573095" y="631418"/>
                  </a:cubicBezTo>
                  <a:cubicBezTo>
                    <a:pt x="560511" y="673477"/>
                    <a:pt x="545338" y="716250"/>
                    <a:pt x="524809" y="755630"/>
                  </a:cubicBezTo>
                  <a:cubicBezTo>
                    <a:pt x="523738" y="753308"/>
                    <a:pt x="522489" y="751076"/>
                    <a:pt x="521328" y="748665"/>
                  </a:cubicBezTo>
                  <a:cubicBezTo>
                    <a:pt x="520971" y="747772"/>
                    <a:pt x="520436" y="746968"/>
                    <a:pt x="519900" y="746075"/>
                  </a:cubicBezTo>
                  <a:cubicBezTo>
                    <a:pt x="536591" y="704820"/>
                    <a:pt x="553103" y="663833"/>
                    <a:pt x="565687" y="620703"/>
                  </a:cubicBezTo>
                  <a:cubicBezTo>
                    <a:pt x="520882" y="554623"/>
                    <a:pt x="472953" y="491044"/>
                    <a:pt x="422614" y="429518"/>
                  </a:cubicBezTo>
                  <a:cubicBezTo>
                    <a:pt x="412261" y="462111"/>
                    <a:pt x="400747" y="493990"/>
                    <a:pt x="388966" y="525869"/>
                  </a:cubicBezTo>
                  <a:cubicBezTo>
                    <a:pt x="388073" y="524441"/>
                    <a:pt x="387181" y="523101"/>
                    <a:pt x="386110" y="521762"/>
                  </a:cubicBezTo>
                  <a:cubicBezTo>
                    <a:pt x="396106" y="488186"/>
                    <a:pt x="405567" y="454432"/>
                    <a:pt x="415563" y="420945"/>
                  </a:cubicBezTo>
                  <a:cubicBezTo>
                    <a:pt x="356121" y="348794"/>
                    <a:pt x="292929" y="279767"/>
                    <a:pt x="226436" y="213509"/>
                  </a:cubicBezTo>
                  <a:cubicBezTo>
                    <a:pt x="154051" y="141446"/>
                    <a:pt x="74973" y="72241"/>
                    <a:pt x="0" y="0"/>
                  </a:cubicBezTo>
                  <a:cubicBezTo>
                    <a:pt x="30257" y="11430"/>
                    <a:pt x="62567" y="33397"/>
                    <a:pt x="91038" y="55007"/>
                  </a:cubicBezTo>
                  <a:cubicBezTo>
                    <a:pt x="91128" y="55096"/>
                    <a:pt x="91128" y="55185"/>
                    <a:pt x="91217" y="55185"/>
                  </a:cubicBezTo>
                  <a:cubicBezTo>
                    <a:pt x="145572" y="108139"/>
                    <a:pt x="200017" y="160824"/>
                    <a:pt x="252765" y="215295"/>
                  </a:cubicBezTo>
                  <a:cubicBezTo>
                    <a:pt x="358173" y="323880"/>
                    <a:pt x="454746" y="439341"/>
                    <a:pt x="541946" y="562838"/>
                  </a:cubicBezTo>
                  <a:cubicBezTo>
                    <a:pt x="542124" y="562660"/>
                    <a:pt x="542303" y="562392"/>
                    <a:pt x="542571" y="562302"/>
                  </a:cubicBezTo>
                  <a:cubicBezTo>
                    <a:pt x="568900" y="557123"/>
                    <a:pt x="596748" y="549622"/>
                    <a:pt x="624327" y="546408"/>
                  </a:cubicBezTo>
                  <a:cubicBezTo>
                    <a:pt x="626647" y="548908"/>
                    <a:pt x="628789" y="551408"/>
                    <a:pt x="630842" y="553909"/>
                  </a:cubicBezTo>
                  <a:cubicBezTo>
                    <a:pt x="602460" y="560159"/>
                    <a:pt x="573988" y="571232"/>
                    <a:pt x="545784" y="568464"/>
                  </a:cubicBezTo>
                  <a:cubicBezTo>
                    <a:pt x="554888" y="581412"/>
                    <a:pt x="563902" y="594271"/>
                    <a:pt x="572828" y="607397"/>
                  </a:cubicBezTo>
                  <a:cubicBezTo>
                    <a:pt x="610582" y="663208"/>
                    <a:pt x="646551" y="720269"/>
                    <a:pt x="681270" y="778312"/>
                  </a:cubicBezTo>
                  <a:cubicBezTo>
                    <a:pt x="717240" y="765096"/>
                    <a:pt x="760349" y="763131"/>
                    <a:pt x="801495" y="764381"/>
                  </a:cubicBezTo>
                  <a:cubicBezTo>
                    <a:pt x="804172" y="767685"/>
                    <a:pt x="806582" y="771168"/>
                    <a:pt x="809081" y="774650"/>
                  </a:cubicBezTo>
                  <a:cubicBezTo>
                    <a:pt x="796675" y="775633"/>
                    <a:pt x="784179" y="776526"/>
                    <a:pt x="771773" y="777508"/>
                  </a:cubicBezTo>
                  <a:cubicBezTo>
                    <a:pt x="743480" y="779830"/>
                    <a:pt x="715008" y="785813"/>
                    <a:pt x="686626" y="787152"/>
                  </a:cubicBezTo>
                  <a:cubicBezTo>
                    <a:pt x="759545" y="909578"/>
                    <a:pt x="826129" y="1036112"/>
                    <a:pt x="887802" y="1165056"/>
                  </a:cubicBezTo>
                  <a:cubicBezTo>
                    <a:pt x="932340" y="1153091"/>
                    <a:pt x="981072" y="1146304"/>
                    <a:pt x="1028376" y="1145054"/>
                  </a:cubicBezTo>
                  <a:cubicBezTo>
                    <a:pt x="1029447" y="1147286"/>
                    <a:pt x="1030429" y="1149608"/>
                    <a:pt x="1031411" y="1152019"/>
                  </a:cubicBezTo>
                  <a:cubicBezTo>
                    <a:pt x="984285" y="1157645"/>
                    <a:pt x="937695" y="1164342"/>
                    <a:pt x="890748" y="1171396"/>
                  </a:cubicBezTo>
                  <a:cubicBezTo>
                    <a:pt x="914489" y="1221313"/>
                    <a:pt x="937695" y="1271320"/>
                    <a:pt x="959919" y="1321862"/>
                  </a:cubicBezTo>
                  <a:cubicBezTo>
                    <a:pt x="1004814" y="1317486"/>
                    <a:pt x="1049619" y="1320879"/>
                    <a:pt x="1094513" y="1322398"/>
                  </a:cubicBezTo>
                  <a:cubicBezTo>
                    <a:pt x="1095763" y="1326505"/>
                    <a:pt x="1096923" y="1330702"/>
                    <a:pt x="1097905" y="1334899"/>
                  </a:cubicBezTo>
                  <a:cubicBezTo>
                    <a:pt x="1053457" y="1334452"/>
                    <a:pt x="1009098" y="1331149"/>
                    <a:pt x="964650" y="1332577"/>
                  </a:cubicBezTo>
                  <a:cubicBezTo>
                    <a:pt x="995442" y="1402586"/>
                    <a:pt x="1024985" y="1472952"/>
                    <a:pt x="1053367" y="1543407"/>
                  </a:cubicBezTo>
                  <a:cubicBezTo>
                    <a:pt x="1053814" y="1544300"/>
                    <a:pt x="1052207" y="1545282"/>
                    <a:pt x="1051582" y="154412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2" name="Google Shape;2122;p48"/>
            <p:cNvSpPr/>
            <p:nvPr/>
          </p:nvSpPr>
          <p:spPr>
            <a:xfrm>
              <a:off x="1459395" y="-13407"/>
              <a:ext cx="1523360" cy="1683174"/>
            </a:xfrm>
            <a:custGeom>
              <a:avLst/>
              <a:gdLst/>
              <a:ahLst/>
              <a:cxnLst/>
              <a:rect l="l" t="t" r="r" b="b"/>
              <a:pathLst>
                <a:path w="1523360" h="1683174" extrusionOk="0">
                  <a:moveTo>
                    <a:pt x="1439016" y="1681294"/>
                  </a:moveTo>
                  <a:cubicBezTo>
                    <a:pt x="1425628" y="1574584"/>
                    <a:pt x="1424378" y="1461713"/>
                    <a:pt x="1431786" y="1354021"/>
                  </a:cubicBezTo>
                  <a:cubicBezTo>
                    <a:pt x="1381358" y="1257402"/>
                    <a:pt x="1328252" y="1162658"/>
                    <a:pt x="1266400" y="1071397"/>
                  </a:cubicBezTo>
                  <a:cubicBezTo>
                    <a:pt x="1240784" y="1180071"/>
                    <a:pt x="1238999" y="1286513"/>
                    <a:pt x="1233287" y="1396884"/>
                  </a:cubicBezTo>
                  <a:cubicBezTo>
                    <a:pt x="1229360" y="1390454"/>
                    <a:pt x="1225343" y="1384025"/>
                    <a:pt x="1221416" y="1377595"/>
                  </a:cubicBezTo>
                  <a:cubicBezTo>
                    <a:pt x="1219542" y="1271154"/>
                    <a:pt x="1227843" y="1160158"/>
                    <a:pt x="1257653" y="1058806"/>
                  </a:cubicBezTo>
                  <a:cubicBezTo>
                    <a:pt x="1194105" y="966115"/>
                    <a:pt x="1124309" y="877801"/>
                    <a:pt x="1049425" y="794219"/>
                  </a:cubicBezTo>
                  <a:cubicBezTo>
                    <a:pt x="1065937" y="905572"/>
                    <a:pt x="1076291" y="1024694"/>
                    <a:pt x="1071739" y="1138994"/>
                  </a:cubicBezTo>
                  <a:cubicBezTo>
                    <a:pt x="1066116" y="1130332"/>
                    <a:pt x="1060404" y="1121671"/>
                    <a:pt x="1054513" y="1113187"/>
                  </a:cubicBezTo>
                  <a:cubicBezTo>
                    <a:pt x="1048533" y="1004334"/>
                    <a:pt x="1046748" y="894410"/>
                    <a:pt x="1042017" y="786093"/>
                  </a:cubicBezTo>
                  <a:cubicBezTo>
                    <a:pt x="1000158" y="739659"/>
                    <a:pt x="956691" y="694653"/>
                    <a:pt x="911618" y="651255"/>
                  </a:cubicBezTo>
                  <a:cubicBezTo>
                    <a:pt x="862975" y="604284"/>
                    <a:pt x="812904" y="558743"/>
                    <a:pt x="761940" y="514095"/>
                  </a:cubicBezTo>
                  <a:cubicBezTo>
                    <a:pt x="774614" y="595355"/>
                    <a:pt x="779434" y="681258"/>
                    <a:pt x="781130" y="764394"/>
                  </a:cubicBezTo>
                  <a:cubicBezTo>
                    <a:pt x="778006" y="760911"/>
                    <a:pt x="774793" y="757429"/>
                    <a:pt x="771580" y="754125"/>
                  </a:cubicBezTo>
                  <a:cubicBezTo>
                    <a:pt x="760691" y="672329"/>
                    <a:pt x="752837" y="587765"/>
                    <a:pt x="753461" y="506594"/>
                  </a:cubicBezTo>
                  <a:cubicBezTo>
                    <a:pt x="660459" y="425334"/>
                    <a:pt x="564601" y="347109"/>
                    <a:pt x="468386" y="270403"/>
                  </a:cubicBezTo>
                  <a:cubicBezTo>
                    <a:pt x="329776" y="159854"/>
                    <a:pt x="181705" y="59931"/>
                    <a:pt x="6768" y="18854"/>
                  </a:cubicBezTo>
                  <a:cubicBezTo>
                    <a:pt x="-5459" y="16086"/>
                    <a:pt x="342" y="-2488"/>
                    <a:pt x="12570" y="280"/>
                  </a:cubicBezTo>
                  <a:cubicBezTo>
                    <a:pt x="188756" y="40732"/>
                    <a:pt x="339326" y="142798"/>
                    <a:pt x="478472" y="254330"/>
                  </a:cubicBezTo>
                  <a:cubicBezTo>
                    <a:pt x="628864" y="374792"/>
                    <a:pt x="777649" y="499718"/>
                    <a:pt x="916527" y="633306"/>
                  </a:cubicBezTo>
                  <a:cubicBezTo>
                    <a:pt x="922061" y="638753"/>
                    <a:pt x="927684" y="644290"/>
                    <a:pt x="933218" y="649737"/>
                  </a:cubicBezTo>
                  <a:cubicBezTo>
                    <a:pt x="961957" y="633663"/>
                    <a:pt x="995963" y="625269"/>
                    <a:pt x="1026041" y="612321"/>
                  </a:cubicBezTo>
                  <a:cubicBezTo>
                    <a:pt x="1032021" y="609732"/>
                    <a:pt x="1037644" y="606696"/>
                    <a:pt x="1043178" y="603659"/>
                  </a:cubicBezTo>
                  <a:cubicBezTo>
                    <a:pt x="1045677" y="605981"/>
                    <a:pt x="1048176" y="608124"/>
                    <a:pt x="1050675" y="610535"/>
                  </a:cubicBezTo>
                  <a:cubicBezTo>
                    <a:pt x="1037822" y="618126"/>
                    <a:pt x="1025059" y="626251"/>
                    <a:pt x="1011582" y="631520"/>
                  </a:cubicBezTo>
                  <a:cubicBezTo>
                    <a:pt x="989090" y="640450"/>
                    <a:pt x="966063" y="651790"/>
                    <a:pt x="942321" y="658488"/>
                  </a:cubicBezTo>
                  <a:cubicBezTo>
                    <a:pt x="1033628" y="748499"/>
                    <a:pt x="1121810" y="846815"/>
                    <a:pt x="1202316" y="951471"/>
                  </a:cubicBezTo>
                  <a:cubicBezTo>
                    <a:pt x="1240427" y="930129"/>
                    <a:pt x="1293444" y="920038"/>
                    <a:pt x="1336107" y="919592"/>
                  </a:cubicBezTo>
                  <a:cubicBezTo>
                    <a:pt x="1338874" y="922896"/>
                    <a:pt x="1341373" y="926289"/>
                    <a:pt x="1344050" y="929772"/>
                  </a:cubicBezTo>
                  <a:cubicBezTo>
                    <a:pt x="1316917" y="936826"/>
                    <a:pt x="1288892" y="939951"/>
                    <a:pt x="1261491" y="946024"/>
                  </a:cubicBezTo>
                  <a:cubicBezTo>
                    <a:pt x="1243462" y="950042"/>
                    <a:pt x="1225701" y="955489"/>
                    <a:pt x="1207671" y="958347"/>
                  </a:cubicBezTo>
                  <a:cubicBezTo>
                    <a:pt x="1259081" y="1025676"/>
                    <a:pt x="1307457" y="1095685"/>
                    <a:pt x="1351369" y="1167926"/>
                  </a:cubicBezTo>
                  <a:cubicBezTo>
                    <a:pt x="1405903" y="1167658"/>
                    <a:pt x="1461061" y="1174713"/>
                    <a:pt x="1515506" y="1184536"/>
                  </a:cubicBezTo>
                  <a:cubicBezTo>
                    <a:pt x="1518183" y="1189179"/>
                    <a:pt x="1520772" y="1193644"/>
                    <a:pt x="1523360" y="1198287"/>
                  </a:cubicBezTo>
                  <a:cubicBezTo>
                    <a:pt x="1468470" y="1192840"/>
                    <a:pt x="1413490" y="1188286"/>
                    <a:pt x="1358956" y="1180607"/>
                  </a:cubicBezTo>
                  <a:cubicBezTo>
                    <a:pt x="1425360" y="1291513"/>
                    <a:pt x="1481501" y="1407331"/>
                    <a:pt x="1523003" y="1526543"/>
                  </a:cubicBezTo>
                  <a:cubicBezTo>
                    <a:pt x="1523717" y="1528329"/>
                    <a:pt x="1520683" y="1529400"/>
                    <a:pt x="1519790" y="1527704"/>
                  </a:cubicBezTo>
                  <a:cubicBezTo>
                    <a:pt x="1492836" y="1473679"/>
                    <a:pt x="1465881" y="1420101"/>
                    <a:pt x="1438391" y="1366880"/>
                  </a:cubicBezTo>
                  <a:cubicBezTo>
                    <a:pt x="1442586" y="1471179"/>
                    <a:pt x="1445531" y="1576817"/>
                    <a:pt x="1443925" y="1680937"/>
                  </a:cubicBezTo>
                  <a:cubicBezTo>
                    <a:pt x="1443925" y="1683527"/>
                    <a:pt x="1439373" y="1684152"/>
                    <a:pt x="1439016" y="1681294"/>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3" name="Google Shape;2123;p48"/>
            <p:cNvSpPr/>
            <p:nvPr/>
          </p:nvSpPr>
          <p:spPr>
            <a:xfrm>
              <a:off x="2058716" y="59025"/>
              <a:ext cx="920782" cy="791348"/>
            </a:xfrm>
            <a:custGeom>
              <a:avLst/>
              <a:gdLst/>
              <a:ahLst/>
              <a:cxnLst/>
              <a:rect l="l" t="t" r="r" b="b"/>
              <a:pathLst>
                <a:path w="920782" h="791348" extrusionOk="0">
                  <a:moveTo>
                    <a:pt x="831394" y="791349"/>
                  </a:moveTo>
                  <a:cubicBezTo>
                    <a:pt x="828270" y="789920"/>
                    <a:pt x="825147" y="788402"/>
                    <a:pt x="822023" y="786705"/>
                  </a:cubicBezTo>
                  <a:lnTo>
                    <a:pt x="821934" y="786705"/>
                  </a:lnTo>
                  <a:cubicBezTo>
                    <a:pt x="803815" y="699552"/>
                    <a:pt x="791320" y="611326"/>
                    <a:pt x="779271" y="523280"/>
                  </a:cubicBezTo>
                  <a:cubicBezTo>
                    <a:pt x="662616" y="421571"/>
                    <a:pt x="545516" y="322362"/>
                    <a:pt x="418241" y="234404"/>
                  </a:cubicBezTo>
                  <a:cubicBezTo>
                    <a:pt x="421811" y="299680"/>
                    <a:pt x="415474" y="367725"/>
                    <a:pt x="413243" y="433536"/>
                  </a:cubicBezTo>
                  <a:cubicBezTo>
                    <a:pt x="409226" y="430143"/>
                    <a:pt x="405210" y="426839"/>
                    <a:pt x="401193" y="423624"/>
                  </a:cubicBezTo>
                  <a:cubicBezTo>
                    <a:pt x="398427" y="359420"/>
                    <a:pt x="397534" y="290661"/>
                    <a:pt x="410476" y="229136"/>
                  </a:cubicBezTo>
                  <a:cubicBezTo>
                    <a:pt x="368705" y="200561"/>
                    <a:pt x="325864" y="173147"/>
                    <a:pt x="281505" y="147340"/>
                  </a:cubicBezTo>
                  <a:cubicBezTo>
                    <a:pt x="260619" y="135106"/>
                    <a:pt x="239645" y="123230"/>
                    <a:pt x="218403" y="111621"/>
                  </a:cubicBezTo>
                  <a:cubicBezTo>
                    <a:pt x="218313" y="111443"/>
                    <a:pt x="218135" y="111443"/>
                    <a:pt x="217867" y="111264"/>
                  </a:cubicBezTo>
                  <a:cubicBezTo>
                    <a:pt x="146465" y="71705"/>
                    <a:pt x="73723" y="34826"/>
                    <a:pt x="0" y="0"/>
                  </a:cubicBezTo>
                  <a:cubicBezTo>
                    <a:pt x="20617" y="3036"/>
                    <a:pt x="41235" y="6697"/>
                    <a:pt x="61763" y="10716"/>
                  </a:cubicBezTo>
                  <a:cubicBezTo>
                    <a:pt x="142091" y="50185"/>
                    <a:pt x="221348" y="92244"/>
                    <a:pt x="298463" y="137964"/>
                  </a:cubicBezTo>
                  <a:cubicBezTo>
                    <a:pt x="310869" y="145375"/>
                    <a:pt x="323186" y="152787"/>
                    <a:pt x="335414" y="160466"/>
                  </a:cubicBezTo>
                  <a:cubicBezTo>
                    <a:pt x="359869" y="145465"/>
                    <a:pt x="386467" y="133410"/>
                    <a:pt x="413510" y="122783"/>
                  </a:cubicBezTo>
                  <a:cubicBezTo>
                    <a:pt x="416277" y="123944"/>
                    <a:pt x="419044" y="125194"/>
                    <a:pt x="421722" y="126444"/>
                  </a:cubicBezTo>
                  <a:cubicBezTo>
                    <a:pt x="395124" y="138767"/>
                    <a:pt x="369241" y="152340"/>
                    <a:pt x="342643" y="165021"/>
                  </a:cubicBezTo>
                  <a:cubicBezTo>
                    <a:pt x="437430" y="224135"/>
                    <a:pt x="528469" y="289768"/>
                    <a:pt x="615580" y="360224"/>
                  </a:cubicBezTo>
                  <a:cubicBezTo>
                    <a:pt x="648604" y="334060"/>
                    <a:pt x="683948" y="313075"/>
                    <a:pt x="721167" y="294412"/>
                  </a:cubicBezTo>
                  <a:cubicBezTo>
                    <a:pt x="723933" y="296108"/>
                    <a:pt x="726700" y="297984"/>
                    <a:pt x="729556" y="299948"/>
                  </a:cubicBezTo>
                  <a:cubicBezTo>
                    <a:pt x="691981" y="319951"/>
                    <a:pt x="655208" y="341561"/>
                    <a:pt x="617901" y="362099"/>
                  </a:cubicBezTo>
                  <a:cubicBezTo>
                    <a:pt x="650121" y="388263"/>
                    <a:pt x="681895" y="415141"/>
                    <a:pt x="713134" y="442466"/>
                  </a:cubicBezTo>
                  <a:cubicBezTo>
                    <a:pt x="744551" y="416391"/>
                    <a:pt x="779003" y="394603"/>
                    <a:pt x="816489" y="377815"/>
                  </a:cubicBezTo>
                  <a:cubicBezTo>
                    <a:pt x="820506" y="376029"/>
                    <a:pt x="824790" y="374065"/>
                    <a:pt x="829252" y="372011"/>
                  </a:cubicBezTo>
                  <a:cubicBezTo>
                    <a:pt x="834429" y="376029"/>
                    <a:pt x="839427" y="380137"/>
                    <a:pt x="844425" y="384334"/>
                  </a:cubicBezTo>
                  <a:cubicBezTo>
                    <a:pt x="831752" y="389245"/>
                    <a:pt x="819345" y="394603"/>
                    <a:pt x="807296" y="400675"/>
                  </a:cubicBezTo>
                  <a:cubicBezTo>
                    <a:pt x="799710" y="404426"/>
                    <a:pt x="732770" y="440144"/>
                    <a:pt x="724469" y="452557"/>
                  </a:cubicBezTo>
                  <a:cubicBezTo>
                    <a:pt x="792301" y="512743"/>
                    <a:pt x="857546" y="575697"/>
                    <a:pt x="920112" y="640616"/>
                  </a:cubicBezTo>
                  <a:cubicBezTo>
                    <a:pt x="922165" y="642670"/>
                    <a:pt x="919041" y="645527"/>
                    <a:pt x="916899" y="643652"/>
                  </a:cubicBezTo>
                  <a:cubicBezTo>
                    <a:pt x="871915" y="604629"/>
                    <a:pt x="827289" y="565339"/>
                    <a:pt x="782662" y="526494"/>
                  </a:cubicBezTo>
                  <a:cubicBezTo>
                    <a:pt x="796675" y="615077"/>
                    <a:pt x="814615" y="703124"/>
                    <a:pt x="831394" y="791349"/>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4" name="Google Shape;2124;p48"/>
            <p:cNvSpPr/>
            <p:nvPr/>
          </p:nvSpPr>
          <p:spPr>
            <a:xfrm>
              <a:off x="2254983" y="170087"/>
              <a:ext cx="22671" cy="168436"/>
            </a:xfrm>
            <a:custGeom>
              <a:avLst/>
              <a:gdLst/>
              <a:ahLst/>
              <a:cxnLst/>
              <a:rect l="l" t="t" r="r" b="b"/>
              <a:pathLst>
                <a:path w="22671" h="168436" extrusionOk="0">
                  <a:moveTo>
                    <a:pt x="14370" y="168437"/>
                  </a:moveTo>
                  <a:cubicBezTo>
                    <a:pt x="9640" y="165222"/>
                    <a:pt x="4910" y="162008"/>
                    <a:pt x="1" y="158971"/>
                  </a:cubicBezTo>
                  <a:cubicBezTo>
                    <a:pt x="-88" y="105929"/>
                    <a:pt x="8212" y="52262"/>
                    <a:pt x="19637" y="1005"/>
                  </a:cubicBezTo>
                  <a:cubicBezTo>
                    <a:pt x="19904" y="23"/>
                    <a:pt x="20797" y="-156"/>
                    <a:pt x="21600" y="112"/>
                  </a:cubicBezTo>
                  <a:cubicBezTo>
                    <a:pt x="21779" y="202"/>
                    <a:pt x="22046" y="202"/>
                    <a:pt x="22136" y="470"/>
                  </a:cubicBezTo>
                  <a:cubicBezTo>
                    <a:pt x="22403" y="648"/>
                    <a:pt x="22671" y="1095"/>
                    <a:pt x="22671" y="1541"/>
                  </a:cubicBezTo>
                  <a:cubicBezTo>
                    <a:pt x="17316" y="57173"/>
                    <a:pt x="16691" y="112894"/>
                    <a:pt x="14370" y="168437"/>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25" name="Google Shape;2125;p48"/>
          <p:cNvGrpSpPr/>
          <p:nvPr/>
        </p:nvGrpSpPr>
        <p:grpSpPr>
          <a:xfrm>
            <a:off x="10498813" y="5682653"/>
            <a:ext cx="971273" cy="2485795"/>
            <a:chOff x="-331171" y="5186117"/>
            <a:chExt cx="1439066" cy="3683022"/>
          </a:xfrm>
        </p:grpSpPr>
        <p:grpSp>
          <p:nvGrpSpPr>
            <p:cNvPr id="2126" name="Google Shape;2126;p48"/>
            <p:cNvGrpSpPr/>
            <p:nvPr/>
          </p:nvGrpSpPr>
          <p:grpSpPr>
            <a:xfrm>
              <a:off x="-331171" y="5186117"/>
              <a:ext cx="1439066" cy="3683022"/>
              <a:chOff x="-331171" y="5186117"/>
              <a:chExt cx="1439066" cy="3683022"/>
            </a:xfrm>
          </p:grpSpPr>
          <p:sp>
            <p:nvSpPr>
              <p:cNvPr id="2127" name="Google Shape;2127;p48"/>
              <p:cNvSpPr/>
              <p:nvPr/>
            </p:nvSpPr>
            <p:spPr>
              <a:xfrm>
                <a:off x="-331171" y="5359504"/>
                <a:ext cx="1162905" cy="3509635"/>
              </a:xfrm>
              <a:custGeom>
                <a:avLst/>
                <a:gdLst/>
                <a:ahLst/>
                <a:cxnLst/>
                <a:rect l="l" t="t" r="r" b="b"/>
                <a:pathLst>
                  <a:path w="1162905" h="3509635" extrusionOk="0">
                    <a:moveTo>
                      <a:pt x="15929" y="3509104"/>
                    </a:moveTo>
                    <a:cubicBezTo>
                      <a:pt x="13162" y="3508479"/>
                      <a:pt x="10484" y="3507229"/>
                      <a:pt x="8075" y="3505443"/>
                    </a:cubicBezTo>
                    <a:cubicBezTo>
                      <a:pt x="-940" y="3498567"/>
                      <a:pt x="-2636" y="3485708"/>
                      <a:pt x="4147" y="3476689"/>
                    </a:cubicBezTo>
                    <a:cubicBezTo>
                      <a:pt x="1113120" y="2018471"/>
                      <a:pt x="1168992" y="686608"/>
                      <a:pt x="1103659" y="22508"/>
                    </a:cubicBezTo>
                    <a:cubicBezTo>
                      <a:pt x="1102499" y="11256"/>
                      <a:pt x="1110799" y="1165"/>
                      <a:pt x="1122045" y="94"/>
                    </a:cubicBezTo>
                    <a:cubicBezTo>
                      <a:pt x="1133291" y="-978"/>
                      <a:pt x="1143377" y="7238"/>
                      <a:pt x="1144448" y="18489"/>
                    </a:cubicBezTo>
                    <a:cubicBezTo>
                      <a:pt x="1210406" y="688573"/>
                      <a:pt x="1154265" y="2032134"/>
                      <a:pt x="36814" y="3501603"/>
                    </a:cubicBezTo>
                    <a:cubicBezTo>
                      <a:pt x="31727" y="3508122"/>
                      <a:pt x="23515" y="3510890"/>
                      <a:pt x="15929" y="3509104"/>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8" name="Google Shape;2128;p48"/>
              <p:cNvSpPr/>
              <p:nvPr/>
            </p:nvSpPr>
            <p:spPr>
              <a:xfrm>
                <a:off x="365428" y="6827231"/>
                <a:ext cx="728354" cy="672792"/>
              </a:xfrm>
              <a:custGeom>
                <a:avLst/>
                <a:gdLst/>
                <a:ahLst/>
                <a:cxnLst/>
                <a:rect l="l" t="t" r="r" b="b"/>
                <a:pathLst>
                  <a:path w="728354" h="672792" extrusionOk="0">
                    <a:moveTo>
                      <a:pt x="721498" y="130959"/>
                    </a:moveTo>
                    <a:cubicBezTo>
                      <a:pt x="712483" y="111314"/>
                      <a:pt x="700255" y="99884"/>
                      <a:pt x="686153" y="94794"/>
                    </a:cubicBezTo>
                    <a:cubicBezTo>
                      <a:pt x="680531" y="92651"/>
                      <a:pt x="674551" y="91579"/>
                      <a:pt x="668392" y="91400"/>
                    </a:cubicBezTo>
                    <a:cubicBezTo>
                      <a:pt x="613144" y="89079"/>
                      <a:pt x="540135" y="153998"/>
                      <a:pt x="510057" y="184626"/>
                    </a:cubicBezTo>
                    <a:cubicBezTo>
                      <a:pt x="501042" y="193735"/>
                      <a:pt x="492028" y="202933"/>
                      <a:pt x="483102" y="212219"/>
                    </a:cubicBezTo>
                    <a:cubicBezTo>
                      <a:pt x="481406" y="213916"/>
                      <a:pt x="479800" y="215702"/>
                      <a:pt x="478104" y="217399"/>
                    </a:cubicBezTo>
                    <a:cubicBezTo>
                      <a:pt x="439100" y="257404"/>
                      <a:pt x="400543" y="298034"/>
                      <a:pt x="362253" y="339199"/>
                    </a:cubicBezTo>
                    <a:cubicBezTo>
                      <a:pt x="360379" y="341164"/>
                      <a:pt x="358505" y="343128"/>
                      <a:pt x="356809" y="345093"/>
                    </a:cubicBezTo>
                    <a:cubicBezTo>
                      <a:pt x="295224" y="411262"/>
                      <a:pt x="234710" y="478860"/>
                      <a:pt x="175982" y="547083"/>
                    </a:cubicBezTo>
                    <a:cubicBezTo>
                      <a:pt x="179195" y="533331"/>
                      <a:pt x="182051" y="519222"/>
                      <a:pt x="184282" y="505024"/>
                    </a:cubicBezTo>
                    <a:cubicBezTo>
                      <a:pt x="184282" y="504934"/>
                      <a:pt x="184282" y="504934"/>
                      <a:pt x="184282" y="504845"/>
                    </a:cubicBezTo>
                    <a:cubicBezTo>
                      <a:pt x="192493" y="454839"/>
                      <a:pt x="194993" y="402779"/>
                      <a:pt x="193565" y="351612"/>
                    </a:cubicBezTo>
                    <a:cubicBezTo>
                      <a:pt x="192940" y="325537"/>
                      <a:pt x="191244" y="299641"/>
                      <a:pt x="188923" y="274370"/>
                    </a:cubicBezTo>
                    <a:cubicBezTo>
                      <a:pt x="188566" y="270530"/>
                      <a:pt x="188120" y="266690"/>
                      <a:pt x="187763" y="262851"/>
                    </a:cubicBezTo>
                    <a:cubicBezTo>
                      <a:pt x="186335" y="248653"/>
                      <a:pt x="184639" y="234722"/>
                      <a:pt x="182854" y="221060"/>
                    </a:cubicBezTo>
                    <a:cubicBezTo>
                      <a:pt x="179105" y="193645"/>
                      <a:pt x="174464" y="121762"/>
                      <a:pt x="156703" y="67380"/>
                    </a:cubicBezTo>
                    <a:cubicBezTo>
                      <a:pt x="155721" y="64523"/>
                      <a:pt x="154829" y="61754"/>
                      <a:pt x="153847" y="58986"/>
                    </a:cubicBezTo>
                    <a:cubicBezTo>
                      <a:pt x="142065" y="26928"/>
                      <a:pt x="125196" y="2639"/>
                      <a:pt x="100384" y="318"/>
                    </a:cubicBezTo>
                    <a:cubicBezTo>
                      <a:pt x="90477" y="-665"/>
                      <a:pt x="81373" y="675"/>
                      <a:pt x="73251" y="3711"/>
                    </a:cubicBezTo>
                    <a:cubicBezTo>
                      <a:pt x="70306" y="4783"/>
                      <a:pt x="67450" y="6122"/>
                      <a:pt x="64683" y="7729"/>
                    </a:cubicBezTo>
                    <a:cubicBezTo>
                      <a:pt x="11131" y="37912"/>
                      <a:pt x="-1008" y="149355"/>
                      <a:pt x="63" y="192663"/>
                    </a:cubicBezTo>
                    <a:cubicBezTo>
                      <a:pt x="153" y="196682"/>
                      <a:pt x="331" y="200700"/>
                      <a:pt x="510" y="204718"/>
                    </a:cubicBezTo>
                    <a:cubicBezTo>
                      <a:pt x="510" y="207933"/>
                      <a:pt x="777" y="211058"/>
                      <a:pt x="956" y="214362"/>
                    </a:cubicBezTo>
                    <a:cubicBezTo>
                      <a:pt x="1759" y="230704"/>
                      <a:pt x="3009" y="247224"/>
                      <a:pt x="4794" y="263833"/>
                    </a:cubicBezTo>
                    <a:cubicBezTo>
                      <a:pt x="5151" y="266869"/>
                      <a:pt x="5508" y="269905"/>
                      <a:pt x="5954" y="272941"/>
                    </a:cubicBezTo>
                    <a:cubicBezTo>
                      <a:pt x="11042" y="316964"/>
                      <a:pt x="19164" y="361523"/>
                      <a:pt x="28981" y="405904"/>
                    </a:cubicBezTo>
                    <a:cubicBezTo>
                      <a:pt x="29428" y="407958"/>
                      <a:pt x="29874" y="410101"/>
                      <a:pt x="30409" y="412155"/>
                    </a:cubicBezTo>
                    <a:cubicBezTo>
                      <a:pt x="47635" y="489486"/>
                      <a:pt x="69949" y="566281"/>
                      <a:pt x="90031" y="638969"/>
                    </a:cubicBezTo>
                    <a:cubicBezTo>
                      <a:pt x="91727" y="644684"/>
                      <a:pt x="93333" y="650489"/>
                      <a:pt x="94850" y="656203"/>
                    </a:cubicBezTo>
                    <a:cubicBezTo>
                      <a:pt x="91280" y="658168"/>
                      <a:pt x="87799" y="660043"/>
                      <a:pt x="84229" y="662008"/>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2"/>
                      <a:pt x="683208" y="268655"/>
                      <a:pt x="686332" y="264458"/>
                    </a:cubicBezTo>
                    <a:cubicBezTo>
                      <a:pt x="700434" y="245259"/>
                      <a:pt x="712215" y="225525"/>
                      <a:pt x="719713" y="206147"/>
                    </a:cubicBezTo>
                    <a:cubicBezTo>
                      <a:pt x="721408" y="202039"/>
                      <a:pt x="722837" y="197932"/>
                      <a:pt x="723908" y="193824"/>
                    </a:cubicBezTo>
                    <a:cubicBezTo>
                      <a:pt x="730066" y="171679"/>
                      <a:pt x="730334" y="150426"/>
                      <a:pt x="721498" y="13095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9" name="Google Shape;2129;p48"/>
              <p:cNvSpPr/>
              <p:nvPr/>
            </p:nvSpPr>
            <p:spPr>
              <a:xfrm>
                <a:off x="460966" y="6438540"/>
                <a:ext cx="618094" cy="646871"/>
              </a:xfrm>
              <a:custGeom>
                <a:avLst/>
                <a:gdLst/>
                <a:ahLst/>
                <a:cxnLst/>
                <a:rect l="l" t="t" r="r" b="b"/>
                <a:pathLst>
                  <a:path w="618094" h="646871" extrusionOk="0">
                    <a:moveTo>
                      <a:pt x="583297" y="286943"/>
                    </a:moveTo>
                    <a:cubicBezTo>
                      <a:pt x="581691" y="289622"/>
                      <a:pt x="579817" y="292301"/>
                      <a:pt x="577853" y="294979"/>
                    </a:cubicBezTo>
                    <a:cubicBezTo>
                      <a:pt x="568035" y="308910"/>
                      <a:pt x="556878" y="323108"/>
                      <a:pt x="544383" y="337306"/>
                    </a:cubicBezTo>
                    <a:cubicBezTo>
                      <a:pt x="541705" y="340342"/>
                      <a:pt x="539028" y="343557"/>
                      <a:pt x="536172" y="346504"/>
                    </a:cubicBezTo>
                    <a:cubicBezTo>
                      <a:pt x="494847" y="392045"/>
                      <a:pt x="442277" y="437854"/>
                      <a:pt x="389172" y="479735"/>
                    </a:cubicBezTo>
                    <a:cubicBezTo>
                      <a:pt x="384798" y="483307"/>
                      <a:pt x="380246" y="486789"/>
                      <a:pt x="375873" y="490361"/>
                    </a:cubicBezTo>
                    <a:cubicBezTo>
                      <a:pt x="295188" y="552780"/>
                      <a:pt x="215485" y="605376"/>
                      <a:pt x="174339" y="633057"/>
                    </a:cubicBezTo>
                    <a:cubicBezTo>
                      <a:pt x="166217" y="638415"/>
                      <a:pt x="159701" y="642880"/>
                      <a:pt x="154882" y="646274"/>
                    </a:cubicBezTo>
                    <a:cubicBezTo>
                      <a:pt x="151490" y="648595"/>
                      <a:pt x="147384" y="643594"/>
                      <a:pt x="150330" y="640826"/>
                    </a:cubicBezTo>
                    <a:cubicBezTo>
                      <a:pt x="160326" y="631182"/>
                      <a:pt x="170412" y="621628"/>
                      <a:pt x="180587" y="612162"/>
                    </a:cubicBezTo>
                    <a:cubicBezTo>
                      <a:pt x="229676" y="566085"/>
                      <a:pt x="279836" y="521526"/>
                      <a:pt x="330978" y="477859"/>
                    </a:cubicBezTo>
                    <a:cubicBezTo>
                      <a:pt x="333924" y="475270"/>
                      <a:pt x="336958" y="472591"/>
                      <a:pt x="339993" y="470091"/>
                    </a:cubicBezTo>
                    <a:cubicBezTo>
                      <a:pt x="354630" y="457589"/>
                      <a:pt x="369268" y="445177"/>
                      <a:pt x="384084" y="432764"/>
                    </a:cubicBezTo>
                    <a:cubicBezTo>
                      <a:pt x="419875" y="402850"/>
                      <a:pt x="457718" y="374454"/>
                      <a:pt x="491010" y="341414"/>
                    </a:cubicBezTo>
                    <a:lnTo>
                      <a:pt x="490296" y="338288"/>
                    </a:lnTo>
                    <a:lnTo>
                      <a:pt x="488689" y="331323"/>
                    </a:lnTo>
                    <a:lnTo>
                      <a:pt x="480121" y="293640"/>
                    </a:lnTo>
                    <a:lnTo>
                      <a:pt x="476193" y="276584"/>
                    </a:lnTo>
                    <a:lnTo>
                      <a:pt x="459949" y="205057"/>
                    </a:lnTo>
                    <a:cubicBezTo>
                      <a:pt x="452988" y="212380"/>
                      <a:pt x="446294" y="219970"/>
                      <a:pt x="439957" y="227650"/>
                    </a:cubicBezTo>
                    <a:cubicBezTo>
                      <a:pt x="437458" y="230596"/>
                      <a:pt x="435048" y="233454"/>
                      <a:pt x="432638" y="236490"/>
                    </a:cubicBezTo>
                    <a:cubicBezTo>
                      <a:pt x="428711" y="241312"/>
                      <a:pt x="424873" y="246313"/>
                      <a:pt x="421124" y="251403"/>
                    </a:cubicBezTo>
                    <a:cubicBezTo>
                      <a:pt x="390153" y="292211"/>
                      <a:pt x="363288" y="336592"/>
                      <a:pt x="335709" y="379812"/>
                    </a:cubicBezTo>
                    <a:cubicBezTo>
                      <a:pt x="334102" y="382223"/>
                      <a:pt x="332585" y="384633"/>
                      <a:pt x="331068" y="387045"/>
                    </a:cubicBezTo>
                    <a:cubicBezTo>
                      <a:pt x="330889" y="387402"/>
                      <a:pt x="330621" y="387580"/>
                      <a:pt x="330443" y="387937"/>
                    </a:cubicBezTo>
                    <a:cubicBezTo>
                      <a:pt x="304827" y="427407"/>
                      <a:pt x="280461" y="468751"/>
                      <a:pt x="253953" y="508310"/>
                    </a:cubicBezTo>
                    <a:cubicBezTo>
                      <a:pt x="246902" y="518847"/>
                      <a:pt x="239762" y="529294"/>
                      <a:pt x="232264" y="539385"/>
                    </a:cubicBezTo>
                    <a:cubicBezTo>
                      <a:pt x="217359" y="560013"/>
                      <a:pt x="201740" y="579569"/>
                      <a:pt x="184603" y="598142"/>
                    </a:cubicBezTo>
                    <a:cubicBezTo>
                      <a:pt x="184514" y="598142"/>
                      <a:pt x="184514" y="598232"/>
                      <a:pt x="184514" y="598232"/>
                    </a:cubicBezTo>
                    <a:lnTo>
                      <a:pt x="184514" y="598410"/>
                    </a:lnTo>
                    <a:cubicBezTo>
                      <a:pt x="181211" y="602072"/>
                      <a:pt x="177730" y="605733"/>
                      <a:pt x="174339" y="609305"/>
                    </a:cubicBezTo>
                    <a:cubicBezTo>
                      <a:pt x="169876" y="613859"/>
                      <a:pt x="163718" y="608501"/>
                      <a:pt x="165860" y="603143"/>
                    </a:cubicBezTo>
                    <a:cubicBezTo>
                      <a:pt x="169876" y="592874"/>
                      <a:pt x="179873" y="571710"/>
                      <a:pt x="194242" y="543760"/>
                    </a:cubicBezTo>
                    <a:cubicBezTo>
                      <a:pt x="193528" y="540546"/>
                      <a:pt x="192993" y="537421"/>
                      <a:pt x="192368" y="534206"/>
                    </a:cubicBezTo>
                    <a:cubicBezTo>
                      <a:pt x="187548" y="509471"/>
                      <a:pt x="183800" y="484825"/>
                      <a:pt x="180230" y="459822"/>
                    </a:cubicBezTo>
                    <a:lnTo>
                      <a:pt x="180319" y="459464"/>
                    </a:lnTo>
                    <a:cubicBezTo>
                      <a:pt x="173446" y="410708"/>
                      <a:pt x="167645" y="361773"/>
                      <a:pt x="157470" y="313553"/>
                    </a:cubicBezTo>
                    <a:cubicBezTo>
                      <a:pt x="150419" y="280156"/>
                      <a:pt x="144350" y="231490"/>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8"/>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79"/>
                      <a:pt x="23233" y="109867"/>
                    </a:cubicBezTo>
                    <a:cubicBezTo>
                      <a:pt x="23233" y="109867"/>
                      <a:pt x="23233" y="109867"/>
                      <a:pt x="23233" y="109957"/>
                    </a:cubicBezTo>
                    <a:cubicBezTo>
                      <a:pt x="23590" y="126655"/>
                      <a:pt x="25375" y="142996"/>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7"/>
                      <a:pt x="74911" y="287389"/>
                      <a:pt x="77142" y="292211"/>
                    </a:cubicBezTo>
                    <a:cubicBezTo>
                      <a:pt x="78927" y="296408"/>
                      <a:pt x="80801" y="300605"/>
                      <a:pt x="82676" y="304802"/>
                    </a:cubicBezTo>
                    <a:cubicBezTo>
                      <a:pt x="111326" y="369632"/>
                      <a:pt x="141940" y="433747"/>
                      <a:pt x="169965" y="498844"/>
                    </a:cubicBezTo>
                    <a:cubicBezTo>
                      <a:pt x="174160" y="508399"/>
                      <a:pt x="178177" y="517954"/>
                      <a:pt x="182193" y="527598"/>
                    </a:cubicBezTo>
                    <a:cubicBezTo>
                      <a:pt x="182372" y="528044"/>
                      <a:pt x="182461" y="528402"/>
                      <a:pt x="182372" y="528759"/>
                    </a:cubicBezTo>
                    <a:cubicBezTo>
                      <a:pt x="182639" y="532152"/>
                      <a:pt x="177106" y="534206"/>
                      <a:pt x="175321" y="530812"/>
                    </a:cubicBezTo>
                    <a:cubicBezTo>
                      <a:pt x="173536" y="527508"/>
                      <a:pt x="170322" y="521436"/>
                      <a:pt x="165949" y="513310"/>
                    </a:cubicBezTo>
                    <a:cubicBezTo>
                      <a:pt x="163271" y="508220"/>
                      <a:pt x="160058" y="502416"/>
                      <a:pt x="156488" y="495808"/>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7"/>
                    </a:cubicBezTo>
                    <a:cubicBezTo>
                      <a:pt x="62504" y="301587"/>
                      <a:pt x="62504" y="301587"/>
                      <a:pt x="62504" y="301587"/>
                    </a:cubicBezTo>
                    <a:cubicBezTo>
                      <a:pt x="60630" y="297123"/>
                      <a:pt x="58756" y="292747"/>
                      <a:pt x="56881" y="288282"/>
                    </a:cubicBezTo>
                    <a:cubicBezTo>
                      <a:pt x="40994" y="249795"/>
                      <a:pt x="26625" y="210594"/>
                      <a:pt x="16360" y="174161"/>
                    </a:cubicBezTo>
                    <a:lnTo>
                      <a:pt x="16271" y="173893"/>
                    </a:lnTo>
                    <a:lnTo>
                      <a:pt x="16182" y="173714"/>
                    </a:lnTo>
                    <a:cubicBezTo>
                      <a:pt x="15468" y="170768"/>
                      <a:pt x="14575" y="168088"/>
                      <a:pt x="13772" y="165142"/>
                    </a:cubicBezTo>
                    <a:cubicBezTo>
                      <a:pt x="12612" y="160767"/>
                      <a:pt x="11452" y="156212"/>
                      <a:pt x="10381" y="151926"/>
                    </a:cubicBezTo>
                    <a:lnTo>
                      <a:pt x="10381" y="151837"/>
                    </a:lnTo>
                    <a:cubicBezTo>
                      <a:pt x="-1579" y="102187"/>
                      <a:pt x="-4525" y="59235"/>
                      <a:pt x="8595" y="31732"/>
                    </a:cubicBezTo>
                    <a:cubicBezTo>
                      <a:pt x="12790" y="22713"/>
                      <a:pt x="18860" y="15302"/>
                      <a:pt x="26803" y="10033"/>
                    </a:cubicBezTo>
                    <a:cubicBezTo>
                      <a:pt x="35728" y="4050"/>
                      <a:pt x="47153" y="568"/>
                      <a:pt x="61344" y="32"/>
                    </a:cubicBezTo>
                    <a:cubicBezTo>
                      <a:pt x="102044" y="-1486"/>
                      <a:pt x="124089" y="51020"/>
                      <a:pt x="137299" y="101205"/>
                    </a:cubicBezTo>
                    <a:cubicBezTo>
                      <a:pt x="137388" y="101473"/>
                      <a:pt x="137388" y="101920"/>
                      <a:pt x="137566" y="102187"/>
                    </a:cubicBezTo>
                    <a:lnTo>
                      <a:pt x="137566" y="102277"/>
                    </a:lnTo>
                    <a:cubicBezTo>
                      <a:pt x="142565" y="121386"/>
                      <a:pt x="146403" y="140317"/>
                      <a:pt x="149437" y="155587"/>
                    </a:cubicBezTo>
                    <a:cubicBezTo>
                      <a:pt x="149973" y="158266"/>
                      <a:pt x="150508" y="160855"/>
                      <a:pt x="150865" y="163177"/>
                    </a:cubicBezTo>
                    <a:cubicBezTo>
                      <a:pt x="152472" y="170768"/>
                      <a:pt x="153811" y="177107"/>
                      <a:pt x="155060" y="181840"/>
                    </a:cubicBezTo>
                    <a:cubicBezTo>
                      <a:pt x="171304" y="242919"/>
                      <a:pt x="189780" y="308285"/>
                      <a:pt x="201650" y="374186"/>
                    </a:cubicBezTo>
                    <a:cubicBezTo>
                      <a:pt x="208701" y="413566"/>
                      <a:pt x="213432" y="452946"/>
                      <a:pt x="213967" y="491879"/>
                    </a:cubicBezTo>
                    <a:lnTo>
                      <a:pt x="213967" y="491968"/>
                    </a:lnTo>
                    <a:cubicBezTo>
                      <a:pt x="214057" y="495540"/>
                      <a:pt x="214057" y="499380"/>
                      <a:pt x="214146" y="502952"/>
                    </a:cubicBezTo>
                    <a:lnTo>
                      <a:pt x="214146" y="503041"/>
                    </a:lnTo>
                    <a:cubicBezTo>
                      <a:pt x="214057" y="504023"/>
                      <a:pt x="214146" y="505095"/>
                      <a:pt x="214057" y="506167"/>
                    </a:cubicBezTo>
                    <a:cubicBezTo>
                      <a:pt x="216466" y="501702"/>
                      <a:pt x="218965" y="497148"/>
                      <a:pt x="221554" y="492415"/>
                    </a:cubicBezTo>
                    <a:lnTo>
                      <a:pt x="222000" y="491611"/>
                    </a:lnTo>
                    <a:cubicBezTo>
                      <a:pt x="246366" y="447320"/>
                      <a:pt x="276802" y="395349"/>
                      <a:pt x="310182" y="344361"/>
                    </a:cubicBezTo>
                    <a:cubicBezTo>
                      <a:pt x="311610" y="342039"/>
                      <a:pt x="313128" y="339717"/>
                      <a:pt x="314645" y="337485"/>
                    </a:cubicBezTo>
                    <a:cubicBezTo>
                      <a:pt x="347758" y="287211"/>
                      <a:pt x="383549" y="238365"/>
                      <a:pt x="418982" y="199075"/>
                    </a:cubicBezTo>
                    <a:cubicBezTo>
                      <a:pt x="420856" y="196842"/>
                      <a:pt x="422909" y="194699"/>
                      <a:pt x="424873" y="192645"/>
                    </a:cubicBezTo>
                    <a:cubicBezTo>
                      <a:pt x="441028" y="175233"/>
                      <a:pt x="457004" y="159873"/>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1"/>
                      <a:pt x="603290" y="145228"/>
                      <a:pt x="606503" y="150854"/>
                    </a:cubicBezTo>
                    <a:cubicBezTo>
                      <a:pt x="629441" y="189252"/>
                      <a:pt x="616589" y="236669"/>
                      <a:pt x="583297" y="2869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0" name="Google Shape;2130;p48"/>
              <p:cNvSpPr/>
              <p:nvPr/>
            </p:nvSpPr>
            <p:spPr>
              <a:xfrm>
                <a:off x="545127" y="6114298"/>
                <a:ext cx="562768" cy="565743"/>
              </a:xfrm>
              <a:custGeom>
                <a:avLst/>
                <a:gdLst/>
                <a:ahLst/>
                <a:cxnLst/>
                <a:rect l="l" t="t" r="r" b="b"/>
                <a:pathLst>
                  <a:path w="562768"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8"/>
                      <a:pt x="477269" y="123089"/>
                    </a:cubicBezTo>
                    <a:cubicBezTo>
                      <a:pt x="461025" y="132197"/>
                      <a:pt x="443264" y="146305"/>
                      <a:pt x="424699" y="163987"/>
                    </a:cubicBezTo>
                    <a:cubicBezTo>
                      <a:pt x="423003" y="165683"/>
                      <a:pt x="421218" y="167380"/>
                      <a:pt x="419344" y="169165"/>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2"/>
                      <a:pt x="212276" y="449290"/>
                      <a:pt x="212187" y="449468"/>
                    </a:cubicBezTo>
                    <a:cubicBezTo>
                      <a:pt x="202815" y="422679"/>
                      <a:pt x="193622" y="395801"/>
                      <a:pt x="184965" y="368834"/>
                    </a:cubicBezTo>
                    <a:cubicBezTo>
                      <a:pt x="169167" y="320524"/>
                      <a:pt x="154351" y="272125"/>
                      <a:pt x="140159" y="223458"/>
                    </a:cubicBezTo>
                    <a:cubicBezTo>
                      <a:pt x="139535" y="221494"/>
                      <a:pt x="138999" y="219708"/>
                      <a:pt x="138464" y="217832"/>
                    </a:cubicBezTo>
                    <a:cubicBezTo>
                      <a:pt x="130788" y="191401"/>
                      <a:pt x="123290" y="164879"/>
                      <a:pt x="115882" y="138358"/>
                    </a:cubicBezTo>
                    <a:cubicBezTo>
                      <a:pt x="115168" y="135769"/>
                      <a:pt x="114454" y="133090"/>
                      <a:pt x="113740" y="130500"/>
                    </a:cubicBezTo>
                    <a:cubicBezTo>
                      <a:pt x="108653" y="112283"/>
                      <a:pt x="103744" y="94156"/>
                      <a:pt x="98835" y="75940"/>
                    </a:cubicBezTo>
                    <a:cubicBezTo>
                      <a:pt x="91516" y="48704"/>
                      <a:pt x="79824" y="-18715"/>
                      <a:pt x="34662" y="4949"/>
                    </a:cubicBezTo>
                    <a:cubicBezTo>
                      <a:pt x="31449" y="6646"/>
                      <a:pt x="28503" y="8789"/>
                      <a:pt x="25826" y="11378"/>
                    </a:cubicBezTo>
                    <a:cubicBezTo>
                      <a:pt x="17882" y="18879"/>
                      <a:pt x="12259" y="29773"/>
                      <a:pt x="8154" y="42989"/>
                    </a:cubicBezTo>
                    <a:cubicBezTo>
                      <a:pt x="8154" y="42989"/>
                      <a:pt x="8154" y="42989"/>
                      <a:pt x="8154" y="43078"/>
                    </a:cubicBezTo>
                    <a:cubicBezTo>
                      <a:pt x="-7287" y="93531"/>
                      <a:pt x="2352" y="175595"/>
                      <a:pt x="11278" y="213100"/>
                    </a:cubicBezTo>
                    <a:cubicBezTo>
                      <a:pt x="11992" y="215868"/>
                      <a:pt x="12706" y="218547"/>
                      <a:pt x="13241" y="220779"/>
                    </a:cubicBezTo>
                    <a:cubicBezTo>
                      <a:pt x="13420" y="221583"/>
                      <a:pt x="13687" y="222297"/>
                      <a:pt x="13955" y="223101"/>
                    </a:cubicBezTo>
                    <a:cubicBezTo>
                      <a:pt x="40731" y="314898"/>
                      <a:pt x="104815" y="400088"/>
                      <a:pt x="166221" y="474561"/>
                    </a:cubicBezTo>
                    <a:cubicBezTo>
                      <a:pt x="172380" y="482062"/>
                      <a:pt x="178538" y="489474"/>
                      <a:pt x="184608" y="496796"/>
                    </a:cubicBezTo>
                    <a:cubicBezTo>
                      <a:pt x="171220" y="520549"/>
                      <a:pt x="161669" y="539034"/>
                      <a:pt x="157653" y="548856"/>
                    </a:cubicBezTo>
                    <a:cubicBezTo>
                      <a:pt x="156582" y="551535"/>
                      <a:pt x="156671" y="554392"/>
                      <a:pt x="157475" y="556893"/>
                    </a:cubicBezTo>
                    <a:cubicBezTo>
                      <a:pt x="156225" y="558857"/>
                      <a:pt x="157832" y="562072"/>
                      <a:pt x="160241" y="561536"/>
                    </a:cubicBezTo>
                    <a:cubicBezTo>
                      <a:pt x="164168" y="566180"/>
                      <a:pt x="170684" y="567966"/>
                      <a:pt x="175325" y="561715"/>
                    </a:cubicBezTo>
                    <a:cubicBezTo>
                      <a:pt x="177824" y="558321"/>
                      <a:pt x="179966" y="554839"/>
                      <a:pt x="182376" y="551445"/>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5"/>
                    </a:cubicBezTo>
                    <a:lnTo>
                      <a:pt x="531803" y="279626"/>
                    </a:lnTo>
                    <a:cubicBezTo>
                      <a:pt x="555990" y="238371"/>
                      <a:pt x="571074" y="192740"/>
                      <a:pt x="557865" y="1525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1" name="Google Shape;2131;p48"/>
              <p:cNvSpPr/>
              <p:nvPr/>
            </p:nvSpPr>
            <p:spPr>
              <a:xfrm>
                <a:off x="758782" y="5814938"/>
                <a:ext cx="309254" cy="576053"/>
              </a:xfrm>
              <a:custGeom>
                <a:avLst/>
                <a:gdLst/>
                <a:ahLst/>
                <a:cxnLst/>
                <a:rect l="l" t="t" r="r" b="b"/>
                <a:pathLst>
                  <a:path w="309254"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3"/>
                    </a:cubicBezTo>
                    <a:cubicBezTo>
                      <a:pt x="156867"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6"/>
                    </a:cubicBezTo>
                    <a:cubicBezTo>
                      <a:pt x="-5216" y="572110"/>
                      <a:pt x="15669" y="583986"/>
                      <a:pt x="23702" y="569431"/>
                    </a:cubicBezTo>
                    <a:cubicBezTo>
                      <a:pt x="25665" y="565859"/>
                      <a:pt x="27629" y="562198"/>
                      <a:pt x="29414" y="558447"/>
                    </a:cubicBezTo>
                    <a:lnTo>
                      <a:pt x="29503" y="558180"/>
                    </a:lnTo>
                    <a:cubicBezTo>
                      <a:pt x="29503" y="558090"/>
                      <a:pt x="29503" y="558090"/>
                      <a:pt x="29503" y="558001"/>
                    </a:cubicBezTo>
                    <a:cubicBezTo>
                      <a:pt x="32895" y="551839"/>
                      <a:pt x="36019" y="545767"/>
                      <a:pt x="39053" y="539338"/>
                    </a:cubicBezTo>
                    <a:cubicBezTo>
                      <a:pt x="87964" y="487635"/>
                      <a:pt x="168560" y="404946"/>
                      <a:pt x="228984" y="315917"/>
                    </a:cubicBezTo>
                    <a:cubicBezTo>
                      <a:pt x="230948" y="313149"/>
                      <a:pt x="232822" y="310381"/>
                      <a:pt x="234607" y="307612"/>
                    </a:cubicBezTo>
                    <a:cubicBezTo>
                      <a:pt x="261383" y="267071"/>
                      <a:pt x="283696" y="225459"/>
                      <a:pt x="296727" y="184919"/>
                    </a:cubicBezTo>
                    <a:lnTo>
                      <a:pt x="296727" y="184829"/>
                    </a:lnTo>
                    <a:cubicBezTo>
                      <a:pt x="297709" y="181704"/>
                      <a:pt x="298602" y="178668"/>
                      <a:pt x="299494" y="175542"/>
                    </a:cubicBezTo>
                    <a:cubicBezTo>
                      <a:pt x="316452" y="117588"/>
                      <a:pt x="313061" y="62046"/>
                      <a:pt x="275396" y="1605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2" name="Google Shape;2132;p48"/>
              <p:cNvSpPr/>
              <p:nvPr/>
            </p:nvSpPr>
            <p:spPr>
              <a:xfrm>
                <a:off x="634271" y="5815247"/>
                <a:ext cx="165099" cy="425878"/>
              </a:xfrm>
              <a:custGeom>
                <a:avLst/>
                <a:gdLst/>
                <a:ahLst/>
                <a:cxnLst/>
                <a:rect l="l" t="t" r="r" b="b"/>
                <a:pathLst>
                  <a:path w="165099" h="425878" extrusionOk="0">
                    <a:moveTo>
                      <a:pt x="153746" y="423925"/>
                    </a:moveTo>
                    <a:cubicBezTo>
                      <a:pt x="146517" y="415174"/>
                      <a:pt x="139466" y="406244"/>
                      <a:pt x="132682" y="396957"/>
                    </a:cubicBezTo>
                    <a:cubicBezTo>
                      <a:pt x="92786" y="342397"/>
                      <a:pt x="61369" y="278907"/>
                      <a:pt x="37270" y="215595"/>
                    </a:cubicBezTo>
                    <a:cubicBezTo>
                      <a:pt x="36824" y="214524"/>
                      <a:pt x="36467" y="213542"/>
                      <a:pt x="36021" y="212381"/>
                    </a:cubicBezTo>
                    <a:cubicBezTo>
                      <a:pt x="31826" y="201397"/>
                      <a:pt x="27899" y="190503"/>
                      <a:pt x="24240"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3"/>
                      <a:pt x="125096" y="99420"/>
                      <a:pt x="126256" y="103617"/>
                    </a:cubicBezTo>
                    <a:cubicBezTo>
                      <a:pt x="135538" y="134246"/>
                      <a:pt x="143036" y="168179"/>
                      <a:pt x="148748" y="200683"/>
                    </a:cubicBezTo>
                    <a:lnTo>
                      <a:pt x="148837" y="200772"/>
                    </a:lnTo>
                    <a:lnTo>
                      <a:pt x="148837" y="200861"/>
                    </a:lnTo>
                    <a:cubicBezTo>
                      <a:pt x="159637" y="262655"/>
                      <a:pt x="164367" y="318912"/>
                      <a:pt x="163207" y="335343"/>
                    </a:cubicBezTo>
                    <a:cubicBezTo>
                      <a:pt x="162850" y="339629"/>
                      <a:pt x="156959" y="339986"/>
                      <a:pt x="156424" y="335700"/>
                    </a:cubicBezTo>
                    <a:cubicBezTo>
                      <a:pt x="156334" y="334985"/>
                      <a:pt x="156245" y="334271"/>
                      <a:pt x="156156" y="333557"/>
                    </a:cubicBezTo>
                    <a:cubicBezTo>
                      <a:pt x="155442" y="327395"/>
                      <a:pt x="154639" y="321144"/>
                      <a:pt x="153925" y="314983"/>
                    </a:cubicBezTo>
                    <a:cubicBezTo>
                      <a:pt x="153478" y="311679"/>
                      <a:pt x="153032" y="308464"/>
                      <a:pt x="152675" y="305160"/>
                    </a:cubicBezTo>
                    <a:cubicBezTo>
                      <a:pt x="150444" y="287301"/>
                      <a:pt x="148123" y="269530"/>
                      <a:pt x="145446" y="251760"/>
                    </a:cubicBezTo>
                    <a:cubicBezTo>
                      <a:pt x="145446" y="251671"/>
                      <a:pt x="145356" y="251671"/>
                      <a:pt x="145356" y="251582"/>
                    </a:cubicBezTo>
                    <a:lnTo>
                      <a:pt x="145356" y="251493"/>
                    </a:lnTo>
                    <a:cubicBezTo>
                      <a:pt x="140537" y="218096"/>
                      <a:pt x="134378" y="184966"/>
                      <a:pt x="125364" y="152373"/>
                    </a:cubicBezTo>
                    <a:cubicBezTo>
                      <a:pt x="122686" y="142729"/>
                      <a:pt x="120455" y="130584"/>
                      <a:pt x="117598" y="118798"/>
                    </a:cubicBezTo>
                    <a:cubicBezTo>
                      <a:pt x="116617" y="114600"/>
                      <a:pt x="115456" y="110314"/>
                      <a:pt x="114118" y="106207"/>
                    </a:cubicBezTo>
                    <a:cubicBezTo>
                      <a:pt x="111261" y="96473"/>
                      <a:pt x="107781" y="87544"/>
                      <a:pt x="102872" y="80668"/>
                    </a:cubicBezTo>
                    <a:cubicBezTo>
                      <a:pt x="96713" y="52450"/>
                      <a:pt x="78684" y="51378"/>
                      <a:pt x="48873" y="77631"/>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4"/>
                    </a:cubicBezTo>
                    <a:cubicBezTo>
                      <a:pt x="140269" y="361060"/>
                      <a:pt x="143571" y="367936"/>
                      <a:pt x="146695" y="374812"/>
                    </a:cubicBezTo>
                    <a:cubicBezTo>
                      <a:pt x="153121" y="388653"/>
                      <a:pt x="159191" y="402494"/>
                      <a:pt x="164724" y="416781"/>
                    </a:cubicBezTo>
                    <a:cubicBezTo>
                      <a:pt x="167045" y="423032"/>
                      <a:pt x="158030" y="429104"/>
                      <a:pt x="153746" y="42392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3" name="Google Shape;2133;p48"/>
              <p:cNvSpPr/>
              <p:nvPr/>
            </p:nvSpPr>
            <p:spPr>
              <a:xfrm>
                <a:off x="805228" y="545464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29"/>
                    </a:lnTo>
                    <a:cubicBezTo>
                      <a:pt x="49104" y="210800"/>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8"/>
                      <a:pt x="11707" y="454848"/>
                      <a:pt x="12868" y="453776"/>
                    </a:cubicBezTo>
                    <a:cubicBezTo>
                      <a:pt x="14206" y="453062"/>
                      <a:pt x="15188" y="452079"/>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614"/>
                      <a:pt x="219221" y="80962"/>
                      <a:pt x="206279" y="35242"/>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4" name="Google Shape;2134;p48"/>
              <p:cNvSpPr/>
              <p:nvPr/>
            </p:nvSpPr>
            <p:spPr>
              <a:xfrm>
                <a:off x="699153" y="51861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09"/>
                      <a:pt x="171959" y="109188"/>
                      <a:pt x="171066" y="104455"/>
                    </a:cubicBezTo>
                    <a:cubicBezTo>
                      <a:pt x="160445" y="44983"/>
                      <a:pt x="132241" y="2031"/>
                      <a:pt x="74494" y="67"/>
                    </a:cubicBezTo>
                    <a:cubicBezTo>
                      <a:pt x="71995" y="-22"/>
                      <a:pt x="69407" y="-22"/>
                      <a:pt x="67086" y="67"/>
                    </a:cubicBezTo>
                    <a:cubicBezTo>
                      <a:pt x="61463" y="245"/>
                      <a:pt x="56287" y="870"/>
                      <a:pt x="51467" y="1942"/>
                    </a:cubicBezTo>
                    <a:cubicBezTo>
                      <a:pt x="9696" y="11140"/>
                      <a:pt x="-2799" y="52037"/>
                      <a:pt x="503" y="105615"/>
                    </a:cubicBezTo>
                    <a:cubicBezTo>
                      <a:pt x="771" y="109188"/>
                      <a:pt x="1039" y="112670"/>
                      <a:pt x="1396" y="116421"/>
                    </a:cubicBezTo>
                    <a:cubicBezTo>
                      <a:pt x="3538" y="139459"/>
                      <a:pt x="8447" y="164373"/>
                      <a:pt x="14873" y="190001"/>
                    </a:cubicBezTo>
                    <a:cubicBezTo>
                      <a:pt x="15319" y="192055"/>
                      <a:pt x="15855" y="194109"/>
                      <a:pt x="16390" y="196073"/>
                    </a:cubicBezTo>
                    <a:cubicBezTo>
                      <a:pt x="35044" y="267779"/>
                      <a:pt x="65837" y="343324"/>
                      <a:pt x="87168" y="391901"/>
                    </a:cubicBezTo>
                    <a:lnTo>
                      <a:pt x="87258" y="391991"/>
                    </a:lnTo>
                    <a:cubicBezTo>
                      <a:pt x="96272" y="412440"/>
                      <a:pt x="103591" y="427978"/>
                      <a:pt x="107697" y="436728"/>
                    </a:cubicBezTo>
                    <a:cubicBezTo>
                      <a:pt x="109749" y="440926"/>
                      <a:pt x="113409" y="442711"/>
                      <a:pt x="117247" y="442979"/>
                    </a:cubicBezTo>
                    <a:cubicBezTo>
                      <a:pt x="116176" y="450034"/>
                      <a:pt x="115105" y="456999"/>
                      <a:pt x="114123" y="464053"/>
                    </a:cubicBezTo>
                    <a:cubicBezTo>
                      <a:pt x="113766" y="466554"/>
                      <a:pt x="117336" y="468339"/>
                      <a:pt x="118585" y="465750"/>
                    </a:cubicBezTo>
                    <a:cubicBezTo>
                      <a:pt x="121531" y="458874"/>
                      <a:pt x="125012" y="449944"/>
                      <a:pt x="128493" y="439497"/>
                    </a:cubicBezTo>
                    <a:cubicBezTo>
                      <a:pt x="129028" y="439050"/>
                      <a:pt x="125636" y="437889"/>
                      <a:pt x="126172" y="437443"/>
                    </a:cubicBezTo>
                    <a:cubicBezTo>
                      <a:pt x="127779" y="435657"/>
                      <a:pt x="128760" y="434764"/>
                      <a:pt x="129831" y="432799"/>
                    </a:cubicBezTo>
                    <a:lnTo>
                      <a:pt x="130010" y="43262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5" name="Google Shape;2135;p48"/>
              <p:cNvSpPr/>
              <p:nvPr/>
            </p:nvSpPr>
            <p:spPr>
              <a:xfrm>
                <a:off x="650520" y="5863724"/>
                <a:ext cx="142852" cy="345891"/>
              </a:xfrm>
              <a:custGeom>
                <a:avLst/>
                <a:gdLst/>
                <a:ahLst/>
                <a:cxnLst/>
                <a:rect l="l" t="t" r="r" b="b"/>
                <a:pathLst>
                  <a:path w="142852" h="345891" extrusionOk="0">
                    <a:moveTo>
                      <a:pt x="126073" y="345891"/>
                    </a:moveTo>
                    <a:lnTo>
                      <a:pt x="142852" y="272221"/>
                    </a:lnTo>
                    <a:cubicBezTo>
                      <a:pt x="142852" y="272221"/>
                      <a:pt x="115987" y="-49516"/>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6" name="Google Shape;2136;p48"/>
              <p:cNvSpPr/>
              <p:nvPr/>
            </p:nvSpPr>
            <p:spPr>
              <a:xfrm>
                <a:off x="473488" y="6469022"/>
                <a:ext cx="205639" cy="513367"/>
              </a:xfrm>
              <a:custGeom>
                <a:avLst/>
                <a:gdLst/>
                <a:ahLst/>
                <a:cxnLst/>
                <a:rect l="l" t="t" r="r" b="b"/>
                <a:pathLst>
                  <a:path w="205639" h="513367" extrusionOk="0">
                    <a:moveTo>
                      <a:pt x="179845" y="431125"/>
                    </a:moveTo>
                    <a:cubicBezTo>
                      <a:pt x="176722" y="426124"/>
                      <a:pt x="130578" y="144393"/>
                      <a:pt x="130578" y="144393"/>
                    </a:cubicBezTo>
                    <a:lnTo>
                      <a:pt x="88807" y="20092"/>
                    </a:lnTo>
                    <a:lnTo>
                      <a:pt x="44627" y="0"/>
                    </a:lnTo>
                    <a:lnTo>
                      <a:pt x="0" y="35719"/>
                    </a:lnTo>
                    <a:lnTo>
                      <a:pt x="3749" y="143321"/>
                    </a:lnTo>
                    <a:lnTo>
                      <a:pt x="62745" y="300305"/>
                    </a:lnTo>
                    <a:lnTo>
                      <a:pt x="143966" y="465237"/>
                    </a:lnTo>
                    <a:lnTo>
                      <a:pt x="181720" y="513368"/>
                    </a:lnTo>
                    <a:lnTo>
                      <a:pt x="205640" y="501670"/>
                    </a:lnTo>
                    <a:lnTo>
                      <a:pt x="179845" y="431125"/>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7" name="Google Shape;2137;p48"/>
              <p:cNvSpPr/>
              <p:nvPr/>
            </p:nvSpPr>
            <p:spPr>
              <a:xfrm>
                <a:off x="611206" y="6626632"/>
                <a:ext cx="364331" cy="452645"/>
              </a:xfrm>
              <a:custGeom>
                <a:avLst/>
                <a:gdLst/>
                <a:ahLst/>
                <a:cxnLst/>
                <a:rect l="l" t="t" r="r" b="b"/>
                <a:pathLst>
                  <a:path w="364331" h="452645" extrusionOk="0">
                    <a:moveTo>
                      <a:pt x="0" y="452646"/>
                    </a:moveTo>
                    <a:lnTo>
                      <a:pt x="230273" y="272087"/>
                    </a:lnTo>
                    <a:lnTo>
                      <a:pt x="364332" y="149215"/>
                    </a:lnTo>
                    <a:lnTo>
                      <a:pt x="313815" y="0"/>
                    </a:lnTo>
                    <a:lnTo>
                      <a:pt x="154140" y="185827"/>
                    </a:lnTo>
                    <a:lnTo>
                      <a:pt x="24545" y="371296"/>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38" name="Google Shape;2138;p48"/>
            <p:cNvGrpSpPr/>
            <p:nvPr/>
          </p:nvGrpSpPr>
          <p:grpSpPr>
            <a:xfrm>
              <a:off x="365759" y="5186184"/>
              <a:ext cx="737143" cy="2092492"/>
              <a:chOff x="365759" y="5186184"/>
              <a:chExt cx="737143" cy="2092492"/>
            </a:xfrm>
          </p:grpSpPr>
          <p:sp>
            <p:nvSpPr>
              <p:cNvPr id="2139" name="Google Shape;2139;p48"/>
              <p:cNvSpPr/>
              <p:nvPr/>
            </p:nvSpPr>
            <p:spPr>
              <a:xfrm>
                <a:off x="759230" y="6234261"/>
                <a:ext cx="343672" cy="372518"/>
              </a:xfrm>
              <a:custGeom>
                <a:avLst/>
                <a:gdLst/>
                <a:ahLst/>
                <a:cxnLst/>
                <a:rect l="l" t="t" r="r" b="b"/>
                <a:pathLst>
                  <a:path w="343672" h="372518" extrusionOk="0">
                    <a:moveTo>
                      <a:pt x="317700" y="159663"/>
                    </a:moveTo>
                    <a:cubicBezTo>
                      <a:pt x="315379" y="163770"/>
                      <a:pt x="312880" y="167789"/>
                      <a:pt x="310292" y="171718"/>
                    </a:cubicBezTo>
                    <a:cubicBezTo>
                      <a:pt x="306632" y="171896"/>
                      <a:pt x="303062" y="172164"/>
                      <a:pt x="299403" y="172343"/>
                    </a:cubicBezTo>
                    <a:cubicBezTo>
                      <a:pt x="275037" y="173950"/>
                      <a:pt x="247636" y="179487"/>
                      <a:pt x="223716" y="173236"/>
                    </a:cubicBezTo>
                    <a:cubicBezTo>
                      <a:pt x="221306" y="176093"/>
                      <a:pt x="218896" y="178772"/>
                      <a:pt x="216486" y="181540"/>
                    </a:cubicBezTo>
                    <a:cubicBezTo>
                      <a:pt x="155169" y="251639"/>
                      <a:pt x="86266" y="327183"/>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7"/>
                    </a:cubicBezTo>
                    <a:cubicBezTo>
                      <a:pt x="199707" y="185202"/>
                      <a:pt x="206936" y="177075"/>
                      <a:pt x="213987" y="168593"/>
                    </a:cubicBezTo>
                    <a:cubicBezTo>
                      <a:pt x="226394" y="153948"/>
                      <a:pt x="238532" y="138946"/>
                      <a:pt x="250492" y="124033"/>
                    </a:cubicBezTo>
                    <a:cubicBezTo>
                      <a:pt x="238621" y="105548"/>
                      <a:pt x="228536" y="85904"/>
                      <a:pt x="216754" y="67330"/>
                    </a:cubicBezTo>
                    <a:cubicBezTo>
                      <a:pt x="212916" y="61258"/>
                      <a:pt x="209078" y="55275"/>
                      <a:pt x="205151" y="49292"/>
                    </a:cubicBezTo>
                    <a:cubicBezTo>
                      <a:pt x="206936" y="47505"/>
                      <a:pt x="208811" y="45809"/>
                      <a:pt x="210506" y="44113"/>
                    </a:cubicBezTo>
                    <a:cubicBezTo>
                      <a:pt x="227375" y="68044"/>
                      <a:pt x="242548" y="94029"/>
                      <a:pt x="254151" y="119657"/>
                    </a:cubicBezTo>
                    <a:cubicBezTo>
                      <a:pt x="267361" y="103138"/>
                      <a:pt x="280213" y="86529"/>
                      <a:pt x="293155" y="69830"/>
                    </a:cubicBezTo>
                    <a:cubicBezTo>
                      <a:pt x="281106" y="49202"/>
                      <a:pt x="272180" y="26075"/>
                      <a:pt x="263077" y="3215"/>
                    </a:cubicBezTo>
                    <a:cubicBezTo>
                      <a:pt x="265129" y="1964"/>
                      <a:pt x="267182" y="982"/>
                      <a:pt x="269146" y="0"/>
                    </a:cubicBezTo>
                    <a:cubicBezTo>
                      <a:pt x="280927" y="20181"/>
                      <a:pt x="291995" y="41523"/>
                      <a:pt x="298510" y="62865"/>
                    </a:cubicBezTo>
                    <a:cubicBezTo>
                      <a:pt x="310827" y="46791"/>
                      <a:pt x="323144" y="30539"/>
                      <a:pt x="335283" y="14287"/>
                    </a:cubicBezTo>
                    <a:cubicBezTo>
                      <a:pt x="338942" y="20270"/>
                      <a:pt x="341620" y="26432"/>
                      <a:pt x="343672" y="32682"/>
                    </a:cubicBezTo>
                    <a:cubicBezTo>
                      <a:pt x="307257" y="79742"/>
                      <a:pt x="266558" y="124658"/>
                      <a:pt x="228089" y="168324"/>
                    </a:cubicBezTo>
                    <a:cubicBezTo>
                      <a:pt x="248528" y="161627"/>
                      <a:pt x="272002" y="163056"/>
                      <a:pt x="293244" y="161538"/>
                    </a:cubicBezTo>
                    <a:cubicBezTo>
                      <a:pt x="301366" y="160913"/>
                      <a:pt x="309488" y="160199"/>
                      <a:pt x="317700" y="15966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0" name="Google Shape;2140;p48"/>
              <p:cNvSpPr/>
              <p:nvPr/>
            </p:nvSpPr>
            <p:spPr>
              <a:xfrm>
                <a:off x="553013" y="6125676"/>
                <a:ext cx="154495" cy="402248"/>
              </a:xfrm>
              <a:custGeom>
                <a:avLst/>
                <a:gdLst/>
                <a:ahLst/>
                <a:cxnLst/>
                <a:rect l="l" t="t" r="r" b="b"/>
                <a:pathLst>
                  <a:path w="154495" h="402248" extrusionOk="0">
                    <a:moveTo>
                      <a:pt x="150303" y="401479"/>
                    </a:moveTo>
                    <a:cubicBezTo>
                      <a:pt x="109246" y="352544"/>
                      <a:pt x="73277" y="292715"/>
                      <a:pt x="46680" y="228243"/>
                    </a:cubicBezTo>
                    <a:cubicBezTo>
                      <a:pt x="32845" y="223600"/>
                      <a:pt x="19279" y="217974"/>
                      <a:pt x="5801" y="211723"/>
                    </a:cubicBezTo>
                    <a:cubicBezTo>
                      <a:pt x="5534" y="210919"/>
                      <a:pt x="5266" y="210205"/>
                      <a:pt x="5087" y="209401"/>
                    </a:cubicBezTo>
                    <a:cubicBezTo>
                      <a:pt x="4463" y="207079"/>
                      <a:pt x="3749" y="204490"/>
                      <a:pt x="3124" y="201722"/>
                    </a:cubicBezTo>
                    <a:cubicBezTo>
                      <a:pt x="16958" y="207348"/>
                      <a:pt x="30614" y="213509"/>
                      <a:pt x="43556" y="220385"/>
                    </a:cubicBezTo>
                    <a:cubicBezTo>
                      <a:pt x="19368" y="159663"/>
                      <a:pt x="3659" y="95101"/>
                      <a:pt x="0" y="31700"/>
                    </a:cubicBezTo>
                    <a:cubicBezTo>
                      <a:pt x="0" y="31611"/>
                      <a:pt x="0" y="31611"/>
                      <a:pt x="0" y="31611"/>
                    </a:cubicBezTo>
                    <a:cubicBezTo>
                      <a:pt x="4016" y="18395"/>
                      <a:pt x="9729" y="7591"/>
                      <a:pt x="17672" y="0"/>
                    </a:cubicBezTo>
                    <a:cubicBezTo>
                      <a:pt x="21153" y="59114"/>
                      <a:pt x="26776" y="116890"/>
                      <a:pt x="44359" y="175736"/>
                    </a:cubicBezTo>
                    <a:cubicBezTo>
                      <a:pt x="44627" y="176629"/>
                      <a:pt x="44984" y="177612"/>
                      <a:pt x="45251" y="178594"/>
                    </a:cubicBezTo>
                    <a:cubicBezTo>
                      <a:pt x="52659" y="168593"/>
                      <a:pt x="61585" y="160199"/>
                      <a:pt x="71492" y="151894"/>
                    </a:cubicBezTo>
                    <a:cubicBezTo>
                      <a:pt x="83987" y="141446"/>
                      <a:pt x="94787" y="130374"/>
                      <a:pt x="105587" y="119122"/>
                    </a:cubicBezTo>
                    <a:cubicBezTo>
                      <a:pt x="106301" y="121712"/>
                      <a:pt x="107015" y="124390"/>
                      <a:pt x="107729" y="126980"/>
                    </a:cubicBezTo>
                    <a:cubicBezTo>
                      <a:pt x="100767" y="134481"/>
                      <a:pt x="93627" y="141893"/>
                      <a:pt x="85415" y="148769"/>
                    </a:cubicBezTo>
                    <a:cubicBezTo>
                      <a:pt x="71670" y="160109"/>
                      <a:pt x="57925" y="171004"/>
                      <a:pt x="47393" y="185202"/>
                    </a:cubicBezTo>
                    <a:cubicBezTo>
                      <a:pt x="54712" y="208330"/>
                      <a:pt x="63370" y="231100"/>
                      <a:pt x="73009" y="253246"/>
                    </a:cubicBezTo>
                    <a:cubicBezTo>
                      <a:pt x="90414" y="243423"/>
                      <a:pt x="103445" y="228600"/>
                      <a:pt x="118618" y="215920"/>
                    </a:cubicBezTo>
                    <a:cubicBezTo>
                      <a:pt x="122456" y="212616"/>
                      <a:pt x="126383" y="209580"/>
                      <a:pt x="130399" y="206544"/>
                    </a:cubicBezTo>
                    <a:cubicBezTo>
                      <a:pt x="131024" y="208509"/>
                      <a:pt x="131559" y="210294"/>
                      <a:pt x="132095" y="212169"/>
                    </a:cubicBezTo>
                    <a:cubicBezTo>
                      <a:pt x="124865" y="217706"/>
                      <a:pt x="117814" y="223600"/>
                      <a:pt x="110853" y="229761"/>
                    </a:cubicBezTo>
                    <a:cubicBezTo>
                      <a:pt x="99428" y="239941"/>
                      <a:pt x="88272" y="249764"/>
                      <a:pt x="74437" y="256282"/>
                    </a:cubicBezTo>
                    <a:cubicBezTo>
                      <a:pt x="96215" y="306021"/>
                      <a:pt x="123348" y="353348"/>
                      <a:pt x="154051" y="398443"/>
                    </a:cubicBezTo>
                    <a:cubicBezTo>
                      <a:pt x="155747" y="400586"/>
                      <a:pt x="152177" y="403711"/>
                      <a:pt x="150303" y="40147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1" name="Google Shape;2141;p48"/>
              <p:cNvSpPr/>
              <p:nvPr/>
            </p:nvSpPr>
            <p:spPr>
              <a:xfrm>
                <a:off x="831263" y="581617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5"/>
                      <a:pt x="147220" y="310485"/>
                      <a:pt x="162214" y="306467"/>
                    </a:cubicBezTo>
                    <a:cubicBezTo>
                      <a:pt x="160340" y="309235"/>
                      <a:pt x="158466" y="312003"/>
                      <a:pt x="156591" y="314772"/>
                    </a:cubicBezTo>
                    <a:cubicBezTo>
                      <a:pt x="143471" y="317897"/>
                      <a:pt x="130530" y="321558"/>
                      <a:pt x="117231" y="323969"/>
                    </a:cubicBezTo>
                    <a:cubicBezTo>
                      <a:pt x="87956" y="375136"/>
                      <a:pt x="50380" y="422195"/>
                      <a:pt x="3344" y="463450"/>
                    </a:cubicBezTo>
                    <a:cubicBezTo>
                      <a:pt x="1558" y="465147"/>
                      <a:pt x="-1208" y="462736"/>
                      <a:pt x="577" y="460861"/>
                    </a:cubicBezTo>
                    <a:cubicBezTo>
                      <a:pt x="61894" y="395406"/>
                      <a:pt x="112054" y="320844"/>
                      <a:pt x="144007" y="237262"/>
                    </a:cubicBezTo>
                    <a:cubicBezTo>
                      <a:pt x="125888" y="221456"/>
                      <a:pt x="109823" y="203150"/>
                      <a:pt x="92061" y="186898"/>
                    </a:cubicBezTo>
                    <a:cubicBezTo>
                      <a:pt x="83404" y="178951"/>
                      <a:pt x="74032" y="171450"/>
                      <a:pt x="64928" y="163770"/>
                    </a:cubicBezTo>
                    <a:cubicBezTo>
                      <a:pt x="66267" y="160466"/>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59"/>
                      <a:pt x="164803" y="172164"/>
                      <a:pt x="168819" y="153680"/>
                    </a:cubicBezTo>
                    <a:cubicBezTo>
                      <a:pt x="142668" y="133856"/>
                      <a:pt x="118748" y="109121"/>
                      <a:pt x="95007" y="85635"/>
                    </a:cubicBezTo>
                    <a:cubicBezTo>
                      <a:pt x="96078" y="83582"/>
                      <a:pt x="96970" y="81528"/>
                      <a:pt x="97952" y="79474"/>
                    </a:cubicBezTo>
                    <a:cubicBezTo>
                      <a:pt x="123032" y="99476"/>
                      <a:pt x="149273" y="120104"/>
                      <a:pt x="170872" y="143411"/>
                    </a:cubicBezTo>
                    <a:cubicBezTo>
                      <a:pt x="180422" y="96262"/>
                      <a:pt x="184885" y="48309"/>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429" y="179487"/>
                      <a:pt x="227191" y="17439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2" name="Google Shape;2142;p48"/>
              <p:cNvSpPr/>
              <p:nvPr/>
            </p:nvSpPr>
            <p:spPr>
              <a:xfrm>
                <a:off x="636286" y="5825460"/>
                <a:ext cx="154758" cy="304808"/>
              </a:xfrm>
              <a:custGeom>
                <a:avLst/>
                <a:gdLst/>
                <a:ahLst/>
                <a:cxnLst/>
                <a:rect l="l" t="t" r="r" b="b"/>
                <a:pathLst>
                  <a:path w="154758" h="304808" extrusionOk="0">
                    <a:moveTo>
                      <a:pt x="151909" y="304770"/>
                    </a:moveTo>
                    <a:cubicBezTo>
                      <a:pt x="151463" y="304770"/>
                      <a:pt x="151017" y="304592"/>
                      <a:pt x="150660" y="304145"/>
                    </a:cubicBezTo>
                    <a:cubicBezTo>
                      <a:pt x="146911" y="299591"/>
                      <a:pt x="143252" y="295126"/>
                      <a:pt x="139681" y="290394"/>
                    </a:cubicBezTo>
                    <a:cubicBezTo>
                      <a:pt x="120670" y="265926"/>
                      <a:pt x="104159" y="239673"/>
                      <a:pt x="89521" y="212437"/>
                    </a:cubicBezTo>
                    <a:cubicBezTo>
                      <a:pt x="81578" y="211723"/>
                      <a:pt x="73634" y="210740"/>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8"/>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6"/>
                      <a:pt x="19279" y="99119"/>
                      <a:pt x="16066" y="98584"/>
                    </a:cubicBezTo>
                    <a:cubicBezTo>
                      <a:pt x="11067" y="97691"/>
                      <a:pt x="6069" y="96798"/>
                      <a:pt x="1071" y="95815"/>
                    </a:cubicBezTo>
                    <a:cubicBezTo>
                      <a:pt x="625" y="93672"/>
                      <a:pt x="268" y="91440"/>
                      <a:pt x="0" y="89297"/>
                    </a:cubicBezTo>
                    <a:cubicBezTo>
                      <a:pt x="5980" y="90458"/>
                      <a:pt x="11781" y="91619"/>
                      <a:pt x="17761" y="92690"/>
                    </a:cubicBezTo>
                    <a:cubicBezTo>
                      <a:pt x="19725" y="93137"/>
                      <a:pt x="21689" y="93494"/>
                      <a:pt x="23652" y="93940"/>
                    </a:cubicBezTo>
                    <a:cubicBezTo>
                      <a:pt x="29007" y="95012"/>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8"/>
                      <a:pt x="19011" y="5983"/>
                    </a:cubicBezTo>
                    <a:cubicBezTo>
                      <a:pt x="21332" y="3750"/>
                      <a:pt x="23652" y="1786"/>
                      <a:pt x="25883" y="0"/>
                    </a:cubicBezTo>
                    <a:cubicBezTo>
                      <a:pt x="31328" y="18574"/>
                      <a:pt x="36951" y="37148"/>
                      <a:pt x="42842" y="55454"/>
                    </a:cubicBezTo>
                    <a:cubicBezTo>
                      <a:pt x="44091" y="59472"/>
                      <a:pt x="45430" y="63490"/>
                      <a:pt x="46769" y="67508"/>
                    </a:cubicBezTo>
                    <a:cubicBezTo>
                      <a:pt x="56319" y="96530"/>
                      <a:pt x="66672" y="125194"/>
                      <a:pt x="78097" y="153412"/>
                    </a:cubicBezTo>
                    <a:cubicBezTo>
                      <a:pt x="89521" y="134302"/>
                      <a:pt x="101124" y="115371"/>
                      <a:pt x="112013" y="96084"/>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5"/>
                      <a:pt x="154230" y="301198"/>
                    </a:cubicBezTo>
                    <a:cubicBezTo>
                      <a:pt x="155747" y="302895"/>
                      <a:pt x="153694" y="305127"/>
                      <a:pt x="151909" y="304770"/>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3" name="Google Shape;2143;p48"/>
              <p:cNvSpPr/>
              <p:nvPr/>
            </p:nvSpPr>
            <p:spPr>
              <a:xfrm>
                <a:off x="844003" y="5465950"/>
                <a:ext cx="167593" cy="340555"/>
              </a:xfrm>
              <a:custGeom>
                <a:avLst/>
                <a:gdLst/>
                <a:ahLst/>
                <a:cxnLst/>
                <a:rect l="l" t="t" r="r" b="b"/>
                <a:pathLst>
                  <a:path w="167593" h="340555" extrusionOk="0">
                    <a:moveTo>
                      <a:pt x="141531"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0" y="340043"/>
                      <a:pt x="154" y="339061"/>
                    </a:cubicBezTo>
                    <a:cubicBezTo>
                      <a:pt x="27019" y="295126"/>
                      <a:pt x="52100" y="250210"/>
                      <a:pt x="74859" y="204311"/>
                    </a:cubicBezTo>
                    <a:cubicBezTo>
                      <a:pt x="57098" y="189756"/>
                      <a:pt x="39961" y="172790"/>
                      <a:pt x="24877" y="155019"/>
                    </a:cubicBezTo>
                    <a:lnTo>
                      <a:pt x="24877" y="154930"/>
                    </a:lnTo>
                    <a:cubicBezTo>
                      <a:pt x="25770" y="152340"/>
                      <a:pt x="26663" y="149662"/>
                      <a:pt x="27555" y="146983"/>
                    </a:cubicBezTo>
                    <a:cubicBezTo>
                      <a:pt x="45852" y="162163"/>
                      <a:pt x="63078" y="179576"/>
                      <a:pt x="78072" y="197703"/>
                    </a:cubicBezTo>
                    <a:cubicBezTo>
                      <a:pt x="91014" y="171183"/>
                      <a:pt x="103153" y="144215"/>
                      <a:pt x="114488" y="116800"/>
                    </a:cubicBezTo>
                    <a:cubicBezTo>
                      <a:pt x="96191" y="100102"/>
                      <a:pt x="77894" y="80100"/>
                      <a:pt x="62185" y="59293"/>
                    </a:cubicBezTo>
                    <a:lnTo>
                      <a:pt x="62185" y="59204"/>
                    </a:lnTo>
                    <a:cubicBezTo>
                      <a:pt x="63524" y="56793"/>
                      <a:pt x="64684" y="54293"/>
                      <a:pt x="66023" y="51971"/>
                    </a:cubicBezTo>
                    <a:cubicBezTo>
                      <a:pt x="71289" y="58222"/>
                      <a:pt x="76466" y="64740"/>
                      <a:pt x="81910" y="70902"/>
                    </a:cubicBezTo>
                    <a:cubicBezTo>
                      <a:pt x="93513" y="84029"/>
                      <a:pt x="105830" y="96619"/>
                      <a:pt x="117344" y="109924"/>
                    </a:cubicBezTo>
                    <a:cubicBezTo>
                      <a:pt x="117522" y="109657"/>
                      <a:pt x="117701" y="109299"/>
                      <a:pt x="117701" y="109032"/>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7"/>
                      <a:pt x="130464" y="53846"/>
                      <a:pt x="134302" y="63937"/>
                    </a:cubicBezTo>
                    <a:cubicBezTo>
                      <a:pt x="141621" y="42684"/>
                      <a:pt x="148047" y="21431"/>
                      <a:pt x="154295" y="0"/>
                    </a:cubicBezTo>
                    <a:cubicBezTo>
                      <a:pt x="160810" y="6251"/>
                      <a:pt x="165005" y="14377"/>
                      <a:pt x="167593" y="23753"/>
                    </a:cubicBezTo>
                    <a:cubicBezTo>
                      <a:pt x="167593" y="23843"/>
                      <a:pt x="167593" y="23843"/>
                      <a:pt x="167593" y="23931"/>
                    </a:cubicBezTo>
                    <a:cubicBezTo>
                      <a:pt x="158133" y="50095"/>
                      <a:pt x="147868" y="75724"/>
                      <a:pt x="137426" y="100727"/>
                    </a:cubicBezTo>
                    <a:cubicBezTo>
                      <a:pt x="126269" y="127606"/>
                      <a:pt x="114041" y="153859"/>
                      <a:pt x="100832" y="179665"/>
                    </a:cubicBezTo>
                    <a:cubicBezTo>
                      <a:pt x="113684" y="178326"/>
                      <a:pt x="126448" y="177612"/>
                      <a:pt x="139300" y="176897"/>
                    </a:cubicBezTo>
                    <a:cubicBezTo>
                      <a:pt x="140014" y="176897"/>
                      <a:pt x="140728" y="176808"/>
                      <a:pt x="141531" y="17671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4" name="Google Shape;2144;p48"/>
              <p:cNvSpPr/>
              <p:nvPr/>
            </p:nvSpPr>
            <p:spPr>
              <a:xfrm>
                <a:off x="699835" y="5186184"/>
                <a:ext cx="172794" cy="362317"/>
              </a:xfrm>
              <a:custGeom>
                <a:avLst/>
                <a:gdLst/>
                <a:ahLst/>
                <a:cxnLst/>
                <a:rect l="l" t="t" r="r" b="b"/>
                <a:pathLst>
                  <a:path w="172794" h="362317" extrusionOk="0">
                    <a:moveTo>
                      <a:pt x="118439" y="359598"/>
                    </a:moveTo>
                    <a:cubicBezTo>
                      <a:pt x="117814" y="363617"/>
                      <a:pt x="111299" y="362991"/>
                      <a:pt x="111477" y="358973"/>
                    </a:cubicBezTo>
                    <a:cubicBezTo>
                      <a:pt x="112816" y="312003"/>
                      <a:pt x="110942" y="266372"/>
                      <a:pt x="106033" y="221813"/>
                    </a:cubicBezTo>
                    <a:cubicBezTo>
                      <a:pt x="95412" y="218777"/>
                      <a:pt x="84880" y="215920"/>
                      <a:pt x="74259" y="212973"/>
                    </a:cubicBezTo>
                    <a:cubicBezTo>
                      <a:pt x="54712" y="207436"/>
                      <a:pt x="35255" y="201989"/>
                      <a:pt x="15887" y="196006"/>
                    </a:cubicBezTo>
                    <a:cubicBezTo>
                      <a:pt x="15352" y="193953"/>
                      <a:pt x="14816" y="191988"/>
                      <a:pt x="14370" y="189934"/>
                    </a:cubicBezTo>
                    <a:cubicBezTo>
                      <a:pt x="34184" y="195024"/>
                      <a:pt x="53909" y="200560"/>
                      <a:pt x="73634" y="206097"/>
                    </a:cubicBezTo>
                    <a:cubicBezTo>
                      <a:pt x="84166" y="209133"/>
                      <a:pt x="94698" y="212169"/>
                      <a:pt x="105140" y="215205"/>
                    </a:cubicBezTo>
                    <a:cubicBezTo>
                      <a:pt x="103534" y="201543"/>
                      <a:pt x="101660" y="187970"/>
                      <a:pt x="99339" y="174397"/>
                    </a:cubicBezTo>
                    <a:cubicBezTo>
                      <a:pt x="98000" y="166092"/>
                      <a:pt x="96572" y="157877"/>
                      <a:pt x="94966" y="149572"/>
                    </a:cubicBezTo>
                    <a:cubicBezTo>
                      <a:pt x="63905" y="137338"/>
                      <a:pt x="32399" y="126712"/>
                      <a:pt x="893" y="116354"/>
                    </a:cubicBezTo>
                    <a:cubicBezTo>
                      <a:pt x="535" y="112693"/>
                      <a:pt x="178" y="109121"/>
                      <a:pt x="0" y="105548"/>
                    </a:cubicBezTo>
                    <a:cubicBezTo>
                      <a:pt x="31417" y="114657"/>
                      <a:pt x="62299" y="125998"/>
                      <a:pt x="92734" y="138142"/>
                    </a:cubicBezTo>
                    <a:cubicBezTo>
                      <a:pt x="82916" y="91976"/>
                      <a:pt x="69171" y="46791"/>
                      <a:pt x="50964" y="1875"/>
                    </a:cubicBezTo>
                    <a:cubicBezTo>
                      <a:pt x="55694" y="803"/>
                      <a:pt x="60960" y="89"/>
                      <a:pt x="66583" y="0"/>
                    </a:cubicBezTo>
                    <a:cubicBezTo>
                      <a:pt x="90949" y="54381"/>
                      <a:pt x="108353" y="112781"/>
                      <a:pt x="117547" y="172164"/>
                    </a:cubicBezTo>
                    <a:cubicBezTo>
                      <a:pt x="134862" y="149215"/>
                      <a:pt x="153426" y="127426"/>
                      <a:pt x="170563" y="104388"/>
                    </a:cubicBezTo>
                    <a:cubicBezTo>
                      <a:pt x="171456" y="109121"/>
                      <a:pt x="172170" y="113854"/>
                      <a:pt x="172794" y="118854"/>
                    </a:cubicBezTo>
                    <a:cubicBezTo>
                      <a:pt x="157175" y="141982"/>
                      <a:pt x="139324" y="164038"/>
                      <a:pt x="118885" y="181004"/>
                    </a:cubicBezTo>
                    <a:cubicBezTo>
                      <a:pt x="125222" y="225742"/>
                      <a:pt x="127097" y="270926"/>
                      <a:pt x="123705" y="315396"/>
                    </a:cubicBezTo>
                    <a:lnTo>
                      <a:pt x="123616" y="315664"/>
                    </a:lnTo>
                    <a:cubicBezTo>
                      <a:pt x="122366" y="330398"/>
                      <a:pt x="120670" y="345132"/>
                      <a:pt x="118439" y="35959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5" name="Google Shape;2145;p48"/>
              <p:cNvSpPr/>
              <p:nvPr/>
            </p:nvSpPr>
            <p:spPr>
              <a:xfrm>
                <a:off x="678214" y="6572875"/>
                <a:ext cx="389344" cy="412965"/>
              </a:xfrm>
              <a:custGeom>
                <a:avLst/>
                <a:gdLst/>
                <a:ahLst/>
                <a:cxnLst/>
                <a:rect l="l" t="t" r="r" b="b"/>
                <a:pathLst>
                  <a:path w="389344" h="412965" extrusionOk="0">
                    <a:moveTo>
                      <a:pt x="262783" y="159395"/>
                    </a:moveTo>
                    <a:cubicBezTo>
                      <a:pt x="252251" y="170825"/>
                      <a:pt x="241541" y="182165"/>
                      <a:pt x="230920" y="193506"/>
                    </a:cubicBezTo>
                    <a:cubicBezTo>
                      <a:pt x="244218" y="194846"/>
                      <a:pt x="257785" y="195917"/>
                      <a:pt x="271351" y="196989"/>
                    </a:cubicBezTo>
                    <a:cubicBezTo>
                      <a:pt x="279563" y="197525"/>
                      <a:pt x="287774" y="198329"/>
                      <a:pt x="296075" y="199043"/>
                    </a:cubicBezTo>
                    <a:cubicBezTo>
                      <a:pt x="306428" y="200114"/>
                      <a:pt x="316871" y="201275"/>
                      <a:pt x="327135" y="202882"/>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845" y="351741"/>
                      <a:pt x="133366" y="349329"/>
                    </a:cubicBezTo>
                    <a:cubicBezTo>
                      <a:pt x="126761" y="347454"/>
                      <a:pt x="120156" y="345490"/>
                      <a:pt x="113641" y="343436"/>
                    </a:cubicBezTo>
                    <a:cubicBezTo>
                      <a:pt x="106858" y="341292"/>
                      <a:pt x="100342" y="339149"/>
                      <a:pt x="93737" y="336917"/>
                    </a:cubicBezTo>
                    <a:cubicBezTo>
                      <a:pt x="69282" y="361920"/>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7"/>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5"/>
                      <a:pt x="93023" y="210026"/>
                    </a:cubicBezTo>
                    <a:cubicBezTo>
                      <a:pt x="94451" y="207705"/>
                      <a:pt x="95969" y="205383"/>
                      <a:pt x="97486" y="203150"/>
                    </a:cubicBezTo>
                    <a:cubicBezTo>
                      <a:pt x="99628" y="208597"/>
                      <a:pt x="101949" y="214044"/>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5"/>
                      <a:pt x="241362" y="161627"/>
                    </a:cubicBezTo>
                    <a:cubicBezTo>
                      <a:pt x="230920" y="147607"/>
                      <a:pt x="225207" y="129480"/>
                      <a:pt x="219317" y="113497"/>
                    </a:cubicBezTo>
                    <a:cubicBezTo>
                      <a:pt x="217978" y="109835"/>
                      <a:pt x="216550" y="106085"/>
                      <a:pt x="215300" y="102423"/>
                    </a:cubicBezTo>
                    <a:cubicBezTo>
                      <a:pt x="214229" y="99744"/>
                      <a:pt x="213158" y="96976"/>
                      <a:pt x="212176" y="94208"/>
                    </a:cubicBezTo>
                    <a:cubicBezTo>
                      <a:pt x="208517" y="84564"/>
                      <a:pt x="204947" y="74652"/>
                      <a:pt x="201823" y="64830"/>
                    </a:cubicBezTo>
                    <a:cubicBezTo>
                      <a:pt x="203697" y="62597"/>
                      <a:pt x="205750" y="60454"/>
                      <a:pt x="207714" y="58400"/>
                    </a:cubicBezTo>
                    <a:cubicBezTo>
                      <a:pt x="212623" y="67062"/>
                      <a:pt x="216193" y="76349"/>
                      <a:pt x="219584" y="85635"/>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2"/>
                      <a:pt x="271887" y="128141"/>
                    </a:cubicBezTo>
                    <a:cubicBezTo>
                      <a:pt x="275189" y="124480"/>
                      <a:pt x="278402" y="120908"/>
                      <a:pt x="281705" y="117247"/>
                    </a:cubicBezTo>
                    <a:cubicBezTo>
                      <a:pt x="275993" y="95637"/>
                      <a:pt x="270727" y="73849"/>
                      <a:pt x="265282" y="52149"/>
                    </a:cubicBezTo>
                    <a:cubicBezTo>
                      <a:pt x="262158" y="39290"/>
                      <a:pt x="258142" y="26253"/>
                      <a:pt x="255464" y="13126"/>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0"/>
                    </a:cubicBezTo>
                    <a:cubicBezTo>
                      <a:pt x="354357" y="62151"/>
                      <a:pt x="313657" y="104299"/>
                      <a:pt x="277331" y="143678"/>
                    </a:cubicBezTo>
                    <a:cubicBezTo>
                      <a:pt x="306696" y="145375"/>
                      <a:pt x="336596" y="148947"/>
                      <a:pt x="365871" y="152697"/>
                    </a:cubicBezTo>
                    <a:cubicBezTo>
                      <a:pt x="364264" y="155376"/>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94"/>
                      <a:pt x="265193" y="156984"/>
                      <a:pt x="262783" y="15939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6" name="Google Shape;2146;p48"/>
              <p:cNvSpPr/>
              <p:nvPr/>
            </p:nvSpPr>
            <p:spPr>
              <a:xfrm>
                <a:off x="469918" y="6448484"/>
                <a:ext cx="151758" cy="373623"/>
              </a:xfrm>
              <a:custGeom>
                <a:avLst/>
                <a:gdLst/>
                <a:ahLst/>
                <a:cxnLst/>
                <a:rect l="l" t="t" r="r" b="b"/>
                <a:pathLst>
                  <a:path w="151758" h="373623" extrusionOk="0">
                    <a:moveTo>
                      <a:pt x="145304" y="371921"/>
                    </a:moveTo>
                    <a:cubicBezTo>
                      <a:pt x="131024" y="348704"/>
                      <a:pt x="116029" y="323791"/>
                      <a:pt x="101213" y="297715"/>
                    </a:cubicBezTo>
                    <a:cubicBezTo>
                      <a:pt x="92109" y="297269"/>
                      <a:pt x="82916" y="296287"/>
                      <a:pt x="73723" y="294947"/>
                    </a:cubicBezTo>
                    <a:cubicBezTo>
                      <a:pt x="67565" y="294144"/>
                      <a:pt x="61496" y="293072"/>
                      <a:pt x="55516" y="292001"/>
                    </a:cubicBezTo>
                    <a:cubicBezTo>
                      <a:pt x="54891" y="291822"/>
                      <a:pt x="54266" y="291822"/>
                      <a:pt x="53730" y="291643"/>
                    </a:cubicBezTo>
                    <a:cubicBezTo>
                      <a:pt x="53641" y="291643"/>
                      <a:pt x="53641" y="291643"/>
                      <a:pt x="53641" y="291643"/>
                    </a:cubicBezTo>
                    <a:cubicBezTo>
                      <a:pt x="51767" y="287179"/>
                      <a:pt x="49893" y="282803"/>
                      <a:pt x="48018" y="278338"/>
                    </a:cubicBezTo>
                    <a:cubicBezTo>
                      <a:pt x="48911" y="278517"/>
                      <a:pt x="49714" y="278606"/>
                      <a:pt x="50517" y="278785"/>
                    </a:cubicBezTo>
                    <a:cubicBezTo>
                      <a:pt x="56497" y="279856"/>
                      <a:pt x="62388" y="281017"/>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3"/>
                      <a:pt x="7229" y="156001"/>
                    </a:cubicBezTo>
                    <a:cubicBezTo>
                      <a:pt x="6515" y="155734"/>
                      <a:pt x="5801" y="155466"/>
                      <a:pt x="5087" y="155109"/>
                    </a:cubicBezTo>
                    <a:cubicBezTo>
                      <a:pt x="3927" y="150733"/>
                      <a:pt x="2767" y="146179"/>
                      <a:pt x="1696" y="141893"/>
                    </a:cubicBezTo>
                    <a:cubicBezTo>
                      <a:pt x="3392" y="142607"/>
                      <a:pt x="5177" y="143232"/>
                      <a:pt x="6783" y="144036"/>
                    </a:cubicBezTo>
                    <a:cubicBezTo>
                      <a:pt x="11246" y="145821"/>
                      <a:pt x="15798" y="147607"/>
                      <a:pt x="20082" y="149572"/>
                    </a:cubicBezTo>
                    <a:cubicBezTo>
                      <a:pt x="24277" y="151269"/>
                      <a:pt x="28383" y="153055"/>
                      <a:pt x="32488" y="155109"/>
                    </a:cubicBezTo>
                    <a:cubicBezTo>
                      <a:pt x="25526" y="136892"/>
                      <a:pt x="19457" y="118497"/>
                      <a:pt x="14459" y="100101"/>
                    </a:cubicBezTo>
                    <a:cubicBezTo>
                      <a:pt x="14459" y="100013"/>
                      <a:pt x="14459" y="100013"/>
                      <a:pt x="14459" y="100013"/>
                    </a:cubicBezTo>
                    <a:cubicBezTo>
                      <a:pt x="10264" y="85189"/>
                      <a:pt x="6962" y="70544"/>
                      <a:pt x="4463" y="55721"/>
                    </a:cubicBezTo>
                    <a:cubicBezTo>
                      <a:pt x="2410" y="44380"/>
                      <a:pt x="893" y="33040"/>
                      <a:pt x="0" y="21699"/>
                    </a:cubicBezTo>
                    <a:cubicBezTo>
                      <a:pt x="4195" y="12680"/>
                      <a:pt x="10264" y="5268"/>
                      <a:pt x="18208" y="0"/>
                    </a:cubicBezTo>
                    <a:cubicBezTo>
                      <a:pt x="20082" y="13305"/>
                      <a:pt x="22135" y="26610"/>
                      <a:pt x="24366" y="39826"/>
                    </a:cubicBezTo>
                    <a:cubicBezTo>
                      <a:pt x="25080" y="44023"/>
                      <a:pt x="25883" y="48399"/>
                      <a:pt x="26597" y="52596"/>
                    </a:cubicBezTo>
                    <a:cubicBezTo>
                      <a:pt x="33470" y="90190"/>
                      <a:pt x="42485" y="127159"/>
                      <a:pt x="56587" y="164395"/>
                    </a:cubicBezTo>
                    <a:cubicBezTo>
                      <a:pt x="58729" y="169932"/>
                      <a:pt x="61049" y="175468"/>
                      <a:pt x="63281" y="181004"/>
                    </a:cubicBezTo>
                    <a:cubicBezTo>
                      <a:pt x="72027" y="169396"/>
                      <a:pt x="82202" y="158502"/>
                      <a:pt x="90592" y="146625"/>
                    </a:cubicBezTo>
                    <a:cubicBezTo>
                      <a:pt x="97465" y="136981"/>
                      <a:pt x="104337" y="127248"/>
                      <a:pt x="110853" y="117425"/>
                    </a:cubicBezTo>
                    <a:cubicBezTo>
                      <a:pt x="112459" y="114836"/>
                      <a:pt x="114155" y="112335"/>
                      <a:pt x="115762" y="109835"/>
                    </a:cubicBezTo>
                    <a:cubicBezTo>
                      <a:pt x="119689" y="103763"/>
                      <a:pt x="123527" y="97691"/>
                      <a:pt x="127186" y="91440"/>
                    </a:cubicBezTo>
                    <a:cubicBezTo>
                      <a:pt x="127543" y="90725"/>
                      <a:pt x="128257" y="90815"/>
                      <a:pt x="128614" y="91172"/>
                    </a:cubicBezTo>
                    <a:cubicBezTo>
                      <a:pt x="128971" y="91440"/>
                      <a:pt x="129060" y="91708"/>
                      <a:pt x="128882" y="92154"/>
                    </a:cubicBezTo>
                    <a:lnTo>
                      <a:pt x="128882" y="92243"/>
                    </a:lnTo>
                    <a:cubicBezTo>
                      <a:pt x="125490" y="100013"/>
                      <a:pt x="121920" y="108138"/>
                      <a:pt x="117904" y="116264"/>
                    </a:cubicBezTo>
                    <a:cubicBezTo>
                      <a:pt x="116565" y="119300"/>
                      <a:pt x="114958" y="122426"/>
                      <a:pt x="113352" y="125373"/>
                    </a:cubicBezTo>
                    <a:cubicBezTo>
                      <a:pt x="101213" y="149394"/>
                      <a:pt x="86129" y="173236"/>
                      <a:pt x="67118" y="190738"/>
                    </a:cubicBezTo>
                    <a:cubicBezTo>
                      <a:pt x="71403" y="201275"/>
                      <a:pt x="75955" y="211723"/>
                      <a:pt x="80596" y="221992"/>
                    </a:cubicBezTo>
                    <a:cubicBezTo>
                      <a:pt x="95680" y="205025"/>
                      <a:pt x="111656" y="188863"/>
                      <a:pt x="124776" y="170200"/>
                    </a:cubicBezTo>
                    <a:cubicBezTo>
                      <a:pt x="124776" y="170200"/>
                      <a:pt x="124776" y="170200"/>
                      <a:pt x="124776" y="170110"/>
                    </a:cubicBezTo>
                    <a:cubicBezTo>
                      <a:pt x="126026" y="168503"/>
                      <a:pt x="127007" y="166896"/>
                      <a:pt x="128168" y="165199"/>
                    </a:cubicBezTo>
                    <a:cubicBezTo>
                      <a:pt x="129507" y="163145"/>
                      <a:pt x="130935" y="161002"/>
                      <a:pt x="132273" y="158859"/>
                    </a:cubicBezTo>
                    <a:cubicBezTo>
                      <a:pt x="135040" y="154394"/>
                      <a:pt x="137807" y="149840"/>
                      <a:pt x="140663" y="145464"/>
                    </a:cubicBezTo>
                    <a:cubicBezTo>
                      <a:pt x="141199" y="148143"/>
                      <a:pt x="141734" y="150733"/>
                      <a:pt x="142091" y="153055"/>
                    </a:cubicBezTo>
                    <a:cubicBezTo>
                      <a:pt x="139414" y="156895"/>
                      <a:pt x="136736" y="160556"/>
                      <a:pt x="134058" y="164395"/>
                    </a:cubicBezTo>
                    <a:cubicBezTo>
                      <a:pt x="131292" y="168235"/>
                      <a:pt x="128703" y="171896"/>
                      <a:pt x="125936" y="175736"/>
                    </a:cubicBezTo>
                    <a:cubicBezTo>
                      <a:pt x="112816" y="194131"/>
                      <a:pt x="99339" y="212258"/>
                      <a:pt x="83898" y="229404"/>
                    </a:cubicBezTo>
                    <a:cubicBezTo>
                      <a:pt x="105319" y="276106"/>
                      <a:pt x="129150" y="321736"/>
                      <a:pt x="151374" y="368081"/>
                    </a:cubicBezTo>
                    <a:cubicBezTo>
                      <a:pt x="153248" y="372100"/>
                      <a:pt x="147803" y="375940"/>
                      <a:pt x="145304" y="37192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7" name="Google Shape;2147;p48"/>
              <p:cNvSpPr/>
              <p:nvPr/>
            </p:nvSpPr>
            <p:spPr>
              <a:xfrm>
                <a:off x="365759" y="6830496"/>
                <a:ext cx="188502" cy="448180"/>
              </a:xfrm>
              <a:custGeom>
                <a:avLst/>
                <a:gdLst/>
                <a:ahLst/>
                <a:cxnLst/>
                <a:rect l="l" t="t" r="r" b="b"/>
                <a:pathLst>
                  <a:path w="188502" h="448180" extrusionOk="0">
                    <a:moveTo>
                      <a:pt x="151284" y="443627"/>
                    </a:moveTo>
                    <a:cubicBezTo>
                      <a:pt x="150927" y="449253"/>
                      <a:pt x="142448" y="449967"/>
                      <a:pt x="142359" y="444074"/>
                    </a:cubicBezTo>
                    <a:cubicBezTo>
                      <a:pt x="142091" y="437912"/>
                      <a:pt x="141734" y="431751"/>
                      <a:pt x="141466" y="425679"/>
                    </a:cubicBezTo>
                    <a:cubicBezTo>
                      <a:pt x="104159" y="422553"/>
                      <a:pt x="66761" y="416302"/>
                      <a:pt x="29900" y="408712"/>
                    </a:cubicBezTo>
                    <a:cubicBezTo>
                      <a:pt x="29454" y="406658"/>
                      <a:pt x="29007" y="404515"/>
                      <a:pt x="28472" y="402461"/>
                    </a:cubicBezTo>
                    <a:cubicBezTo>
                      <a:pt x="66047" y="408712"/>
                      <a:pt x="103802" y="413891"/>
                      <a:pt x="141288" y="420231"/>
                    </a:cubicBezTo>
                    <a:cubicBezTo>
                      <a:pt x="139324" y="378083"/>
                      <a:pt x="136736" y="336203"/>
                      <a:pt x="132452" y="294680"/>
                    </a:cubicBezTo>
                    <a:cubicBezTo>
                      <a:pt x="89967" y="288518"/>
                      <a:pt x="47483" y="279410"/>
                      <a:pt x="5444" y="269409"/>
                    </a:cubicBezTo>
                    <a:cubicBezTo>
                      <a:pt x="4998" y="266373"/>
                      <a:pt x="4641" y="263336"/>
                      <a:pt x="4284" y="260301"/>
                    </a:cubicBezTo>
                    <a:cubicBezTo>
                      <a:pt x="47126" y="267623"/>
                      <a:pt x="89967" y="275838"/>
                      <a:pt x="131559" y="286733"/>
                    </a:cubicBezTo>
                    <a:cubicBezTo>
                      <a:pt x="129685" y="269409"/>
                      <a:pt x="127454" y="252264"/>
                      <a:pt x="125044" y="235029"/>
                    </a:cubicBezTo>
                    <a:cubicBezTo>
                      <a:pt x="93984" y="234940"/>
                      <a:pt x="62924" y="225207"/>
                      <a:pt x="32845" y="218331"/>
                    </a:cubicBezTo>
                    <a:cubicBezTo>
                      <a:pt x="22046" y="215831"/>
                      <a:pt x="11157" y="213420"/>
                      <a:pt x="446" y="210741"/>
                    </a:cubicBezTo>
                    <a:cubicBezTo>
                      <a:pt x="268" y="207526"/>
                      <a:pt x="0" y="204311"/>
                      <a:pt x="0" y="201097"/>
                    </a:cubicBezTo>
                    <a:cubicBezTo>
                      <a:pt x="14013" y="204401"/>
                      <a:pt x="28115" y="207794"/>
                      <a:pt x="42217" y="210919"/>
                    </a:cubicBezTo>
                    <a:cubicBezTo>
                      <a:pt x="69350" y="216813"/>
                      <a:pt x="98179" y="220117"/>
                      <a:pt x="124241" y="230029"/>
                    </a:cubicBezTo>
                    <a:cubicBezTo>
                      <a:pt x="118618" y="192971"/>
                      <a:pt x="111210" y="155913"/>
                      <a:pt x="101213" y="118854"/>
                    </a:cubicBezTo>
                    <a:cubicBezTo>
                      <a:pt x="90860" y="80814"/>
                      <a:pt x="79346" y="41523"/>
                      <a:pt x="64173" y="4018"/>
                    </a:cubicBezTo>
                    <a:cubicBezTo>
                      <a:pt x="66851" y="2501"/>
                      <a:pt x="69707" y="1161"/>
                      <a:pt x="72741" y="0"/>
                    </a:cubicBezTo>
                    <a:cubicBezTo>
                      <a:pt x="85505" y="30182"/>
                      <a:pt x="95769" y="61526"/>
                      <a:pt x="105051" y="92244"/>
                    </a:cubicBezTo>
                    <a:cubicBezTo>
                      <a:pt x="111031" y="112425"/>
                      <a:pt x="116654" y="132963"/>
                      <a:pt x="121831" y="153680"/>
                    </a:cubicBezTo>
                    <a:cubicBezTo>
                      <a:pt x="131649" y="120730"/>
                      <a:pt x="142091" y="87779"/>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2"/>
                      <a:pt x="169046" y="281107"/>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8"/>
                      <a:pt x="161905" y="297002"/>
                      <a:pt x="149410" y="309235"/>
                    </a:cubicBezTo>
                    <a:cubicBezTo>
                      <a:pt x="149321" y="309414"/>
                      <a:pt x="149142" y="309325"/>
                      <a:pt x="148964" y="309414"/>
                    </a:cubicBezTo>
                    <a:cubicBezTo>
                      <a:pt x="153248" y="354598"/>
                      <a:pt x="154408" y="399514"/>
                      <a:pt x="151284" y="44362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148" name="Google Shape;2148;p48"/>
          <p:cNvSpPr/>
          <p:nvPr/>
        </p:nvSpPr>
        <p:spPr>
          <a:xfrm>
            <a:off x="1099608" y="5962908"/>
            <a:ext cx="1106332" cy="1456087"/>
          </a:xfrm>
          <a:custGeom>
            <a:avLst/>
            <a:gdLst/>
            <a:ahLst/>
            <a:cxnLst/>
            <a:rect l="l" t="t" r="r" b="b"/>
            <a:pathLst>
              <a:path w="1125084" h="1480766" extrusionOk="0">
                <a:moveTo>
                  <a:pt x="1073570" y="408537"/>
                </a:moveTo>
                <a:cubicBezTo>
                  <a:pt x="1094812" y="388267"/>
                  <a:pt x="1139439" y="335224"/>
                  <a:pt x="1120517" y="301917"/>
                </a:cubicBezTo>
                <a:cubicBezTo>
                  <a:pt x="1095258" y="257625"/>
                  <a:pt x="1020910" y="316650"/>
                  <a:pt x="997347" y="332546"/>
                </a:cubicBezTo>
                <a:cubicBezTo>
                  <a:pt x="965038" y="354155"/>
                  <a:pt x="932193" y="379962"/>
                  <a:pt x="907380" y="411127"/>
                </a:cubicBezTo>
                <a:cubicBezTo>
                  <a:pt x="930140" y="338707"/>
                  <a:pt x="948526" y="265037"/>
                  <a:pt x="962360" y="190921"/>
                </a:cubicBezTo>
                <a:cubicBezTo>
                  <a:pt x="967537" y="173240"/>
                  <a:pt x="970839" y="154666"/>
                  <a:pt x="971821" y="136003"/>
                </a:cubicBezTo>
                <a:cubicBezTo>
                  <a:pt x="972178" y="133771"/>
                  <a:pt x="972535" y="131538"/>
                  <a:pt x="972803" y="129216"/>
                </a:cubicBezTo>
                <a:cubicBezTo>
                  <a:pt x="972446" y="116626"/>
                  <a:pt x="971285" y="106178"/>
                  <a:pt x="970482" y="99838"/>
                </a:cubicBezTo>
                <a:cubicBezTo>
                  <a:pt x="969947" y="95819"/>
                  <a:pt x="969500" y="93498"/>
                  <a:pt x="969500" y="93498"/>
                </a:cubicBezTo>
                <a:lnTo>
                  <a:pt x="969233" y="91533"/>
                </a:lnTo>
                <a:cubicBezTo>
                  <a:pt x="967715" y="83229"/>
                  <a:pt x="965752" y="75103"/>
                  <a:pt x="963163" y="67334"/>
                </a:cubicBezTo>
                <a:cubicBezTo>
                  <a:pt x="954952" y="43938"/>
                  <a:pt x="927551" y="-6604"/>
                  <a:pt x="896848" y="718"/>
                </a:cubicBezTo>
                <a:cubicBezTo>
                  <a:pt x="863200" y="8844"/>
                  <a:pt x="856863" y="58672"/>
                  <a:pt x="858916" y="85997"/>
                </a:cubicBezTo>
                <a:cubicBezTo>
                  <a:pt x="864003" y="155291"/>
                  <a:pt x="912111" y="206012"/>
                  <a:pt x="930229" y="270752"/>
                </a:cubicBezTo>
                <a:cubicBezTo>
                  <a:pt x="931032" y="273520"/>
                  <a:pt x="865342" y="503460"/>
                  <a:pt x="814824" y="611598"/>
                </a:cubicBezTo>
                <a:cubicBezTo>
                  <a:pt x="824285" y="547751"/>
                  <a:pt x="836870" y="307453"/>
                  <a:pt x="764486" y="333171"/>
                </a:cubicBezTo>
                <a:cubicBezTo>
                  <a:pt x="723965" y="347458"/>
                  <a:pt x="728695" y="425415"/>
                  <a:pt x="731551" y="455865"/>
                </a:cubicBezTo>
                <a:cubicBezTo>
                  <a:pt x="737442" y="518283"/>
                  <a:pt x="759844" y="588470"/>
                  <a:pt x="803846" y="634726"/>
                </a:cubicBezTo>
                <a:cubicBezTo>
                  <a:pt x="757970" y="729560"/>
                  <a:pt x="704418" y="820374"/>
                  <a:pt x="643547" y="905653"/>
                </a:cubicBezTo>
                <a:cubicBezTo>
                  <a:pt x="633016" y="920298"/>
                  <a:pt x="622216" y="934764"/>
                  <a:pt x="611327" y="949051"/>
                </a:cubicBezTo>
                <a:cubicBezTo>
                  <a:pt x="640780" y="875739"/>
                  <a:pt x="703079" y="668570"/>
                  <a:pt x="611327" y="685089"/>
                </a:cubicBezTo>
                <a:cubicBezTo>
                  <a:pt x="571877" y="692144"/>
                  <a:pt x="564558" y="757241"/>
                  <a:pt x="563398" y="787603"/>
                </a:cubicBezTo>
                <a:cubicBezTo>
                  <a:pt x="560810" y="850021"/>
                  <a:pt x="576607" y="916636"/>
                  <a:pt x="588032" y="978787"/>
                </a:cubicBezTo>
                <a:cubicBezTo>
                  <a:pt x="543405" y="1034419"/>
                  <a:pt x="495922" y="1086568"/>
                  <a:pt x="445673" y="1135771"/>
                </a:cubicBezTo>
                <a:cubicBezTo>
                  <a:pt x="439693" y="1140504"/>
                  <a:pt x="434159" y="1145772"/>
                  <a:pt x="429339" y="1151844"/>
                </a:cubicBezTo>
                <a:cubicBezTo>
                  <a:pt x="384534" y="1194707"/>
                  <a:pt x="337766" y="1235426"/>
                  <a:pt x="289033" y="1274092"/>
                </a:cubicBezTo>
                <a:cubicBezTo>
                  <a:pt x="301618" y="1179259"/>
                  <a:pt x="338658" y="1092998"/>
                  <a:pt x="358026" y="999147"/>
                </a:cubicBezTo>
                <a:cubicBezTo>
                  <a:pt x="364185" y="969679"/>
                  <a:pt x="384891" y="885561"/>
                  <a:pt x="329465" y="889669"/>
                </a:cubicBezTo>
                <a:cubicBezTo>
                  <a:pt x="277877" y="893509"/>
                  <a:pt x="251279" y="987806"/>
                  <a:pt x="245656" y="1026204"/>
                </a:cubicBezTo>
                <a:cubicBezTo>
                  <a:pt x="239587" y="1068977"/>
                  <a:pt x="243960" y="1111928"/>
                  <a:pt x="249762" y="1154434"/>
                </a:cubicBezTo>
                <a:cubicBezTo>
                  <a:pt x="255563" y="1195778"/>
                  <a:pt x="259758" y="1240070"/>
                  <a:pt x="271004" y="1280879"/>
                </a:cubicBezTo>
                <a:cubicBezTo>
                  <a:pt x="270915" y="1283379"/>
                  <a:pt x="271004" y="1285969"/>
                  <a:pt x="270915" y="1288469"/>
                </a:cubicBezTo>
                <a:cubicBezTo>
                  <a:pt x="230126" y="1320258"/>
                  <a:pt x="188088" y="1350619"/>
                  <a:pt x="145068" y="1379819"/>
                </a:cubicBezTo>
                <a:cubicBezTo>
                  <a:pt x="144264" y="1379998"/>
                  <a:pt x="143372" y="1380266"/>
                  <a:pt x="142658" y="1380534"/>
                </a:cubicBezTo>
                <a:cubicBezTo>
                  <a:pt x="139891" y="1381248"/>
                  <a:pt x="138374" y="1382945"/>
                  <a:pt x="137660" y="1384909"/>
                </a:cubicBezTo>
                <a:cubicBezTo>
                  <a:pt x="93836" y="1414466"/>
                  <a:pt x="48763" y="1442952"/>
                  <a:pt x="2887" y="1470366"/>
                </a:cubicBezTo>
                <a:cubicBezTo>
                  <a:pt x="-3361" y="1474028"/>
                  <a:pt x="1548" y="1483136"/>
                  <a:pt x="7975" y="1480189"/>
                </a:cubicBezTo>
                <a:cubicBezTo>
                  <a:pt x="59920" y="1456347"/>
                  <a:pt x="109991" y="1429468"/>
                  <a:pt x="158456" y="1400179"/>
                </a:cubicBezTo>
                <a:cubicBezTo>
                  <a:pt x="234857" y="1431165"/>
                  <a:pt x="332410" y="1437326"/>
                  <a:pt x="413631" y="1430987"/>
                </a:cubicBezTo>
                <a:cubicBezTo>
                  <a:pt x="455044" y="1427772"/>
                  <a:pt x="562505" y="1413127"/>
                  <a:pt x="575447" y="1359995"/>
                </a:cubicBezTo>
                <a:cubicBezTo>
                  <a:pt x="589371" y="1302845"/>
                  <a:pt x="486551" y="1312132"/>
                  <a:pt x="456919" y="1315883"/>
                </a:cubicBezTo>
                <a:cubicBezTo>
                  <a:pt x="379090" y="1325795"/>
                  <a:pt x="298226" y="1341690"/>
                  <a:pt x="220130" y="1360531"/>
                </a:cubicBezTo>
                <a:cubicBezTo>
                  <a:pt x="295995" y="1309454"/>
                  <a:pt x="366773" y="1251678"/>
                  <a:pt x="432553" y="1188545"/>
                </a:cubicBezTo>
                <a:cubicBezTo>
                  <a:pt x="512613" y="1190063"/>
                  <a:pt x="595440" y="1184170"/>
                  <a:pt x="671394" y="1157827"/>
                </a:cubicBezTo>
                <a:cubicBezTo>
                  <a:pt x="704240" y="1146397"/>
                  <a:pt x="795635" y="1109785"/>
                  <a:pt x="782693" y="1061119"/>
                </a:cubicBezTo>
                <a:cubicBezTo>
                  <a:pt x="768413" y="1007183"/>
                  <a:pt x="672198" y="1027008"/>
                  <a:pt x="639352" y="1039688"/>
                </a:cubicBezTo>
                <a:cubicBezTo>
                  <a:pt x="600349" y="1054779"/>
                  <a:pt x="562505" y="1074245"/>
                  <a:pt x="524841" y="1092998"/>
                </a:cubicBezTo>
                <a:cubicBezTo>
                  <a:pt x="591334" y="1018345"/>
                  <a:pt x="651312" y="937800"/>
                  <a:pt x="704597" y="852789"/>
                </a:cubicBezTo>
                <a:cubicBezTo>
                  <a:pt x="766003" y="845824"/>
                  <a:pt x="827320" y="825911"/>
                  <a:pt x="880158" y="794211"/>
                </a:cubicBezTo>
                <a:cubicBezTo>
                  <a:pt x="909879" y="776441"/>
                  <a:pt x="992260" y="726791"/>
                  <a:pt x="978872" y="683303"/>
                </a:cubicBezTo>
                <a:cubicBezTo>
                  <a:pt x="966198" y="642227"/>
                  <a:pt x="895956" y="673302"/>
                  <a:pt x="872304" y="684375"/>
                </a:cubicBezTo>
                <a:cubicBezTo>
                  <a:pt x="829641" y="704556"/>
                  <a:pt x="787959" y="736346"/>
                  <a:pt x="752347" y="771976"/>
                </a:cubicBezTo>
                <a:cubicBezTo>
                  <a:pt x="799919" y="686876"/>
                  <a:pt x="840797" y="597936"/>
                  <a:pt x="874803" y="506585"/>
                </a:cubicBezTo>
                <a:cubicBezTo>
                  <a:pt x="943171" y="482297"/>
                  <a:pt x="1020018" y="459794"/>
                  <a:pt x="1073570" y="408537"/>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49" name="Google Shape;2149;p48"/>
          <p:cNvGrpSpPr/>
          <p:nvPr/>
        </p:nvGrpSpPr>
        <p:grpSpPr>
          <a:xfrm>
            <a:off x="9794526" y="763928"/>
            <a:ext cx="1637553" cy="2190303"/>
            <a:chOff x="5049205" y="2137340"/>
            <a:chExt cx="1509972" cy="2627497"/>
          </a:xfrm>
        </p:grpSpPr>
        <p:sp>
          <p:nvSpPr>
            <p:cNvPr id="2150" name="Google Shape;2150;p48"/>
            <p:cNvSpPr/>
            <p:nvPr/>
          </p:nvSpPr>
          <p:spPr>
            <a:xfrm>
              <a:off x="5284125" y="3168549"/>
              <a:ext cx="1087537" cy="904080"/>
            </a:xfrm>
            <a:custGeom>
              <a:avLst/>
              <a:gdLst/>
              <a:ahLst/>
              <a:cxnLst/>
              <a:rect l="l" t="t" r="r" b="b"/>
              <a:pathLst>
                <a:path w="1087537" h="904080" extrusionOk="0">
                  <a:moveTo>
                    <a:pt x="1082301" y="545626"/>
                  </a:moveTo>
                  <a:cubicBezTo>
                    <a:pt x="1005734" y="301931"/>
                    <a:pt x="666124" y="263393"/>
                    <a:pt x="666124" y="263393"/>
                  </a:cubicBezTo>
                  <a:lnTo>
                    <a:pt x="643705" y="45675"/>
                  </a:lnTo>
                  <a:lnTo>
                    <a:pt x="563813" y="15320"/>
                  </a:lnTo>
                  <a:lnTo>
                    <a:pt x="563813" y="0"/>
                  </a:lnTo>
                  <a:lnTo>
                    <a:pt x="543769" y="7612"/>
                  </a:lnTo>
                  <a:lnTo>
                    <a:pt x="523725" y="0"/>
                  </a:lnTo>
                  <a:lnTo>
                    <a:pt x="523725" y="15320"/>
                  </a:lnTo>
                  <a:lnTo>
                    <a:pt x="443833" y="45675"/>
                  </a:lnTo>
                  <a:lnTo>
                    <a:pt x="421414" y="263393"/>
                  </a:lnTo>
                  <a:cubicBezTo>
                    <a:pt x="421414" y="263393"/>
                    <a:pt x="81803" y="301931"/>
                    <a:pt x="5236" y="545626"/>
                  </a:cubicBezTo>
                  <a:cubicBezTo>
                    <a:pt x="-46441" y="710247"/>
                    <a:pt x="295924" y="815395"/>
                    <a:pt x="523820" y="891044"/>
                  </a:cubicBezTo>
                  <a:lnTo>
                    <a:pt x="523820" y="904080"/>
                  </a:lnTo>
                  <a:cubicBezTo>
                    <a:pt x="530374" y="901987"/>
                    <a:pt x="537119" y="899798"/>
                    <a:pt x="543864" y="897610"/>
                  </a:cubicBezTo>
                  <a:cubicBezTo>
                    <a:pt x="550703" y="899798"/>
                    <a:pt x="557353" y="901987"/>
                    <a:pt x="563908" y="904080"/>
                  </a:cubicBezTo>
                  <a:lnTo>
                    <a:pt x="563908" y="891044"/>
                  </a:lnTo>
                  <a:cubicBezTo>
                    <a:pt x="791613" y="815395"/>
                    <a:pt x="1133979" y="710247"/>
                    <a:pt x="1082301" y="545626"/>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1" name="Google Shape;2151;p48"/>
            <p:cNvSpPr/>
            <p:nvPr/>
          </p:nvSpPr>
          <p:spPr>
            <a:xfrm>
              <a:off x="5284030" y="3434511"/>
              <a:ext cx="1087632" cy="638213"/>
            </a:xfrm>
            <a:custGeom>
              <a:avLst/>
              <a:gdLst/>
              <a:ahLst/>
              <a:cxnLst/>
              <a:rect l="l" t="t" r="r" b="b"/>
              <a:pathLst>
                <a:path w="1087632" h="638213" extrusionOk="0">
                  <a:moveTo>
                    <a:pt x="1082396" y="279664"/>
                  </a:moveTo>
                  <a:cubicBezTo>
                    <a:pt x="1020079" y="81359"/>
                    <a:pt x="783539" y="18936"/>
                    <a:pt x="697662" y="2569"/>
                  </a:cubicBezTo>
                  <a:cubicBezTo>
                    <a:pt x="658049" y="34542"/>
                    <a:pt x="608271" y="54144"/>
                    <a:pt x="557353" y="55095"/>
                  </a:cubicBezTo>
                  <a:cubicBezTo>
                    <a:pt x="501971" y="56237"/>
                    <a:pt x="447063" y="35398"/>
                    <a:pt x="404505" y="0"/>
                  </a:cubicBezTo>
                  <a:cubicBezTo>
                    <a:pt x="335158" y="11514"/>
                    <a:pt x="71544" y="68608"/>
                    <a:pt x="5236" y="279760"/>
                  </a:cubicBezTo>
                  <a:cubicBezTo>
                    <a:pt x="-46441" y="444380"/>
                    <a:pt x="295924" y="549528"/>
                    <a:pt x="523820" y="625177"/>
                  </a:cubicBezTo>
                  <a:lnTo>
                    <a:pt x="523820" y="638214"/>
                  </a:lnTo>
                  <a:cubicBezTo>
                    <a:pt x="530374" y="636120"/>
                    <a:pt x="537119" y="633932"/>
                    <a:pt x="543864" y="631743"/>
                  </a:cubicBezTo>
                  <a:cubicBezTo>
                    <a:pt x="550704" y="633932"/>
                    <a:pt x="557353" y="636120"/>
                    <a:pt x="563908" y="638214"/>
                  </a:cubicBezTo>
                  <a:lnTo>
                    <a:pt x="563908" y="625177"/>
                  </a:lnTo>
                  <a:cubicBezTo>
                    <a:pt x="791708" y="549433"/>
                    <a:pt x="1134074" y="444285"/>
                    <a:pt x="1082396" y="279664"/>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2" name="Google Shape;2152;p48"/>
            <p:cNvSpPr/>
            <p:nvPr/>
          </p:nvSpPr>
          <p:spPr>
            <a:xfrm>
              <a:off x="5283935" y="3451925"/>
              <a:ext cx="1087727" cy="620609"/>
            </a:xfrm>
            <a:custGeom>
              <a:avLst/>
              <a:gdLst/>
              <a:ahLst/>
              <a:cxnLst/>
              <a:rect l="l" t="t" r="r" b="b"/>
              <a:pathLst>
                <a:path w="1087727" h="620609" extrusionOk="0">
                  <a:moveTo>
                    <a:pt x="1082491" y="262251"/>
                  </a:moveTo>
                  <a:cubicBezTo>
                    <a:pt x="1036513" y="116091"/>
                    <a:pt x="896014" y="43772"/>
                    <a:pt x="790853" y="9230"/>
                  </a:cubicBezTo>
                  <a:cubicBezTo>
                    <a:pt x="789523" y="10848"/>
                    <a:pt x="788288" y="12465"/>
                    <a:pt x="786958" y="13988"/>
                  </a:cubicBezTo>
                  <a:cubicBezTo>
                    <a:pt x="740220" y="68608"/>
                    <a:pt x="681228" y="115805"/>
                    <a:pt x="611596" y="133409"/>
                  </a:cubicBezTo>
                  <a:cubicBezTo>
                    <a:pt x="540064" y="151584"/>
                    <a:pt x="460647" y="135693"/>
                    <a:pt x="401465" y="91445"/>
                  </a:cubicBezTo>
                  <a:cubicBezTo>
                    <a:pt x="369641" y="67656"/>
                    <a:pt x="344087" y="35779"/>
                    <a:pt x="326703" y="0"/>
                  </a:cubicBezTo>
                  <a:cubicBezTo>
                    <a:pt x="220212" y="30069"/>
                    <a:pt x="55679" y="101532"/>
                    <a:pt x="5236" y="262156"/>
                  </a:cubicBezTo>
                  <a:cubicBezTo>
                    <a:pt x="-46441" y="426776"/>
                    <a:pt x="295924" y="531924"/>
                    <a:pt x="523820" y="607573"/>
                  </a:cubicBezTo>
                  <a:lnTo>
                    <a:pt x="523820" y="620610"/>
                  </a:lnTo>
                  <a:cubicBezTo>
                    <a:pt x="530374" y="618516"/>
                    <a:pt x="537119" y="616328"/>
                    <a:pt x="543864" y="614139"/>
                  </a:cubicBezTo>
                  <a:cubicBezTo>
                    <a:pt x="550703" y="616328"/>
                    <a:pt x="557353" y="618516"/>
                    <a:pt x="563908" y="620610"/>
                  </a:cubicBezTo>
                  <a:lnTo>
                    <a:pt x="563908" y="607573"/>
                  </a:lnTo>
                  <a:cubicBezTo>
                    <a:pt x="791803" y="532019"/>
                    <a:pt x="1134169" y="426871"/>
                    <a:pt x="1082491" y="262251"/>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3" name="Google Shape;2153;p48"/>
            <p:cNvSpPr/>
            <p:nvPr/>
          </p:nvSpPr>
          <p:spPr>
            <a:xfrm>
              <a:off x="6168649" y="3509222"/>
              <a:ext cx="65337" cy="436966"/>
            </a:xfrm>
            <a:custGeom>
              <a:avLst/>
              <a:gdLst/>
              <a:ahLst/>
              <a:cxnLst/>
              <a:rect l="l" t="t" r="r" b="b"/>
              <a:pathLst>
                <a:path w="65337" h="436966" extrusionOk="0">
                  <a:moveTo>
                    <a:pt x="20325" y="3412"/>
                  </a:moveTo>
                  <a:cubicBezTo>
                    <a:pt x="-16154" y="147098"/>
                    <a:pt x="-3234" y="298968"/>
                    <a:pt x="56708" y="434470"/>
                  </a:cubicBezTo>
                  <a:cubicBezTo>
                    <a:pt x="59178" y="440084"/>
                    <a:pt x="67348" y="435232"/>
                    <a:pt x="64878" y="429712"/>
                  </a:cubicBezTo>
                  <a:cubicBezTo>
                    <a:pt x="6075" y="296589"/>
                    <a:pt x="-6369" y="147003"/>
                    <a:pt x="29444" y="5981"/>
                  </a:cubicBezTo>
                  <a:cubicBezTo>
                    <a:pt x="30964" y="-14"/>
                    <a:pt x="21750" y="-2583"/>
                    <a:pt x="20325" y="3412"/>
                  </a:cubicBezTo>
                  <a:lnTo>
                    <a:pt x="20325" y="3412"/>
                  </a:ln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4" name="Google Shape;2154;p48"/>
            <p:cNvSpPr/>
            <p:nvPr/>
          </p:nvSpPr>
          <p:spPr>
            <a:xfrm>
              <a:off x="5468144" y="3505307"/>
              <a:ext cx="39321" cy="433627"/>
            </a:xfrm>
            <a:custGeom>
              <a:avLst/>
              <a:gdLst/>
              <a:ahLst/>
              <a:cxnLst/>
              <a:rect l="l" t="t" r="r" b="b"/>
              <a:pathLst>
                <a:path w="39321" h="433627" extrusionOk="0">
                  <a:moveTo>
                    <a:pt x="4560" y="429536"/>
                  </a:moveTo>
                  <a:cubicBezTo>
                    <a:pt x="7410" y="430868"/>
                    <a:pt x="10260" y="432295"/>
                    <a:pt x="13204" y="433627"/>
                  </a:cubicBezTo>
                  <a:cubicBezTo>
                    <a:pt x="49303" y="291749"/>
                    <a:pt x="48163" y="141593"/>
                    <a:pt x="8645" y="0"/>
                  </a:cubicBezTo>
                  <a:cubicBezTo>
                    <a:pt x="5795" y="1522"/>
                    <a:pt x="2945" y="3140"/>
                    <a:pt x="0" y="4758"/>
                  </a:cubicBezTo>
                  <a:cubicBezTo>
                    <a:pt x="38283" y="143401"/>
                    <a:pt x="39613" y="290512"/>
                    <a:pt x="4560" y="429536"/>
                  </a:cubicBez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5" name="Google Shape;2155;p48"/>
            <p:cNvSpPr/>
            <p:nvPr/>
          </p:nvSpPr>
          <p:spPr>
            <a:xfrm>
              <a:off x="5712284" y="3168644"/>
              <a:ext cx="232170" cy="214717"/>
            </a:xfrm>
            <a:custGeom>
              <a:avLst/>
              <a:gdLst/>
              <a:ahLst/>
              <a:cxnLst/>
              <a:rect l="l" t="t" r="r" b="b"/>
              <a:pathLst>
                <a:path w="232170" h="214717" extrusionOk="0">
                  <a:moveTo>
                    <a:pt x="232170" y="207251"/>
                  </a:moveTo>
                  <a:lnTo>
                    <a:pt x="215546" y="45675"/>
                  </a:lnTo>
                  <a:lnTo>
                    <a:pt x="135654" y="15320"/>
                  </a:lnTo>
                  <a:lnTo>
                    <a:pt x="135654" y="0"/>
                  </a:lnTo>
                  <a:lnTo>
                    <a:pt x="115610" y="7613"/>
                  </a:lnTo>
                  <a:lnTo>
                    <a:pt x="95566" y="0"/>
                  </a:lnTo>
                  <a:lnTo>
                    <a:pt x="95566" y="15320"/>
                  </a:lnTo>
                  <a:lnTo>
                    <a:pt x="15674" y="45675"/>
                  </a:lnTo>
                  <a:lnTo>
                    <a:pt x="0" y="198020"/>
                  </a:lnTo>
                  <a:cubicBezTo>
                    <a:pt x="75522" y="216671"/>
                    <a:pt x="155128" y="219621"/>
                    <a:pt x="232170" y="207251"/>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6" name="Google Shape;2156;p48"/>
            <p:cNvSpPr/>
            <p:nvPr/>
          </p:nvSpPr>
          <p:spPr>
            <a:xfrm>
              <a:off x="5207762" y="2137340"/>
              <a:ext cx="1141960" cy="807496"/>
            </a:xfrm>
            <a:custGeom>
              <a:avLst/>
              <a:gdLst/>
              <a:ahLst/>
              <a:cxnLst/>
              <a:rect l="l" t="t" r="r" b="b"/>
              <a:pathLst>
                <a:path w="1141960" h="807496" extrusionOk="0">
                  <a:moveTo>
                    <a:pt x="1036215" y="807497"/>
                  </a:moveTo>
                  <a:cubicBezTo>
                    <a:pt x="1083333" y="774573"/>
                    <a:pt x="1112021" y="720048"/>
                    <a:pt x="1125131" y="664001"/>
                  </a:cubicBezTo>
                  <a:cubicBezTo>
                    <a:pt x="1145365" y="577884"/>
                    <a:pt x="1165314" y="408982"/>
                    <a:pt x="1070033" y="356741"/>
                  </a:cubicBezTo>
                  <a:cubicBezTo>
                    <a:pt x="1060154" y="351317"/>
                    <a:pt x="1049134" y="347130"/>
                    <a:pt x="1041629" y="338661"/>
                  </a:cubicBezTo>
                  <a:cubicBezTo>
                    <a:pt x="1022440" y="316966"/>
                    <a:pt x="1036784" y="283851"/>
                    <a:pt x="1043814" y="255780"/>
                  </a:cubicBezTo>
                  <a:cubicBezTo>
                    <a:pt x="1057684" y="200304"/>
                    <a:pt x="1033460" y="125987"/>
                    <a:pt x="983207" y="95918"/>
                  </a:cubicBezTo>
                  <a:cubicBezTo>
                    <a:pt x="947963" y="74793"/>
                    <a:pt x="905500" y="67751"/>
                    <a:pt x="864557" y="70606"/>
                  </a:cubicBezTo>
                  <a:cubicBezTo>
                    <a:pt x="806799" y="74603"/>
                    <a:pt x="745432" y="96774"/>
                    <a:pt x="693564" y="71082"/>
                  </a:cubicBezTo>
                  <a:cubicBezTo>
                    <a:pt x="639226" y="44153"/>
                    <a:pt x="610633" y="0"/>
                    <a:pt x="544420" y="0"/>
                  </a:cubicBezTo>
                  <a:cubicBezTo>
                    <a:pt x="483813" y="0"/>
                    <a:pt x="423110" y="23884"/>
                    <a:pt x="378462" y="64897"/>
                  </a:cubicBezTo>
                  <a:cubicBezTo>
                    <a:pt x="362883" y="79170"/>
                    <a:pt x="348254" y="96013"/>
                    <a:pt x="328209" y="102483"/>
                  </a:cubicBezTo>
                  <a:cubicBezTo>
                    <a:pt x="303320" y="110572"/>
                    <a:pt x="276627" y="100675"/>
                    <a:pt x="250978" y="95727"/>
                  </a:cubicBezTo>
                  <a:cubicBezTo>
                    <a:pt x="191415" y="84309"/>
                    <a:pt x="127198" y="100675"/>
                    <a:pt x="80460" y="139404"/>
                  </a:cubicBezTo>
                  <a:cubicBezTo>
                    <a:pt x="11683" y="196308"/>
                    <a:pt x="-33725" y="338661"/>
                    <a:pt x="31822" y="413740"/>
                  </a:cubicBezTo>
                  <a:cubicBezTo>
                    <a:pt x="55761" y="441145"/>
                    <a:pt x="94614" y="458463"/>
                    <a:pt x="103544" y="493766"/>
                  </a:cubicBezTo>
                  <a:cubicBezTo>
                    <a:pt x="110384" y="520886"/>
                    <a:pt x="96609" y="548291"/>
                    <a:pt x="88819" y="575220"/>
                  </a:cubicBezTo>
                  <a:cubicBezTo>
                    <a:pt x="76090" y="618992"/>
                    <a:pt x="80175" y="668949"/>
                    <a:pt x="106109" y="706441"/>
                  </a:cubicBezTo>
                  <a:cubicBezTo>
                    <a:pt x="132043" y="743932"/>
                    <a:pt x="181346" y="765913"/>
                    <a:pt x="225139" y="753543"/>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7" name="Google Shape;2157;p48"/>
            <p:cNvSpPr/>
            <p:nvPr/>
          </p:nvSpPr>
          <p:spPr>
            <a:xfrm>
              <a:off x="5352469" y="2824840"/>
              <a:ext cx="150823" cy="277554"/>
            </a:xfrm>
            <a:custGeom>
              <a:avLst/>
              <a:gdLst/>
              <a:ahLst/>
              <a:cxnLst/>
              <a:rect l="l" t="t" r="r" b="b"/>
              <a:pathLst>
                <a:path w="150823" h="277554" extrusionOk="0">
                  <a:moveTo>
                    <a:pt x="122229" y="9806"/>
                  </a:moveTo>
                  <a:cubicBezTo>
                    <a:pt x="98195" y="-5514"/>
                    <a:pt x="64947" y="-2089"/>
                    <a:pt x="41768" y="14564"/>
                  </a:cubicBezTo>
                  <a:cubicBezTo>
                    <a:pt x="18589" y="31216"/>
                    <a:pt x="4909" y="58906"/>
                    <a:pt x="1204" y="87263"/>
                  </a:cubicBezTo>
                  <a:cubicBezTo>
                    <a:pt x="-2501" y="115620"/>
                    <a:pt x="2724" y="144452"/>
                    <a:pt x="11654" y="171571"/>
                  </a:cubicBezTo>
                  <a:cubicBezTo>
                    <a:pt x="21723" y="202021"/>
                    <a:pt x="36923" y="231805"/>
                    <a:pt x="61337" y="252645"/>
                  </a:cubicBezTo>
                  <a:cubicBezTo>
                    <a:pt x="85751" y="273484"/>
                    <a:pt x="120519" y="283951"/>
                    <a:pt x="150823"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8" name="Google Shape;2158;p48"/>
            <p:cNvSpPr/>
            <p:nvPr/>
          </p:nvSpPr>
          <p:spPr>
            <a:xfrm>
              <a:off x="6154490" y="2824840"/>
              <a:ext cx="150812" cy="277554"/>
            </a:xfrm>
            <a:custGeom>
              <a:avLst/>
              <a:gdLst/>
              <a:ahLst/>
              <a:cxnLst/>
              <a:rect l="l" t="t" r="r" b="b"/>
              <a:pathLst>
                <a:path w="150812" h="277554" extrusionOk="0">
                  <a:moveTo>
                    <a:pt x="28594" y="9806"/>
                  </a:moveTo>
                  <a:cubicBezTo>
                    <a:pt x="52628" y="-5514"/>
                    <a:pt x="85876" y="-2089"/>
                    <a:pt x="109055" y="14564"/>
                  </a:cubicBezTo>
                  <a:cubicBezTo>
                    <a:pt x="132234" y="31216"/>
                    <a:pt x="145914" y="58906"/>
                    <a:pt x="149619" y="87263"/>
                  </a:cubicBezTo>
                  <a:cubicBezTo>
                    <a:pt x="153324" y="115620"/>
                    <a:pt x="148004" y="144452"/>
                    <a:pt x="139169" y="171571"/>
                  </a:cubicBezTo>
                  <a:cubicBezTo>
                    <a:pt x="129100" y="202021"/>
                    <a:pt x="113900" y="231805"/>
                    <a:pt x="89486" y="252645"/>
                  </a:cubicBezTo>
                  <a:cubicBezTo>
                    <a:pt x="65072" y="273484"/>
                    <a:pt x="30304" y="283951"/>
                    <a:pt x="0"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59" name="Google Shape;2159;p48"/>
            <p:cNvGrpSpPr/>
            <p:nvPr/>
          </p:nvGrpSpPr>
          <p:grpSpPr>
            <a:xfrm>
              <a:off x="5392030" y="2892864"/>
              <a:ext cx="870269" cy="168415"/>
              <a:chOff x="5392030" y="2892864"/>
              <a:chExt cx="870269" cy="168415"/>
            </a:xfrm>
          </p:grpSpPr>
          <p:sp>
            <p:nvSpPr>
              <p:cNvPr id="2160" name="Google Shape;2160;p48"/>
              <p:cNvSpPr/>
              <p:nvPr/>
            </p:nvSpPr>
            <p:spPr>
              <a:xfrm>
                <a:off x="5392030" y="2892864"/>
                <a:ext cx="114799" cy="168389"/>
              </a:xfrm>
              <a:custGeom>
                <a:avLst/>
                <a:gdLst/>
                <a:ahLst/>
                <a:cxnLst/>
                <a:rect l="l" t="t" r="r" b="b"/>
                <a:pathLst>
                  <a:path w="114799" h="168389" extrusionOk="0">
                    <a:moveTo>
                      <a:pt x="2492" y="8677"/>
                    </a:moveTo>
                    <a:cubicBezTo>
                      <a:pt x="66234" y="35891"/>
                      <a:pt x="87798" y="103643"/>
                      <a:pt x="105467" y="165019"/>
                    </a:cubicBezTo>
                    <a:cubicBezTo>
                      <a:pt x="107177" y="170918"/>
                      <a:pt x="116297" y="168444"/>
                      <a:pt x="114587" y="162449"/>
                    </a:cubicBezTo>
                    <a:cubicBezTo>
                      <a:pt x="96253" y="98790"/>
                      <a:pt x="73169" y="28564"/>
                      <a:pt x="7242" y="398"/>
                    </a:cubicBezTo>
                    <a:cubicBezTo>
                      <a:pt x="1732" y="-1886"/>
                      <a:pt x="-3113" y="6298"/>
                      <a:pt x="2492" y="8677"/>
                    </a:cubicBezTo>
                    <a:lnTo>
                      <a:pt x="2492" y="867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1" name="Google Shape;2161;p48"/>
              <p:cNvSpPr/>
              <p:nvPr/>
            </p:nvSpPr>
            <p:spPr>
              <a:xfrm>
                <a:off x="6147440" y="2892928"/>
                <a:ext cx="114859" cy="168351"/>
              </a:xfrm>
              <a:custGeom>
                <a:avLst/>
                <a:gdLst/>
                <a:ahLst/>
                <a:cxnLst/>
                <a:rect l="l" t="t" r="r" b="b"/>
                <a:pathLst>
                  <a:path w="114859" h="168351" extrusionOk="0">
                    <a:moveTo>
                      <a:pt x="107556" y="429"/>
                    </a:moveTo>
                    <a:cubicBezTo>
                      <a:pt x="41724" y="28595"/>
                      <a:pt x="18545" y="98820"/>
                      <a:pt x="211" y="162480"/>
                    </a:cubicBezTo>
                    <a:cubicBezTo>
                      <a:pt x="-1499" y="168380"/>
                      <a:pt x="7715" y="170854"/>
                      <a:pt x="9330" y="165049"/>
                    </a:cubicBezTo>
                    <a:cubicBezTo>
                      <a:pt x="27000" y="103578"/>
                      <a:pt x="48564" y="35922"/>
                      <a:pt x="112306" y="8707"/>
                    </a:cubicBezTo>
                    <a:cubicBezTo>
                      <a:pt x="118006" y="6233"/>
                      <a:pt x="113161" y="-1950"/>
                      <a:pt x="107556" y="429"/>
                    </a:cubicBezTo>
                    <a:lnTo>
                      <a:pt x="107556" y="429"/>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2" name="Google Shape;2162;p48"/>
              <p:cNvSpPr/>
              <p:nvPr/>
            </p:nvSpPr>
            <p:spPr>
              <a:xfrm>
                <a:off x="6183123" y="2927402"/>
                <a:ext cx="44877" cy="120263"/>
              </a:xfrm>
              <a:custGeom>
                <a:avLst/>
                <a:gdLst/>
                <a:ahLst/>
                <a:cxnLst/>
                <a:rect l="l" t="t" r="r" b="b"/>
                <a:pathLst>
                  <a:path w="44877" h="120263" extrusionOk="0">
                    <a:moveTo>
                      <a:pt x="21525" y="6968"/>
                    </a:moveTo>
                    <a:cubicBezTo>
                      <a:pt x="45654" y="42461"/>
                      <a:pt x="37864" y="87185"/>
                      <a:pt x="2146" y="111259"/>
                    </a:cubicBezTo>
                    <a:cubicBezTo>
                      <a:pt x="-2889" y="114685"/>
                      <a:pt x="1861" y="122868"/>
                      <a:pt x="6896" y="119442"/>
                    </a:cubicBezTo>
                    <a:cubicBezTo>
                      <a:pt x="46794" y="92608"/>
                      <a:pt x="56769" y="42080"/>
                      <a:pt x="29600" y="2210"/>
                    </a:cubicBezTo>
                    <a:cubicBezTo>
                      <a:pt x="26275" y="-2929"/>
                      <a:pt x="18105" y="1829"/>
                      <a:pt x="21525" y="6968"/>
                    </a:cubicBezTo>
                    <a:lnTo>
                      <a:pt x="21525" y="6968"/>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3" name="Google Shape;2163;p48"/>
              <p:cNvSpPr/>
              <p:nvPr/>
            </p:nvSpPr>
            <p:spPr>
              <a:xfrm>
                <a:off x="5428293" y="2927846"/>
                <a:ext cx="53692" cy="116474"/>
              </a:xfrm>
              <a:custGeom>
                <a:avLst/>
                <a:gdLst/>
                <a:ahLst/>
                <a:cxnLst/>
                <a:rect l="l" t="t" r="r" b="b"/>
                <a:pathLst>
                  <a:path w="53692" h="116474" extrusionOk="0">
                    <a:moveTo>
                      <a:pt x="8597" y="3193"/>
                    </a:moveTo>
                    <a:cubicBezTo>
                      <a:pt x="-8882" y="45823"/>
                      <a:pt x="-1567" y="100633"/>
                      <a:pt x="47831" y="116239"/>
                    </a:cubicBezTo>
                    <a:cubicBezTo>
                      <a:pt x="53721" y="118047"/>
                      <a:pt x="56190" y="108912"/>
                      <a:pt x="50396" y="107104"/>
                    </a:cubicBezTo>
                    <a:cubicBezTo>
                      <a:pt x="5843" y="93116"/>
                      <a:pt x="2518" y="43064"/>
                      <a:pt x="17812" y="5762"/>
                    </a:cubicBezTo>
                    <a:cubicBezTo>
                      <a:pt x="20092" y="-42"/>
                      <a:pt x="10972" y="-2421"/>
                      <a:pt x="8597" y="3193"/>
                    </a:cubicBezTo>
                    <a:lnTo>
                      <a:pt x="8597" y="3193"/>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64" name="Google Shape;2164;p48"/>
            <p:cNvSpPr/>
            <p:nvPr/>
          </p:nvSpPr>
          <p:spPr>
            <a:xfrm>
              <a:off x="5441025" y="2325425"/>
              <a:ext cx="763792" cy="968451"/>
            </a:xfrm>
            <a:custGeom>
              <a:avLst/>
              <a:gdLst/>
              <a:ahLst/>
              <a:cxnLst/>
              <a:rect l="l" t="t" r="r" b="b"/>
              <a:pathLst>
                <a:path w="763792" h="968451" extrusionOk="0">
                  <a:moveTo>
                    <a:pt x="728855" y="176839"/>
                  </a:moveTo>
                  <a:cubicBezTo>
                    <a:pt x="688007" y="43335"/>
                    <a:pt x="515779" y="-5100"/>
                    <a:pt x="381929" y="419"/>
                  </a:cubicBezTo>
                  <a:cubicBezTo>
                    <a:pt x="248175" y="-5100"/>
                    <a:pt x="75852" y="43335"/>
                    <a:pt x="35004" y="176839"/>
                  </a:cubicBezTo>
                  <a:cubicBezTo>
                    <a:pt x="140" y="290932"/>
                    <a:pt x="-6224" y="411971"/>
                    <a:pt x="5175" y="530250"/>
                  </a:cubicBezTo>
                  <a:cubicBezTo>
                    <a:pt x="14390" y="625311"/>
                    <a:pt x="24174" y="774611"/>
                    <a:pt x="88297" y="849499"/>
                  </a:cubicBezTo>
                  <a:cubicBezTo>
                    <a:pt x="160969" y="934379"/>
                    <a:pt x="271354" y="969016"/>
                    <a:pt x="381834" y="968445"/>
                  </a:cubicBezTo>
                  <a:cubicBezTo>
                    <a:pt x="492410" y="969016"/>
                    <a:pt x="602700" y="934284"/>
                    <a:pt x="675372" y="849499"/>
                  </a:cubicBezTo>
                  <a:cubicBezTo>
                    <a:pt x="739589" y="774611"/>
                    <a:pt x="749279" y="625311"/>
                    <a:pt x="758494" y="530250"/>
                  </a:cubicBezTo>
                  <a:cubicBezTo>
                    <a:pt x="770083" y="412066"/>
                    <a:pt x="763718" y="290932"/>
                    <a:pt x="728855" y="176839"/>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5" name="Google Shape;2165;p48"/>
            <p:cNvSpPr/>
            <p:nvPr/>
          </p:nvSpPr>
          <p:spPr>
            <a:xfrm>
              <a:off x="5746584" y="2888736"/>
              <a:ext cx="85548" cy="100559"/>
            </a:xfrm>
            <a:custGeom>
              <a:avLst/>
              <a:gdLst/>
              <a:ahLst/>
              <a:cxnLst/>
              <a:rect l="l" t="t" r="r" b="b"/>
              <a:pathLst>
                <a:path w="85548" h="100559" extrusionOk="0">
                  <a:moveTo>
                    <a:pt x="82355" y="5287"/>
                  </a:moveTo>
                  <a:cubicBezTo>
                    <a:pt x="56516" y="-4799"/>
                    <a:pt x="13008" y="-2325"/>
                    <a:pt x="2084" y="29266"/>
                  </a:cubicBezTo>
                  <a:cubicBezTo>
                    <a:pt x="-8366" y="59241"/>
                    <a:pt x="22508" y="92545"/>
                    <a:pt x="49772" y="100348"/>
                  </a:cubicBezTo>
                  <a:cubicBezTo>
                    <a:pt x="55661" y="102061"/>
                    <a:pt x="58131" y="92831"/>
                    <a:pt x="52336" y="91213"/>
                  </a:cubicBezTo>
                  <a:cubicBezTo>
                    <a:pt x="29442" y="84647"/>
                    <a:pt x="-291" y="53912"/>
                    <a:pt x="13008" y="28886"/>
                  </a:cubicBezTo>
                  <a:cubicBezTo>
                    <a:pt x="25453" y="5382"/>
                    <a:pt x="59081" y="6524"/>
                    <a:pt x="79885" y="14612"/>
                  </a:cubicBezTo>
                  <a:cubicBezTo>
                    <a:pt x="85585" y="16706"/>
                    <a:pt x="87960" y="7476"/>
                    <a:pt x="82355" y="5287"/>
                  </a:cubicBezTo>
                  <a:lnTo>
                    <a:pt x="82355" y="528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6" name="Google Shape;2166;p48"/>
            <p:cNvSpPr/>
            <p:nvPr/>
          </p:nvSpPr>
          <p:spPr>
            <a:xfrm>
              <a:off x="5740649" y="3005619"/>
              <a:ext cx="124025" cy="48577"/>
            </a:xfrm>
            <a:custGeom>
              <a:avLst/>
              <a:gdLst/>
              <a:ahLst/>
              <a:cxnLst/>
              <a:rect l="l" t="t" r="r" b="b"/>
              <a:pathLst>
                <a:path w="124025" h="48577" extrusionOk="0">
                  <a:moveTo>
                    <a:pt x="703" y="13724"/>
                  </a:moveTo>
                  <a:cubicBezTo>
                    <a:pt x="30247" y="62730"/>
                    <a:pt x="99499" y="59590"/>
                    <a:pt x="123533" y="7254"/>
                  </a:cubicBezTo>
                  <a:cubicBezTo>
                    <a:pt x="126098" y="1735"/>
                    <a:pt x="117929" y="-3118"/>
                    <a:pt x="115364" y="2496"/>
                  </a:cubicBezTo>
                  <a:cubicBezTo>
                    <a:pt x="94465" y="48171"/>
                    <a:pt x="35092" y="52453"/>
                    <a:pt x="8968" y="8967"/>
                  </a:cubicBezTo>
                  <a:cubicBezTo>
                    <a:pt x="5738" y="3638"/>
                    <a:pt x="-2431" y="8491"/>
                    <a:pt x="703" y="13724"/>
                  </a:cubicBezTo>
                  <a:lnTo>
                    <a:pt x="703" y="13724"/>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7" name="Google Shape;2167;p48"/>
            <p:cNvSpPr/>
            <p:nvPr/>
          </p:nvSpPr>
          <p:spPr>
            <a:xfrm>
              <a:off x="5502147" y="2657664"/>
              <a:ext cx="172984" cy="10634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8" name="Google Shape;2168;p48"/>
            <p:cNvSpPr/>
            <p:nvPr/>
          </p:nvSpPr>
          <p:spPr>
            <a:xfrm>
              <a:off x="5614723" y="2851298"/>
              <a:ext cx="54527" cy="113426"/>
            </a:xfrm>
            <a:custGeom>
              <a:avLst/>
              <a:gdLst/>
              <a:ahLst/>
              <a:cxnLst/>
              <a:rect l="l" t="t" r="r" b="b"/>
              <a:pathLst>
                <a:path w="54527" h="113426" extrusionOk="0">
                  <a:moveTo>
                    <a:pt x="54528" y="56713"/>
                  </a:moveTo>
                  <a:cubicBezTo>
                    <a:pt x="54528" y="88035"/>
                    <a:pt x="42321" y="113426"/>
                    <a:pt x="27264" y="113426"/>
                  </a:cubicBezTo>
                  <a:cubicBezTo>
                    <a:pt x="12206" y="113426"/>
                    <a:pt x="0" y="88035"/>
                    <a:pt x="0" y="56713"/>
                  </a:cubicBezTo>
                  <a:cubicBezTo>
                    <a:pt x="0" y="25391"/>
                    <a:pt x="12206"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9" name="Google Shape;2169;p48"/>
            <p:cNvSpPr/>
            <p:nvPr/>
          </p:nvSpPr>
          <p:spPr>
            <a:xfrm>
              <a:off x="5935999" y="2851298"/>
              <a:ext cx="54527" cy="113426"/>
            </a:xfrm>
            <a:custGeom>
              <a:avLst/>
              <a:gdLst/>
              <a:ahLst/>
              <a:cxnLst/>
              <a:rect l="l" t="t" r="r" b="b"/>
              <a:pathLst>
                <a:path w="54527" h="113426" extrusionOk="0">
                  <a:moveTo>
                    <a:pt x="54528" y="56713"/>
                  </a:moveTo>
                  <a:cubicBezTo>
                    <a:pt x="54528" y="88035"/>
                    <a:pt x="42321" y="113426"/>
                    <a:pt x="27264" y="113426"/>
                  </a:cubicBezTo>
                  <a:cubicBezTo>
                    <a:pt x="12207" y="113426"/>
                    <a:pt x="0" y="88035"/>
                    <a:pt x="0" y="56713"/>
                  </a:cubicBezTo>
                  <a:cubicBezTo>
                    <a:pt x="0" y="25391"/>
                    <a:pt x="12207"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0" name="Google Shape;2170;p48"/>
            <p:cNvSpPr/>
            <p:nvPr/>
          </p:nvSpPr>
          <p:spPr>
            <a:xfrm>
              <a:off x="5499493" y="2310339"/>
              <a:ext cx="708298" cy="633387"/>
            </a:xfrm>
            <a:custGeom>
              <a:avLst/>
              <a:gdLst/>
              <a:ahLst/>
              <a:cxnLst/>
              <a:rect l="l" t="t" r="r" b="b"/>
              <a:pathLst>
                <a:path w="708298" h="633387" extrusionOk="0">
                  <a:moveTo>
                    <a:pt x="0" y="151865"/>
                  </a:moveTo>
                  <a:cubicBezTo>
                    <a:pt x="7220" y="214858"/>
                    <a:pt x="49398" y="270620"/>
                    <a:pt x="103831" y="303068"/>
                  </a:cubicBezTo>
                  <a:cubicBezTo>
                    <a:pt x="158263" y="335517"/>
                    <a:pt x="223336" y="346364"/>
                    <a:pt x="286603" y="343224"/>
                  </a:cubicBezTo>
                  <a:cubicBezTo>
                    <a:pt x="321276" y="341511"/>
                    <a:pt x="358515" y="337039"/>
                    <a:pt x="385494" y="363207"/>
                  </a:cubicBezTo>
                  <a:cubicBezTo>
                    <a:pt x="410668" y="387662"/>
                    <a:pt x="426342" y="405361"/>
                    <a:pt x="464910" y="410405"/>
                  </a:cubicBezTo>
                  <a:cubicBezTo>
                    <a:pt x="469565" y="410976"/>
                    <a:pt x="474505" y="411451"/>
                    <a:pt x="478305" y="414211"/>
                  </a:cubicBezTo>
                  <a:cubicBezTo>
                    <a:pt x="484195" y="418398"/>
                    <a:pt x="485429" y="426486"/>
                    <a:pt x="486474" y="433623"/>
                  </a:cubicBezTo>
                  <a:cubicBezTo>
                    <a:pt x="491699" y="470353"/>
                    <a:pt x="503004" y="506227"/>
                    <a:pt x="519723" y="539342"/>
                  </a:cubicBezTo>
                  <a:cubicBezTo>
                    <a:pt x="533593" y="566747"/>
                    <a:pt x="551547" y="592724"/>
                    <a:pt x="576246" y="610804"/>
                  </a:cubicBezTo>
                  <a:cubicBezTo>
                    <a:pt x="600945" y="628884"/>
                    <a:pt x="633243" y="638304"/>
                    <a:pt x="662977" y="630787"/>
                  </a:cubicBezTo>
                  <a:cubicBezTo>
                    <a:pt x="668487" y="570553"/>
                    <a:pt x="685681" y="512032"/>
                    <a:pt x="697176" y="452559"/>
                  </a:cubicBezTo>
                  <a:cubicBezTo>
                    <a:pt x="708765" y="393181"/>
                    <a:pt x="714655" y="330854"/>
                    <a:pt x="697841" y="272713"/>
                  </a:cubicBezTo>
                  <a:cubicBezTo>
                    <a:pt x="674852" y="193163"/>
                    <a:pt x="611299" y="130169"/>
                    <a:pt x="538532" y="90679"/>
                  </a:cubicBezTo>
                  <a:cubicBezTo>
                    <a:pt x="465860" y="51190"/>
                    <a:pt x="383974" y="32158"/>
                    <a:pt x="303037" y="15316"/>
                  </a:cubicBezTo>
                  <a:cubicBezTo>
                    <a:pt x="261999" y="6751"/>
                    <a:pt x="220391" y="-1337"/>
                    <a:pt x="178498" y="186"/>
                  </a:cubicBezTo>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1" name="Google Shape;2171;p48"/>
            <p:cNvSpPr/>
            <p:nvPr/>
          </p:nvSpPr>
          <p:spPr>
            <a:xfrm>
              <a:off x="6038593" y="2438795"/>
              <a:ext cx="227419" cy="511357"/>
            </a:xfrm>
            <a:custGeom>
              <a:avLst/>
              <a:gdLst/>
              <a:ahLst/>
              <a:cxnLst/>
              <a:rect l="l" t="t" r="r" b="b"/>
              <a:pathLst>
                <a:path w="227419" h="511357" extrusionOk="0">
                  <a:moveTo>
                    <a:pt x="86734" y="15320"/>
                  </a:moveTo>
                  <a:cubicBezTo>
                    <a:pt x="37051" y="31116"/>
                    <a:pt x="287" y="81073"/>
                    <a:pt x="2" y="133314"/>
                  </a:cubicBezTo>
                  <a:cubicBezTo>
                    <a:pt x="-283" y="181654"/>
                    <a:pt x="27171" y="225996"/>
                    <a:pt x="32206" y="274050"/>
                  </a:cubicBezTo>
                  <a:cubicBezTo>
                    <a:pt x="34771" y="298220"/>
                    <a:pt x="28406" y="318583"/>
                    <a:pt x="26981" y="341611"/>
                  </a:cubicBezTo>
                  <a:cubicBezTo>
                    <a:pt x="25176" y="372632"/>
                    <a:pt x="35341" y="407840"/>
                    <a:pt x="45695" y="436672"/>
                  </a:cubicBezTo>
                  <a:cubicBezTo>
                    <a:pt x="55195" y="463031"/>
                    <a:pt x="70394" y="492720"/>
                    <a:pt x="96613" y="505756"/>
                  </a:cubicBezTo>
                  <a:cubicBezTo>
                    <a:pt x="134612" y="524597"/>
                    <a:pt x="157886" y="492149"/>
                    <a:pt x="178500" y="464173"/>
                  </a:cubicBezTo>
                  <a:cubicBezTo>
                    <a:pt x="208613" y="423160"/>
                    <a:pt x="232267" y="377390"/>
                    <a:pt x="226568" y="325244"/>
                  </a:cubicBezTo>
                  <a:cubicBezTo>
                    <a:pt x="221248" y="276810"/>
                    <a:pt x="200824" y="230659"/>
                    <a:pt x="192559" y="182605"/>
                  </a:cubicBezTo>
                  <a:cubicBezTo>
                    <a:pt x="183914" y="131982"/>
                    <a:pt x="186289" y="14464"/>
                    <a:pt x="119222" y="0"/>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2" name="Google Shape;2172;p48"/>
            <p:cNvSpPr/>
            <p:nvPr/>
          </p:nvSpPr>
          <p:spPr>
            <a:xfrm>
              <a:off x="5486832" y="2288706"/>
              <a:ext cx="703475" cy="356810"/>
            </a:xfrm>
            <a:custGeom>
              <a:avLst/>
              <a:gdLst/>
              <a:ahLst/>
              <a:cxnLst/>
              <a:rect l="l" t="t" r="r" b="b"/>
              <a:pathLst>
                <a:path w="703475" h="356810" extrusionOk="0">
                  <a:moveTo>
                    <a:pt x="14466" y="29335"/>
                  </a:moveTo>
                  <a:cubicBezTo>
                    <a:pt x="-10898" y="81576"/>
                    <a:pt x="-1778" y="147519"/>
                    <a:pt x="32990" y="193956"/>
                  </a:cubicBezTo>
                  <a:cubicBezTo>
                    <a:pt x="67759" y="240392"/>
                    <a:pt x="125611" y="267321"/>
                    <a:pt x="183559" y="268939"/>
                  </a:cubicBezTo>
                  <a:cubicBezTo>
                    <a:pt x="227922" y="270176"/>
                    <a:pt x="273520" y="258091"/>
                    <a:pt x="315983" y="270842"/>
                  </a:cubicBezTo>
                  <a:cubicBezTo>
                    <a:pt x="356167" y="282927"/>
                    <a:pt x="386755" y="315280"/>
                    <a:pt x="424374" y="334026"/>
                  </a:cubicBezTo>
                  <a:cubicBezTo>
                    <a:pt x="464462" y="354009"/>
                    <a:pt x="510630" y="357625"/>
                    <a:pt x="555468" y="356673"/>
                  </a:cubicBezTo>
                  <a:cubicBezTo>
                    <a:pt x="600686" y="355721"/>
                    <a:pt x="650559" y="348014"/>
                    <a:pt x="679343" y="313187"/>
                  </a:cubicBezTo>
                  <a:cubicBezTo>
                    <a:pt x="695397" y="293775"/>
                    <a:pt x="702522" y="268082"/>
                    <a:pt x="703377" y="242771"/>
                  </a:cubicBezTo>
                  <a:cubicBezTo>
                    <a:pt x="706132" y="163981"/>
                    <a:pt x="650559" y="92043"/>
                    <a:pt x="581497" y="54266"/>
                  </a:cubicBezTo>
                  <a:cubicBezTo>
                    <a:pt x="512435" y="16489"/>
                    <a:pt x="431688" y="6973"/>
                    <a:pt x="353127" y="2596"/>
                  </a:cubicBezTo>
                  <a:cubicBezTo>
                    <a:pt x="237801" y="-3874"/>
                    <a:pt x="119532" y="-449"/>
                    <a:pt x="10761" y="3856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3" name="Google Shape;2173;p48"/>
            <p:cNvSpPr/>
            <p:nvPr/>
          </p:nvSpPr>
          <p:spPr>
            <a:xfrm>
              <a:off x="5740118" y="3496648"/>
              <a:ext cx="767187" cy="390045"/>
            </a:xfrm>
            <a:custGeom>
              <a:avLst/>
              <a:gdLst/>
              <a:ahLst/>
              <a:cxnLst/>
              <a:rect l="l" t="t" r="r" b="b"/>
              <a:pathLst>
                <a:path w="767187" h="390045" extrusionOk="0">
                  <a:moveTo>
                    <a:pt x="0" y="335045"/>
                  </a:moveTo>
                  <a:lnTo>
                    <a:pt x="679221" y="0"/>
                  </a:lnTo>
                  <a:lnTo>
                    <a:pt x="767188" y="92873"/>
                  </a:lnTo>
                  <a:lnTo>
                    <a:pt x="164438" y="390046"/>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4" name="Google Shape;2174;p48"/>
            <p:cNvSpPr/>
            <p:nvPr/>
          </p:nvSpPr>
          <p:spPr>
            <a:xfrm>
              <a:off x="5085310" y="3531570"/>
              <a:ext cx="768327" cy="381386"/>
            </a:xfrm>
            <a:custGeom>
              <a:avLst/>
              <a:gdLst/>
              <a:ahLst/>
              <a:cxnLst/>
              <a:rect l="l" t="t" r="r" b="b"/>
              <a:pathLst>
                <a:path w="768327" h="381386" extrusionOk="0">
                  <a:moveTo>
                    <a:pt x="768328" y="338090"/>
                  </a:moveTo>
                  <a:lnTo>
                    <a:pt x="153989" y="0"/>
                  </a:lnTo>
                  <a:lnTo>
                    <a:pt x="0" y="68513"/>
                  </a:lnTo>
                  <a:lnTo>
                    <a:pt x="670387" y="381387"/>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5" name="Google Shape;2175;p48"/>
            <p:cNvSpPr/>
            <p:nvPr/>
          </p:nvSpPr>
          <p:spPr>
            <a:xfrm>
              <a:off x="5049205" y="3571065"/>
              <a:ext cx="1489746" cy="1193772"/>
            </a:xfrm>
            <a:custGeom>
              <a:avLst/>
              <a:gdLst/>
              <a:ahLst/>
              <a:cxnLst/>
              <a:rect l="l" t="t" r="r" b="b"/>
              <a:pathLst>
                <a:path w="1489746" h="1193772" extrusionOk="0">
                  <a:moveTo>
                    <a:pt x="1440241" y="2564"/>
                  </a:moveTo>
                  <a:lnTo>
                    <a:pt x="843571" y="255204"/>
                  </a:lnTo>
                  <a:lnTo>
                    <a:pt x="757980" y="254633"/>
                  </a:lnTo>
                  <a:lnTo>
                    <a:pt x="757980" y="254253"/>
                  </a:lnTo>
                  <a:lnTo>
                    <a:pt x="735465" y="254443"/>
                  </a:lnTo>
                  <a:lnTo>
                    <a:pt x="712951" y="254253"/>
                  </a:lnTo>
                  <a:lnTo>
                    <a:pt x="712951" y="254633"/>
                  </a:lnTo>
                  <a:lnTo>
                    <a:pt x="632775" y="255204"/>
                  </a:lnTo>
                  <a:lnTo>
                    <a:pt x="49689" y="2564"/>
                  </a:lnTo>
                  <a:cubicBezTo>
                    <a:pt x="25560" y="-6952"/>
                    <a:pt x="-469" y="11223"/>
                    <a:pt x="6" y="37201"/>
                  </a:cubicBezTo>
                  <a:lnTo>
                    <a:pt x="18626" y="909880"/>
                  </a:lnTo>
                  <a:cubicBezTo>
                    <a:pt x="18911" y="924915"/>
                    <a:pt x="28410" y="938141"/>
                    <a:pt x="42565" y="943280"/>
                  </a:cubicBezTo>
                  <a:lnTo>
                    <a:pt x="621280" y="1164233"/>
                  </a:lnTo>
                  <a:cubicBezTo>
                    <a:pt x="621280" y="1164233"/>
                    <a:pt x="669538" y="1196110"/>
                    <a:pt x="735370" y="1193636"/>
                  </a:cubicBezTo>
                  <a:cubicBezTo>
                    <a:pt x="801203" y="1196015"/>
                    <a:pt x="849461" y="1164233"/>
                    <a:pt x="849461" y="1164233"/>
                  </a:cubicBezTo>
                  <a:lnTo>
                    <a:pt x="1447176" y="943280"/>
                  </a:lnTo>
                  <a:cubicBezTo>
                    <a:pt x="1461235" y="938141"/>
                    <a:pt x="1470735" y="924915"/>
                    <a:pt x="1471114" y="909880"/>
                  </a:cubicBezTo>
                  <a:lnTo>
                    <a:pt x="1489734" y="37201"/>
                  </a:lnTo>
                  <a:cubicBezTo>
                    <a:pt x="1490399" y="11223"/>
                    <a:pt x="1464370" y="-6952"/>
                    <a:pt x="1440241" y="2564"/>
                  </a:cubicBezTo>
                  <a:close/>
                </a:path>
              </a:pathLst>
            </a:custGeom>
            <a:solidFill>
              <a:schemeClr val="accent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6" name="Google Shape;2176;p48"/>
            <p:cNvSpPr/>
            <p:nvPr/>
          </p:nvSpPr>
          <p:spPr>
            <a:xfrm>
              <a:off x="5082365" y="3634530"/>
              <a:ext cx="560476" cy="1037204"/>
            </a:xfrm>
            <a:custGeom>
              <a:avLst/>
              <a:gdLst/>
              <a:ahLst/>
              <a:cxnLst/>
              <a:rect l="l" t="t" r="r" b="b"/>
              <a:pathLst>
                <a:path w="560476" h="1037204" extrusionOk="0">
                  <a:moveTo>
                    <a:pt x="550787" y="1037204"/>
                  </a:moveTo>
                  <a:lnTo>
                    <a:pt x="547082" y="1035872"/>
                  </a:lnTo>
                  <a:lnTo>
                    <a:pt x="27359" y="853457"/>
                  </a:lnTo>
                  <a:lnTo>
                    <a:pt x="27264" y="851459"/>
                  </a:lnTo>
                  <a:lnTo>
                    <a:pt x="0" y="0"/>
                  </a:lnTo>
                  <a:lnTo>
                    <a:pt x="560476" y="237891"/>
                  </a:lnTo>
                  <a:lnTo>
                    <a:pt x="550787" y="1037204"/>
                  </a:lnTo>
                  <a:close/>
                  <a:moveTo>
                    <a:pt x="32869" y="849461"/>
                  </a:moveTo>
                  <a:lnTo>
                    <a:pt x="545182" y="1029211"/>
                  </a:lnTo>
                  <a:lnTo>
                    <a:pt x="554682" y="241888"/>
                  </a:lnTo>
                  <a:lnTo>
                    <a:pt x="5985" y="8850"/>
                  </a:lnTo>
                  <a:lnTo>
                    <a:pt x="32869" y="849461"/>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7" name="Google Shape;2177;p48"/>
            <p:cNvSpPr/>
            <p:nvPr/>
          </p:nvSpPr>
          <p:spPr>
            <a:xfrm>
              <a:off x="5678275" y="3824652"/>
              <a:ext cx="211841" cy="940180"/>
            </a:xfrm>
            <a:custGeom>
              <a:avLst/>
              <a:gdLst/>
              <a:ahLst/>
              <a:cxnLst/>
              <a:rect l="l" t="t" r="r" b="b"/>
              <a:pathLst>
                <a:path w="211841" h="940180" extrusionOk="0">
                  <a:moveTo>
                    <a:pt x="211841" y="1618"/>
                  </a:moveTo>
                  <a:lnTo>
                    <a:pt x="128910" y="1047"/>
                  </a:lnTo>
                  <a:lnTo>
                    <a:pt x="128910" y="666"/>
                  </a:lnTo>
                  <a:lnTo>
                    <a:pt x="106395" y="856"/>
                  </a:lnTo>
                  <a:lnTo>
                    <a:pt x="83881" y="666"/>
                  </a:lnTo>
                  <a:lnTo>
                    <a:pt x="83881" y="1047"/>
                  </a:lnTo>
                  <a:lnTo>
                    <a:pt x="3705" y="1618"/>
                  </a:lnTo>
                  <a:lnTo>
                    <a:pt x="0" y="0"/>
                  </a:lnTo>
                  <a:lnTo>
                    <a:pt x="0" y="915119"/>
                  </a:lnTo>
                  <a:cubicBezTo>
                    <a:pt x="16054" y="923778"/>
                    <a:pt x="56048" y="941857"/>
                    <a:pt x="106300" y="940049"/>
                  </a:cubicBezTo>
                  <a:cubicBezTo>
                    <a:pt x="155603" y="941857"/>
                    <a:pt x="195122" y="924444"/>
                    <a:pt x="211746" y="915594"/>
                  </a:cubicBezTo>
                  <a:lnTo>
                    <a:pt x="211746" y="1618"/>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8" name="Google Shape;2178;p48"/>
            <p:cNvSpPr/>
            <p:nvPr/>
          </p:nvSpPr>
          <p:spPr>
            <a:xfrm>
              <a:off x="5724253" y="4586949"/>
              <a:ext cx="119884" cy="120087"/>
            </a:xfrm>
            <a:custGeom>
              <a:avLst/>
              <a:gdLst/>
              <a:ahLst/>
              <a:cxnLst/>
              <a:rect l="l" t="t" r="r" b="b"/>
              <a:pathLst>
                <a:path w="119884" h="120087" extrusionOk="0">
                  <a:moveTo>
                    <a:pt x="119885" y="60044"/>
                  </a:moveTo>
                  <a:cubicBezTo>
                    <a:pt x="119885" y="93158"/>
                    <a:pt x="93096" y="120087"/>
                    <a:pt x="59943" y="120087"/>
                  </a:cubicBezTo>
                  <a:cubicBezTo>
                    <a:pt x="26884" y="120087"/>
                    <a:pt x="0" y="93253"/>
                    <a:pt x="0" y="60044"/>
                  </a:cubicBezTo>
                  <a:cubicBezTo>
                    <a:pt x="0" y="26834"/>
                    <a:pt x="26789" y="0"/>
                    <a:pt x="59943" y="0"/>
                  </a:cubicBezTo>
                  <a:cubicBezTo>
                    <a:pt x="93096" y="0"/>
                    <a:pt x="119885" y="26929"/>
                    <a:pt x="119885" y="60044"/>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9" name="Google Shape;2179;p48"/>
            <p:cNvSpPr/>
            <p:nvPr/>
          </p:nvSpPr>
          <p:spPr>
            <a:xfrm>
              <a:off x="5707344" y="3902966"/>
              <a:ext cx="153703" cy="60900"/>
            </a:xfrm>
            <a:custGeom>
              <a:avLst/>
              <a:gdLst/>
              <a:ahLst/>
              <a:cxnLst/>
              <a:rect l="l" t="t" r="r" b="b"/>
              <a:pathLst>
                <a:path w="153703" h="60900" extrusionOk="0">
                  <a:moveTo>
                    <a:pt x="0" y="0"/>
                  </a:moveTo>
                  <a:lnTo>
                    <a:pt x="153704" y="0"/>
                  </a:lnTo>
                  <a:lnTo>
                    <a:pt x="153704" y="60900"/>
                  </a:lnTo>
                  <a:lnTo>
                    <a:pt x="0" y="6090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0" name="Google Shape;2180;p48"/>
            <p:cNvSpPr/>
            <p:nvPr/>
          </p:nvSpPr>
          <p:spPr>
            <a:xfrm>
              <a:off x="5678370" y="4152846"/>
              <a:ext cx="211746" cy="150632"/>
            </a:xfrm>
            <a:custGeom>
              <a:avLst/>
              <a:gdLst/>
              <a:ahLst/>
              <a:cxnLst/>
              <a:rect l="l" t="t" r="r" b="b"/>
              <a:pathLst>
                <a:path w="211746" h="150632" extrusionOk="0">
                  <a:moveTo>
                    <a:pt x="0" y="150633"/>
                  </a:moveTo>
                  <a:lnTo>
                    <a:pt x="211746" y="65563"/>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1" name="Google Shape;2181;p48"/>
            <p:cNvSpPr/>
            <p:nvPr/>
          </p:nvSpPr>
          <p:spPr>
            <a:xfrm>
              <a:off x="5678370" y="4273695"/>
              <a:ext cx="211746" cy="150632"/>
            </a:xfrm>
            <a:custGeom>
              <a:avLst/>
              <a:gdLst/>
              <a:ahLst/>
              <a:cxnLst/>
              <a:rect l="l" t="t" r="r" b="b"/>
              <a:pathLst>
                <a:path w="211746" h="150632" extrusionOk="0">
                  <a:moveTo>
                    <a:pt x="0" y="150633"/>
                  </a:moveTo>
                  <a:lnTo>
                    <a:pt x="211746" y="65658"/>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2" name="Google Shape;2182;p48"/>
            <p:cNvSpPr/>
            <p:nvPr/>
          </p:nvSpPr>
          <p:spPr>
            <a:xfrm>
              <a:off x="5937899" y="3616450"/>
              <a:ext cx="560096" cy="1055474"/>
            </a:xfrm>
            <a:custGeom>
              <a:avLst/>
              <a:gdLst/>
              <a:ahLst/>
              <a:cxnLst/>
              <a:rect l="l" t="t" r="r" b="b"/>
              <a:pathLst>
                <a:path w="560096" h="1055474" extrusionOk="0">
                  <a:moveTo>
                    <a:pt x="5320" y="1055474"/>
                  </a:moveTo>
                  <a:lnTo>
                    <a:pt x="5320" y="1051383"/>
                  </a:lnTo>
                  <a:lnTo>
                    <a:pt x="0" y="234751"/>
                  </a:lnTo>
                  <a:lnTo>
                    <a:pt x="560097" y="0"/>
                  </a:lnTo>
                  <a:lnTo>
                    <a:pt x="560001" y="4377"/>
                  </a:lnTo>
                  <a:lnTo>
                    <a:pt x="544612" y="846606"/>
                  </a:lnTo>
                  <a:lnTo>
                    <a:pt x="542807" y="847272"/>
                  </a:lnTo>
                  <a:lnTo>
                    <a:pt x="5320" y="1055474"/>
                  </a:lnTo>
                  <a:close/>
                  <a:moveTo>
                    <a:pt x="5700" y="238462"/>
                  </a:moveTo>
                  <a:lnTo>
                    <a:pt x="10925" y="1047100"/>
                  </a:lnTo>
                  <a:lnTo>
                    <a:pt x="538912" y="842514"/>
                  </a:lnTo>
                  <a:lnTo>
                    <a:pt x="554207" y="8469"/>
                  </a:lnTo>
                  <a:lnTo>
                    <a:pt x="5700" y="238462"/>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83" name="Google Shape;2183;p48"/>
            <p:cNvGrpSpPr/>
            <p:nvPr/>
          </p:nvGrpSpPr>
          <p:grpSpPr>
            <a:xfrm>
              <a:off x="6416583" y="3949465"/>
              <a:ext cx="142594" cy="228583"/>
              <a:chOff x="6416583" y="3949465"/>
              <a:chExt cx="142594" cy="228583"/>
            </a:xfrm>
          </p:grpSpPr>
          <p:sp>
            <p:nvSpPr>
              <p:cNvPr id="2184" name="Google Shape;2184;p48"/>
              <p:cNvSpPr/>
              <p:nvPr/>
            </p:nvSpPr>
            <p:spPr>
              <a:xfrm>
                <a:off x="6416583" y="3949465"/>
                <a:ext cx="142594" cy="228583"/>
              </a:xfrm>
              <a:custGeom>
                <a:avLst/>
                <a:gdLst/>
                <a:ahLst/>
                <a:cxnLst/>
                <a:rect l="l" t="t" r="r" b="b"/>
                <a:pathLst>
                  <a:path w="142594" h="228583" extrusionOk="0">
                    <a:moveTo>
                      <a:pt x="129386" y="179497"/>
                    </a:moveTo>
                    <a:cubicBezTo>
                      <a:pt x="129101" y="177974"/>
                      <a:pt x="128721" y="177213"/>
                      <a:pt x="128436" y="177498"/>
                    </a:cubicBezTo>
                    <a:cubicBezTo>
                      <a:pt x="136510" y="170933"/>
                      <a:pt x="141735" y="160941"/>
                      <a:pt x="142495" y="150569"/>
                    </a:cubicBezTo>
                    <a:cubicBezTo>
                      <a:pt x="143255" y="140197"/>
                      <a:pt x="139645" y="129540"/>
                      <a:pt x="132615" y="121927"/>
                    </a:cubicBezTo>
                    <a:cubicBezTo>
                      <a:pt x="135655" y="112126"/>
                      <a:pt x="139645" y="103467"/>
                      <a:pt x="137365" y="93000"/>
                    </a:cubicBezTo>
                    <a:cubicBezTo>
                      <a:pt x="135370" y="83865"/>
                      <a:pt x="129860" y="75491"/>
                      <a:pt x="122261" y="70067"/>
                    </a:cubicBezTo>
                    <a:cubicBezTo>
                      <a:pt x="122831" y="64262"/>
                      <a:pt x="123401" y="58363"/>
                      <a:pt x="122356" y="52558"/>
                    </a:cubicBezTo>
                    <a:cubicBezTo>
                      <a:pt x="120171" y="40854"/>
                      <a:pt x="111526" y="32671"/>
                      <a:pt x="102977" y="25439"/>
                    </a:cubicBezTo>
                    <a:cubicBezTo>
                      <a:pt x="87112" y="12021"/>
                      <a:pt x="71723" y="888"/>
                      <a:pt x="50064" y="32"/>
                    </a:cubicBezTo>
                    <a:cubicBezTo>
                      <a:pt x="44934" y="-159"/>
                      <a:pt x="39234" y="412"/>
                      <a:pt x="35909" y="4314"/>
                    </a:cubicBezTo>
                    <a:cubicBezTo>
                      <a:pt x="32110" y="8786"/>
                      <a:pt x="33250" y="15637"/>
                      <a:pt x="35435" y="21061"/>
                    </a:cubicBezTo>
                    <a:cubicBezTo>
                      <a:pt x="43129" y="39712"/>
                      <a:pt x="60798" y="52082"/>
                      <a:pt x="77613" y="63311"/>
                    </a:cubicBezTo>
                    <a:cubicBezTo>
                      <a:pt x="55574" y="61313"/>
                      <a:pt x="32965" y="66070"/>
                      <a:pt x="13585" y="76728"/>
                    </a:cubicBezTo>
                    <a:cubicBezTo>
                      <a:pt x="6936" y="80439"/>
                      <a:pt x="-94" y="86053"/>
                      <a:pt x="1" y="93666"/>
                    </a:cubicBezTo>
                    <a:cubicBezTo>
                      <a:pt x="96" y="101849"/>
                      <a:pt x="8171" y="107368"/>
                      <a:pt x="15675" y="110603"/>
                    </a:cubicBezTo>
                    <a:cubicBezTo>
                      <a:pt x="31920" y="117645"/>
                      <a:pt x="49874" y="120785"/>
                      <a:pt x="67543" y="119643"/>
                    </a:cubicBezTo>
                    <a:cubicBezTo>
                      <a:pt x="53009" y="120595"/>
                      <a:pt x="38094" y="124496"/>
                      <a:pt x="24415" y="129540"/>
                    </a:cubicBezTo>
                    <a:cubicBezTo>
                      <a:pt x="16245" y="132585"/>
                      <a:pt x="7031" y="137247"/>
                      <a:pt x="5606" y="145907"/>
                    </a:cubicBezTo>
                    <a:cubicBezTo>
                      <a:pt x="4751" y="151045"/>
                      <a:pt x="7126" y="156279"/>
                      <a:pt x="10736" y="159990"/>
                    </a:cubicBezTo>
                    <a:cubicBezTo>
                      <a:pt x="14345" y="163701"/>
                      <a:pt x="19190" y="166080"/>
                      <a:pt x="24035" y="167888"/>
                    </a:cubicBezTo>
                    <a:cubicBezTo>
                      <a:pt x="37049" y="172931"/>
                      <a:pt x="51204" y="174929"/>
                      <a:pt x="65073" y="173787"/>
                    </a:cubicBezTo>
                    <a:cubicBezTo>
                      <a:pt x="56904" y="176737"/>
                      <a:pt x="49114" y="180829"/>
                      <a:pt x="42084" y="185872"/>
                    </a:cubicBezTo>
                    <a:cubicBezTo>
                      <a:pt x="36194" y="190154"/>
                      <a:pt x="30590" y="195673"/>
                      <a:pt x="29450" y="202810"/>
                    </a:cubicBezTo>
                    <a:cubicBezTo>
                      <a:pt x="25460" y="229359"/>
                      <a:pt x="66023" y="227456"/>
                      <a:pt x="82077" y="228312"/>
                    </a:cubicBezTo>
                    <a:cubicBezTo>
                      <a:pt x="97562" y="229073"/>
                      <a:pt x="116656" y="229168"/>
                      <a:pt x="126916" y="215371"/>
                    </a:cubicBezTo>
                    <a:cubicBezTo>
                      <a:pt x="131095" y="209756"/>
                      <a:pt x="131286" y="205284"/>
                      <a:pt x="131570" y="198718"/>
                    </a:cubicBezTo>
                    <a:cubicBezTo>
                      <a:pt x="131286" y="197481"/>
                      <a:pt x="130431" y="184635"/>
                      <a:pt x="129386"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5" name="Google Shape;2185;p48"/>
              <p:cNvSpPr/>
              <p:nvPr/>
            </p:nvSpPr>
            <p:spPr>
              <a:xfrm>
                <a:off x="6479851" y="4009636"/>
                <a:ext cx="64597" cy="14844"/>
              </a:xfrm>
              <a:custGeom>
                <a:avLst/>
                <a:gdLst/>
                <a:ahLst/>
                <a:cxnLst/>
                <a:rect l="l" t="t" r="r" b="b"/>
                <a:pathLst>
                  <a:path w="64597" h="14844" extrusionOk="0">
                    <a:moveTo>
                      <a:pt x="9690" y="0"/>
                    </a:moveTo>
                    <a:cubicBezTo>
                      <a:pt x="11210" y="1047"/>
                      <a:pt x="12729" y="1998"/>
                      <a:pt x="14154" y="3045"/>
                    </a:cubicBezTo>
                    <a:cubicBezTo>
                      <a:pt x="9405" y="2569"/>
                      <a:pt x="4655" y="2569"/>
                      <a:pt x="0" y="2759"/>
                    </a:cubicBezTo>
                    <a:cubicBezTo>
                      <a:pt x="21944" y="4948"/>
                      <a:pt x="43413" y="8945"/>
                      <a:pt x="64597" y="14844"/>
                    </a:cubicBezTo>
                    <a:cubicBezTo>
                      <a:pt x="62887" y="13036"/>
                      <a:pt x="60987" y="11323"/>
                      <a:pt x="58993" y="9801"/>
                    </a:cubicBezTo>
                    <a:cubicBezTo>
                      <a:pt x="58993" y="9706"/>
                      <a:pt x="58993" y="9516"/>
                      <a:pt x="58993" y="9420"/>
                    </a:cubicBezTo>
                    <a:cubicBezTo>
                      <a:pt x="42748" y="5233"/>
                      <a:pt x="26314" y="2093"/>
                      <a:pt x="9690"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6" name="Google Shape;2186;p48"/>
              <p:cNvSpPr/>
              <p:nvPr/>
            </p:nvSpPr>
            <p:spPr>
              <a:xfrm>
                <a:off x="6451448" y="4067216"/>
                <a:ext cx="98795" cy="8710"/>
              </a:xfrm>
              <a:custGeom>
                <a:avLst/>
                <a:gdLst/>
                <a:ahLst/>
                <a:cxnLst/>
                <a:rect l="l" t="t" r="r" b="b"/>
                <a:pathLst>
                  <a:path w="98795" h="8710" extrusionOk="0">
                    <a:moveTo>
                      <a:pt x="98796" y="5604"/>
                    </a:moveTo>
                    <a:cubicBezTo>
                      <a:pt x="98416" y="5128"/>
                      <a:pt x="98131" y="4557"/>
                      <a:pt x="97751" y="4176"/>
                    </a:cubicBezTo>
                    <a:cubicBezTo>
                      <a:pt x="98036" y="3415"/>
                      <a:pt x="98226" y="2654"/>
                      <a:pt x="98511" y="1798"/>
                    </a:cubicBezTo>
                    <a:cubicBezTo>
                      <a:pt x="73622" y="-676"/>
                      <a:pt x="48733" y="-581"/>
                      <a:pt x="23749" y="1988"/>
                    </a:cubicBezTo>
                    <a:cubicBezTo>
                      <a:pt x="26694" y="1988"/>
                      <a:pt x="29544" y="2178"/>
                      <a:pt x="32489" y="1988"/>
                    </a:cubicBezTo>
                    <a:cubicBezTo>
                      <a:pt x="21659" y="2654"/>
                      <a:pt x="10640" y="5033"/>
                      <a:pt x="0" y="8268"/>
                    </a:cubicBezTo>
                    <a:cubicBezTo>
                      <a:pt x="380" y="8554"/>
                      <a:pt x="950" y="8839"/>
                      <a:pt x="1520" y="8649"/>
                    </a:cubicBezTo>
                    <a:cubicBezTo>
                      <a:pt x="34104" y="3225"/>
                      <a:pt x="66402" y="2178"/>
                      <a:pt x="98796"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7" name="Google Shape;2187;p48"/>
              <p:cNvSpPr/>
              <p:nvPr/>
            </p:nvSpPr>
            <p:spPr>
              <a:xfrm>
                <a:off x="6467312" y="4120496"/>
                <a:ext cx="83311" cy="9322"/>
              </a:xfrm>
              <a:custGeom>
                <a:avLst/>
                <a:gdLst/>
                <a:ahLst/>
                <a:cxnLst/>
                <a:rect l="l" t="t" r="r" b="b"/>
                <a:pathLst>
                  <a:path w="83311" h="9322" extrusionOk="0">
                    <a:moveTo>
                      <a:pt x="12634" y="3423"/>
                    </a:moveTo>
                    <a:cubicBezTo>
                      <a:pt x="8265" y="5041"/>
                      <a:pt x="4085" y="7039"/>
                      <a:pt x="0" y="9323"/>
                    </a:cubicBezTo>
                    <a:cubicBezTo>
                      <a:pt x="26504" y="4470"/>
                      <a:pt x="53103" y="2757"/>
                      <a:pt x="79892" y="4184"/>
                    </a:cubicBezTo>
                    <a:cubicBezTo>
                      <a:pt x="81032" y="3042"/>
                      <a:pt x="82266" y="1996"/>
                      <a:pt x="83311" y="663"/>
                    </a:cubicBezTo>
                    <a:cubicBezTo>
                      <a:pt x="59562" y="-764"/>
                      <a:pt x="36003" y="92"/>
                      <a:pt x="12634"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88" name="Google Shape;2188;p48"/>
            <p:cNvGrpSpPr/>
            <p:nvPr/>
          </p:nvGrpSpPr>
          <p:grpSpPr>
            <a:xfrm>
              <a:off x="5049207" y="3949465"/>
              <a:ext cx="142594" cy="228583"/>
              <a:chOff x="5049207" y="3949465"/>
              <a:chExt cx="142594" cy="228583"/>
            </a:xfrm>
          </p:grpSpPr>
          <p:sp>
            <p:nvSpPr>
              <p:cNvPr id="2189" name="Google Shape;2189;p48"/>
              <p:cNvSpPr/>
              <p:nvPr/>
            </p:nvSpPr>
            <p:spPr>
              <a:xfrm>
                <a:off x="5049207" y="3949465"/>
                <a:ext cx="142594" cy="228583"/>
              </a:xfrm>
              <a:custGeom>
                <a:avLst/>
                <a:gdLst/>
                <a:ahLst/>
                <a:cxnLst/>
                <a:rect l="l" t="t" r="r" b="b"/>
                <a:pathLst>
                  <a:path w="142594" h="228583" extrusionOk="0">
                    <a:moveTo>
                      <a:pt x="13209" y="179497"/>
                    </a:moveTo>
                    <a:cubicBezTo>
                      <a:pt x="13494" y="177974"/>
                      <a:pt x="13874" y="177213"/>
                      <a:pt x="14159" y="177498"/>
                    </a:cubicBezTo>
                    <a:cubicBezTo>
                      <a:pt x="6085" y="170933"/>
                      <a:pt x="860" y="160941"/>
                      <a:pt x="100" y="150569"/>
                    </a:cubicBezTo>
                    <a:cubicBezTo>
                      <a:pt x="-660" y="140197"/>
                      <a:pt x="2950" y="129540"/>
                      <a:pt x="9979" y="121927"/>
                    </a:cubicBezTo>
                    <a:cubicBezTo>
                      <a:pt x="6939" y="112126"/>
                      <a:pt x="2950" y="103467"/>
                      <a:pt x="5230" y="93000"/>
                    </a:cubicBezTo>
                    <a:cubicBezTo>
                      <a:pt x="7224" y="83865"/>
                      <a:pt x="12734" y="75491"/>
                      <a:pt x="20334" y="70067"/>
                    </a:cubicBezTo>
                    <a:cubicBezTo>
                      <a:pt x="19764" y="64262"/>
                      <a:pt x="19194" y="58363"/>
                      <a:pt x="20239" y="52558"/>
                    </a:cubicBezTo>
                    <a:cubicBezTo>
                      <a:pt x="22424" y="40854"/>
                      <a:pt x="31068" y="32671"/>
                      <a:pt x="39618" y="25439"/>
                    </a:cubicBezTo>
                    <a:cubicBezTo>
                      <a:pt x="55482" y="12021"/>
                      <a:pt x="70872" y="888"/>
                      <a:pt x="92531" y="32"/>
                    </a:cubicBezTo>
                    <a:cubicBezTo>
                      <a:pt x="97661" y="-159"/>
                      <a:pt x="103360" y="412"/>
                      <a:pt x="106685" y="4314"/>
                    </a:cubicBezTo>
                    <a:cubicBezTo>
                      <a:pt x="110485" y="8786"/>
                      <a:pt x="109345" y="15637"/>
                      <a:pt x="107160" y="21061"/>
                    </a:cubicBezTo>
                    <a:cubicBezTo>
                      <a:pt x="99466" y="39712"/>
                      <a:pt x="81796" y="52082"/>
                      <a:pt x="64982" y="63311"/>
                    </a:cubicBezTo>
                    <a:cubicBezTo>
                      <a:pt x="87021" y="61313"/>
                      <a:pt x="109630" y="66070"/>
                      <a:pt x="129009" y="76728"/>
                    </a:cubicBezTo>
                    <a:cubicBezTo>
                      <a:pt x="135659" y="80439"/>
                      <a:pt x="142689" y="86053"/>
                      <a:pt x="142594" y="93666"/>
                    </a:cubicBezTo>
                    <a:cubicBezTo>
                      <a:pt x="142499" y="101849"/>
                      <a:pt x="134424" y="107368"/>
                      <a:pt x="126919" y="110603"/>
                    </a:cubicBezTo>
                    <a:cubicBezTo>
                      <a:pt x="110675" y="117645"/>
                      <a:pt x="92721" y="120785"/>
                      <a:pt x="75052" y="119643"/>
                    </a:cubicBezTo>
                    <a:cubicBezTo>
                      <a:pt x="89586" y="120595"/>
                      <a:pt x="104500" y="124496"/>
                      <a:pt x="118180" y="129540"/>
                    </a:cubicBezTo>
                    <a:cubicBezTo>
                      <a:pt x="126349" y="132585"/>
                      <a:pt x="135564" y="137247"/>
                      <a:pt x="136989" y="145907"/>
                    </a:cubicBezTo>
                    <a:cubicBezTo>
                      <a:pt x="137844" y="151045"/>
                      <a:pt x="135469" y="156279"/>
                      <a:pt x="131859" y="159990"/>
                    </a:cubicBezTo>
                    <a:cubicBezTo>
                      <a:pt x="128249" y="163701"/>
                      <a:pt x="123405" y="166080"/>
                      <a:pt x="118560" y="167888"/>
                    </a:cubicBezTo>
                    <a:cubicBezTo>
                      <a:pt x="105545" y="172931"/>
                      <a:pt x="91391" y="174929"/>
                      <a:pt x="77522" y="173787"/>
                    </a:cubicBezTo>
                    <a:cubicBezTo>
                      <a:pt x="85691" y="176737"/>
                      <a:pt x="93481" y="180829"/>
                      <a:pt x="100511" y="185872"/>
                    </a:cubicBezTo>
                    <a:cubicBezTo>
                      <a:pt x="106400" y="190154"/>
                      <a:pt x="112005" y="195673"/>
                      <a:pt x="113145" y="202810"/>
                    </a:cubicBezTo>
                    <a:cubicBezTo>
                      <a:pt x="117135" y="229359"/>
                      <a:pt x="76572" y="227456"/>
                      <a:pt x="60517" y="228312"/>
                    </a:cubicBezTo>
                    <a:cubicBezTo>
                      <a:pt x="45033" y="229073"/>
                      <a:pt x="25939" y="229168"/>
                      <a:pt x="15679" y="215371"/>
                    </a:cubicBezTo>
                    <a:cubicBezTo>
                      <a:pt x="11499" y="209756"/>
                      <a:pt x="11309" y="205284"/>
                      <a:pt x="11024" y="198718"/>
                    </a:cubicBezTo>
                    <a:cubicBezTo>
                      <a:pt x="11309" y="197481"/>
                      <a:pt x="12164" y="184635"/>
                      <a:pt x="13209"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0" name="Google Shape;2190;p48"/>
              <p:cNvSpPr/>
              <p:nvPr/>
            </p:nvSpPr>
            <p:spPr>
              <a:xfrm>
                <a:off x="5063936" y="4009636"/>
                <a:ext cx="64597" cy="14844"/>
              </a:xfrm>
              <a:custGeom>
                <a:avLst/>
                <a:gdLst/>
                <a:ahLst/>
                <a:cxnLst/>
                <a:rect l="l" t="t" r="r" b="b"/>
                <a:pathLst>
                  <a:path w="64597" h="14844" extrusionOk="0">
                    <a:moveTo>
                      <a:pt x="54908" y="0"/>
                    </a:moveTo>
                    <a:cubicBezTo>
                      <a:pt x="53388" y="1047"/>
                      <a:pt x="51868" y="1998"/>
                      <a:pt x="50443" y="3045"/>
                    </a:cubicBezTo>
                    <a:cubicBezTo>
                      <a:pt x="55193" y="2569"/>
                      <a:pt x="59942" y="2569"/>
                      <a:pt x="64597" y="2759"/>
                    </a:cubicBezTo>
                    <a:cubicBezTo>
                      <a:pt x="42653" y="4948"/>
                      <a:pt x="21184" y="8945"/>
                      <a:pt x="0" y="14844"/>
                    </a:cubicBezTo>
                    <a:cubicBezTo>
                      <a:pt x="1710" y="13036"/>
                      <a:pt x="3610" y="11323"/>
                      <a:pt x="5605" y="9801"/>
                    </a:cubicBezTo>
                    <a:cubicBezTo>
                      <a:pt x="5605" y="9706"/>
                      <a:pt x="5605" y="9516"/>
                      <a:pt x="5605" y="9420"/>
                    </a:cubicBezTo>
                    <a:cubicBezTo>
                      <a:pt x="21849" y="5233"/>
                      <a:pt x="38283" y="2093"/>
                      <a:pt x="54908"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1" name="Google Shape;2191;p48"/>
              <p:cNvSpPr/>
              <p:nvPr/>
            </p:nvSpPr>
            <p:spPr>
              <a:xfrm>
                <a:off x="5058141" y="4067216"/>
                <a:ext cx="98795" cy="8710"/>
              </a:xfrm>
              <a:custGeom>
                <a:avLst/>
                <a:gdLst/>
                <a:ahLst/>
                <a:cxnLst/>
                <a:rect l="l" t="t" r="r" b="b"/>
                <a:pathLst>
                  <a:path w="98795" h="8710" extrusionOk="0">
                    <a:moveTo>
                      <a:pt x="0" y="5604"/>
                    </a:moveTo>
                    <a:cubicBezTo>
                      <a:pt x="380" y="5128"/>
                      <a:pt x="665" y="4557"/>
                      <a:pt x="1045" y="4176"/>
                    </a:cubicBezTo>
                    <a:cubicBezTo>
                      <a:pt x="760" y="3415"/>
                      <a:pt x="570" y="2654"/>
                      <a:pt x="285" y="1798"/>
                    </a:cubicBezTo>
                    <a:cubicBezTo>
                      <a:pt x="25174" y="-676"/>
                      <a:pt x="50063" y="-581"/>
                      <a:pt x="75047" y="1988"/>
                    </a:cubicBezTo>
                    <a:cubicBezTo>
                      <a:pt x="72102" y="1988"/>
                      <a:pt x="69252" y="2178"/>
                      <a:pt x="66307" y="1988"/>
                    </a:cubicBezTo>
                    <a:cubicBezTo>
                      <a:pt x="77137" y="2654"/>
                      <a:pt x="88156" y="5033"/>
                      <a:pt x="98796" y="8268"/>
                    </a:cubicBezTo>
                    <a:cubicBezTo>
                      <a:pt x="98416" y="8554"/>
                      <a:pt x="97846" y="8839"/>
                      <a:pt x="97276" y="8649"/>
                    </a:cubicBezTo>
                    <a:cubicBezTo>
                      <a:pt x="64692" y="3225"/>
                      <a:pt x="32394" y="2178"/>
                      <a:pt x="0"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2" name="Google Shape;2192;p48"/>
              <p:cNvSpPr/>
              <p:nvPr/>
            </p:nvSpPr>
            <p:spPr>
              <a:xfrm>
                <a:off x="5057856" y="4120496"/>
                <a:ext cx="83311" cy="9322"/>
              </a:xfrm>
              <a:custGeom>
                <a:avLst/>
                <a:gdLst/>
                <a:ahLst/>
                <a:cxnLst/>
                <a:rect l="l" t="t" r="r" b="b"/>
                <a:pathLst>
                  <a:path w="83311" h="9322" extrusionOk="0">
                    <a:moveTo>
                      <a:pt x="70677" y="3423"/>
                    </a:moveTo>
                    <a:cubicBezTo>
                      <a:pt x="75047" y="5041"/>
                      <a:pt x="79227" y="7039"/>
                      <a:pt x="83312" y="9323"/>
                    </a:cubicBezTo>
                    <a:cubicBezTo>
                      <a:pt x="56808" y="4470"/>
                      <a:pt x="30209" y="2757"/>
                      <a:pt x="3420" y="4184"/>
                    </a:cubicBezTo>
                    <a:cubicBezTo>
                      <a:pt x="2280" y="3042"/>
                      <a:pt x="1045" y="1996"/>
                      <a:pt x="0" y="663"/>
                    </a:cubicBezTo>
                    <a:cubicBezTo>
                      <a:pt x="23654" y="-764"/>
                      <a:pt x="47213" y="92"/>
                      <a:pt x="70677"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93" name="Google Shape;2193;p48"/>
            <p:cNvSpPr/>
            <p:nvPr/>
          </p:nvSpPr>
          <p:spPr>
            <a:xfrm rot="2712147">
              <a:off x="5912484" y="2673507"/>
              <a:ext cx="173081" cy="10640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94" name="Google Shape;2194;p48"/>
          <p:cNvGrpSpPr/>
          <p:nvPr/>
        </p:nvGrpSpPr>
        <p:grpSpPr>
          <a:xfrm rot="-3374755">
            <a:off x="7942901" y="5603249"/>
            <a:ext cx="276763" cy="288449"/>
            <a:chOff x="10966468" y="5670597"/>
            <a:chExt cx="321621" cy="335202"/>
          </a:xfrm>
        </p:grpSpPr>
        <p:sp>
          <p:nvSpPr>
            <p:cNvPr id="2195" name="Google Shape;2195;p48"/>
            <p:cNvSpPr/>
            <p:nvPr/>
          </p:nvSpPr>
          <p:spPr>
            <a:xfrm>
              <a:off x="10966468" y="5670597"/>
              <a:ext cx="321621" cy="335202"/>
            </a:xfrm>
            <a:custGeom>
              <a:avLst/>
              <a:gdLst/>
              <a:ahLst/>
              <a:cxnLst/>
              <a:rect l="l" t="t" r="r" b="b"/>
              <a:pathLst>
                <a:path w="321621" h="335202" extrusionOk="0">
                  <a:moveTo>
                    <a:pt x="251957" y="157631"/>
                  </a:moveTo>
                  <a:cubicBezTo>
                    <a:pt x="287748" y="145218"/>
                    <a:pt x="320235" y="129056"/>
                    <a:pt x="311935" y="112268"/>
                  </a:cubicBezTo>
                  <a:cubicBezTo>
                    <a:pt x="304973" y="98070"/>
                    <a:pt x="273824" y="107625"/>
                    <a:pt x="262846" y="110304"/>
                  </a:cubicBezTo>
                  <a:cubicBezTo>
                    <a:pt x="252849" y="112715"/>
                    <a:pt x="243121" y="116197"/>
                    <a:pt x="233570" y="120126"/>
                  </a:cubicBezTo>
                  <a:cubicBezTo>
                    <a:pt x="242942" y="108339"/>
                    <a:pt x="251510" y="96284"/>
                    <a:pt x="258026" y="83515"/>
                  </a:cubicBezTo>
                  <a:cubicBezTo>
                    <a:pt x="264988" y="70031"/>
                    <a:pt x="275163" y="33330"/>
                    <a:pt x="254278" y="24579"/>
                  </a:cubicBezTo>
                  <a:cubicBezTo>
                    <a:pt x="236605" y="17167"/>
                    <a:pt x="213935" y="45653"/>
                    <a:pt x="205634" y="56636"/>
                  </a:cubicBezTo>
                  <a:cubicBezTo>
                    <a:pt x="199832" y="64405"/>
                    <a:pt x="195013" y="72620"/>
                    <a:pt x="190907" y="81193"/>
                  </a:cubicBezTo>
                  <a:cubicBezTo>
                    <a:pt x="190996" y="77621"/>
                    <a:pt x="191086" y="74139"/>
                    <a:pt x="191175" y="70566"/>
                  </a:cubicBezTo>
                  <a:cubicBezTo>
                    <a:pt x="191443" y="58869"/>
                    <a:pt x="194032" y="29668"/>
                    <a:pt x="176092" y="26990"/>
                  </a:cubicBezTo>
                  <a:cubicBezTo>
                    <a:pt x="159491" y="24489"/>
                    <a:pt x="154939" y="52171"/>
                    <a:pt x="154045" y="63155"/>
                  </a:cubicBezTo>
                  <a:cubicBezTo>
                    <a:pt x="153689" y="67798"/>
                    <a:pt x="153600" y="72442"/>
                    <a:pt x="153600" y="77085"/>
                  </a:cubicBezTo>
                  <a:cubicBezTo>
                    <a:pt x="145299" y="56993"/>
                    <a:pt x="135749" y="37795"/>
                    <a:pt x="124324" y="20917"/>
                  </a:cubicBezTo>
                  <a:cubicBezTo>
                    <a:pt x="113346" y="4665"/>
                    <a:pt x="85589" y="-12658"/>
                    <a:pt x="73093" y="13238"/>
                  </a:cubicBezTo>
                  <a:cubicBezTo>
                    <a:pt x="60152" y="40116"/>
                    <a:pt x="97995" y="84497"/>
                    <a:pt x="112186" y="102981"/>
                  </a:cubicBezTo>
                  <a:cubicBezTo>
                    <a:pt x="116827" y="108964"/>
                    <a:pt x="125931" y="121555"/>
                    <a:pt x="136731" y="133878"/>
                  </a:cubicBezTo>
                  <a:cubicBezTo>
                    <a:pt x="111739" y="124323"/>
                    <a:pt x="86302" y="114947"/>
                    <a:pt x="60419" y="111554"/>
                  </a:cubicBezTo>
                  <a:cubicBezTo>
                    <a:pt x="44264" y="109500"/>
                    <a:pt x="15436" y="104499"/>
                    <a:pt x="1958" y="116555"/>
                  </a:cubicBezTo>
                  <a:cubicBezTo>
                    <a:pt x="-1523" y="119590"/>
                    <a:pt x="83" y="124502"/>
                    <a:pt x="3297" y="126913"/>
                  </a:cubicBezTo>
                  <a:cubicBezTo>
                    <a:pt x="22486" y="141111"/>
                    <a:pt x="43639" y="148344"/>
                    <a:pt x="67202" y="151916"/>
                  </a:cubicBezTo>
                  <a:cubicBezTo>
                    <a:pt x="79698" y="153791"/>
                    <a:pt x="94246" y="156202"/>
                    <a:pt x="108884" y="157899"/>
                  </a:cubicBezTo>
                  <a:cubicBezTo>
                    <a:pt x="88712" y="164328"/>
                    <a:pt x="68898" y="172722"/>
                    <a:pt x="50869" y="180134"/>
                  </a:cubicBezTo>
                  <a:cubicBezTo>
                    <a:pt x="34179" y="187009"/>
                    <a:pt x="8116" y="195225"/>
                    <a:pt x="6242" y="216388"/>
                  </a:cubicBezTo>
                  <a:cubicBezTo>
                    <a:pt x="6064" y="218442"/>
                    <a:pt x="7581" y="221210"/>
                    <a:pt x="9455" y="222104"/>
                  </a:cubicBezTo>
                  <a:cubicBezTo>
                    <a:pt x="30162" y="231747"/>
                    <a:pt x="59794" y="227193"/>
                    <a:pt x="84518" y="220317"/>
                  </a:cubicBezTo>
                  <a:cubicBezTo>
                    <a:pt x="83268" y="221300"/>
                    <a:pt x="82018" y="222192"/>
                    <a:pt x="80769" y="223175"/>
                  </a:cubicBezTo>
                  <a:cubicBezTo>
                    <a:pt x="71665" y="230854"/>
                    <a:pt x="36410" y="256483"/>
                    <a:pt x="41318" y="272110"/>
                  </a:cubicBezTo>
                  <a:cubicBezTo>
                    <a:pt x="46585" y="288719"/>
                    <a:pt x="75414" y="276396"/>
                    <a:pt x="84518" y="271038"/>
                  </a:cubicBezTo>
                  <a:cubicBezTo>
                    <a:pt x="97727" y="263180"/>
                    <a:pt x="107634" y="250946"/>
                    <a:pt x="118344" y="240141"/>
                  </a:cubicBezTo>
                  <a:cubicBezTo>
                    <a:pt x="123343" y="235051"/>
                    <a:pt x="128608" y="230229"/>
                    <a:pt x="133963" y="225497"/>
                  </a:cubicBezTo>
                  <a:cubicBezTo>
                    <a:pt x="130126" y="237819"/>
                    <a:pt x="127092" y="250410"/>
                    <a:pt x="125485" y="263448"/>
                  </a:cubicBezTo>
                  <a:cubicBezTo>
                    <a:pt x="123789" y="276574"/>
                    <a:pt x="114596" y="330867"/>
                    <a:pt x="136373" y="334974"/>
                  </a:cubicBezTo>
                  <a:cubicBezTo>
                    <a:pt x="155028" y="338457"/>
                    <a:pt x="166273" y="301131"/>
                    <a:pt x="171182" y="288719"/>
                  </a:cubicBezTo>
                  <a:cubicBezTo>
                    <a:pt x="178234" y="270859"/>
                    <a:pt x="184035" y="252464"/>
                    <a:pt x="187962" y="233712"/>
                  </a:cubicBezTo>
                  <a:cubicBezTo>
                    <a:pt x="203939" y="270145"/>
                    <a:pt x="228126" y="307293"/>
                    <a:pt x="256865" y="292470"/>
                  </a:cubicBezTo>
                  <a:cubicBezTo>
                    <a:pt x="277839" y="281664"/>
                    <a:pt x="258562" y="261216"/>
                    <a:pt x="249726" y="249160"/>
                  </a:cubicBezTo>
                  <a:cubicBezTo>
                    <a:pt x="237051" y="232015"/>
                    <a:pt x="223753" y="215317"/>
                    <a:pt x="209918" y="199154"/>
                  </a:cubicBezTo>
                  <a:cubicBezTo>
                    <a:pt x="221432" y="205048"/>
                    <a:pt x="233570" y="209870"/>
                    <a:pt x="246513" y="213084"/>
                  </a:cubicBezTo>
                  <a:cubicBezTo>
                    <a:pt x="262935" y="217192"/>
                    <a:pt x="303634" y="227104"/>
                    <a:pt x="316487" y="211924"/>
                  </a:cubicBezTo>
                  <a:cubicBezTo>
                    <a:pt x="337104" y="187278"/>
                    <a:pt x="291585" y="169150"/>
                    <a:pt x="251957" y="15763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96" name="Google Shape;2196;p48"/>
            <p:cNvGrpSpPr/>
            <p:nvPr/>
          </p:nvGrpSpPr>
          <p:grpSpPr>
            <a:xfrm>
              <a:off x="11087736" y="5795992"/>
              <a:ext cx="102059" cy="89475"/>
              <a:chOff x="11087736" y="5795992"/>
              <a:chExt cx="102059" cy="89475"/>
            </a:xfrm>
          </p:grpSpPr>
          <p:sp>
            <p:nvSpPr>
              <p:cNvPr id="2197" name="Google Shape;2197;p48"/>
              <p:cNvSpPr/>
              <p:nvPr/>
            </p:nvSpPr>
            <p:spPr>
              <a:xfrm>
                <a:off x="11115672" y="5823942"/>
                <a:ext cx="12717" cy="13126"/>
              </a:xfrm>
              <a:custGeom>
                <a:avLst/>
                <a:gdLst/>
                <a:ahLst/>
                <a:cxnLst/>
                <a:rect l="l" t="t" r="r" b="b"/>
                <a:pathLst>
                  <a:path w="12717" h="13126" extrusionOk="0">
                    <a:moveTo>
                      <a:pt x="6359" y="0"/>
                    </a:moveTo>
                    <a:cubicBezTo>
                      <a:pt x="-2120" y="0"/>
                      <a:pt x="-2120" y="13126"/>
                      <a:pt x="6359" y="13126"/>
                    </a:cubicBezTo>
                    <a:cubicBezTo>
                      <a:pt x="14838" y="1312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8" name="Google Shape;2198;p48"/>
              <p:cNvSpPr/>
              <p:nvPr/>
            </p:nvSpPr>
            <p:spPr>
              <a:xfrm>
                <a:off x="11123080" y="5803404"/>
                <a:ext cx="12718" cy="13126"/>
              </a:xfrm>
              <a:custGeom>
                <a:avLst/>
                <a:gdLst/>
                <a:ahLst/>
                <a:cxnLst/>
                <a:rect l="l" t="t" r="r" b="b"/>
                <a:pathLst>
                  <a:path w="12718" h="13126" extrusionOk="0">
                    <a:moveTo>
                      <a:pt x="6359" y="0"/>
                    </a:moveTo>
                    <a:cubicBezTo>
                      <a:pt x="-2120" y="0"/>
                      <a:pt x="-2120" y="13126"/>
                      <a:pt x="6359" y="13126"/>
                    </a:cubicBezTo>
                    <a:cubicBezTo>
                      <a:pt x="14839" y="1321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9" name="Google Shape;2199;p48"/>
              <p:cNvSpPr/>
              <p:nvPr/>
            </p:nvSpPr>
            <p:spPr>
              <a:xfrm>
                <a:off x="11143363" y="5833474"/>
                <a:ext cx="13120" cy="14599"/>
              </a:xfrm>
              <a:custGeom>
                <a:avLst/>
                <a:gdLst/>
                <a:ahLst/>
                <a:cxnLst/>
                <a:rect l="l" t="t" r="r" b="b"/>
                <a:pathLst>
                  <a:path w="13120" h="14599" extrusionOk="0">
                    <a:moveTo>
                      <a:pt x="0" y="6362"/>
                    </a:moveTo>
                    <a:lnTo>
                      <a:pt x="0" y="8238"/>
                    </a:lnTo>
                    <a:cubicBezTo>
                      <a:pt x="0" y="16721"/>
                      <a:pt x="13120" y="16721"/>
                      <a:pt x="13120" y="8238"/>
                    </a:cubicBezTo>
                    <a:lnTo>
                      <a:pt x="13120" y="6362"/>
                    </a:lnTo>
                    <a:cubicBezTo>
                      <a:pt x="13209" y="-2121"/>
                      <a:pt x="0" y="-2121"/>
                      <a:pt x="0" y="636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0" name="Google Shape;2200;p48"/>
              <p:cNvSpPr/>
              <p:nvPr/>
            </p:nvSpPr>
            <p:spPr>
              <a:xfrm>
                <a:off x="11162173" y="5795992"/>
                <a:ext cx="12718" cy="13126"/>
              </a:xfrm>
              <a:custGeom>
                <a:avLst/>
                <a:gdLst/>
                <a:ahLst/>
                <a:cxnLst/>
                <a:rect l="l" t="t" r="r" b="b"/>
                <a:pathLst>
                  <a:path w="12718" h="13126" extrusionOk="0">
                    <a:moveTo>
                      <a:pt x="6359" y="0"/>
                    </a:moveTo>
                    <a:cubicBezTo>
                      <a:pt x="-2120" y="0"/>
                      <a:pt x="-2120" y="13126"/>
                      <a:pt x="6359" y="13126"/>
                    </a:cubicBezTo>
                    <a:cubicBezTo>
                      <a:pt x="14839" y="1312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1" name="Google Shape;2201;p48"/>
              <p:cNvSpPr/>
              <p:nvPr/>
            </p:nvSpPr>
            <p:spPr>
              <a:xfrm>
                <a:off x="11110049" y="5872341"/>
                <a:ext cx="12717" cy="13126"/>
              </a:xfrm>
              <a:custGeom>
                <a:avLst/>
                <a:gdLst/>
                <a:ahLst/>
                <a:cxnLst/>
                <a:rect l="l" t="t" r="r" b="b"/>
                <a:pathLst>
                  <a:path w="12717" h="13126" extrusionOk="0">
                    <a:moveTo>
                      <a:pt x="6359" y="0"/>
                    </a:moveTo>
                    <a:cubicBezTo>
                      <a:pt x="-2120" y="0"/>
                      <a:pt x="-2120" y="13127"/>
                      <a:pt x="6359" y="13127"/>
                    </a:cubicBezTo>
                    <a:cubicBezTo>
                      <a:pt x="14838" y="13127"/>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2" name="Google Shape;2202;p48"/>
              <p:cNvSpPr/>
              <p:nvPr/>
            </p:nvSpPr>
            <p:spPr>
              <a:xfrm>
                <a:off x="11177078"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3" name="Google Shape;2203;p48"/>
              <p:cNvSpPr/>
              <p:nvPr/>
            </p:nvSpPr>
            <p:spPr>
              <a:xfrm>
                <a:off x="11087736"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grpSp>
        <p:nvGrpSpPr>
          <p:cNvPr id="2204" name="Google Shape;2204;p48"/>
          <p:cNvGrpSpPr/>
          <p:nvPr/>
        </p:nvGrpSpPr>
        <p:grpSpPr>
          <a:xfrm rot="-3374755">
            <a:off x="8510985" y="5463469"/>
            <a:ext cx="211556" cy="202460"/>
            <a:chOff x="11526702" y="6119919"/>
            <a:chExt cx="245845" cy="235275"/>
          </a:xfrm>
        </p:grpSpPr>
        <p:sp>
          <p:nvSpPr>
            <p:cNvPr id="2205" name="Google Shape;2205;p48"/>
            <p:cNvSpPr/>
            <p:nvPr/>
          </p:nvSpPr>
          <p:spPr>
            <a:xfrm>
              <a:off x="11526702" y="6119919"/>
              <a:ext cx="245845" cy="235275"/>
            </a:xfrm>
            <a:custGeom>
              <a:avLst/>
              <a:gdLst/>
              <a:ahLst/>
              <a:cxnLst/>
              <a:rect l="l" t="t" r="r" b="b"/>
              <a:pathLst>
                <a:path w="245845" h="235275" extrusionOk="0">
                  <a:moveTo>
                    <a:pt x="162355" y="172206"/>
                  </a:moveTo>
                  <a:cubicBezTo>
                    <a:pt x="185203" y="189083"/>
                    <a:pt x="209034" y="202299"/>
                    <a:pt x="215907" y="189976"/>
                  </a:cubicBezTo>
                  <a:cubicBezTo>
                    <a:pt x="221709" y="179618"/>
                    <a:pt x="202519" y="164437"/>
                    <a:pt x="196181" y="158812"/>
                  </a:cubicBezTo>
                  <a:cubicBezTo>
                    <a:pt x="190381" y="153632"/>
                    <a:pt x="184132" y="149078"/>
                    <a:pt x="177706" y="144881"/>
                  </a:cubicBezTo>
                  <a:cubicBezTo>
                    <a:pt x="188952" y="145685"/>
                    <a:pt x="200109" y="145774"/>
                    <a:pt x="210730" y="144435"/>
                  </a:cubicBezTo>
                  <a:cubicBezTo>
                    <a:pt x="221976" y="143006"/>
                    <a:pt x="249020" y="133630"/>
                    <a:pt x="245539" y="117021"/>
                  </a:cubicBezTo>
                  <a:cubicBezTo>
                    <a:pt x="242594" y="103001"/>
                    <a:pt x="215371" y="101036"/>
                    <a:pt x="205018" y="100590"/>
                  </a:cubicBezTo>
                  <a:cubicBezTo>
                    <a:pt x="197788" y="100322"/>
                    <a:pt x="190648" y="100858"/>
                    <a:pt x="183597" y="101930"/>
                  </a:cubicBezTo>
                  <a:cubicBezTo>
                    <a:pt x="185829" y="100501"/>
                    <a:pt x="188060" y="99072"/>
                    <a:pt x="190291" y="97644"/>
                  </a:cubicBezTo>
                  <a:cubicBezTo>
                    <a:pt x="197610" y="92821"/>
                    <a:pt x="216799" y="82017"/>
                    <a:pt x="210819" y="69782"/>
                  </a:cubicBezTo>
                  <a:cubicBezTo>
                    <a:pt x="205285" y="58442"/>
                    <a:pt x="186274" y="67461"/>
                    <a:pt x="179135" y="71568"/>
                  </a:cubicBezTo>
                  <a:cubicBezTo>
                    <a:pt x="176099" y="73265"/>
                    <a:pt x="173244" y="75230"/>
                    <a:pt x="170299" y="77194"/>
                  </a:cubicBezTo>
                  <a:cubicBezTo>
                    <a:pt x="179135" y="63532"/>
                    <a:pt x="186989" y="49423"/>
                    <a:pt x="192612" y="35225"/>
                  </a:cubicBezTo>
                  <a:cubicBezTo>
                    <a:pt x="197967" y="21562"/>
                    <a:pt x="196896" y="-2994"/>
                    <a:pt x="175564" y="310"/>
                  </a:cubicBezTo>
                  <a:cubicBezTo>
                    <a:pt x="153430" y="3703"/>
                    <a:pt x="142094" y="46030"/>
                    <a:pt x="136739" y="62639"/>
                  </a:cubicBezTo>
                  <a:cubicBezTo>
                    <a:pt x="135043" y="68086"/>
                    <a:pt x="131116" y="79070"/>
                    <a:pt x="128082" y="90946"/>
                  </a:cubicBezTo>
                  <a:cubicBezTo>
                    <a:pt x="123351" y="71390"/>
                    <a:pt x="118353" y="51655"/>
                    <a:pt x="109338" y="34242"/>
                  </a:cubicBezTo>
                  <a:cubicBezTo>
                    <a:pt x="103715" y="23349"/>
                    <a:pt x="94612" y="3435"/>
                    <a:pt x="81402" y="131"/>
                  </a:cubicBezTo>
                  <a:cubicBezTo>
                    <a:pt x="78010" y="-672"/>
                    <a:pt x="75689" y="2363"/>
                    <a:pt x="75601" y="5310"/>
                  </a:cubicBezTo>
                  <a:cubicBezTo>
                    <a:pt x="74976" y="23259"/>
                    <a:pt x="79528" y="39422"/>
                    <a:pt x="87293" y="55495"/>
                  </a:cubicBezTo>
                  <a:cubicBezTo>
                    <a:pt x="91398" y="64068"/>
                    <a:pt x="96129" y="74069"/>
                    <a:pt x="101306" y="83802"/>
                  </a:cubicBezTo>
                  <a:cubicBezTo>
                    <a:pt x="88721" y="74069"/>
                    <a:pt x="75154" y="65318"/>
                    <a:pt x="62837" y="57371"/>
                  </a:cubicBezTo>
                  <a:cubicBezTo>
                    <a:pt x="51502" y="49959"/>
                    <a:pt x="35348" y="37368"/>
                    <a:pt x="21424" y="45226"/>
                  </a:cubicBezTo>
                  <a:cubicBezTo>
                    <a:pt x="20085" y="46030"/>
                    <a:pt x="19014" y="48083"/>
                    <a:pt x="19282" y="49691"/>
                  </a:cubicBezTo>
                  <a:cubicBezTo>
                    <a:pt x="22137" y="66657"/>
                    <a:pt x="37579" y="82999"/>
                    <a:pt x="52305" y="95411"/>
                  </a:cubicBezTo>
                  <a:cubicBezTo>
                    <a:pt x="51145" y="95054"/>
                    <a:pt x="50074" y="94607"/>
                    <a:pt x="48913" y="94339"/>
                  </a:cubicBezTo>
                  <a:cubicBezTo>
                    <a:pt x="40256" y="92018"/>
                    <a:pt x="9464" y="81123"/>
                    <a:pt x="1878" y="90768"/>
                  </a:cubicBezTo>
                  <a:cubicBezTo>
                    <a:pt x="-6155" y="101126"/>
                    <a:pt x="13748" y="113717"/>
                    <a:pt x="20889" y="117021"/>
                  </a:cubicBezTo>
                  <a:cubicBezTo>
                    <a:pt x="31420" y="121843"/>
                    <a:pt x="43113" y="122825"/>
                    <a:pt x="54359" y="124790"/>
                  </a:cubicBezTo>
                  <a:cubicBezTo>
                    <a:pt x="59624" y="125772"/>
                    <a:pt x="64890" y="126933"/>
                    <a:pt x="70067" y="128183"/>
                  </a:cubicBezTo>
                  <a:cubicBezTo>
                    <a:pt x="60785" y="131041"/>
                    <a:pt x="51770" y="134523"/>
                    <a:pt x="43023" y="139077"/>
                  </a:cubicBezTo>
                  <a:cubicBezTo>
                    <a:pt x="34187" y="143631"/>
                    <a:pt x="-3300" y="161044"/>
                    <a:pt x="3484" y="176225"/>
                  </a:cubicBezTo>
                  <a:cubicBezTo>
                    <a:pt x="9285" y="189262"/>
                    <a:pt x="37132" y="180332"/>
                    <a:pt x="46861" y="178100"/>
                  </a:cubicBezTo>
                  <a:cubicBezTo>
                    <a:pt x="60874" y="174885"/>
                    <a:pt x="74708" y="170599"/>
                    <a:pt x="88006" y="165063"/>
                  </a:cubicBezTo>
                  <a:cubicBezTo>
                    <a:pt x="72299" y="190423"/>
                    <a:pt x="59624" y="221230"/>
                    <a:pt x="81045" y="232660"/>
                  </a:cubicBezTo>
                  <a:cubicBezTo>
                    <a:pt x="96665" y="241054"/>
                    <a:pt x="101127" y="220427"/>
                    <a:pt x="104786" y="209800"/>
                  </a:cubicBezTo>
                  <a:cubicBezTo>
                    <a:pt x="110053" y="194620"/>
                    <a:pt x="114605" y="179350"/>
                    <a:pt x="118799" y="163902"/>
                  </a:cubicBezTo>
                  <a:cubicBezTo>
                    <a:pt x="120049" y="173546"/>
                    <a:pt x="122280" y="183100"/>
                    <a:pt x="125761" y="192387"/>
                  </a:cubicBezTo>
                  <a:cubicBezTo>
                    <a:pt x="130224" y="204264"/>
                    <a:pt x="141470" y="233732"/>
                    <a:pt x="156196" y="235160"/>
                  </a:cubicBezTo>
                  <a:cubicBezTo>
                    <a:pt x="180295" y="237572"/>
                    <a:pt x="172173" y="201674"/>
                    <a:pt x="162355" y="17220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06" name="Google Shape;2206;p48"/>
            <p:cNvGrpSpPr/>
            <p:nvPr/>
          </p:nvGrpSpPr>
          <p:grpSpPr>
            <a:xfrm>
              <a:off x="11609417" y="6218399"/>
              <a:ext cx="79308" cy="65120"/>
              <a:chOff x="11609417" y="6218399"/>
              <a:chExt cx="79308" cy="65120"/>
            </a:xfrm>
          </p:grpSpPr>
          <p:sp>
            <p:nvSpPr>
              <p:cNvPr id="2207" name="Google Shape;2207;p48"/>
              <p:cNvSpPr/>
              <p:nvPr/>
            </p:nvSpPr>
            <p:spPr>
              <a:xfrm>
                <a:off x="11641726" y="6228578"/>
                <a:ext cx="9928" cy="9807"/>
              </a:xfrm>
              <a:custGeom>
                <a:avLst/>
                <a:gdLst/>
                <a:ahLst/>
                <a:cxnLst/>
                <a:rect l="l" t="t" r="r" b="b"/>
                <a:pathLst>
                  <a:path w="9928" h="9807" extrusionOk="0">
                    <a:moveTo>
                      <a:pt x="9041" y="2111"/>
                    </a:moveTo>
                    <a:cubicBezTo>
                      <a:pt x="5471" y="-3158"/>
                      <a:pt x="-2740" y="2468"/>
                      <a:pt x="919" y="7736"/>
                    </a:cubicBezTo>
                    <a:cubicBezTo>
                      <a:pt x="4489" y="12916"/>
                      <a:pt x="12611" y="7379"/>
                      <a:pt x="9041"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8" name="Google Shape;2208;p48"/>
              <p:cNvSpPr/>
              <p:nvPr/>
            </p:nvSpPr>
            <p:spPr>
              <a:xfrm>
                <a:off x="11657524" y="6224471"/>
                <a:ext cx="9960" cy="9807"/>
              </a:xfrm>
              <a:custGeom>
                <a:avLst/>
                <a:gdLst/>
                <a:ahLst/>
                <a:cxnLst/>
                <a:rect l="l" t="t" r="r" b="b"/>
                <a:pathLst>
                  <a:path w="9960" h="9807" extrusionOk="0">
                    <a:moveTo>
                      <a:pt x="9041" y="2110"/>
                    </a:moveTo>
                    <a:cubicBezTo>
                      <a:pt x="5471" y="-3158"/>
                      <a:pt x="-2740" y="2468"/>
                      <a:pt x="919" y="7736"/>
                    </a:cubicBezTo>
                    <a:cubicBezTo>
                      <a:pt x="4489" y="12915"/>
                      <a:pt x="1270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9" name="Google Shape;2209;p48"/>
              <p:cNvSpPr/>
              <p:nvPr/>
            </p:nvSpPr>
            <p:spPr>
              <a:xfrm>
                <a:off x="11646784" y="6249765"/>
                <a:ext cx="10947" cy="10775"/>
              </a:xfrm>
              <a:custGeom>
                <a:avLst/>
                <a:gdLst/>
                <a:ahLst/>
                <a:cxnLst/>
                <a:rect l="l" t="t" r="r" b="b"/>
                <a:pathLst>
                  <a:path w="10947" h="10775" extrusionOk="0">
                    <a:moveTo>
                      <a:pt x="3270" y="926"/>
                    </a:moveTo>
                    <a:lnTo>
                      <a:pt x="2109" y="1730"/>
                    </a:lnTo>
                    <a:cubicBezTo>
                      <a:pt x="-3156" y="5302"/>
                      <a:pt x="2466" y="13517"/>
                      <a:pt x="7732" y="9856"/>
                    </a:cubicBezTo>
                    <a:lnTo>
                      <a:pt x="8893" y="9053"/>
                    </a:lnTo>
                    <a:cubicBezTo>
                      <a:pt x="14069" y="5391"/>
                      <a:pt x="8446" y="-2735"/>
                      <a:pt x="3270" y="92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0" name="Google Shape;2210;p48"/>
              <p:cNvSpPr/>
              <p:nvPr/>
            </p:nvSpPr>
            <p:spPr>
              <a:xfrm>
                <a:off x="11678766" y="6245456"/>
                <a:ext cx="9960" cy="9846"/>
              </a:xfrm>
              <a:custGeom>
                <a:avLst/>
                <a:gdLst/>
                <a:ahLst/>
                <a:cxnLst/>
                <a:rect l="l" t="t" r="r" b="b"/>
                <a:pathLst>
                  <a:path w="9960" h="9846" extrusionOk="0">
                    <a:moveTo>
                      <a:pt x="9042" y="2111"/>
                    </a:moveTo>
                    <a:cubicBezTo>
                      <a:pt x="5471" y="-3158"/>
                      <a:pt x="-2741" y="2468"/>
                      <a:pt x="919" y="7736"/>
                    </a:cubicBezTo>
                    <a:cubicBezTo>
                      <a:pt x="4490" y="13005"/>
                      <a:pt x="12701" y="7379"/>
                      <a:pt x="9042"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1" name="Google Shape;2211;p48"/>
              <p:cNvSpPr/>
              <p:nvPr/>
            </p:nvSpPr>
            <p:spPr>
              <a:xfrm>
                <a:off x="11609417" y="6245724"/>
                <a:ext cx="9928" cy="9807"/>
              </a:xfrm>
              <a:custGeom>
                <a:avLst/>
                <a:gdLst/>
                <a:ahLst/>
                <a:cxnLst/>
                <a:rect l="l" t="t" r="r" b="b"/>
                <a:pathLst>
                  <a:path w="9928" h="9807" extrusionOk="0">
                    <a:moveTo>
                      <a:pt x="9041" y="2110"/>
                    </a:moveTo>
                    <a:cubicBezTo>
                      <a:pt x="5471" y="-3158"/>
                      <a:pt x="-2740" y="2468"/>
                      <a:pt x="919" y="7736"/>
                    </a:cubicBezTo>
                    <a:cubicBezTo>
                      <a:pt x="4489" y="1291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2" name="Google Shape;2212;p48"/>
              <p:cNvSpPr/>
              <p:nvPr/>
            </p:nvSpPr>
            <p:spPr>
              <a:xfrm>
                <a:off x="11657524" y="6273673"/>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3" name="Google Shape;2213;p48"/>
              <p:cNvSpPr/>
              <p:nvPr/>
            </p:nvSpPr>
            <p:spPr>
              <a:xfrm>
                <a:off x="11619502" y="6218399"/>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214" name="Google Shape;2214;p48"/>
          <p:cNvSpPr/>
          <p:nvPr/>
        </p:nvSpPr>
        <p:spPr>
          <a:xfrm rot="-3382288">
            <a:off x="8081577" y="5019951"/>
            <a:ext cx="433540" cy="45185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15" name="Google Shape;2215;p48"/>
          <p:cNvGrpSpPr/>
          <p:nvPr/>
        </p:nvGrpSpPr>
        <p:grpSpPr>
          <a:xfrm rot="-5333968">
            <a:off x="373387" y="5432388"/>
            <a:ext cx="582988" cy="1634869"/>
            <a:chOff x="2844040" y="-543246"/>
            <a:chExt cx="770462" cy="2160983"/>
          </a:xfrm>
        </p:grpSpPr>
        <p:grpSp>
          <p:nvGrpSpPr>
            <p:cNvPr id="2216" name="Google Shape;2216;p48"/>
            <p:cNvGrpSpPr/>
            <p:nvPr/>
          </p:nvGrpSpPr>
          <p:grpSpPr>
            <a:xfrm>
              <a:off x="2844040" y="-107906"/>
              <a:ext cx="581167" cy="1454274"/>
              <a:chOff x="2844040" y="-107906"/>
              <a:chExt cx="581167" cy="1454274"/>
            </a:xfrm>
          </p:grpSpPr>
          <p:sp>
            <p:nvSpPr>
              <p:cNvPr id="2217" name="Google Shape;2217;p48"/>
              <p:cNvSpPr/>
              <p:nvPr/>
            </p:nvSpPr>
            <p:spPr>
              <a:xfrm>
                <a:off x="3055064" y="874345"/>
                <a:ext cx="370143" cy="472023"/>
              </a:xfrm>
              <a:custGeom>
                <a:avLst/>
                <a:gdLst/>
                <a:ahLst/>
                <a:cxnLst/>
                <a:rect l="l" t="t" r="r" b="b"/>
                <a:pathLst>
                  <a:path w="370143" h="472023" extrusionOk="0">
                    <a:moveTo>
                      <a:pt x="21139" y="463768"/>
                    </a:moveTo>
                    <a:cubicBezTo>
                      <a:pt x="23460" y="466179"/>
                      <a:pt x="26227" y="467875"/>
                      <a:pt x="29261" y="469304"/>
                    </a:cubicBezTo>
                    <a:cubicBezTo>
                      <a:pt x="29707" y="469394"/>
                      <a:pt x="30064" y="469751"/>
                      <a:pt x="30511" y="469751"/>
                    </a:cubicBezTo>
                    <a:cubicBezTo>
                      <a:pt x="65052" y="483502"/>
                      <a:pt x="90400" y="431353"/>
                      <a:pt x="100039" y="407421"/>
                    </a:cubicBezTo>
                    <a:cubicBezTo>
                      <a:pt x="121014" y="354379"/>
                      <a:pt x="116551" y="294014"/>
                      <a:pt x="111374" y="236686"/>
                    </a:cubicBezTo>
                    <a:cubicBezTo>
                      <a:pt x="111910" y="232757"/>
                      <a:pt x="112713" y="228917"/>
                      <a:pt x="113159" y="224988"/>
                    </a:cubicBezTo>
                    <a:cubicBezTo>
                      <a:pt x="113873" y="220255"/>
                      <a:pt x="112088" y="216416"/>
                      <a:pt x="109410" y="213737"/>
                    </a:cubicBezTo>
                    <a:cubicBezTo>
                      <a:pt x="109143" y="211683"/>
                      <a:pt x="109054" y="209540"/>
                      <a:pt x="108786" y="207664"/>
                    </a:cubicBezTo>
                    <a:cubicBezTo>
                      <a:pt x="124048" y="220255"/>
                      <a:pt x="140114" y="232578"/>
                      <a:pt x="156893" y="243830"/>
                    </a:cubicBezTo>
                    <a:cubicBezTo>
                      <a:pt x="159035" y="245794"/>
                      <a:pt x="160999" y="247580"/>
                      <a:pt x="163141" y="249366"/>
                    </a:cubicBezTo>
                    <a:cubicBezTo>
                      <a:pt x="167782" y="253563"/>
                      <a:pt x="172513" y="257492"/>
                      <a:pt x="177332" y="261332"/>
                    </a:cubicBezTo>
                    <a:cubicBezTo>
                      <a:pt x="195451" y="276244"/>
                      <a:pt x="214372" y="289728"/>
                      <a:pt x="234097" y="300533"/>
                    </a:cubicBezTo>
                    <a:cubicBezTo>
                      <a:pt x="239095" y="303391"/>
                      <a:pt x="244272" y="306159"/>
                      <a:pt x="249628" y="308570"/>
                    </a:cubicBezTo>
                    <a:cubicBezTo>
                      <a:pt x="255964" y="311695"/>
                      <a:pt x="262480" y="314374"/>
                      <a:pt x="269085" y="316874"/>
                    </a:cubicBezTo>
                    <a:cubicBezTo>
                      <a:pt x="293005" y="325715"/>
                      <a:pt x="335668" y="336788"/>
                      <a:pt x="357088" y="322768"/>
                    </a:cubicBezTo>
                    <a:cubicBezTo>
                      <a:pt x="361819" y="319732"/>
                      <a:pt x="365478" y="315267"/>
                      <a:pt x="367888" y="309284"/>
                    </a:cubicBezTo>
                    <a:cubicBezTo>
                      <a:pt x="369495" y="304641"/>
                      <a:pt x="370298" y="299104"/>
                      <a:pt x="370120" y="292496"/>
                    </a:cubicBezTo>
                    <a:cubicBezTo>
                      <a:pt x="369316" y="271780"/>
                      <a:pt x="334061" y="234096"/>
                      <a:pt x="286132" y="192752"/>
                    </a:cubicBezTo>
                    <a:cubicBezTo>
                      <a:pt x="282473" y="189626"/>
                      <a:pt x="278903" y="186322"/>
                      <a:pt x="275243" y="183286"/>
                    </a:cubicBezTo>
                    <a:cubicBezTo>
                      <a:pt x="262926" y="172928"/>
                      <a:pt x="250074" y="162391"/>
                      <a:pt x="236775" y="151943"/>
                    </a:cubicBezTo>
                    <a:cubicBezTo>
                      <a:pt x="234454" y="150157"/>
                      <a:pt x="232223" y="148282"/>
                      <a:pt x="229902" y="146675"/>
                    </a:cubicBezTo>
                    <a:cubicBezTo>
                      <a:pt x="142613" y="77737"/>
                      <a:pt x="43542" y="11033"/>
                      <a:pt x="25959" y="1299"/>
                    </a:cubicBezTo>
                    <a:cubicBezTo>
                      <a:pt x="14981" y="-4862"/>
                      <a:pt x="5966" y="12551"/>
                      <a:pt x="16944" y="18801"/>
                    </a:cubicBezTo>
                    <a:cubicBezTo>
                      <a:pt x="37383" y="29964"/>
                      <a:pt x="53181" y="47912"/>
                      <a:pt x="68622" y="66486"/>
                    </a:cubicBezTo>
                    <a:cubicBezTo>
                      <a:pt x="60678" y="65057"/>
                      <a:pt x="52110" y="73183"/>
                      <a:pt x="58090" y="81220"/>
                    </a:cubicBezTo>
                    <a:cubicBezTo>
                      <a:pt x="58893" y="82292"/>
                      <a:pt x="59607" y="83363"/>
                      <a:pt x="60500" y="84524"/>
                    </a:cubicBezTo>
                    <a:cubicBezTo>
                      <a:pt x="60589" y="86131"/>
                      <a:pt x="60678" y="87649"/>
                      <a:pt x="60857" y="89078"/>
                    </a:cubicBezTo>
                    <a:cubicBezTo>
                      <a:pt x="60143" y="90239"/>
                      <a:pt x="59429" y="91400"/>
                      <a:pt x="58982" y="92650"/>
                    </a:cubicBezTo>
                    <a:cubicBezTo>
                      <a:pt x="58715" y="93007"/>
                      <a:pt x="58536" y="93454"/>
                      <a:pt x="58447" y="93900"/>
                    </a:cubicBezTo>
                    <a:cubicBezTo>
                      <a:pt x="57733" y="95954"/>
                      <a:pt x="57733" y="98365"/>
                      <a:pt x="58358" y="100865"/>
                    </a:cubicBezTo>
                    <a:cubicBezTo>
                      <a:pt x="58804" y="103008"/>
                      <a:pt x="59518" y="104884"/>
                      <a:pt x="60053" y="106938"/>
                    </a:cubicBezTo>
                    <a:lnTo>
                      <a:pt x="59697" y="106759"/>
                    </a:lnTo>
                    <a:cubicBezTo>
                      <a:pt x="56751" y="105330"/>
                      <a:pt x="53181" y="105062"/>
                      <a:pt x="49611" y="105866"/>
                    </a:cubicBezTo>
                    <a:cubicBezTo>
                      <a:pt x="50414" y="103187"/>
                      <a:pt x="51039" y="100597"/>
                      <a:pt x="51753" y="98008"/>
                    </a:cubicBezTo>
                    <a:cubicBezTo>
                      <a:pt x="55234" y="85685"/>
                      <a:pt x="35955" y="81488"/>
                      <a:pt x="32653" y="93632"/>
                    </a:cubicBezTo>
                    <a:cubicBezTo>
                      <a:pt x="31493" y="98097"/>
                      <a:pt x="30422" y="102383"/>
                      <a:pt x="29261" y="106670"/>
                    </a:cubicBezTo>
                    <a:cubicBezTo>
                      <a:pt x="29261" y="106848"/>
                      <a:pt x="29261" y="106848"/>
                      <a:pt x="29261" y="106848"/>
                    </a:cubicBezTo>
                    <a:cubicBezTo>
                      <a:pt x="8287" y="186948"/>
                      <a:pt x="-2335" y="268565"/>
                      <a:pt x="432" y="351522"/>
                    </a:cubicBezTo>
                    <a:cubicBezTo>
                      <a:pt x="522" y="353129"/>
                      <a:pt x="432" y="354647"/>
                      <a:pt x="522" y="356522"/>
                    </a:cubicBezTo>
                    <a:cubicBezTo>
                      <a:pt x="432" y="356969"/>
                      <a:pt x="254" y="357505"/>
                      <a:pt x="432" y="357951"/>
                    </a:cubicBezTo>
                    <a:cubicBezTo>
                      <a:pt x="700" y="385097"/>
                      <a:pt x="-1531" y="442604"/>
                      <a:pt x="21139" y="46376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8" name="Google Shape;2218;p48"/>
              <p:cNvSpPr/>
              <p:nvPr/>
            </p:nvSpPr>
            <p:spPr>
              <a:xfrm>
                <a:off x="2844040" y="542838"/>
                <a:ext cx="489030" cy="362295"/>
              </a:xfrm>
              <a:custGeom>
                <a:avLst/>
                <a:gdLst/>
                <a:ahLst/>
                <a:cxnLst/>
                <a:rect l="l" t="t" r="r" b="b"/>
                <a:pathLst>
                  <a:path w="489030" h="362295" extrusionOk="0">
                    <a:moveTo>
                      <a:pt x="23935" y="352541"/>
                    </a:moveTo>
                    <a:cubicBezTo>
                      <a:pt x="26345" y="354327"/>
                      <a:pt x="29112" y="355756"/>
                      <a:pt x="31879" y="356827"/>
                    </a:cubicBezTo>
                    <a:cubicBezTo>
                      <a:pt x="31879" y="356827"/>
                      <a:pt x="31879" y="356827"/>
                      <a:pt x="31879" y="357006"/>
                    </a:cubicBezTo>
                    <a:cubicBezTo>
                      <a:pt x="37502" y="359506"/>
                      <a:pt x="43928" y="361113"/>
                      <a:pt x="50354" y="361828"/>
                    </a:cubicBezTo>
                    <a:cubicBezTo>
                      <a:pt x="77398" y="364775"/>
                      <a:pt x="108904" y="353523"/>
                      <a:pt x="125773" y="336200"/>
                    </a:cubicBezTo>
                    <a:cubicBezTo>
                      <a:pt x="128004" y="333878"/>
                      <a:pt x="130057" y="331556"/>
                      <a:pt x="132110" y="328966"/>
                    </a:cubicBezTo>
                    <a:cubicBezTo>
                      <a:pt x="134877" y="325484"/>
                      <a:pt x="137733" y="321912"/>
                      <a:pt x="140321" y="317983"/>
                    </a:cubicBezTo>
                    <a:cubicBezTo>
                      <a:pt x="150229" y="303428"/>
                      <a:pt x="158797" y="286015"/>
                      <a:pt x="166473" y="267173"/>
                    </a:cubicBezTo>
                    <a:cubicBezTo>
                      <a:pt x="167990" y="263512"/>
                      <a:pt x="169507" y="259583"/>
                      <a:pt x="170935" y="255743"/>
                    </a:cubicBezTo>
                    <a:cubicBezTo>
                      <a:pt x="187090" y="212255"/>
                      <a:pt x="198336" y="163678"/>
                      <a:pt x="208511" y="127245"/>
                    </a:cubicBezTo>
                    <a:cubicBezTo>
                      <a:pt x="236179" y="184841"/>
                      <a:pt x="268222" y="241188"/>
                      <a:pt x="315793" y="284139"/>
                    </a:cubicBezTo>
                    <a:cubicBezTo>
                      <a:pt x="316954" y="285479"/>
                      <a:pt x="318471" y="286640"/>
                      <a:pt x="319721" y="287890"/>
                    </a:cubicBezTo>
                    <a:cubicBezTo>
                      <a:pt x="321684" y="289497"/>
                      <a:pt x="323648" y="291283"/>
                      <a:pt x="325969" y="293248"/>
                    </a:cubicBezTo>
                    <a:cubicBezTo>
                      <a:pt x="362116" y="322984"/>
                      <a:pt x="433429" y="366471"/>
                      <a:pt x="474307" y="328074"/>
                    </a:cubicBezTo>
                    <a:cubicBezTo>
                      <a:pt x="478681" y="324055"/>
                      <a:pt x="481894" y="319769"/>
                      <a:pt x="484125" y="315304"/>
                    </a:cubicBezTo>
                    <a:cubicBezTo>
                      <a:pt x="486446" y="310929"/>
                      <a:pt x="487874" y="306285"/>
                      <a:pt x="488409" y="301374"/>
                    </a:cubicBezTo>
                    <a:cubicBezTo>
                      <a:pt x="493854" y="266459"/>
                      <a:pt x="462348" y="223239"/>
                      <a:pt x="440034" y="200825"/>
                    </a:cubicBezTo>
                    <a:cubicBezTo>
                      <a:pt x="439856" y="200558"/>
                      <a:pt x="439499" y="200200"/>
                      <a:pt x="439409" y="200111"/>
                    </a:cubicBezTo>
                    <a:cubicBezTo>
                      <a:pt x="438874" y="199665"/>
                      <a:pt x="438606" y="199218"/>
                      <a:pt x="438071" y="198772"/>
                    </a:cubicBezTo>
                    <a:cubicBezTo>
                      <a:pt x="421380" y="182520"/>
                      <a:pt x="403351" y="169304"/>
                      <a:pt x="384965" y="157338"/>
                    </a:cubicBezTo>
                    <a:lnTo>
                      <a:pt x="384786" y="157338"/>
                    </a:lnTo>
                    <a:cubicBezTo>
                      <a:pt x="380859" y="154838"/>
                      <a:pt x="377289" y="152337"/>
                      <a:pt x="373362" y="150105"/>
                    </a:cubicBezTo>
                    <a:cubicBezTo>
                      <a:pt x="308029" y="110278"/>
                      <a:pt x="238411" y="83400"/>
                      <a:pt x="198425" y="4730"/>
                    </a:cubicBezTo>
                    <a:cubicBezTo>
                      <a:pt x="193160" y="-5361"/>
                      <a:pt x="179593" y="2408"/>
                      <a:pt x="181021" y="12052"/>
                    </a:cubicBezTo>
                    <a:cubicBezTo>
                      <a:pt x="132914" y="86347"/>
                      <a:pt x="71953" y="150730"/>
                      <a:pt x="23132" y="223685"/>
                    </a:cubicBezTo>
                    <a:cubicBezTo>
                      <a:pt x="22686" y="224311"/>
                      <a:pt x="22418" y="224846"/>
                      <a:pt x="21972" y="225471"/>
                    </a:cubicBezTo>
                    <a:cubicBezTo>
                      <a:pt x="19830" y="228865"/>
                      <a:pt x="17598" y="232615"/>
                      <a:pt x="15635" y="236634"/>
                    </a:cubicBezTo>
                    <a:cubicBezTo>
                      <a:pt x="-1681" y="271638"/>
                      <a:pt x="-11498" y="328609"/>
                      <a:pt x="23935" y="35254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9" name="Google Shape;2219;p48"/>
              <p:cNvSpPr/>
              <p:nvPr/>
            </p:nvSpPr>
            <p:spPr>
              <a:xfrm>
                <a:off x="2851352" y="211507"/>
                <a:ext cx="449408" cy="370054"/>
              </a:xfrm>
              <a:custGeom>
                <a:avLst/>
                <a:gdLst/>
                <a:ahLst/>
                <a:cxnLst/>
                <a:rect l="l" t="t" r="r" b="b"/>
                <a:pathLst>
                  <a:path w="449408" h="370054" extrusionOk="0">
                    <a:moveTo>
                      <a:pt x="112" y="220243"/>
                    </a:moveTo>
                    <a:cubicBezTo>
                      <a:pt x="826" y="234709"/>
                      <a:pt x="4753" y="248014"/>
                      <a:pt x="13143" y="258551"/>
                    </a:cubicBezTo>
                    <a:cubicBezTo>
                      <a:pt x="34206" y="284983"/>
                      <a:pt x="68480" y="284894"/>
                      <a:pt x="99450" y="274178"/>
                    </a:cubicBezTo>
                    <a:cubicBezTo>
                      <a:pt x="101146" y="273642"/>
                      <a:pt x="102842" y="273017"/>
                      <a:pt x="104538" y="272303"/>
                    </a:cubicBezTo>
                    <a:cubicBezTo>
                      <a:pt x="121050" y="265963"/>
                      <a:pt x="136401" y="256765"/>
                      <a:pt x="147736" y="247389"/>
                    </a:cubicBezTo>
                    <a:cubicBezTo>
                      <a:pt x="186740" y="214974"/>
                      <a:pt x="219228" y="162735"/>
                      <a:pt x="228779" y="110675"/>
                    </a:cubicBezTo>
                    <a:cubicBezTo>
                      <a:pt x="231367" y="189703"/>
                      <a:pt x="253859" y="261855"/>
                      <a:pt x="305358" y="321148"/>
                    </a:cubicBezTo>
                    <a:cubicBezTo>
                      <a:pt x="309196" y="325524"/>
                      <a:pt x="313569" y="329988"/>
                      <a:pt x="318300" y="334453"/>
                    </a:cubicBezTo>
                    <a:cubicBezTo>
                      <a:pt x="320620" y="336686"/>
                      <a:pt x="323119" y="338740"/>
                      <a:pt x="325708" y="340972"/>
                    </a:cubicBezTo>
                    <a:cubicBezTo>
                      <a:pt x="353465" y="364100"/>
                      <a:pt x="392112" y="381423"/>
                      <a:pt x="423797" y="360974"/>
                    </a:cubicBezTo>
                    <a:cubicBezTo>
                      <a:pt x="434418" y="354099"/>
                      <a:pt x="441291" y="346062"/>
                      <a:pt x="445039" y="337043"/>
                    </a:cubicBezTo>
                    <a:cubicBezTo>
                      <a:pt x="446646" y="334007"/>
                      <a:pt x="447538" y="330971"/>
                      <a:pt x="447985" y="327756"/>
                    </a:cubicBezTo>
                    <a:cubicBezTo>
                      <a:pt x="454232" y="300521"/>
                      <a:pt x="438881" y="268284"/>
                      <a:pt x="422190" y="244263"/>
                    </a:cubicBezTo>
                    <a:cubicBezTo>
                      <a:pt x="420673" y="241942"/>
                      <a:pt x="418977" y="239888"/>
                      <a:pt x="417460" y="237745"/>
                    </a:cubicBezTo>
                    <a:cubicBezTo>
                      <a:pt x="416121" y="235959"/>
                      <a:pt x="414782" y="234084"/>
                      <a:pt x="413444" y="232476"/>
                    </a:cubicBezTo>
                    <a:cubicBezTo>
                      <a:pt x="400859" y="216581"/>
                      <a:pt x="387471" y="201401"/>
                      <a:pt x="373904" y="186756"/>
                    </a:cubicBezTo>
                    <a:cubicBezTo>
                      <a:pt x="372209" y="184792"/>
                      <a:pt x="370424" y="182827"/>
                      <a:pt x="368728" y="180863"/>
                    </a:cubicBezTo>
                    <a:cubicBezTo>
                      <a:pt x="325975" y="133893"/>
                      <a:pt x="283669" y="88351"/>
                      <a:pt x="263855" y="24415"/>
                    </a:cubicBezTo>
                    <a:cubicBezTo>
                      <a:pt x="260106" y="12359"/>
                      <a:pt x="241363" y="18521"/>
                      <a:pt x="245112" y="30576"/>
                    </a:cubicBezTo>
                    <a:cubicBezTo>
                      <a:pt x="245290" y="31380"/>
                      <a:pt x="245647" y="32005"/>
                      <a:pt x="245826" y="32541"/>
                    </a:cubicBezTo>
                    <a:cubicBezTo>
                      <a:pt x="241899" y="29147"/>
                      <a:pt x="237168" y="26736"/>
                      <a:pt x="231902" y="25575"/>
                    </a:cubicBezTo>
                    <a:cubicBezTo>
                      <a:pt x="237257" y="23522"/>
                      <a:pt x="242345" y="21557"/>
                      <a:pt x="247343" y="19414"/>
                    </a:cubicBezTo>
                    <a:cubicBezTo>
                      <a:pt x="258857" y="14592"/>
                      <a:pt x="252698" y="-4160"/>
                      <a:pt x="241006" y="840"/>
                    </a:cubicBezTo>
                    <a:cubicBezTo>
                      <a:pt x="182992" y="25397"/>
                      <a:pt x="103288" y="45846"/>
                      <a:pt x="53931" y="91834"/>
                    </a:cubicBezTo>
                    <a:cubicBezTo>
                      <a:pt x="53753" y="91834"/>
                      <a:pt x="53753" y="91834"/>
                      <a:pt x="53753" y="91834"/>
                    </a:cubicBezTo>
                    <a:cubicBezTo>
                      <a:pt x="52682" y="92816"/>
                      <a:pt x="51789" y="93709"/>
                      <a:pt x="50897" y="94691"/>
                    </a:cubicBezTo>
                    <a:cubicBezTo>
                      <a:pt x="43578" y="101656"/>
                      <a:pt x="37062" y="109425"/>
                      <a:pt x="31350" y="117908"/>
                    </a:cubicBezTo>
                    <a:cubicBezTo>
                      <a:pt x="26709" y="124963"/>
                      <a:pt x="21800" y="133535"/>
                      <a:pt x="17427" y="143179"/>
                    </a:cubicBezTo>
                    <a:cubicBezTo>
                      <a:pt x="16713" y="144608"/>
                      <a:pt x="15999" y="146216"/>
                      <a:pt x="15463" y="147644"/>
                    </a:cubicBezTo>
                    <a:cubicBezTo>
                      <a:pt x="7430" y="166039"/>
                      <a:pt x="1183" y="187292"/>
                      <a:pt x="22" y="207473"/>
                    </a:cubicBezTo>
                    <a:cubicBezTo>
                      <a:pt x="22" y="211938"/>
                      <a:pt x="-67" y="216135"/>
                      <a:pt x="112" y="2202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0" name="Google Shape;2220;p48"/>
              <p:cNvSpPr/>
              <p:nvPr/>
            </p:nvSpPr>
            <p:spPr>
              <a:xfrm>
                <a:off x="2967250" y="-107906"/>
                <a:ext cx="376796" cy="394349"/>
              </a:xfrm>
              <a:custGeom>
                <a:avLst/>
                <a:gdLst/>
                <a:ahLst/>
                <a:cxnLst/>
                <a:rect l="l" t="t" r="r" b="b"/>
                <a:pathLst>
                  <a:path w="376796" h="394349" extrusionOk="0">
                    <a:moveTo>
                      <a:pt x="2921" y="208633"/>
                    </a:moveTo>
                    <a:cubicBezTo>
                      <a:pt x="5955" y="216045"/>
                      <a:pt x="9883" y="221938"/>
                      <a:pt x="14881" y="226135"/>
                    </a:cubicBezTo>
                    <a:cubicBezTo>
                      <a:pt x="14881" y="226135"/>
                      <a:pt x="14881" y="226135"/>
                      <a:pt x="14881" y="226314"/>
                    </a:cubicBezTo>
                    <a:cubicBezTo>
                      <a:pt x="18362" y="229618"/>
                      <a:pt x="22289" y="231940"/>
                      <a:pt x="26395" y="233547"/>
                    </a:cubicBezTo>
                    <a:cubicBezTo>
                      <a:pt x="38265" y="238280"/>
                      <a:pt x="52367" y="237655"/>
                      <a:pt x="66023" y="234261"/>
                    </a:cubicBezTo>
                    <a:cubicBezTo>
                      <a:pt x="70218" y="233279"/>
                      <a:pt x="74413" y="232118"/>
                      <a:pt x="78429" y="230600"/>
                    </a:cubicBezTo>
                    <a:cubicBezTo>
                      <a:pt x="87087" y="227475"/>
                      <a:pt x="95387" y="223456"/>
                      <a:pt x="102349" y="219259"/>
                    </a:cubicBezTo>
                    <a:cubicBezTo>
                      <a:pt x="106276" y="216848"/>
                      <a:pt x="110293" y="214259"/>
                      <a:pt x="114220" y="211580"/>
                    </a:cubicBezTo>
                    <a:cubicBezTo>
                      <a:pt x="120021" y="208008"/>
                      <a:pt x="125644" y="203722"/>
                      <a:pt x="130999" y="199525"/>
                    </a:cubicBezTo>
                    <a:cubicBezTo>
                      <a:pt x="145369" y="188184"/>
                      <a:pt x="158489" y="175415"/>
                      <a:pt x="170539" y="161752"/>
                    </a:cubicBezTo>
                    <a:cubicBezTo>
                      <a:pt x="174555" y="223367"/>
                      <a:pt x="184284" y="285964"/>
                      <a:pt x="222484" y="336328"/>
                    </a:cubicBezTo>
                    <a:cubicBezTo>
                      <a:pt x="224358" y="338739"/>
                      <a:pt x="226233" y="340971"/>
                      <a:pt x="228196" y="343382"/>
                    </a:cubicBezTo>
                    <a:cubicBezTo>
                      <a:pt x="231677" y="347490"/>
                      <a:pt x="235426" y="351508"/>
                      <a:pt x="239531" y="355526"/>
                    </a:cubicBezTo>
                    <a:cubicBezTo>
                      <a:pt x="265593" y="381244"/>
                      <a:pt x="302812" y="402675"/>
                      <a:pt x="338067" y="391156"/>
                    </a:cubicBezTo>
                    <a:cubicBezTo>
                      <a:pt x="340834" y="390263"/>
                      <a:pt x="343422" y="389102"/>
                      <a:pt x="345921" y="388031"/>
                    </a:cubicBezTo>
                    <a:cubicBezTo>
                      <a:pt x="351723" y="385173"/>
                      <a:pt x="356453" y="381780"/>
                      <a:pt x="360470" y="377851"/>
                    </a:cubicBezTo>
                    <a:cubicBezTo>
                      <a:pt x="375107" y="363117"/>
                      <a:pt x="378499" y="341150"/>
                      <a:pt x="376089" y="319272"/>
                    </a:cubicBezTo>
                    <a:cubicBezTo>
                      <a:pt x="375821" y="316414"/>
                      <a:pt x="375286" y="313468"/>
                      <a:pt x="374661" y="310699"/>
                    </a:cubicBezTo>
                    <a:cubicBezTo>
                      <a:pt x="373947" y="306770"/>
                      <a:pt x="373144" y="302931"/>
                      <a:pt x="372162" y="299180"/>
                    </a:cubicBezTo>
                    <a:cubicBezTo>
                      <a:pt x="365646" y="274623"/>
                      <a:pt x="357078" y="251228"/>
                      <a:pt x="347349" y="228100"/>
                    </a:cubicBezTo>
                    <a:cubicBezTo>
                      <a:pt x="346100" y="225332"/>
                      <a:pt x="344850" y="222742"/>
                      <a:pt x="343779" y="219974"/>
                    </a:cubicBezTo>
                    <a:cubicBezTo>
                      <a:pt x="315307" y="154430"/>
                      <a:pt x="279874" y="91922"/>
                      <a:pt x="266575" y="19324"/>
                    </a:cubicBezTo>
                    <a:cubicBezTo>
                      <a:pt x="265861" y="14770"/>
                      <a:pt x="262737" y="12091"/>
                      <a:pt x="259256" y="11019"/>
                    </a:cubicBezTo>
                    <a:cubicBezTo>
                      <a:pt x="259703" y="4411"/>
                      <a:pt x="254615" y="-2554"/>
                      <a:pt x="247118" y="929"/>
                    </a:cubicBezTo>
                    <a:cubicBezTo>
                      <a:pt x="195886" y="24592"/>
                      <a:pt x="130375" y="44505"/>
                      <a:pt x="81018" y="77456"/>
                    </a:cubicBezTo>
                    <a:cubicBezTo>
                      <a:pt x="78251" y="79153"/>
                      <a:pt x="75395" y="81206"/>
                      <a:pt x="72806" y="83260"/>
                    </a:cubicBezTo>
                    <a:cubicBezTo>
                      <a:pt x="67808" y="86654"/>
                      <a:pt x="62988" y="90583"/>
                      <a:pt x="58436" y="94422"/>
                    </a:cubicBezTo>
                    <a:cubicBezTo>
                      <a:pt x="32642" y="116747"/>
                      <a:pt x="-11806" y="171664"/>
                      <a:pt x="2921" y="20863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1" name="Google Shape;2221;p48"/>
              <p:cNvSpPr/>
              <p:nvPr/>
            </p:nvSpPr>
            <p:spPr>
              <a:xfrm>
                <a:off x="3179589" y="-15597"/>
                <a:ext cx="163838" cy="295810"/>
              </a:xfrm>
              <a:custGeom>
                <a:avLst/>
                <a:gdLst/>
                <a:ahLst/>
                <a:cxnLst/>
                <a:rect l="l" t="t" r="r" b="b"/>
                <a:pathLst>
                  <a:path w="163838" h="295810" extrusionOk="0">
                    <a:moveTo>
                      <a:pt x="28620" y="225445"/>
                    </a:moveTo>
                    <a:cubicBezTo>
                      <a:pt x="24604" y="233482"/>
                      <a:pt x="18981" y="242144"/>
                      <a:pt x="15857" y="251163"/>
                    </a:cubicBezTo>
                    <a:cubicBezTo>
                      <a:pt x="19338" y="255270"/>
                      <a:pt x="23086" y="259289"/>
                      <a:pt x="27192" y="263307"/>
                    </a:cubicBezTo>
                    <a:cubicBezTo>
                      <a:pt x="35403" y="252681"/>
                      <a:pt x="39152" y="235893"/>
                      <a:pt x="43704" y="223927"/>
                    </a:cubicBezTo>
                    <a:cubicBezTo>
                      <a:pt x="46203" y="217498"/>
                      <a:pt x="49595" y="210890"/>
                      <a:pt x="51469" y="204014"/>
                    </a:cubicBezTo>
                    <a:cubicBezTo>
                      <a:pt x="73158" y="239822"/>
                      <a:pt x="101094" y="271790"/>
                      <a:pt x="133671" y="295811"/>
                    </a:cubicBezTo>
                    <a:cubicBezTo>
                      <a:pt x="139473" y="292954"/>
                      <a:pt x="144203" y="289560"/>
                      <a:pt x="148220" y="285631"/>
                    </a:cubicBezTo>
                    <a:cubicBezTo>
                      <a:pt x="127602" y="267236"/>
                      <a:pt x="109127" y="248216"/>
                      <a:pt x="92883" y="228303"/>
                    </a:cubicBezTo>
                    <a:cubicBezTo>
                      <a:pt x="115731" y="231785"/>
                      <a:pt x="140811" y="230356"/>
                      <a:pt x="163839" y="227052"/>
                    </a:cubicBezTo>
                    <a:cubicBezTo>
                      <a:pt x="163571" y="224195"/>
                      <a:pt x="163036" y="221248"/>
                      <a:pt x="162411" y="218480"/>
                    </a:cubicBezTo>
                    <a:cubicBezTo>
                      <a:pt x="136349" y="215801"/>
                      <a:pt x="108591" y="213747"/>
                      <a:pt x="83422" y="216605"/>
                    </a:cubicBezTo>
                    <a:cubicBezTo>
                      <a:pt x="65214" y="192852"/>
                      <a:pt x="50219" y="167402"/>
                      <a:pt x="37902" y="139988"/>
                    </a:cubicBezTo>
                    <a:cubicBezTo>
                      <a:pt x="70480" y="140345"/>
                      <a:pt x="102968" y="139363"/>
                      <a:pt x="135189" y="135791"/>
                    </a:cubicBezTo>
                    <a:cubicBezTo>
                      <a:pt x="133939" y="133023"/>
                      <a:pt x="132689" y="130433"/>
                      <a:pt x="131618" y="127665"/>
                    </a:cubicBezTo>
                    <a:cubicBezTo>
                      <a:pt x="98863" y="129094"/>
                      <a:pt x="66017" y="129719"/>
                      <a:pt x="32904" y="128290"/>
                    </a:cubicBezTo>
                    <a:cubicBezTo>
                      <a:pt x="17374" y="90250"/>
                      <a:pt x="7199" y="48280"/>
                      <a:pt x="2648" y="685"/>
                    </a:cubicBezTo>
                    <a:cubicBezTo>
                      <a:pt x="2648" y="-119"/>
                      <a:pt x="1219" y="-297"/>
                      <a:pt x="1219" y="596"/>
                    </a:cubicBezTo>
                    <a:cubicBezTo>
                      <a:pt x="-4850" y="64532"/>
                      <a:pt x="12019" y="134094"/>
                      <a:pt x="45489" y="193745"/>
                    </a:cubicBezTo>
                    <a:cubicBezTo>
                      <a:pt x="38617" y="203567"/>
                      <a:pt x="33886" y="214819"/>
                      <a:pt x="28620" y="22544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2" name="Google Shape;2222;p48"/>
              <p:cNvSpPr/>
              <p:nvPr/>
            </p:nvSpPr>
            <p:spPr>
              <a:xfrm>
                <a:off x="2982041" y="-46077"/>
                <a:ext cx="204337" cy="172521"/>
              </a:xfrm>
              <a:custGeom>
                <a:avLst/>
                <a:gdLst/>
                <a:ahLst/>
                <a:cxnLst/>
                <a:rect l="l" t="t" r="r" b="b"/>
                <a:pathLst>
                  <a:path w="204337" h="172521" extrusionOk="0">
                    <a:moveTo>
                      <a:pt x="0" y="164306"/>
                    </a:moveTo>
                    <a:cubicBezTo>
                      <a:pt x="0" y="164306"/>
                      <a:pt x="0" y="164306"/>
                      <a:pt x="0" y="164485"/>
                    </a:cubicBezTo>
                    <a:cubicBezTo>
                      <a:pt x="3481" y="167789"/>
                      <a:pt x="7408" y="170111"/>
                      <a:pt x="11514" y="171718"/>
                    </a:cubicBezTo>
                    <a:cubicBezTo>
                      <a:pt x="27669" y="149304"/>
                      <a:pt x="44180" y="128588"/>
                      <a:pt x="61228" y="109478"/>
                    </a:cubicBezTo>
                    <a:cubicBezTo>
                      <a:pt x="55426" y="128230"/>
                      <a:pt x="49268" y="151983"/>
                      <a:pt x="51142" y="172522"/>
                    </a:cubicBezTo>
                    <a:cubicBezTo>
                      <a:pt x="55337" y="171539"/>
                      <a:pt x="59532" y="170378"/>
                      <a:pt x="63549" y="168860"/>
                    </a:cubicBezTo>
                    <a:cubicBezTo>
                      <a:pt x="63549" y="162878"/>
                      <a:pt x="63191" y="156805"/>
                      <a:pt x="63370" y="150912"/>
                    </a:cubicBezTo>
                    <a:cubicBezTo>
                      <a:pt x="63816" y="135910"/>
                      <a:pt x="65423" y="120551"/>
                      <a:pt x="67476" y="105728"/>
                    </a:cubicBezTo>
                    <a:cubicBezTo>
                      <a:pt x="67565" y="104656"/>
                      <a:pt x="67208" y="104031"/>
                      <a:pt x="66583" y="103584"/>
                    </a:cubicBezTo>
                    <a:cubicBezTo>
                      <a:pt x="75955" y="93494"/>
                      <a:pt x="85505" y="83850"/>
                      <a:pt x="95412" y="74652"/>
                    </a:cubicBezTo>
                    <a:cubicBezTo>
                      <a:pt x="94966" y="86350"/>
                      <a:pt x="95501" y="98048"/>
                      <a:pt x="95858" y="109746"/>
                    </a:cubicBezTo>
                    <a:cubicBezTo>
                      <a:pt x="96394" y="123051"/>
                      <a:pt x="96483" y="136803"/>
                      <a:pt x="99339" y="149840"/>
                    </a:cubicBezTo>
                    <a:cubicBezTo>
                      <a:pt x="105141" y="146268"/>
                      <a:pt x="110763" y="141982"/>
                      <a:pt x="116119" y="137785"/>
                    </a:cubicBezTo>
                    <a:cubicBezTo>
                      <a:pt x="115583" y="128052"/>
                      <a:pt x="114155" y="118408"/>
                      <a:pt x="112906" y="108853"/>
                    </a:cubicBezTo>
                    <a:cubicBezTo>
                      <a:pt x="111031" y="94655"/>
                      <a:pt x="109335" y="79742"/>
                      <a:pt x="105319" y="65990"/>
                    </a:cubicBezTo>
                    <a:cubicBezTo>
                      <a:pt x="134059" y="41077"/>
                      <a:pt x="165922" y="19377"/>
                      <a:pt x="204212" y="804"/>
                    </a:cubicBezTo>
                    <a:cubicBezTo>
                      <a:pt x="204479" y="625"/>
                      <a:pt x="204301" y="0"/>
                      <a:pt x="203855" y="0"/>
                    </a:cubicBezTo>
                    <a:cubicBezTo>
                      <a:pt x="176811" y="8662"/>
                      <a:pt x="149589" y="21074"/>
                      <a:pt x="123705" y="36969"/>
                    </a:cubicBezTo>
                    <a:cubicBezTo>
                      <a:pt x="104605" y="29914"/>
                      <a:pt x="85505" y="21967"/>
                      <a:pt x="66137" y="15716"/>
                    </a:cubicBezTo>
                    <a:cubicBezTo>
                      <a:pt x="63370" y="17413"/>
                      <a:pt x="60514" y="19467"/>
                      <a:pt x="57926" y="21521"/>
                    </a:cubicBezTo>
                    <a:cubicBezTo>
                      <a:pt x="76758" y="30093"/>
                      <a:pt x="98000" y="35808"/>
                      <a:pt x="118350" y="40184"/>
                    </a:cubicBezTo>
                    <a:cubicBezTo>
                      <a:pt x="69171" y="71438"/>
                      <a:pt x="25527" y="114121"/>
                      <a:pt x="0" y="16430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3" name="Google Shape;2223;p48"/>
              <p:cNvSpPr/>
              <p:nvPr/>
            </p:nvSpPr>
            <p:spPr>
              <a:xfrm>
                <a:off x="3083438" y="290232"/>
                <a:ext cx="215899" cy="262247"/>
              </a:xfrm>
              <a:custGeom>
                <a:avLst/>
                <a:gdLst/>
                <a:ahLst/>
                <a:cxnLst/>
                <a:rect l="l" t="t" r="r" b="b"/>
                <a:pathLst>
                  <a:path w="215899" h="262247" extrusionOk="0">
                    <a:moveTo>
                      <a:pt x="96746" y="170718"/>
                    </a:moveTo>
                    <a:cubicBezTo>
                      <a:pt x="99780" y="199204"/>
                      <a:pt x="94247" y="227779"/>
                      <a:pt x="86303" y="255729"/>
                    </a:cubicBezTo>
                    <a:cubicBezTo>
                      <a:pt x="88624" y="257961"/>
                      <a:pt x="91123" y="260015"/>
                      <a:pt x="93711" y="262247"/>
                    </a:cubicBezTo>
                    <a:cubicBezTo>
                      <a:pt x="103083" y="236441"/>
                      <a:pt x="108617" y="207955"/>
                      <a:pt x="108349" y="182148"/>
                    </a:cubicBezTo>
                    <a:cubicBezTo>
                      <a:pt x="139498" y="211795"/>
                      <a:pt x="175200" y="237155"/>
                      <a:pt x="212954" y="258318"/>
                    </a:cubicBezTo>
                    <a:cubicBezTo>
                      <a:pt x="214560" y="255282"/>
                      <a:pt x="215453" y="252246"/>
                      <a:pt x="215899" y="249032"/>
                    </a:cubicBezTo>
                    <a:cubicBezTo>
                      <a:pt x="176360" y="226261"/>
                      <a:pt x="139320" y="198311"/>
                      <a:pt x="107099" y="165718"/>
                    </a:cubicBezTo>
                    <a:cubicBezTo>
                      <a:pt x="106385" y="163842"/>
                      <a:pt x="105046" y="162681"/>
                      <a:pt x="103261" y="162324"/>
                    </a:cubicBezTo>
                    <a:cubicBezTo>
                      <a:pt x="103083" y="162056"/>
                      <a:pt x="102904" y="161878"/>
                      <a:pt x="102726" y="161699"/>
                    </a:cubicBezTo>
                    <a:cubicBezTo>
                      <a:pt x="131019" y="165360"/>
                      <a:pt x="161097" y="167950"/>
                      <a:pt x="190016" y="165628"/>
                    </a:cubicBezTo>
                    <a:cubicBezTo>
                      <a:pt x="188498" y="163307"/>
                      <a:pt x="186802" y="161253"/>
                      <a:pt x="185285" y="159110"/>
                    </a:cubicBezTo>
                    <a:cubicBezTo>
                      <a:pt x="155742" y="159288"/>
                      <a:pt x="126646" y="159467"/>
                      <a:pt x="96746" y="155448"/>
                    </a:cubicBezTo>
                    <a:cubicBezTo>
                      <a:pt x="82555" y="140268"/>
                      <a:pt x="69613" y="124284"/>
                      <a:pt x="57742" y="107496"/>
                    </a:cubicBezTo>
                    <a:cubicBezTo>
                      <a:pt x="85678" y="109818"/>
                      <a:pt x="113793" y="109550"/>
                      <a:pt x="141730" y="108121"/>
                    </a:cubicBezTo>
                    <a:cubicBezTo>
                      <a:pt x="140034" y="106157"/>
                      <a:pt x="138249" y="104192"/>
                      <a:pt x="136553" y="102227"/>
                    </a:cubicBezTo>
                    <a:cubicBezTo>
                      <a:pt x="108706" y="101602"/>
                      <a:pt x="80948" y="100709"/>
                      <a:pt x="53190" y="100977"/>
                    </a:cubicBezTo>
                    <a:cubicBezTo>
                      <a:pt x="32394" y="70438"/>
                      <a:pt x="15704" y="37130"/>
                      <a:pt x="4280" y="1411"/>
                    </a:cubicBezTo>
                    <a:cubicBezTo>
                      <a:pt x="3387" y="-1178"/>
                      <a:pt x="-630" y="72"/>
                      <a:pt x="85" y="2929"/>
                    </a:cubicBezTo>
                    <a:cubicBezTo>
                      <a:pt x="16061" y="68384"/>
                      <a:pt x="51048" y="124284"/>
                      <a:pt x="96746" y="17071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4" name="Google Shape;2224;p48"/>
              <p:cNvSpPr/>
              <p:nvPr/>
            </p:nvSpPr>
            <p:spPr>
              <a:xfrm>
                <a:off x="2851371" y="270384"/>
                <a:ext cx="212699" cy="161366"/>
              </a:xfrm>
              <a:custGeom>
                <a:avLst/>
                <a:gdLst/>
                <a:ahLst/>
                <a:cxnLst/>
                <a:rect l="l" t="t" r="r" b="b"/>
                <a:pathLst>
                  <a:path w="212699" h="161366" extrusionOk="0">
                    <a:moveTo>
                      <a:pt x="93" y="161366"/>
                    </a:moveTo>
                    <a:cubicBezTo>
                      <a:pt x="21960" y="133774"/>
                      <a:pt x="45880" y="111003"/>
                      <a:pt x="81403" y="90375"/>
                    </a:cubicBezTo>
                    <a:cubicBezTo>
                      <a:pt x="86133" y="87607"/>
                      <a:pt x="91042" y="84839"/>
                      <a:pt x="95773" y="81892"/>
                    </a:cubicBezTo>
                    <a:cubicBezTo>
                      <a:pt x="96040" y="81713"/>
                      <a:pt x="96397" y="81535"/>
                      <a:pt x="96844" y="81356"/>
                    </a:cubicBezTo>
                    <a:cubicBezTo>
                      <a:pt x="136918" y="57246"/>
                      <a:pt x="176368" y="30636"/>
                      <a:pt x="212426" y="989"/>
                    </a:cubicBezTo>
                    <a:cubicBezTo>
                      <a:pt x="213051" y="453"/>
                      <a:pt x="212516" y="-261"/>
                      <a:pt x="211712" y="96"/>
                    </a:cubicBezTo>
                    <a:cubicBezTo>
                      <a:pt x="186454" y="13848"/>
                      <a:pt x="161195" y="29296"/>
                      <a:pt x="136115" y="45638"/>
                    </a:cubicBezTo>
                    <a:cubicBezTo>
                      <a:pt x="121924" y="41976"/>
                      <a:pt x="107286" y="39297"/>
                      <a:pt x="92916" y="36708"/>
                    </a:cubicBezTo>
                    <a:cubicBezTo>
                      <a:pt x="80064" y="34386"/>
                      <a:pt x="66854" y="34118"/>
                      <a:pt x="54091" y="33047"/>
                    </a:cubicBezTo>
                    <a:cubicBezTo>
                      <a:pt x="53913" y="33047"/>
                      <a:pt x="53913" y="33047"/>
                      <a:pt x="53913" y="33047"/>
                    </a:cubicBezTo>
                    <a:cubicBezTo>
                      <a:pt x="52842" y="34029"/>
                      <a:pt x="51949" y="34922"/>
                      <a:pt x="51057" y="35904"/>
                    </a:cubicBezTo>
                    <a:cubicBezTo>
                      <a:pt x="66676" y="40101"/>
                      <a:pt x="81938" y="45459"/>
                      <a:pt x="98093" y="48406"/>
                    </a:cubicBezTo>
                    <a:cubicBezTo>
                      <a:pt x="106483" y="50013"/>
                      <a:pt x="115587" y="52513"/>
                      <a:pt x="124423" y="53138"/>
                    </a:cubicBezTo>
                    <a:cubicBezTo>
                      <a:pt x="105858" y="65283"/>
                      <a:pt x="87829" y="78052"/>
                      <a:pt x="70157" y="90911"/>
                    </a:cubicBezTo>
                    <a:cubicBezTo>
                      <a:pt x="52574" y="89036"/>
                      <a:pt x="35169" y="86446"/>
                      <a:pt x="17587" y="84392"/>
                    </a:cubicBezTo>
                    <a:cubicBezTo>
                      <a:pt x="16872" y="85821"/>
                      <a:pt x="16158" y="87428"/>
                      <a:pt x="15623" y="88857"/>
                    </a:cubicBezTo>
                    <a:cubicBezTo>
                      <a:pt x="33206" y="91268"/>
                      <a:pt x="51146" y="91893"/>
                      <a:pt x="68461" y="92072"/>
                    </a:cubicBezTo>
                    <a:cubicBezTo>
                      <a:pt x="59536" y="98501"/>
                      <a:pt x="50432" y="105109"/>
                      <a:pt x="41863" y="111717"/>
                    </a:cubicBezTo>
                    <a:cubicBezTo>
                      <a:pt x="27226" y="122701"/>
                      <a:pt x="13035" y="134934"/>
                      <a:pt x="271" y="148686"/>
                    </a:cubicBezTo>
                    <a:cubicBezTo>
                      <a:pt x="4" y="153062"/>
                      <a:pt x="-86" y="157259"/>
                      <a:pt x="93" y="16136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5" name="Google Shape;2225;p48"/>
              <p:cNvSpPr/>
              <p:nvPr/>
            </p:nvSpPr>
            <p:spPr>
              <a:xfrm>
                <a:off x="2938322" y="351718"/>
                <a:ext cx="17657" cy="133966"/>
              </a:xfrm>
              <a:custGeom>
                <a:avLst/>
                <a:gdLst/>
                <a:ahLst/>
                <a:cxnLst/>
                <a:rect l="l" t="t" r="r" b="b"/>
                <a:pathLst>
                  <a:path w="17657" h="133966" extrusionOk="0">
                    <a:moveTo>
                      <a:pt x="12570" y="133967"/>
                    </a:moveTo>
                    <a:cubicBezTo>
                      <a:pt x="14266" y="133431"/>
                      <a:pt x="15961" y="132806"/>
                      <a:pt x="17657" y="132092"/>
                    </a:cubicBezTo>
                    <a:cubicBezTo>
                      <a:pt x="15872" y="88247"/>
                      <a:pt x="12748" y="44581"/>
                      <a:pt x="10785" y="736"/>
                    </a:cubicBezTo>
                    <a:cubicBezTo>
                      <a:pt x="10785" y="111"/>
                      <a:pt x="10428" y="-68"/>
                      <a:pt x="9981" y="22"/>
                    </a:cubicBezTo>
                    <a:cubicBezTo>
                      <a:pt x="9535" y="200"/>
                      <a:pt x="9178" y="379"/>
                      <a:pt x="8910" y="557"/>
                    </a:cubicBezTo>
                    <a:cubicBezTo>
                      <a:pt x="-3853" y="42795"/>
                      <a:pt x="-3139" y="92444"/>
                      <a:pt x="12570" y="13396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6" name="Google Shape;2226;p48"/>
              <p:cNvSpPr/>
              <p:nvPr/>
            </p:nvSpPr>
            <p:spPr>
              <a:xfrm>
                <a:off x="2859586" y="636601"/>
                <a:ext cx="158403" cy="268154"/>
              </a:xfrm>
              <a:custGeom>
                <a:avLst/>
                <a:gdLst/>
                <a:ahLst/>
                <a:cxnLst/>
                <a:rect l="l" t="t" r="r" b="b"/>
                <a:pathLst>
                  <a:path w="158403" h="268154" extrusionOk="0">
                    <a:moveTo>
                      <a:pt x="56140" y="139388"/>
                    </a:moveTo>
                    <a:cubicBezTo>
                      <a:pt x="36951" y="178500"/>
                      <a:pt x="23117" y="219845"/>
                      <a:pt x="16244" y="263154"/>
                    </a:cubicBezTo>
                    <a:cubicBezTo>
                      <a:pt x="16244" y="263154"/>
                      <a:pt x="16244" y="263154"/>
                      <a:pt x="16244" y="263332"/>
                    </a:cubicBezTo>
                    <a:cubicBezTo>
                      <a:pt x="21867" y="265833"/>
                      <a:pt x="28293" y="267440"/>
                      <a:pt x="34719" y="268154"/>
                    </a:cubicBezTo>
                    <a:cubicBezTo>
                      <a:pt x="42841" y="234221"/>
                      <a:pt x="52481" y="201271"/>
                      <a:pt x="64262" y="169392"/>
                    </a:cubicBezTo>
                    <a:cubicBezTo>
                      <a:pt x="68814" y="184215"/>
                      <a:pt x="77382" y="197342"/>
                      <a:pt x="88985" y="209308"/>
                    </a:cubicBezTo>
                    <a:cubicBezTo>
                      <a:pt x="97464" y="218148"/>
                      <a:pt x="106747" y="226988"/>
                      <a:pt x="116475" y="235204"/>
                    </a:cubicBezTo>
                    <a:cubicBezTo>
                      <a:pt x="119242" y="231721"/>
                      <a:pt x="122098" y="228149"/>
                      <a:pt x="124687" y="224220"/>
                    </a:cubicBezTo>
                    <a:cubicBezTo>
                      <a:pt x="118171" y="219220"/>
                      <a:pt x="111567" y="213773"/>
                      <a:pt x="105408" y="207879"/>
                    </a:cubicBezTo>
                    <a:cubicBezTo>
                      <a:pt x="88985" y="192252"/>
                      <a:pt x="80060" y="174928"/>
                      <a:pt x="69082" y="156623"/>
                    </a:cubicBezTo>
                    <a:cubicBezTo>
                      <a:pt x="76311" y="138495"/>
                      <a:pt x="84166" y="120725"/>
                      <a:pt x="93002" y="103402"/>
                    </a:cubicBezTo>
                    <a:cubicBezTo>
                      <a:pt x="103266" y="131977"/>
                      <a:pt x="124776" y="157248"/>
                      <a:pt x="150749" y="173410"/>
                    </a:cubicBezTo>
                    <a:cubicBezTo>
                      <a:pt x="152266" y="169749"/>
                      <a:pt x="153783" y="165820"/>
                      <a:pt x="155211" y="161980"/>
                    </a:cubicBezTo>
                    <a:cubicBezTo>
                      <a:pt x="132809" y="143049"/>
                      <a:pt x="113798" y="122333"/>
                      <a:pt x="95412" y="98669"/>
                    </a:cubicBezTo>
                    <a:cubicBezTo>
                      <a:pt x="112370" y="65718"/>
                      <a:pt x="132898" y="34197"/>
                      <a:pt x="157710" y="4282"/>
                    </a:cubicBezTo>
                    <a:cubicBezTo>
                      <a:pt x="159942" y="1692"/>
                      <a:pt x="156282" y="-1612"/>
                      <a:pt x="153873" y="889"/>
                    </a:cubicBezTo>
                    <a:cubicBezTo>
                      <a:pt x="116475" y="40447"/>
                      <a:pt x="83719" y="85006"/>
                      <a:pt x="59086" y="133316"/>
                    </a:cubicBezTo>
                    <a:cubicBezTo>
                      <a:pt x="41860" y="131887"/>
                      <a:pt x="24098" y="131709"/>
                      <a:pt x="6337" y="131709"/>
                    </a:cubicBezTo>
                    <a:cubicBezTo>
                      <a:pt x="4195" y="135102"/>
                      <a:pt x="1963" y="138852"/>
                      <a:pt x="0" y="142871"/>
                    </a:cubicBezTo>
                    <a:cubicBezTo>
                      <a:pt x="19189" y="143674"/>
                      <a:pt x="38289" y="142692"/>
                      <a:pt x="56140" y="13938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7" name="Google Shape;2227;p48"/>
              <p:cNvSpPr/>
              <p:nvPr/>
            </p:nvSpPr>
            <p:spPr>
              <a:xfrm>
                <a:off x="3050149" y="623080"/>
                <a:ext cx="282389" cy="235151"/>
              </a:xfrm>
              <a:custGeom>
                <a:avLst/>
                <a:gdLst/>
                <a:ahLst/>
                <a:cxnLst/>
                <a:rect l="l" t="t" r="r" b="b"/>
                <a:pathLst>
                  <a:path w="282389" h="235151" extrusionOk="0">
                    <a:moveTo>
                      <a:pt x="128071" y="130138"/>
                    </a:moveTo>
                    <a:cubicBezTo>
                      <a:pt x="121912" y="146837"/>
                      <a:pt x="117093" y="163446"/>
                      <a:pt x="113790" y="180948"/>
                    </a:cubicBezTo>
                    <a:cubicBezTo>
                      <a:pt x="112273" y="188449"/>
                      <a:pt x="110667" y="196218"/>
                      <a:pt x="109685" y="203987"/>
                    </a:cubicBezTo>
                    <a:cubicBezTo>
                      <a:pt x="110845" y="205326"/>
                      <a:pt x="112362" y="206487"/>
                      <a:pt x="113612" y="207737"/>
                    </a:cubicBezTo>
                    <a:cubicBezTo>
                      <a:pt x="115575" y="209344"/>
                      <a:pt x="117539" y="211130"/>
                      <a:pt x="119860" y="213095"/>
                    </a:cubicBezTo>
                    <a:cubicBezTo>
                      <a:pt x="121555" y="203272"/>
                      <a:pt x="121912" y="192825"/>
                      <a:pt x="123340" y="183181"/>
                    </a:cubicBezTo>
                    <a:cubicBezTo>
                      <a:pt x="125750" y="166214"/>
                      <a:pt x="128517" y="149426"/>
                      <a:pt x="131105" y="132549"/>
                    </a:cubicBezTo>
                    <a:cubicBezTo>
                      <a:pt x="134676" y="135496"/>
                      <a:pt x="138514" y="138443"/>
                      <a:pt x="142084" y="141300"/>
                    </a:cubicBezTo>
                    <a:cubicBezTo>
                      <a:pt x="185193" y="175501"/>
                      <a:pt x="230623" y="207112"/>
                      <a:pt x="278106" y="235151"/>
                    </a:cubicBezTo>
                    <a:cubicBezTo>
                      <a:pt x="280426" y="230776"/>
                      <a:pt x="281854" y="226132"/>
                      <a:pt x="282390" y="221221"/>
                    </a:cubicBezTo>
                    <a:cubicBezTo>
                      <a:pt x="242404" y="196575"/>
                      <a:pt x="202687" y="170143"/>
                      <a:pt x="164397" y="142104"/>
                    </a:cubicBezTo>
                    <a:cubicBezTo>
                      <a:pt x="187424" y="134603"/>
                      <a:pt x="210630" y="127370"/>
                      <a:pt x="234014" y="120673"/>
                    </a:cubicBezTo>
                    <a:cubicBezTo>
                      <a:pt x="233836" y="120405"/>
                      <a:pt x="233479" y="120048"/>
                      <a:pt x="233390" y="119958"/>
                    </a:cubicBezTo>
                    <a:cubicBezTo>
                      <a:pt x="208667" y="125941"/>
                      <a:pt x="184033" y="132460"/>
                      <a:pt x="159399" y="138443"/>
                    </a:cubicBezTo>
                    <a:cubicBezTo>
                      <a:pt x="142709" y="126120"/>
                      <a:pt x="126464" y="113261"/>
                      <a:pt x="110220" y="100224"/>
                    </a:cubicBezTo>
                    <a:cubicBezTo>
                      <a:pt x="125750" y="94062"/>
                      <a:pt x="141370" y="88169"/>
                      <a:pt x="157257" y="83257"/>
                    </a:cubicBezTo>
                    <a:cubicBezTo>
                      <a:pt x="164397" y="81114"/>
                      <a:pt x="171627" y="79239"/>
                      <a:pt x="178767" y="77096"/>
                    </a:cubicBezTo>
                    <a:cubicBezTo>
                      <a:pt x="174839" y="74595"/>
                      <a:pt x="171269" y="72095"/>
                      <a:pt x="167342" y="69863"/>
                    </a:cubicBezTo>
                    <a:cubicBezTo>
                      <a:pt x="145297" y="75399"/>
                      <a:pt x="122894" y="85400"/>
                      <a:pt x="103616" y="93348"/>
                    </a:cubicBezTo>
                    <a:cubicBezTo>
                      <a:pt x="103348" y="93526"/>
                      <a:pt x="102991" y="93705"/>
                      <a:pt x="102723" y="94062"/>
                    </a:cubicBezTo>
                    <a:cubicBezTo>
                      <a:pt x="66932" y="64594"/>
                      <a:pt x="32570" y="33519"/>
                      <a:pt x="1242" y="211"/>
                    </a:cubicBezTo>
                    <a:cubicBezTo>
                      <a:pt x="617" y="-414"/>
                      <a:pt x="-275" y="479"/>
                      <a:pt x="82" y="1193"/>
                    </a:cubicBezTo>
                    <a:cubicBezTo>
                      <a:pt x="30071" y="51289"/>
                      <a:pt x="81659" y="93259"/>
                      <a:pt x="128071" y="13013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8" name="Google Shape;2228;p48"/>
              <p:cNvSpPr/>
              <p:nvPr/>
            </p:nvSpPr>
            <p:spPr>
              <a:xfrm>
                <a:off x="3113422" y="966727"/>
                <a:ext cx="309530" cy="230296"/>
              </a:xfrm>
              <a:custGeom>
                <a:avLst/>
                <a:gdLst/>
                <a:ahLst/>
                <a:cxnLst/>
                <a:rect l="l" t="t" r="r" b="b"/>
                <a:pathLst>
                  <a:path w="309530" h="230296" extrusionOk="0">
                    <a:moveTo>
                      <a:pt x="101749" y="102156"/>
                    </a:moveTo>
                    <a:cubicBezTo>
                      <a:pt x="100499" y="119569"/>
                      <a:pt x="101660" y="138857"/>
                      <a:pt x="104784" y="156895"/>
                    </a:cubicBezTo>
                    <a:cubicBezTo>
                      <a:pt x="109425" y="161092"/>
                      <a:pt x="114155" y="165021"/>
                      <a:pt x="118975" y="168860"/>
                    </a:cubicBezTo>
                    <a:cubicBezTo>
                      <a:pt x="119510" y="148858"/>
                      <a:pt x="116119" y="126980"/>
                      <a:pt x="109157" y="108317"/>
                    </a:cubicBezTo>
                    <a:cubicBezTo>
                      <a:pt x="128525" y="124480"/>
                      <a:pt x="148518" y="139928"/>
                      <a:pt x="169135" y="154573"/>
                    </a:cubicBezTo>
                    <a:cubicBezTo>
                      <a:pt x="168332" y="172075"/>
                      <a:pt x="170385" y="191185"/>
                      <a:pt x="175740" y="208062"/>
                    </a:cubicBezTo>
                    <a:cubicBezTo>
                      <a:pt x="180738" y="210919"/>
                      <a:pt x="185915" y="213687"/>
                      <a:pt x="191270" y="216098"/>
                    </a:cubicBezTo>
                    <a:cubicBezTo>
                      <a:pt x="187968" y="197882"/>
                      <a:pt x="182880" y="178594"/>
                      <a:pt x="177168" y="160199"/>
                    </a:cubicBezTo>
                    <a:cubicBezTo>
                      <a:pt x="215993" y="186988"/>
                      <a:pt x="256693" y="210651"/>
                      <a:pt x="298731" y="230297"/>
                    </a:cubicBezTo>
                    <a:cubicBezTo>
                      <a:pt x="303461" y="227261"/>
                      <a:pt x="307121" y="222796"/>
                      <a:pt x="309531" y="216813"/>
                    </a:cubicBezTo>
                    <a:cubicBezTo>
                      <a:pt x="253122" y="188149"/>
                      <a:pt x="197964" y="155198"/>
                      <a:pt x="145572" y="118586"/>
                    </a:cubicBezTo>
                    <a:cubicBezTo>
                      <a:pt x="173062" y="115550"/>
                      <a:pt x="200731" y="108585"/>
                      <a:pt x="227775" y="100280"/>
                    </a:cubicBezTo>
                    <a:cubicBezTo>
                      <a:pt x="224115" y="97155"/>
                      <a:pt x="220545" y="93851"/>
                      <a:pt x="216886" y="90815"/>
                    </a:cubicBezTo>
                    <a:cubicBezTo>
                      <a:pt x="189842" y="96351"/>
                      <a:pt x="163334" y="103584"/>
                      <a:pt x="138521" y="113943"/>
                    </a:cubicBezTo>
                    <a:cubicBezTo>
                      <a:pt x="124151" y="103674"/>
                      <a:pt x="110049" y="93047"/>
                      <a:pt x="96304" y="82510"/>
                    </a:cubicBezTo>
                    <a:cubicBezTo>
                      <a:pt x="112727" y="78671"/>
                      <a:pt x="129239" y="75456"/>
                      <a:pt x="145661" y="70634"/>
                    </a:cubicBezTo>
                    <a:cubicBezTo>
                      <a:pt x="156818" y="67330"/>
                      <a:pt x="167439" y="63044"/>
                      <a:pt x="178418" y="59472"/>
                    </a:cubicBezTo>
                    <a:cubicBezTo>
                      <a:pt x="176097" y="57686"/>
                      <a:pt x="173866" y="55811"/>
                      <a:pt x="171545" y="54203"/>
                    </a:cubicBezTo>
                    <a:cubicBezTo>
                      <a:pt x="166101" y="55721"/>
                      <a:pt x="160745" y="57775"/>
                      <a:pt x="155122" y="59472"/>
                    </a:cubicBezTo>
                    <a:cubicBezTo>
                      <a:pt x="133791" y="66258"/>
                      <a:pt x="112459" y="73313"/>
                      <a:pt x="90325" y="77778"/>
                    </a:cubicBezTo>
                    <a:cubicBezTo>
                      <a:pt x="58818" y="53132"/>
                      <a:pt x="28561" y="27236"/>
                      <a:pt x="536" y="0"/>
                    </a:cubicBezTo>
                    <a:cubicBezTo>
                      <a:pt x="268" y="357"/>
                      <a:pt x="89" y="804"/>
                      <a:pt x="0" y="1250"/>
                    </a:cubicBezTo>
                    <a:cubicBezTo>
                      <a:pt x="30614" y="36790"/>
                      <a:pt x="64798" y="70723"/>
                      <a:pt x="101749" y="1021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9" name="Google Shape;2229;p48"/>
              <p:cNvSpPr/>
              <p:nvPr/>
            </p:nvSpPr>
            <p:spPr>
              <a:xfrm>
                <a:off x="3055331" y="1039615"/>
                <a:ext cx="81700" cy="304481"/>
              </a:xfrm>
              <a:custGeom>
                <a:avLst/>
                <a:gdLst/>
                <a:ahLst/>
                <a:cxnLst/>
                <a:rect l="l" t="t" r="r" b="b"/>
                <a:pathLst>
                  <a:path w="81700" h="304481" extrusionOk="0">
                    <a:moveTo>
                      <a:pt x="4628" y="195539"/>
                    </a:moveTo>
                    <a:cubicBezTo>
                      <a:pt x="24532" y="191700"/>
                      <a:pt x="44435" y="186520"/>
                      <a:pt x="61572" y="175716"/>
                    </a:cubicBezTo>
                    <a:cubicBezTo>
                      <a:pt x="59073" y="188306"/>
                      <a:pt x="56306" y="200897"/>
                      <a:pt x="52825" y="213309"/>
                    </a:cubicBezTo>
                    <a:cubicBezTo>
                      <a:pt x="37295" y="219917"/>
                      <a:pt x="21408" y="226168"/>
                      <a:pt x="5343" y="231347"/>
                    </a:cubicBezTo>
                    <a:cubicBezTo>
                      <a:pt x="3914" y="231705"/>
                      <a:pt x="4718" y="233758"/>
                      <a:pt x="6056" y="233491"/>
                    </a:cubicBezTo>
                    <a:cubicBezTo>
                      <a:pt x="21586" y="229651"/>
                      <a:pt x="36402" y="224472"/>
                      <a:pt x="51219" y="218667"/>
                    </a:cubicBezTo>
                    <a:cubicBezTo>
                      <a:pt x="43543" y="245367"/>
                      <a:pt x="33725" y="271978"/>
                      <a:pt x="20783" y="298499"/>
                    </a:cubicBezTo>
                    <a:cubicBezTo>
                      <a:pt x="23104" y="300910"/>
                      <a:pt x="25871" y="302606"/>
                      <a:pt x="28905" y="304035"/>
                    </a:cubicBezTo>
                    <a:cubicBezTo>
                      <a:pt x="29351" y="304124"/>
                      <a:pt x="29708" y="304482"/>
                      <a:pt x="30155" y="304482"/>
                    </a:cubicBezTo>
                    <a:cubicBezTo>
                      <a:pt x="88348" y="215006"/>
                      <a:pt x="83885" y="103206"/>
                      <a:pt x="79155" y="694"/>
                    </a:cubicBezTo>
                    <a:cubicBezTo>
                      <a:pt x="79066" y="-289"/>
                      <a:pt x="77727" y="-199"/>
                      <a:pt x="77548" y="783"/>
                    </a:cubicBezTo>
                    <a:cubicBezTo>
                      <a:pt x="76209" y="58915"/>
                      <a:pt x="73086" y="114279"/>
                      <a:pt x="62911" y="168393"/>
                    </a:cubicBezTo>
                    <a:cubicBezTo>
                      <a:pt x="42115" y="173126"/>
                      <a:pt x="22301" y="181877"/>
                      <a:pt x="2397" y="188842"/>
                    </a:cubicBezTo>
                    <a:cubicBezTo>
                      <a:pt x="969" y="189199"/>
                      <a:pt x="255" y="190092"/>
                      <a:pt x="166" y="190985"/>
                    </a:cubicBezTo>
                    <a:cubicBezTo>
                      <a:pt x="76" y="191432"/>
                      <a:pt x="-102" y="191967"/>
                      <a:pt x="76" y="192414"/>
                    </a:cubicBezTo>
                    <a:cubicBezTo>
                      <a:pt x="433" y="194289"/>
                      <a:pt x="2308" y="195986"/>
                      <a:pt x="4628" y="19553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2230" name="Google Shape;2230;p48"/>
            <p:cNvSpPr/>
            <p:nvPr/>
          </p:nvSpPr>
          <p:spPr>
            <a:xfrm>
              <a:off x="3016831" y="-543246"/>
              <a:ext cx="597671" cy="2160983"/>
            </a:xfrm>
            <a:custGeom>
              <a:avLst/>
              <a:gdLst/>
              <a:ahLst/>
              <a:cxnLst/>
              <a:rect l="l" t="t" r="r" b="b"/>
              <a:pathLst>
                <a:path w="597671" h="2160983" extrusionOk="0">
                  <a:moveTo>
                    <a:pt x="126759" y="570303"/>
                  </a:moveTo>
                  <a:cubicBezTo>
                    <a:pt x="210568" y="362777"/>
                    <a:pt x="311245" y="150429"/>
                    <a:pt x="478774" y="2911"/>
                  </a:cubicBezTo>
                  <a:cubicBezTo>
                    <a:pt x="483415" y="-1197"/>
                    <a:pt x="490466" y="-929"/>
                    <a:pt x="494839" y="3536"/>
                  </a:cubicBezTo>
                  <a:cubicBezTo>
                    <a:pt x="499034" y="7822"/>
                    <a:pt x="499034" y="14430"/>
                    <a:pt x="494929" y="18806"/>
                  </a:cubicBezTo>
                  <a:cubicBezTo>
                    <a:pt x="373276" y="149268"/>
                    <a:pt x="278133" y="308485"/>
                    <a:pt x="186648" y="534942"/>
                  </a:cubicBezTo>
                  <a:cubicBezTo>
                    <a:pt x="85434" y="785419"/>
                    <a:pt x="42504" y="990445"/>
                    <a:pt x="51697" y="1180112"/>
                  </a:cubicBezTo>
                  <a:cubicBezTo>
                    <a:pt x="69547" y="1548818"/>
                    <a:pt x="269207" y="1897165"/>
                    <a:pt x="585699" y="2111835"/>
                  </a:cubicBezTo>
                  <a:cubicBezTo>
                    <a:pt x="599623" y="2121301"/>
                    <a:pt x="600426" y="2138624"/>
                    <a:pt x="593107" y="2149965"/>
                  </a:cubicBezTo>
                  <a:cubicBezTo>
                    <a:pt x="588734" y="2156841"/>
                    <a:pt x="582129" y="2160591"/>
                    <a:pt x="574989" y="2160949"/>
                  </a:cubicBezTo>
                  <a:cubicBezTo>
                    <a:pt x="570258" y="2161216"/>
                    <a:pt x="565350" y="2159966"/>
                    <a:pt x="560619" y="2157020"/>
                  </a:cubicBezTo>
                  <a:cubicBezTo>
                    <a:pt x="237879" y="1958870"/>
                    <a:pt x="23761" y="1594538"/>
                    <a:pt x="1715" y="1206186"/>
                  </a:cubicBezTo>
                  <a:cubicBezTo>
                    <a:pt x="-9174" y="1013573"/>
                    <a:pt x="31704" y="805511"/>
                    <a:pt x="126759" y="57030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119" name="Oval 118"/>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42513007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129" y="539278"/>
            <a:ext cx="8507358" cy="703733"/>
          </a:xfrm>
        </p:spPr>
        <p:txBody>
          <a:bodyPr/>
          <a:lstStyle/>
          <a:p>
            <a:pPr algn="ctr"/>
            <a:r>
              <a:rPr lang="en-US" b="1" dirty="0" err="1"/>
              <a:t>Keterbatasan</a:t>
            </a:r>
            <a:r>
              <a:rPr lang="en-US" b="1" dirty="0"/>
              <a:t> </a:t>
            </a:r>
            <a:r>
              <a:rPr lang="en-US" b="1" dirty="0" err="1"/>
              <a:t>Teori</a:t>
            </a:r>
            <a:r>
              <a:rPr lang="en-US" b="1" dirty="0"/>
              <a:t> Perusahaan</a:t>
            </a:r>
            <a:endParaRPr lang="en-US" dirty="0"/>
          </a:p>
        </p:txBody>
      </p:sp>
      <p:sp>
        <p:nvSpPr>
          <p:cNvPr id="3" name="Subtitle 2"/>
          <p:cNvSpPr>
            <a:spLocks noGrp="1"/>
          </p:cNvSpPr>
          <p:nvPr>
            <p:ph type="subTitle" idx="1"/>
          </p:nvPr>
        </p:nvSpPr>
        <p:spPr>
          <a:xfrm>
            <a:off x="836668" y="1371600"/>
            <a:ext cx="9950396" cy="4343400"/>
          </a:xfrm>
        </p:spPr>
        <p:txBody>
          <a:bodyPr/>
          <a:lstStyle/>
          <a:p>
            <a:r>
              <a:rPr lang="en-US" sz="1800" b="1" dirty="0" err="1"/>
              <a:t>Tujuan</a:t>
            </a:r>
            <a:r>
              <a:rPr lang="en-US" sz="1800" b="1" dirty="0"/>
              <a:t> </a:t>
            </a:r>
            <a:r>
              <a:rPr lang="en-US" sz="1800" b="1" dirty="0" err="1"/>
              <a:t>perusahaan</a:t>
            </a:r>
            <a:r>
              <a:rPr lang="en-US" sz="1800" b="1" dirty="0"/>
              <a:t> </a:t>
            </a:r>
            <a:r>
              <a:rPr lang="en-US" sz="1800" b="1" dirty="0" err="1"/>
              <a:t>saat</a:t>
            </a:r>
            <a:r>
              <a:rPr lang="en-US" sz="1800" b="1" dirty="0"/>
              <a:t> </a:t>
            </a:r>
            <a:r>
              <a:rPr lang="en-US" sz="1800" b="1" dirty="0" err="1"/>
              <a:t>ini</a:t>
            </a:r>
            <a:r>
              <a:rPr lang="en-US" sz="1800" b="1" dirty="0"/>
              <a:t> </a:t>
            </a:r>
            <a:r>
              <a:rPr lang="en-US" sz="1800" b="1" dirty="0" err="1"/>
              <a:t>tidak</a:t>
            </a:r>
            <a:r>
              <a:rPr lang="en-US" sz="1800" b="1" dirty="0"/>
              <a:t> </a:t>
            </a:r>
            <a:r>
              <a:rPr lang="en-US" sz="1800" b="1" dirty="0" err="1"/>
              <a:t>hanya</a:t>
            </a:r>
            <a:r>
              <a:rPr lang="en-US" sz="1800" b="1" dirty="0"/>
              <a:t> </a:t>
            </a:r>
            <a:r>
              <a:rPr lang="en-US" sz="1800" b="1" dirty="0" err="1"/>
              <a:t>untuk</a:t>
            </a:r>
            <a:r>
              <a:rPr lang="en-US" sz="1800" b="1" dirty="0"/>
              <a:t> </a:t>
            </a:r>
            <a:r>
              <a:rPr lang="en-US" sz="1800" b="1" dirty="0" err="1"/>
              <a:t>memaksimumkan</a:t>
            </a:r>
            <a:r>
              <a:rPr lang="en-US" sz="1800" b="1" dirty="0"/>
              <a:t> </a:t>
            </a:r>
            <a:r>
              <a:rPr lang="en-US" sz="1800" b="1" dirty="0" err="1"/>
              <a:t>nilai</a:t>
            </a:r>
            <a:r>
              <a:rPr lang="en-US" sz="1800" b="1" dirty="0"/>
              <a:t> </a:t>
            </a:r>
            <a:r>
              <a:rPr lang="en-US" sz="1800" b="1" dirty="0" err="1"/>
              <a:t>perusahaan</a:t>
            </a:r>
            <a:r>
              <a:rPr lang="en-US" sz="1800" dirty="0"/>
              <a:t>. </a:t>
            </a:r>
            <a:endParaRPr lang="en-US" sz="1800" dirty="0" smtClean="0"/>
          </a:p>
          <a:p>
            <a:r>
              <a:rPr lang="en-US" sz="1800" dirty="0" err="1" smtClean="0"/>
              <a:t>Pernyataan</a:t>
            </a:r>
            <a:r>
              <a:rPr lang="en-US" sz="1800" dirty="0" smtClean="0"/>
              <a:t> </a:t>
            </a:r>
            <a:r>
              <a:rPr lang="en-US" sz="1800" dirty="0" err="1"/>
              <a:t>ini</a:t>
            </a:r>
            <a:r>
              <a:rPr lang="en-US" sz="1800" dirty="0"/>
              <a:t> pun </a:t>
            </a:r>
            <a:r>
              <a:rPr lang="en-US" sz="1800" dirty="0" err="1"/>
              <a:t>didukung</a:t>
            </a:r>
            <a:r>
              <a:rPr lang="en-US" sz="1800" dirty="0"/>
              <a:t> </a:t>
            </a:r>
            <a:r>
              <a:rPr lang="en-US" sz="1800" dirty="0" err="1"/>
              <a:t>oleh</a:t>
            </a:r>
            <a:r>
              <a:rPr lang="en-US" sz="1800" dirty="0"/>
              <a:t> </a:t>
            </a:r>
            <a:r>
              <a:rPr lang="en-US" sz="1800" dirty="0" err="1"/>
              <a:t>beberapa</a:t>
            </a:r>
            <a:r>
              <a:rPr lang="en-US" sz="1800" dirty="0"/>
              <a:t> </a:t>
            </a:r>
            <a:r>
              <a:rPr lang="en-US" sz="1800" dirty="0" err="1"/>
              <a:t>tokoh</a:t>
            </a:r>
            <a:r>
              <a:rPr lang="en-US" sz="1800" dirty="0"/>
              <a:t> </a:t>
            </a:r>
            <a:r>
              <a:rPr lang="en-US" sz="1800" dirty="0" err="1"/>
              <a:t>diantaranya</a:t>
            </a:r>
            <a:r>
              <a:rPr lang="en-US" sz="1800" dirty="0"/>
              <a:t>: </a:t>
            </a:r>
            <a:endParaRPr lang="en-US" sz="1800" dirty="0" smtClean="0"/>
          </a:p>
          <a:p>
            <a:endParaRPr lang="en-US" sz="1800" dirty="0" smtClean="0"/>
          </a:p>
          <a:p>
            <a:r>
              <a:rPr lang="en-US" sz="1800" dirty="0"/>
              <a:t> </a:t>
            </a:r>
            <a:r>
              <a:rPr lang="en-US" sz="1800" dirty="0" smtClean="0"/>
              <a:t>  </a:t>
            </a:r>
            <a:r>
              <a:rPr lang="en-US" sz="1800" dirty="0" err="1" smtClean="0"/>
              <a:t>1.</a:t>
            </a:r>
            <a:r>
              <a:rPr lang="en-US" sz="1800" b="1" dirty="0" err="1" smtClean="0"/>
              <a:t>Maximization</a:t>
            </a:r>
            <a:r>
              <a:rPr lang="en-US" sz="1800" b="1" dirty="0" smtClean="0"/>
              <a:t> </a:t>
            </a:r>
            <a:r>
              <a:rPr lang="en-US" sz="1800" b="1" dirty="0"/>
              <a:t>of sales</a:t>
            </a:r>
            <a:r>
              <a:rPr lang="en-US" sz="1800" dirty="0"/>
              <a:t>(William </a:t>
            </a:r>
            <a:r>
              <a:rPr lang="en-US" sz="1800" dirty="0" err="1"/>
              <a:t>Banmoldb</a:t>
            </a:r>
            <a:r>
              <a:rPr lang="en-US" sz="1800" dirty="0"/>
              <a:t>), yang </a:t>
            </a:r>
            <a:r>
              <a:rPr lang="en-US" sz="1800" dirty="0" err="1"/>
              <a:t>mengatakan</a:t>
            </a:r>
            <a:r>
              <a:rPr lang="en-US" sz="1800" dirty="0"/>
              <a:t> </a:t>
            </a:r>
            <a:r>
              <a:rPr lang="en-US" sz="1800" dirty="0" err="1"/>
              <a:t>bahwa</a:t>
            </a:r>
            <a:r>
              <a:rPr lang="en-US" sz="1800" dirty="0"/>
              <a:t> </a:t>
            </a:r>
            <a:r>
              <a:rPr lang="en-US" sz="1800" dirty="0" err="1"/>
              <a:t>manajer</a:t>
            </a:r>
            <a:r>
              <a:rPr lang="en-US" sz="1800" dirty="0"/>
              <a:t> </a:t>
            </a:r>
            <a:r>
              <a:rPr lang="en-US" sz="1800" dirty="0" err="1"/>
              <a:t>perusahaan</a:t>
            </a:r>
            <a:r>
              <a:rPr lang="en-US" sz="1800" dirty="0"/>
              <a:t> modern </a:t>
            </a:r>
            <a:r>
              <a:rPr lang="en-US" sz="1800" dirty="0" err="1"/>
              <a:t>akan</a:t>
            </a:r>
            <a:r>
              <a:rPr lang="en-US" sz="1800" dirty="0"/>
              <a:t> </a:t>
            </a:r>
            <a:r>
              <a:rPr lang="en-US" sz="1800" dirty="0" err="1"/>
              <a:t>memaksimumkan</a:t>
            </a:r>
            <a:r>
              <a:rPr lang="en-US" sz="1800" dirty="0"/>
              <a:t> </a:t>
            </a:r>
            <a:r>
              <a:rPr lang="en-US" sz="1800" dirty="0" err="1"/>
              <a:t>penjualan</a:t>
            </a:r>
            <a:r>
              <a:rPr lang="en-US" sz="1800" dirty="0"/>
              <a:t> </a:t>
            </a:r>
            <a:r>
              <a:rPr lang="en-US" sz="1800" dirty="0" err="1"/>
              <a:t>setelah</a:t>
            </a:r>
            <a:r>
              <a:rPr lang="en-US" sz="1800" dirty="0"/>
              <a:t> </a:t>
            </a:r>
            <a:r>
              <a:rPr lang="en-US" sz="1800" dirty="0" err="1"/>
              <a:t>keuntungan</a:t>
            </a:r>
            <a:r>
              <a:rPr lang="en-US" sz="1800" dirty="0"/>
              <a:t> yang </a:t>
            </a:r>
            <a:r>
              <a:rPr lang="en-US" sz="1800" dirty="0" err="1"/>
              <a:t>diperoleh</a:t>
            </a:r>
            <a:r>
              <a:rPr lang="en-US" sz="1800" dirty="0"/>
              <a:t> </a:t>
            </a:r>
            <a:r>
              <a:rPr lang="en-US" sz="1800" dirty="0" err="1"/>
              <a:t>telah</a:t>
            </a:r>
            <a:r>
              <a:rPr lang="en-US" sz="1800" dirty="0"/>
              <a:t> </a:t>
            </a:r>
            <a:r>
              <a:rPr lang="en-US" sz="1800" dirty="0" err="1"/>
              <a:t>memadai</a:t>
            </a:r>
            <a:r>
              <a:rPr lang="en-US" sz="1800" dirty="0"/>
              <a:t> </a:t>
            </a:r>
            <a:r>
              <a:rPr lang="en-US" sz="1800" b="1" dirty="0" err="1"/>
              <a:t>untuk</a:t>
            </a:r>
            <a:r>
              <a:rPr lang="en-US" sz="1800" b="1" dirty="0"/>
              <a:t> </a:t>
            </a:r>
            <a:r>
              <a:rPr lang="en-US" sz="1800" b="1" dirty="0" err="1"/>
              <a:t>memuaskan</a:t>
            </a:r>
            <a:r>
              <a:rPr lang="en-US" sz="1800" b="1" dirty="0"/>
              <a:t> para </a:t>
            </a:r>
            <a:r>
              <a:rPr lang="en-US" sz="1800" b="1" dirty="0" err="1"/>
              <a:t>pemegang</a:t>
            </a:r>
            <a:r>
              <a:rPr lang="en-US" sz="1800" b="1" dirty="0"/>
              <a:t> </a:t>
            </a:r>
            <a:r>
              <a:rPr lang="en-US" sz="1800" b="1" dirty="0" err="1"/>
              <a:t>saham</a:t>
            </a:r>
            <a:r>
              <a:rPr lang="en-US" sz="1800" b="1" dirty="0"/>
              <a:t> </a:t>
            </a:r>
            <a:r>
              <a:rPr lang="en-US" sz="1800" dirty="0"/>
              <a:t>(stock holders). </a:t>
            </a:r>
            <a:r>
              <a:rPr lang="en-US" sz="1800" dirty="0" err="1"/>
              <a:t>Jika</a:t>
            </a:r>
            <a:r>
              <a:rPr lang="en-US" sz="1800" dirty="0"/>
              <a:t> </a:t>
            </a:r>
            <a:r>
              <a:rPr lang="en-US" sz="1800" dirty="0" err="1"/>
              <a:t>tidak</a:t>
            </a:r>
            <a:r>
              <a:rPr lang="en-US" sz="1800" dirty="0"/>
              <a:t> </a:t>
            </a:r>
            <a:r>
              <a:rPr lang="en-US" sz="1800" dirty="0" err="1"/>
              <a:t>memaksimumkan</a:t>
            </a:r>
            <a:r>
              <a:rPr lang="en-US" sz="1800" dirty="0"/>
              <a:t> </a:t>
            </a:r>
            <a:r>
              <a:rPr lang="en-US" sz="1800" dirty="0" err="1"/>
              <a:t>penjualan</a:t>
            </a:r>
            <a:r>
              <a:rPr lang="en-US" sz="1800" dirty="0"/>
              <a:t> </a:t>
            </a:r>
            <a:r>
              <a:rPr lang="en-US" sz="1800" dirty="0" err="1"/>
              <a:t>maka</a:t>
            </a:r>
            <a:r>
              <a:rPr lang="en-US" sz="1800" dirty="0"/>
              <a:t> </a:t>
            </a:r>
            <a:r>
              <a:rPr lang="en-US" sz="1800" dirty="0" err="1"/>
              <a:t>anggota</a:t>
            </a:r>
            <a:r>
              <a:rPr lang="en-US" sz="1800" dirty="0"/>
              <a:t> </a:t>
            </a:r>
            <a:r>
              <a:rPr lang="en-US" sz="1800" dirty="0" err="1"/>
              <a:t>akan</a:t>
            </a:r>
            <a:r>
              <a:rPr lang="en-US" sz="1800" dirty="0"/>
              <a:t> </a:t>
            </a:r>
            <a:r>
              <a:rPr lang="en-US" sz="1800" dirty="0" smtClean="0"/>
              <a:t>di </a:t>
            </a:r>
            <a:r>
              <a:rPr lang="en-US" sz="1800" dirty="0" err="1" smtClean="0"/>
              <a:t>ganti</a:t>
            </a:r>
            <a:r>
              <a:rPr lang="en-US" sz="1800" dirty="0" smtClean="0"/>
              <a:t>, </a:t>
            </a:r>
            <a:r>
              <a:rPr lang="en-US" sz="1800" dirty="0" err="1"/>
              <a:t>tetapi</a:t>
            </a:r>
            <a:r>
              <a:rPr lang="en-US" sz="1800" dirty="0"/>
              <a:t> </a:t>
            </a:r>
            <a:r>
              <a:rPr lang="en-US" sz="1800" dirty="0" err="1"/>
              <a:t>koperasi</a:t>
            </a:r>
            <a:r>
              <a:rPr lang="en-US" sz="1800" dirty="0"/>
              <a:t> </a:t>
            </a:r>
            <a:r>
              <a:rPr lang="en-US" sz="1800" dirty="0" err="1"/>
              <a:t>tidak</a:t>
            </a:r>
            <a:r>
              <a:rPr lang="en-US" sz="1800" dirty="0"/>
              <a:t>. </a:t>
            </a:r>
            <a:endParaRPr lang="en-US" sz="1800" dirty="0" smtClean="0"/>
          </a:p>
          <a:p>
            <a:endParaRPr lang="en-US" sz="1800" dirty="0" smtClean="0"/>
          </a:p>
          <a:p>
            <a:r>
              <a:rPr lang="en-US" sz="1800" dirty="0" err="1" smtClean="0"/>
              <a:t>2.</a:t>
            </a:r>
            <a:r>
              <a:rPr lang="en-US" sz="1800" b="1" dirty="0" err="1" smtClean="0"/>
              <a:t>Maximization</a:t>
            </a:r>
            <a:r>
              <a:rPr lang="en-US" sz="1800" b="1" dirty="0" smtClean="0"/>
              <a:t> </a:t>
            </a:r>
            <a:r>
              <a:rPr lang="en-US" sz="1800" b="1" dirty="0"/>
              <a:t>of management utility(</a:t>
            </a:r>
            <a:r>
              <a:rPr lang="en-US" sz="1800" dirty="0"/>
              <a:t>Oliver Williamson), yang </a:t>
            </a:r>
            <a:r>
              <a:rPr lang="en-US" sz="1800" dirty="0" err="1"/>
              <a:t>mengatakan</a:t>
            </a:r>
            <a:r>
              <a:rPr lang="en-US" sz="1800" dirty="0"/>
              <a:t> </a:t>
            </a:r>
            <a:r>
              <a:rPr lang="en-US" sz="1800" dirty="0" err="1"/>
              <a:t>bahwa</a:t>
            </a:r>
            <a:r>
              <a:rPr lang="en-US" sz="1800" dirty="0"/>
              <a:t> </a:t>
            </a:r>
            <a:r>
              <a:rPr lang="en-US" sz="1800" dirty="0" err="1"/>
              <a:t>sebagai</a:t>
            </a:r>
            <a:r>
              <a:rPr lang="en-US" sz="1800" dirty="0"/>
              <a:t> </a:t>
            </a:r>
            <a:r>
              <a:rPr lang="en-US" sz="1800" dirty="0" err="1"/>
              <a:t>akibat</a:t>
            </a:r>
            <a:r>
              <a:rPr lang="en-US" sz="1800" dirty="0"/>
              <a:t> </a:t>
            </a:r>
            <a:r>
              <a:rPr lang="en-US" sz="1800" dirty="0" err="1"/>
              <a:t>dari</a:t>
            </a:r>
            <a:r>
              <a:rPr lang="en-US" sz="1800" dirty="0"/>
              <a:t> </a:t>
            </a:r>
            <a:r>
              <a:rPr lang="en-US" sz="1800" dirty="0" err="1"/>
              <a:t>pemisahaan</a:t>
            </a:r>
            <a:r>
              <a:rPr lang="en-US" sz="1800" dirty="0"/>
              <a:t> </a:t>
            </a:r>
            <a:r>
              <a:rPr lang="en-US" sz="1800" dirty="0" err="1"/>
              <a:t>manajemen</a:t>
            </a:r>
            <a:r>
              <a:rPr lang="en-US" sz="1800" dirty="0"/>
              <a:t> </a:t>
            </a:r>
            <a:r>
              <a:rPr lang="en-US" sz="1800" dirty="0" err="1"/>
              <a:t>dengan</a:t>
            </a:r>
            <a:r>
              <a:rPr lang="en-US" sz="1800" dirty="0"/>
              <a:t> </a:t>
            </a:r>
            <a:r>
              <a:rPr lang="en-US" sz="1800" dirty="0" err="1"/>
              <a:t>pemilik</a:t>
            </a:r>
            <a:r>
              <a:rPr lang="en-US" sz="1800" dirty="0"/>
              <a:t> (separation of management from ownership), para </a:t>
            </a:r>
            <a:r>
              <a:rPr lang="en-US" sz="1800" b="1" dirty="0" err="1"/>
              <a:t>manajer</a:t>
            </a:r>
            <a:r>
              <a:rPr lang="en-US" sz="1800" b="1" dirty="0"/>
              <a:t> </a:t>
            </a:r>
            <a:r>
              <a:rPr lang="en-US" sz="1800" b="1" dirty="0" err="1"/>
              <a:t>lebih</a:t>
            </a:r>
            <a:r>
              <a:rPr lang="en-US" sz="1800" b="1" dirty="0"/>
              <a:t> </a:t>
            </a:r>
            <a:r>
              <a:rPr lang="en-US" sz="1800" b="1" dirty="0" err="1"/>
              <a:t>tertarik</a:t>
            </a:r>
            <a:r>
              <a:rPr lang="en-US" sz="1800" b="1" dirty="0"/>
              <a:t> </a:t>
            </a:r>
            <a:r>
              <a:rPr lang="en-US" sz="1800" b="1" dirty="0" err="1"/>
              <a:t>untuk</a:t>
            </a:r>
            <a:r>
              <a:rPr lang="en-US" sz="1800" b="1" dirty="0"/>
              <a:t> </a:t>
            </a:r>
            <a:r>
              <a:rPr lang="en-US" sz="1800" b="1" dirty="0" err="1"/>
              <a:t>memaksimumkan</a:t>
            </a:r>
            <a:r>
              <a:rPr lang="en-US" sz="1800" b="1" dirty="0"/>
              <a:t> </a:t>
            </a:r>
            <a:r>
              <a:rPr lang="en-US" sz="1800" b="1" dirty="0" err="1"/>
              <a:t>penggunaan</a:t>
            </a:r>
            <a:r>
              <a:rPr lang="en-US" sz="1800" b="1" dirty="0"/>
              <a:t> </a:t>
            </a:r>
            <a:r>
              <a:rPr lang="en-US" sz="1800" b="1" dirty="0" err="1"/>
              <a:t>manajemen</a:t>
            </a:r>
            <a:r>
              <a:rPr lang="en-US" sz="1800" b="1" dirty="0"/>
              <a:t> yang </a:t>
            </a:r>
            <a:r>
              <a:rPr lang="en-US" sz="1800" b="1" dirty="0" err="1"/>
              <a:t>diukur</a:t>
            </a:r>
            <a:r>
              <a:rPr lang="en-US" sz="1800" b="1" dirty="0"/>
              <a:t> </a:t>
            </a:r>
            <a:r>
              <a:rPr lang="en-US" sz="1800" b="1" dirty="0" err="1"/>
              <a:t>dengan</a:t>
            </a:r>
            <a:r>
              <a:rPr lang="en-US" sz="1800" b="1" dirty="0"/>
              <a:t> </a:t>
            </a:r>
            <a:r>
              <a:rPr lang="en-US" sz="1800" b="1" dirty="0" err="1"/>
              <a:t>kompensasi</a:t>
            </a:r>
            <a:r>
              <a:rPr lang="en-US" sz="1800" b="1" dirty="0"/>
              <a:t> </a:t>
            </a:r>
            <a:r>
              <a:rPr lang="en-US" sz="1800" b="1" dirty="0" err="1"/>
              <a:t>seperti</a:t>
            </a:r>
            <a:r>
              <a:rPr lang="en-US" sz="1800" b="1" dirty="0"/>
              <a:t> </a:t>
            </a:r>
            <a:r>
              <a:rPr lang="en-US" sz="1800" b="1" dirty="0" err="1"/>
              <a:t>gaji</a:t>
            </a:r>
            <a:r>
              <a:rPr lang="en-US" sz="1800" b="1" dirty="0"/>
              <a:t>, </a:t>
            </a:r>
            <a:r>
              <a:rPr lang="en-US" sz="1800" b="1" dirty="0" err="1"/>
              <a:t>tunjangan</a:t>
            </a:r>
            <a:r>
              <a:rPr lang="en-US" sz="1800" b="1" dirty="0"/>
              <a:t> </a:t>
            </a:r>
            <a:r>
              <a:rPr lang="en-US" sz="1800" dirty="0" err="1"/>
              <a:t>tambahan</a:t>
            </a:r>
            <a:r>
              <a:rPr lang="en-US" sz="1800" dirty="0"/>
              <a:t> (fringe benefit), </a:t>
            </a:r>
            <a:r>
              <a:rPr lang="en-US" sz="1800" dirty="0" err="1"/>
              <a:t>pemberian</a:t>
            </a:r>
            <a:r>
              <a:rPr lang="en-US" sz="1800" dirty="0"/>
              <a:t> </a:t>
            </a:r>
            <a:r>
              <a:rPr lang="en-US" sz="1800" dirty="0" err="1"/>
              <a:t>saham</a:t>
            </a:r>
            <a:r>
              <a:rPr lang="en-US" sz="1800" dirty="0"/>
              <a:t> (stock option), </a:t>
            </a:r>
            <a:r>
              <a:rPr lang="en-US" sz="1800" dirty="0" err="1"/>
              <a:t>dan</a:t>
            </a:r>
            <a:r>
              <a:rPr lang="en-US" sz="1800" dirty="0"/>
              <a:t> </a:t>
            </a:r>
            <a:r>
              <a:rPr lang="en-US" sz="1800" dirty="0" err="1"/>
              <a:t>sebagainya</a:t>
            </a:r>
            <a:r>
              <a:rPr lang="en-US" sz="1800" dirty="0"/>
              <a:t>, </a:t>
            </a:r>
            <a:r>
              <a:rPr lang="en-US" sz="1800" dirty="0" err="1"/>
              <a:t>daripada</a:t>
            </a:r>
            <a:r>
              <a:rPr lang="en-US" sz="1800" dirty="0"/>
              <a:t> </a:t>
            </a:r>
            <a:r>
              <a:rPr lang="en-US" sz="1800" dirty="0" err="1"/>
              <a:t>memaksimumkan</a:t>
            </a:r>
            <a:r>
              <a:rPr lang="en-US" sz="1800" dirty="0"/>
              <a:t> </a:t>
            </a:r>
            <a:r>
              <a:rPr lang="en-US" sz="1800" dirty="0" err="1"/>
              <a:t>keuntungan</a:t>
            </a:r>
            <a:r>
              <a:rPr lang="en-US" sz="1800" dirty="0"/>
              <a:t> </a:t>
            </a:r>
            <a:r>
              <a:rPr lang="en-US" sz="1800" dirty="0" err="1"/>
              <a:t>perusahaan</a:t>
            </a:r>
            <a:r>
              <a:rPr lang="en-US" sz="1800" dirty="0"/>
              <a:t>. </a:t>
            </a:r>
            <a:r>
              <a:rPr lang="en-US" sz="1800" dirty="0" err="1"/>
              <a:t>Antara</a:t>
            </a:r>
            <a:r>
              <a:rPr lang="en-US" sz="1800" dirty="0"/>
              <a:t> </a:t>
            </a:r>
            <a:r>
              <a:rPr lang="en-US" sz="1800" dirty="0" err="1"/>
              <a:t>pemilik</a:t>
            </a:r>
            <a:r>
              <a:rPr lang="en-US" sz="1800" dirty="0"/>
              <a:t> da </a:t>
            </a:r>
            <a:r>
              <a:rPr lang="en-US" sz="1800" dirty="0" err="1"/>
              <a:t>anggota</a:t>
            </a:r>
            <a:r>
              <a:rPr lang="en-US" sz="1800" dirty="0"/>
              <a:t> </a:t>
            </a:r>
            <a:r>
              <a:rPr lang="en-US" sz="1800" dirty="0" err="1"/>
              <a:t>terjadi</a:t>
            </a:r>
            <a:r>
              <a:rPr lang="en-US" sz="1800" dirty="0"/>
              <a:t> </a:t>
            </a:r>
            <a:r>
              <a:rPr lang="en-US" sz="1800" dirty="0" err="1"/>
              <a:t>perbedaan</a:t>
            </a:r>
            <a:r>
              <a:rPr lang="en-US" sz="1800" dirty="0"/>
              <a:t> yang </a:t>
            </a:r>
            <a:r>
              <a:rPr lang="en-US" sz="1800" dirty="0" err="1"/>
              <a:t>mencolok</a:t>
            </a:r>
            <a:r>
              <a:rPr lang="en-US" sz="1800" dirty="0"/>
              <a:t>, </a:t>
            </a:r>
            <a:r>
              <a:rPr lang="en-US" sz="1800" dirty="0" err="1"/>
              <a:t>tetapi</a:t>
            </a:r>
            <a:r>
              <a:rPr lang="en-US" sz="1800" dirty="0"/>
              <a:t> </a:t>
            </a:r>
            <a:r>
              <a:rPr lang="en-US" sz="1800" dirty="0" err="1"/>
              <a:t>koperasi</a:t>
            </a:r>
            <a:r>
              <a:rPr lang="en-US" sz="1800" dirty="0"/>
              <a:t> </a:t>
            </a:r>
            <a:r>
              <a:rPr lang="en-US" sz="1800" dirty="0" err="1"/>
              <a:t>tidak</a:t>
            </a:r>
            <a:r>
              <a:rPr lang="en-US" sz="1800" dirty="0"/>
              <a:t>. </a:t>
            </a:r>
          </a:p>
        </p:txBody>
      </p:sp>
    </p:spTree>
    <p:extLst>
      <p:ext uri="{BB962C8B-B14F-4D97-AF65-F5344CB8AC3E}">
        <p14:creationId xmlns:p14="http://schemas.microsoft.com/office/powerpoint/2010/main" val="4124212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8"/>
          <p:cNvSpPr/>
          <p:nvPr/>
        </p:nvSpPr>
        <p:spPr>
          <a:xfrm flipH="1">
            <a:off x="10613303" y="763928"/>
            <a:ext cx="2095700" cy="6347113"/>
          </a:xfrm>
          <a:custGeom>
            <a:avLst/>
            <a:gdLst/>
            <a:ahLst/>
            <a:cxnLst/>
            <a:rect l="l" t="t" r="r" b="b"/>
            <a:pathLst>
              <a:path w="1603408" h="3919453" extrusionOk="0">
                <a:moveTo>
                  <a:pt x="964392" y="3909596"/>
                </a:moveTo>
                <a:cubicBezTo>
                  <a:pt x="1065070" y="3934152"/>
                  <a:pt x="1165122" y="3908257"/>
                  <a:pt x="1259285" y="3881825"/>
                </a:cubicBezTo>
                <a:cubicBezTo>
                  <a:pt x="1421994" y="3836194"/>
                  <a:pt x="1514371" y="3770918"/>
                  <a:pt x="1568191" y="3614470"/>
                </a:cubicBezTo>
                <a:cubicBezTo>
                  <a:pt x="1610765" y="3490704"/>
                  <a:pt x="1625401" y="3327202"/>
                  <a:pt x="1550519" y="3198614"/>
                </a:cubicBezTo>
                <a:cubicBezTo>
                  <a:pt x="1495181" y="3103513"/>
                  <a:pt x="1386649" y="3027878"/>
                  <a:pt x="1371387" y="2924026"/>
                </a:cubicBezTo>
                <a:cubicBezTo>
                  <a:pt x="1364514" y="2877235"/>
                  <a:pt x="1378527" y="2832497"/>
                  <a:pt x="1384685" y="2787045"/>
                </a:cubicBezTo>
                <a:cubicBezTo>
                  <a:pt x="1399948" y="2673995"/>
                  <a:pt x="1364425" y="2550498"/>
                  <a:pt x="1288203" y="2451646"/>
                </a:cubicBezTo>
                <a:cubicBezTo>
                  <a:pt x="1243219" y="2393245"/>
                  <a:pt x="1183241" y="2340561"/>
                  <a:pt x="1162355" y="2273052"/>
                </a:cubicBezTo>
                <a:cubicBezTo>
                  <a:pt x="1134420" y="2182684"/>
                  <a:pt x="1185026" y="2093655"/>
                  <a:pt x="1169674" y="2001946"/>
                </a:cubicBezTo>
                <a:cubicBezTo>
                  <a:pt x="1145308" y="1855679"/>
                  <a:pt x="968318" y="1756738"/>
                  <a:pt x="920568" y="1613327"/>
                </a:cubicBezTo>
                <a:cubicBezTo>
                  <a:pt x="887009" y="1512600"/>
                  <a:pt x="923425" y="1407944"/>
                  <a:pt x="893881" y="1306503"/>
                </a:cubicBezTo>
                <a:cubicBezTo>
                  <a:pt x="858716" y="1185595"/>
                  <a:pt x="732154" y="1108353"/>
                  <a:pt x="689759" y="994321"/>
                </a:cubicBezTo>
                <a:cubicBezTo>
                  <a:pt x="669588" y="940118"/>
                  <a:pt x="675924" y="896987"/>
                  <a:pt x="638617" y="841534"/>
                </a:cubicBezTo>
                <a:cubicBezTo>
                  <a:pt x="603630" y="789563"/>
                  <a:pt x="555969" y="744468"/>
                  <a:pt x="513573" y="697587"/>
                </a:cubicBezTo>
                <a:cubicBezTo>
                  <a:pt x="379604" y="549444"/>
                  <a:pt x="288565" y="368707"/>
                  <a:pt x="255095" y="184220"/>
                </a:cubicBezTo>
                <a:cubicBezTo>
                  <a:pt x="241619" y="110192"/>
                  <a:pt x="216538" y="13395"/>
                  <a:pt x="137995" y="0"/>
                </a:cubicBezTo>
                <a:cubicBezTo>
                  <a:pt x="51331" y="122158"/>
                  <a:pt x="12148" y="276195"/>
                  <a:pt x="28392" y="431304"/>
                </a:cubicBezTo>
                <a:cubicBezTo>
                  <a:pt x="44279" y="583376"/>
                  <a:pt x="111398" y="735985"/>
                  <a:pt x="102651" y="886004"/>
                </a:cubicBezTo>
                <a:cubicBezTo>
                  <a:pt x="96225" y="995928"/>
                  <a:pt x="49456" y="1095494"/>
                  <a:pt x="21074" y="1199972"/>
                </a:cubicBezTo>
                <a:cubicBezTo>
                  <a:pt x="-7309" y="1304449"/>
                  <a:pt x="-15074" y="1425089"/>
                  <a:pt x="49635" y="1524566"/>
                </a:cubicBezTo>
                <a:cubicBezTo>
                  <a:pt x="120055" y="1632972"/>
                  <a:pt x="263307" y="1695748"/>
                  <a:pt x="314628" y="1811834"/>
                </a:cubicBezTo>
                <a:cubicBezTo>
                  <a:pt x="380050" y="1960066"/>
                  <a:pt x="263218" y="2120444"/>
                  <a:pt x="328641" y="2268677"/>
                </a:cubicBezTo>
                <a:cubicBezTo>
                  <a:pt x="385138" y="2396818"/>
                  <a:pt x="563019" y="2476649"/>
                  <a:pt x="577032" y="2610684"/>
                </a:cubicBezTo>
                <a:cubicBezTo>
                  <a:pt x="583816" y="2676138"/>
                  <a:pt x="547311" y="2733199"/>
                  <a:pt x="530978" y="2794724"/>
                </a:cubicBezTo>
                <a:cubicBezTo>
                  <a:pt x="513127" y="2861965"/>
                  <a:pt x="490456" y="2903042"/>
                  <a:pt x="517232" y="2975818"/>
                </a:cubicBezTo>
                <a:cubicBezTo>
                  <a:pt x="540974" y="3040112"/>
                  <a:pt x="593187" y="3098334"/>
                  <a:pt x="589795" y="3167539"/>
                </a:cubicBezTo>
                <a:cubicBezTo>
                  <a:pt x="587475" y="3214956"/>
                  <a:pt x="556237" y="3253264"/>
                  <a:pt x="539724" y="3296662"/>
                </a:cubicBezTo>
                <a:cubicBezTo>
                  <a:pt x="489564" y="3428553"/>
                  <a:pt x="579710" y="3584287"/>
                  <a:pt x="681459" y="3704213"/>
                </a:cubicBezTo>
                <a:cubicBezTo>
                  <a:pt x="757325" y="3793778"/>
                  <a:pt x="849968" y="3881646"/>
                  <a:pt x="964392" y="3909596"/>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17" name="Google Shape;2117;p48"/>
          <p:cNvGrpSpPr/>
          <p:nvPr/>
        </p:nvGrpSpPr>
        <p:grpSpPr>
          <a:xfrm rot="-5333932">
            <a:off x="139021" y="6191846"/>
            <a:ext cx="1537052" cy="1467359"/>
            <a:chOff x="1107903" y="-140329"/>
            <a:chExt cx="2031283" cy="1939431"/>
          </a:xfrm>
        </p:grpSpPr>
        <p:sp>
          <p:nvSpPr>
            <p:cNvPr id="2118" name="Google Shape;2118;p48"/>
            <p:cNvSpPr/>
            <p:nvPr/>
          </p:nvSpPr>
          <p:spPr>
            <a:xfrm>
              <a:off x="1353738" y="109782"/>
              <a:ext cx="1209943" cy="1689320"/>
            </a:xfrm>
            <a:custGeom>
              <a:avLst/>
              <a:gdLst/>
              <a:ahLst/>
              <a:cxnLst/>
              <a:rect l="l" t="t" r="r" b="b"/>
              <a:pathLst>
                <a:path w="1209943" h="1689320" extrusionOk="0">
                  <a:moveTo>
                    <a:pt x="1177396" y="1677048"/>
                  </a:moveTo>
                  <a:cubicBezTo>
                    <a:pt x="1187927" y="1667761"/>
                    <a:pt x="1194443" y="1655438"/>
                    <a:pt x="1198816" y="1642133"/>
                  </a:cubicBezTo>
                  <a:cubicBezTo>
                    <a:pt x="1201851" y="1632757"/>
                    <a:pt x="1203725" y="1622666"/>
                    <a:pt x="1205154" y="1612933"/>
                  </a:cubicBezTo>
                  <a:cubicBezTo>
                    <a:pt x="1217381" y="1525332"/>
                    <a:pt x="1205064" y="1430946"/>
                    <a:pt x="1181055" y="1343077"/>
                  </a:cubicBezTo>
                  <a:cubicBezTo>
                    <a:pt x="1179984" y="1338880"/>
                    <a:pt x="1178913" y="1334684"/>
                    <a:pt x="1177663" y="1330576"/>
                  </a:cubicBezTo>
                  <a:cubicBezTo>
                    <a:pt x="1170969" y="1307002"/>
                    <a:pt x="1163472" y="1284052"/>
                    <a:pt x="1155439" y="1261817"/>
                  </a:cubicBezTo>
                  <a:cubicBezTo>
                    <a:pt x="1143122" y="1227527"/>
                    <a:pt x="1129377" y="1193684"/>
                    <a:pt x="1114561" y="1160287"/>
                  </a:cubicBezTo>
                  <a:cubicBezTo>
                    <a:pt x="1113580" y="1157965"/>
                    <a:pt x="1112598" y="1155554"/>
                    <a:pt x="1111527" y="1153322"/>
                  </a:cubicBezTo>
                  <a:cubicBezTo>
                    <a:pt x="1052977" y="1022948"/>
                    <a:pt x="977111" y="899093"/>
                    <a:pt x="892231" y="782918"/>
                  </a:cubicBezTo>
                  <a:cubicBezTo>
                    <a:pt x="889732" y="779436"/>
                    <a:pt x="887322" y="776042"/>
                    <a:pt x="884645" y="772649"/>
                  </a:cubicBezTo>
                  <a:cubicBezTo>
                    <a:pt x="837073" y="707998"/>
                    <a:pt x="786734" y="645758"/>
                    <a:pt x="735235" y="586197"/>
                  </a:cubicBezTo>
                  <a:cubicBezTo>
                    <a:pt x="728362" y="578160"/>
                    <a:pt x="721311" y="570213"/>
                    <a:pt x="714082" y="562176"/>
                  </a:cubicBezTo>
                  <a:cubicBezTo>
                    <a:pt x="712029" y="559676"/>
                    <a:pt x="709887" y="557176"/>
                    <a:pt x="707566" y="554675"/>
                  </a:cubicBezTo>
                  <a:cubicBezTo>
                    <a:pt x="615100" y="450377"/>
                    <a:pt x="515404" y="352418"/>
                    <a:pt x="411156" y="260085"/>
                  </a:cubicBezTo>
                  <a:cubicBezTo>
                    <a:pt x="353856" y="209364"/>
                    <a:pt x="295127" y="160340"/>
                    <a:pt x="235327" y="112656"/>
                  </a:cubicBezTo>
                  <a:cubicBezTo>
                    <a:pt x="220333" y="100690"/>
                    <a:pt x="198912" y="82206"/>
                    <a:pt x="174546" y="63542"/>
                  </a:cubicBezTo>
                  <a:cubicBezTo>
                    <a:pt x="174456" y="63542"/>
                    <a:pt x="174456" y="63453"/>
                    <a:pt x="174367" y="63364"/>
                  </a:cubicBezTo>
                  <a:cubicBezTo>
                    <a:pt x="145895" y="41754"/>
                    <a:pt x="113586" y="19787"/>
                    <a:pt x="83329" y="8357"/>
                  </a:cubicBezTo>
                  <a:cubicBezTo>
                    <a:pt x="63693" y="767"/>
                    <a:pt x="44950" y="-2269"/>
                    <a:pt x="28616" y="1838"/>
                  </a:cubicBezTo>
                  <a:cubicBezTo>
                    <a:pt x="-52872" y="22287"/>
                    <a:pt x="62265" y="109888"/>
                    <a:pt x="94664" y="134712"/>
                  </a:cubicBezTo>
                  <a:cubicBezTo>
                    <a:pt x="241486" y="246601"/>
                    <a:pt x="365994" y="380368"/>
                    <a:pt x="469439" y="530119"/>
                  </a:cubicBezTo>
                  <a:cubicBezTo>
                    <a:pt x="470420" y="531369"/>
                    <a:pt x="471313" y="532798"/>
                    <a:pt x="472295" y="534226"/>
                  </a:cubicBezTo>
                  <a:cubicBezTo>
                    <a:pt x="520581" y="604324"/>
                    <a:pt x="564136" y="677994"/>
                    <a:pt x="603229" y="754432"/>
                  </a:cubicBezTo>
                  <a:cubicBezTo>
                    <a:pt x="603765" y="755325"/>
                    <a:pt x="604211" y="756129"/>
                    <a:pt x="604657" y="757022"/>
                  </a:cubicBezTo>
                  <a:cubicBezTo>
                    <a:pt x="605818" y="759344"/>
                    <a:pt x="607067" y="761576"/>
                    <a:pt x="608138" y="763987"/>
                  </a:cubicBezTo>
                  <a:cubicBezTo>
                    <a:pt x="660262" y="866589"/>
                    <a:pt x="707388" y="972406"/>
                    <a:pt x="755585" y="1077598"/>
                  </a:cubicBezTo>
                  <a:cubicBezTo>
                    <a:pt x="756834" y="1080455"/>
                    <a:pt x="758173" y="1083492"/>
                    <a:pt x="759601" y="1086438"/>
                  </a:cubicBezTo>
                  <a:cubicBezTo>
                    <a:pt x="784146" y="1140106"/>
                    <a:pt x="809047" y="1193773"/>
                    <a:pt x="834931" y="1246726"/>
                  </a:cubicBezTo>
                  <a:cubicBezTo>
                    <a:pt x="837430" y="1251638"/>
                    <a:pt x="839750" y="1256638"/>
                    <a:pt x="842249" y="1261549"/>
                  </a:cubicBezTo>
                  <a:cubicBezTo>
                    <a:pt x="891428" y="1360937"/>
                    <a:pt x="944623" y="1458003"/>
                    <a:pt x="1007100" y="1549978"/>
                  </a:cubicBezTo>
                  <a:cubicBezTo>
                    <a:pt x="1033876" y="1589805"/>
                    <a:pt x="1115275" y="1731430"/>
                    <a:pt x="1177396" y="167704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19" name="Google Shape;2119;p48"/>
            <p:cNvSpPr/>
            <p:nvPr/>
          </p:nvSpPr>
          <p:spPr>
            <a:xfrm>
              <a:off x="1107903" y="-140329"/>
              <a:ext cx="2031283" cy="1845471"/>
            </a:xfrm>
            <a:custGeom>
              <a:avLst/>
              <a:gdLst/>
              <a:ahLst/>
              <a:cxnLst/>
              <a:rect l="l" t="t" r="r" b="b"/>
              <a:pathLst>
                <a:path w="2031283" h="1845471" extrusionOk="0">
                  <a:moveTo>
                    <a:pt x="2030421" y="1695703"/>
                  </a:moveTo>
                  <a:cubicBezTo>
                    <a:pt x="2017747" y="1566580"/>
                    <a:pt x="1941079" y="1440671"/>
                    <a:pt x="1877530" y="1329675"/>
                  </a:cubicBezTo>
                  <a:cubicBezTo>
                    <a:pt x="1876638" y="1328068"/>
                    <a:pt x="1875745" y="1326550"/>
                    <a:pt x="1874763" y="1324942"/>
                  </a:cubicBezTo>
                  <a:cubicBezTo>
                    <a:pt x="1872175" y="1320299"/>
                    <a:pt x="1869587" y="1315834"/>
                    <a:pt x="1866909" y="1311191"/>
                  </a:cubicBezTo>
                  <a:cubicBezTo>
                    <a:pt x="1815321" y="1222787"/>
                    <a:pt x="1758020" y="1137687"/>
                    <a:pt x="1695543" y="1056516"/>
                  </a:cubicBezTo>
                  <a:cubicBezTo>
                    <a:pt x="1692954" y="1053033"/>
                    <a:pt x="1690366" y="1049729"/>
                    <a:pt x="1687599" y="1046336"/>
                  </a:cubicBezTo>
                  <a:cubicBezTo>
                    <a:pt x="1673587" y="1028209"/>
                    <a:pt x="1659306" y="1010349"/>
                    <a:pt x="1644847" y="992579"/>
                  </a:cubicBezTo>
                  <a:cubicBezTo>
                    <a:pt x="1570231" y="901764"/>
                    <a:pt x="1489100" y="816307"/>
                    <a:pt x="1402167" y="737280"/>
                  </a:cubicBezTo>
                  <a:cubicBezTo>
                    <a:pt x="1399757" y="734869"/>
                    <a:pt x="1397169" y="732725"/>
                    <a:pt x="1394670" y="730404"/>
                  </a:cubicBezTo>
                  <a:cubicBezTo>
                    <a:pt x="1281497" y="628069"/>
                    <a:pt x="1158684" y="536451"/>
                    <a:pt x="1028196" y="457512"/>
                  </a:cubicBezTo>
                  <a:cubicBezTo>
                    <a:pt x="881374" y="368751"/>
                    <a:pt x="734820" y="280615"/>
                    <a:pt x="581751" y="201498"/>
                  </a:cubicBezTo>
                  <a:cubicBezTo>
                    <a:pt x="405565" y="110415"/>
                    <a:pt x="222596" y="13260"/>
                    <a:pt x="21329" y="45"/>
                  </a:cubicBezTo>
                  <a:cubicBezTo>
                    <a:pt x="-1876" y="-1474"/>
                    <a:pt x="-9017" y="36299"/>
                    <a:pt x="14457" y="41300"/>
                  </a:cubicBezTo>
                  <a:cubicBezTo>
                    <a:pt x="67652" y="52640"/>
                    <a:pt x="119776" y="67017"/>
                    <a:pt x="170829" y="83984"/>
                  </a:cubicBezTo>
                  <a:cubicBezTo>
                    <a:pt x="181985" y="87555"/>
                    <a:pt x="193053" y="91395"/>
                    <a:pt x="204120" y="95324"/>
                  </a:cubicBezTo>
                  <a:cubicBezTo>
                    <a:pt x="225363" y="102915"/>
                    <a:pt x="246516" y="110862"/>
                    <a:pt x="267490" y="119167"/>
                  </a:cubicBezTo>
                  <a:cubicBezTo>
                    <a:pt x="267758" y="119881"/>
                    <a:pt x="268383" y="120685"/>
                    <a:pt x="268918" y="121310"/>
                  </a:cubicBezTo>
                  <a:lnTo>
                    <a:pt x="268561" y="121578"/>
                  </a:lnTo>
                  <a:cubicBezTo>
                    <a:pt x="281860" y="133454"/>
                    <a:pt x="294802" y="145598"/>
                    <a:pt x="307297" y="158189"/>
                  </a:cubicBezTo>
                  <a:cubicBezTo>
                    <a:pt x="323898" y="178995"/>
                    <a:pt x="341660" y="199177"/>
                    <a:pt x="360849" y="218018"/>
                  </a:cubicBezTo>
                  <a:cubicBezTo>
                    <a:pt x="367275" y="224358"/>
                    <a:pt x="374951" y="221679"/>
                    <a:pt x="378343" y="216054"/>
                  </a:cubicBezTo>
                  <a:cubicBezTo>
                    <a:pt x="379592" y="217482"/>
                    <a:pt x="380663" y="218822"/>
                    <a:pt x="381913" y="220161"/>
                  </a:cubicBezTo>
                  <a:cubicBezTo>
                    <a:pt x="379503" y="221858"/>
                    <a:pt x="378253" y="225341"/>
                    <a:pt x="380842" y="227484"/>
                  </a:cubicBezTo>
                  <a:cubicBezTo>
                    <a:pt x="388518" y="233824"/>
                    <a:pt x="396283" y="240164"/>
                    <a:pt x="403958" y="246504"/>
                  </a:cubicBezTo>
                  <a:cubicBezTo>
                    <a:pt x="405565" y="248379"/>
                    <a:pt x="407082" y="250165"/>
                    <a:pt x="408778" y="251951"/>
                  </a:cubicBezTo>
                  <a:cubicBezTo>
                    <a:pt x="410295" y="253558"/>
                    <a:pt x="412259" y="254630"/>
                    <a:pt x="414222" y="254987"/>
                  </a:cubicBezTo>
                  <a:cubicBezTo>
                    <a:pt x="657884" y="455369"/>
                    <a:pt x="907168" y="650483"/>
                    <a:pt x="1123072" y="880869"/>
                  </a:cubicBezTo>
                  <a:cubicBezTo>
                    <a:pt x="1126375" y="884262"/>
                    <a:pt x="1129498" y="887656"/>
                    <a:pt x="1132622" y="891138"/>
                  </a:cubicBezTo>
                  <a:cubicBezTo>
                    <a:pt x="1148509" y="908194"/>
                    <a:pt x="1164307" y="925517"/>
                    <a:pt x="1179748" y="943020"/>
                  </a:cubicBezTo>
                  <a:cubicBezTo>
                    <a:pt x="1262753" y="1036781"/>
                    <a:pt x="1336745" y="1136615"/>
                    <a:pt x="1406005" y="1240021"/>
                  </a:cubicBezTo>
                  <a:cubicBezTo>
                    <a:pt x="1411896" y="1248504"/>
                    <a:pt x="1417608" y="1257077"/>
                    <a:pt x="1423231" y="1265828"/>
                  </a:cubicBezTo>
                  <a:cubicBezTo>
                    <a:pt x="1454827" y="1313512"/>
                    <a:pt x="1485441" y="1362001"/>
                    <a:pt x="1515519" y="1410935"/>
                  </a:cubicBezTo>
                  <a:cubicBezTo>
                    <a:pt x="1534708" y="1442011"/>
                    <a:pt x="1553719" y="1473264"/>
                    <a:pt x="1572909" y="1504340"/>
                  </a:cubicBezTo>
                  <a:cubicBezTo>
                    <a:pt x="1576836" y="1510769"/>
                    <a:pt x="1580852" y="1517199"/>
                    <a:pt x="1584780" y="1523628"/>
                  </a:cubicBezTo>
                  <a:cubicBezTo>
                    <a:pt x="1611109" y="1566580"/>
                    <a:pt x="1637617" y="1609353"/>
                    <a:pt x="1664840" y="1651769"/>
                  </a:cubicBezTo>
                  <a:cubicBezTo>
                    <a:pt x="1702862" y="1710883"/>
                    <a:pt x="1740973" y="1777856"/>
                    <a:pt x="1801486" y="1817057"/>
                  </a:cubicBezTo>
                  <a:cubicBezTo>
                    <a:pt x="1904217" y="1883851"/>
                    <a:pt x="2043541" y="1828666"/>
                    <a:pt x="2030421" y="1695703"/>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0" name="Google Shape;2120;p48"/>
            <p:cNvSpPr/>
            <p:nvPr/>
          </p:nvSpPr>
          <p:spPr>
            <a:xfrm>
              <a:off x="1814095" y="42302"/>
              <a:ext cx="1272598" cy="826578"/>
            </a:xfrm>
            <a:custGeom>
              <a:avLst/>
              <a:gdLst/>
              <a:ahLst/>
              <a:cxnLst/>
              <a:rect l="l" t="t" r="r" b="b"/>
              <a:pathLst>
                <a:path w="1272598" h="826578" extrusionOk="0">
                  <a:moveTo>
                    <a:pt x="1230602" y="798338"/>
                  </a:moveTo>
                  <a:cubicBezTo>
                    <a:pt x="1300309" y="743510"/>
                    <a:pt x="1269695" y="642069"/>
                    <a:pt x="1235601" y="575364"/>
                  </a:cubicBezTo>
                  <a:cubicBezTo>
                    <a:pt x="1200613" y="506694"/>
                    <a:pt x="1148043" y="449723"/>
                    <a:pt x="1089136" y="400878"/>
                  </a:cubicBezTo>
                  <a:cubicBezTo>
                    <a:pt x="1084138" y="396591"/>
                    <a:pt x="1079050" y="392573"/>
                    <a:pt x="1073963" y="388555"/>
                  </a:cubicBezTo>
                  <a:cubicBezTo>
                    <a:pt x="1063966" y="380607"/>
                    <a:pt x="1053792" y="372749"/>
                    <a:pt x="1043528" y="365159"/>
                  </a:cubicBezTo>
                  <a:cubicBezTo>
                    <a:pt x="1020857" y="348460"/>
                    <a:pt x="997830" y="332208"/>
                    <a:pt x="974267" y="316403"/>
                  </a:cubicBezTo>
                  <a:cubicBezTo>
                    <a:pt x="971500" y="314438"/>
                    <a:pt x="968733" y="312563"/>
                    <a:pt x="965877" y="310866"/>
                  </a:cubicBezTo>
                  <a:cubicBezTo>
                    <a:pt x="895635" y="263628"/>
                    <a:pt x="822001" y="220498"/>
                    <a:pt x="747653" y="182190"/>
                  </a:cubicBezTo>
                  <a:cubicBezTo>
                    <a:pt x="721055" y="168438"/>
                    <a:pt x="693922" y="155401"/>
                    <a:pt x="666432" y="142988"/>
                  </a:cubicBezTo>
                  <a:cubicBezTo>
                    <a:pt x="663755" y="141738"/>
                    <a:pt x="661077" y="140488"/>
                    <a:pt x="658221" y="139327"/>
                  </a:cubicBezTo>
                  <a:cubicBezTo>
                    <a:pt x="546030" y="89410"/>
                    <a:pt x="427501" y="51012"/>
                    <a:pt x="306385" y="27349"/>
                  </a:cubicBezTo>
                  <a:cubicBezTo>
                    <a:pt x="285856" y="23330"/>
                    <a:pt x="265239" y="19669"/>
                    <a:pt x="244621" y="16633"/>
                  </a:cubicBezTo>
                  <a:cubicBezTo>
                    <a:pt x="171434" y="5382"/>
                    <a:pt x="97532" y="-423"/>
                    <a:pt x="23987" y="24"/>
                  </a:cubicBezTo>
                  <a:cubicBezTo>
                    <a:pt x="-34563" y="381"/>
                    <a:pt x="30056" y="56013"/>
                    <a:pt x="49424" y="66550"/>
                  </a:cubicBezTo>
                  <a:cubicBezTo>
                    <a:pt x="181251" y="138345"/>
                    <a:pt x="315488" y="204692"/>
                    <a:pt x="440889" y="286756"/>
                  </a:cubicBezTo>
                  <a:cubicBezTo>
                    <a:pt x="445709" y="289882"/>
                    <a:pt x="450529" y="293007"/>
                    <a:pt x="455259" y="296222"/>
                  </a:cubicBezTo>
                  <a:cubicBezTo>
                    <a:pt x="472039" y="307384"/>
                    <a:pt x="488640" y="318903"/>
                    <a:pt x="505152" y="330780"/>
                  </a:cubicBezTo>
                  <a:cubicBezTo>
                    <a:pt x="553348" y="365605"/>
                    <a:pt x="600117" y="402217"/>
                    <a:pt x="645815" y="440258"/>
                  </a:cubicBezTo>
                  <a:cubicBezTo>
                    <a:pt x="649831" y="443562"/>
                    <a:pt x="653848" y="446776"/>
                    <a:pt x="657864" y="450170"/>
                  </a:cubicBezTo>
                  <a:cubicBezTo>
                    <a:pt x="743458" y="521964"/>
                    <a:pt x="825482" y="598134"/>
                    <a:pt x="905810" y="675644"/>
                  </a:cubicBezTo>
                  <a:cubicBezTo>
                    <a:pt x="946509" y="714845"/>
                    <a:pt x="1004435" y="771817"/>
                    <a:pt x="1066644" y="803428"/>
                  </a:cubicBezTo>
                  <a:lnTo>
                    <a:pt x="1066733" y="803428"/>
                  </a:lnTo>
                  <a:cubicBezTo>
                    <a:pt x="1069857" y="805125"/>
                    <a:pt x="1072981" y="806553"/>
                    <a:pt x="1076105" y="808071"/>
                  </a:cubicBezTo>
                  <a:cubicBezTo>
                    <a:pt x="1127693" y="831824"/>
                    <a:pt x="1181781" y="836825"/>
                    <a:pt x="1230602" y="798338"/>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1" name="Google Shape;2121;p48"/>
            <p:cNvSpPr/>
            <p:nvPr/>
          </p:nvSpPr>
          <p:spPr>
            <a:xfrm>
              <a:off x="1436888" y="118229"/>
              <a:ext cx="1097904" cy="1544650"/>
            </a:xfrm>
            <a:custGeom>
              <a:avLst/>
              <a:gdLst/>
              <a:ahLst/>
              <a:cxnLst/>
              <a:rect l="l" t="t" r="r" b="b"/>
              <a:pathLst>
                <a:path w="1097904" h="1544650" extrusionOk="0">
                  <a:moveTo>
                    <a:pt x="1051582" y="1544122"/>
                  </a:moveTo>
                  <a:cubicBezTo>
                    <a:pt x="972950" y="1382048"/>
                    <a:pt x="898245" y="1218456"/>
                    <a:pt x="817382" y="1058168"/>
                  </a:cubicBezTo>
                  <a:cubicBezTo>
                    <a:pt x="808456" y="1124248"/>
                    <a:pt x="781413" y="1188988"/>
                    <a:pt x="758831" y="1253103"/>
                  </a:cubicBezTo>
                  <a:cubicBezTo>
                    <a:pt x="756332" y="1248192"/>
                    <a:pt x="754012" y="1243191"/>
                    <a:pt x="751513" y="1238280"/>
                  </a:cubicBezTo>
                  <a:cubicBezTo>
                    <a:pt x="768114" y="1174343"/>
                    <a:pt x="795961" y="1111746"/>
                    <a:pt x="812562" y="1048702"/>
                  </a:cubicBezTo>
                  <a:cubicBezTo>
                    <a:pt x="793105" y="1010216"/>
                    <a:pt x="773469" y="971818"/>
                    <a:pt x="753030" y="933867"/>
                  </a:cubicBezTo>
                  <a:cubicBezTo>
                    <a:pt x="747853" y="956459"/>
                    <a:pt x="730628" y="977622"/>
                    <a:pt x="718846" y="996642"/>
                  </a:cubicBezTo>
                  <a:cubicBezTo>
                    <a:pt x="702423" y="1022985"/>
                    <a:pt x="686715" y="1049238"/>
                    <a:pt x="676272" y="1078081"/>
                  </a:cubicBezTo>
                  <a:cubicBezTo>
                    <a:pt x="674755" y="1075045"/>
                    <a:pt x="673505" y="1072098"/>
                    <a:pt x="672256" y="1069241"/>
                  </a:cubicBezTo>
                  <a:cubicBezTo>
                    <a:pt x="677432" y="1047988"/>
                    <a:pt x="686715" y="1028611"/>
                    <a:pt x="698229" y="1008965"/>
                  </a:cubicBezTo>
                  <a:cubicBezTo>
                    <a:pt x="713491" y="982712"/>
                    <a:pt x="728307" y="948244"/>
                    <a:pt x="748567" y="925384"/>
                  </a:cubicBezTo>
                  <a:cubicBezTo>
                    <a:pt x="694569" y="825103"/>
                    <a:pt x="637090" y="726609"/>
                    <a:pt x="573095" y="631418"/>
                  </a:cubicBezTo>
                  <a:cubicBezTo>
                    <a:pt x="560511" y="673477"/>
                    <a:pt x="545338" y="716250"/>
                    <a:pt x="524809" y="755630"/>
                  </a:cubicBezTo>
                  <a:cubicBezTo>
                    <a:pt x="523738" y="753308"/>
                    <a:pt x="522489" y="751076"/>
                    <a:pt x="521328" y="748665"/>
                  </a:cubicBezTo>
                  <a:cubicBezTo>
                    <a:pt x="520971" y="747772"/>
                    <a:pt x="520436" y="746968"/>
                    <a:pt x="519900" y="746075"/>
                  </a:cubicBezTo>
                  <a:cubicBezTo>
                    <a:pt x="536591" y="704820"/>
                    <a:pt x="553103" y="663833"/>
                    <a:pt x="565687" y="620703"/>
                  </a:cubicBezTo>
                  <a:cubicBezTo>
                    <a:pt x="520882" y="554623"/>
                    <a:pt x="472953" y="491044"/>
                    <a:pt x="422614" y="429518"/>
                  </a:cubicBezTo>
                  <a:cubicBezTo>
                    <a:pt x="412261" y="462111"/>
                    <a:pt x="400747" y="493990"/>
                    <a:pt x="388966" y="525869"/>
                  </a:cubicBezTo>
                  <a:cubicBezTo>
                    <a:pt x="388073" y="524441"/>
                    <a:pt x="387181" y="523101"/>
                    <a:pt x="386110" y="521762"/>
                  </a:cubicBezTo>
                  <a:cubicBezTo>
                    <a:pt x="396106" y="488186"/>
                    <a:pt x="405567" y="454432"/>
                    <a:pt x="415563" y="420945"/>
                  </a:cubicBezTo>
                  <a:cubicBezTo>
                    <a:pt x="356121" y="348794"/>
                    <a:pt x="292929" y="279767"/>
                    <a:pt x="226436" y="213509"/>
                  </a:cubicBezTo>
                  <a:cubicBezTo>
                    <a:pt x="154051" y="141446"/>
                    <a:pt x="74973" y="72241"/>
                    <a:pt x="0" y="0"/>
                  </a:cubicBezTo>
                  <a:cubicBezTo>
                    <a:pt x="30257" y="11430"/>
                    <a:pt x="62567" y="33397"/>
                    <a:pt x="91038" y="55007"/>
                  </a:cubicBezTo>
                  <a:cubicBezTo>
                    <a:pt x="91128" y="55096"/>
                    <a:pt x="91128" y="55185"/>
                    <a:pt x="91217" y="55185"/>
                  </a:cubicBezTo>
                  <a:cubicBezTo>
                    <a:pt x="145572" y="108139"/>
                    <a:pt x="200017" y="160824"/>
                    <a:pt x="252765" y="215295"/>
                  </a:cubicBezTo>
                  <a:cubicBezTo>
                    <a:pt x="358173" y="323880"/>
                    <a:pt x="454746" y="439341"/>
                    <a:pt x="541946" y="562838"/>
                  </a:cubicBezTo>
                  <a:cubicBezTo>
                    <a:pt x="542124" y="562660"/>
                    <a:pt x="542303" y="562392"/>
                    <a:pt x="542571" y="562302"/>
                  </a:cubicBezTo>
                  <a:cubicBezTo>
                    <a:pt x="568900" y="557123"/>
                    <a:pt x="596748" y="549622"/>
                    <a:pt x="624327" y="546408"/>
                  </a:cubicBezTo>
                  <a:cubicBezTo>
                    <a:pt x="626647" y="548908"/>
                    <a:pt x="628789" y="551408"/>
                    <a:pt x="630842" y="553909"/>
                  </a:cubicBezTo>
                  <a:cubicBezTo>
                    <a:pt x="602460" y="560159"/>
                    <a:pt x="573988" y="571232"/>
                    <a:pt x="545784" y="568464"/>
                  </a:cubicBezTo>
                  <a:cubicBezTo>
                    <a:pt x="554888" y="581412"/>
                    <a:pt x="563902" y="594271"/>
                    <a:pt x="572828" y="607397"/>
                  </a:cubicBezTo>
                  <a:cubicBezTo>
                    <a:pt x="610582" y="663208"/>
                    <a:pt x="646551" y="720269"/>
                    <a:pt x="681270" y="778312"/>
                  </a:cubicBezTo>
                  <a:cubicBezTo>
                    <a:pt x="717240" y="765096"/>
                    <a:pt x="760349" y="763131"/>
                    <a:pt x="801495" y="764381"/>
                  </a:cubicBezTo>
                  <a:cubicBezTo>
                    <a:pt x="804172" y="767685"/>
                    <a:pt x="806582" y="771168"/>
                    <a:pt x="809081" y="774650"/>
                  </a:cubicBezTo>
                  <a:cubicBezTo>
                    <a:pt x="796675" y="775633"/>
                    <a:pt x="784179" y="776526"/>
                    <a:pt x="771773" y="777508"/>
                  </a:cubicBezTo>
                  <a:cubicBezTo>
                    <a:pt x="743480" y="779830"/>
                    <a:pt x="715008" y="785813"/>
                    <a:pt x="686626" y="787152"/>
                  </a:cubicBezTo>
                  <a:cubicBezTo>
                    <a:pt x="759545" y="909578"/>
                    <a:pt x="826129" y="1036112"/>
                    <a:pt x="887802" y="1165056"/>
                  </a:cubicBezTo>
                  <a:cubicBezTo>
                    <a:pt x="932340" y="1153091"/>
                    <a:pt x="981072" y="1146304"/>
                    <a:pt x="1028376" y="1145054"/>
                  </a:cubicBezTo>
                  <a:cubicBezTo>
                    <a:pt x="1029447" y="1147286"/>
                    <a:pt x="1030429" y="1149608"/>
                    <a:pt x="1031411" y="1152019"/>
                  </a:cubicBezTo>
                  <a:cubicBezTo>
                    <a:pt x="984285" y="1157645"/>
                    <a:pt x="937695" y="1164342"/>
                    <a:pt x="890748" y="1171396"/>
                  </a:cubicBezTo>
                  <a:cubicBezTo>
                    <a:pt x="914489" y="1221313"/>
                    <a:pt x="937695" y="1271320"/>
                    <a:pt x="959919" y="1321862"/>
                  </a:cubicBezTo>
                  <a:cubicBezTo>
                    <a:pt x="1004814" y="1317486"/>
                    <a:pt x="1049619" y="1320879"/>
                    <a:pt x="1094513" y="1322398"/>
                  </a:cubicBezTo>
                  <a:cubicBezTo>
                    <a:pt x="1095763" y="1326505"/>
                    <a:pt x="1096923" y="1330702"/>
                    <a:pt x="1097905" y="1334899"/>
                  </a:cubicBezTo>
                  <a:cubicBezTo>
                    <a:pt x="1053457" y="1334452"/>
                    <a:pt x="1009098" y="1331149"/>
                    <a:pt x="964650" y="1332577"/>
                  </a:cubicBezTo>
                  <a:cubicBezTo>
                    <a:pt x="995442" y="1402586"/>
                    <a:pt x="1024985" y="1472952"/>
                    <a:pt x="1053367" y="1543407"/>
                  </a:cubicBezTo>
                  <a:cubicBezTo>
                    <a:pt x="1053814" y="1544300"/>
                    <a:pt x="1052207" y="1545282"/>
                    <a:pt x="1051582" y="154412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2" name="Google Shape;2122;p48"/>
            <p:cNvSpPr/>
            <p:nvPr/>
          </p:nvSpPr>
          <p:spPr>
            <a:xfrm>
              <a:off x="1459395" y="-13407"/>
              <a:ext cx="1523360" cy="1683174"/>
            </a:xfrm>
            <a:custGeom>
              <a:avLst/>
              <a:gdLst/>
              <a:ahLst/>
              <a:cxnLst/>
              <a:rect l="l" t="t" r="r" b="b"/>
              <a:pathLst>
                <a:path w="1523360" h="1683174" extrusionOk="0">
                  <a:moveTo>
                    <a:pt x="1439016" y="1681294"/>
                  </a:moveTo>
                  <a:cubicBezTo>
                    <a:pt x="1425628" y="1574584"/>
                    <a:pt x="1424378" y="1461713"/>
                    <a:pt x="1431786" y="1354021"/>
                  </a:cubicBezTo>
                  <a:cubicBezTo>
                    <a:pt x="1381358" y="1257402"/>
                    <a:pt x="1328252" y="1162658"/>
                    <a:pt x="1266400" y="1071397"/>
                  </a:cubicBezTo>
                  <a:cubicBezTo>
                    <a:pt x="1240784" y="1180071"/>
                    <a:pt x="1238999" y="1286513"/>
                    <a:pt x="1233287" y="1396884"/>
                  </a:cubicBezTo>
                  <a:cubicBezTo>
                    <a:pt x="1229360" y="1390454"/>
                    <a:pt x="1225343" y="1384025"/>
                    <a:pt x="1221416" y="1377595"/>
                  </a:cubicBezTo>
                  <a:cubicBezTo>
                    <a:pt x="1219542" y="1271154"/>
                    <a:pt x="1227843" y="1160158"/>
                    <a:pt x="1257653" y="1058806"/>
                  </a:cubicBezTo>
                  <a:cubicBezTo>
                    <a:pt x="1194105" y="966115"/>
                    <a:pt x="1124309" y="877801"/>
                    <a:pt x="1049425" y="794219"/>
                  </a:cubicBezTo>
                  <a:cubicBezTo>
                    <a:pt x="1065937" y="905572"/>
                    <a:pt x="1076291" y="1024694"/>
                    <a:pt x="1071739" y="1138994"/>
                  </a:cubicBezTo>
                  <a:cubicBezTo>
                    <a:pt x="1066116" y="1130332"/>
                    <a:pt x="1060404" y="1121671"/>
                    <a:pt x="1054513" y="1113187"/>
                  </a:cubicBezTo>
                  <a:cubicBezTo>
                    <a:pt x="1048533" y="1004334"/>
                    <a:pt x="1046748" y="894410"/>
                    <a:pt x="1042017" y="786093"/>
                  </a:cubicBezTo>
                  <a:cubicBezTo>
                    <a:pt x="1000158" y="739659"/>
                    <a:pt x="956691" y="694653"/>
                    <a:pt x="911618" y="651255"/>
                  </a:cubicBezTo>
                  <a:cubicBezTo>
                    <a:pt x="862975" y="604284"/>
                    <a:pt x="812904" y="558743"/>
                    <a:pt x="761940" y="514095"/>
                  </a:cubicBezTo>
                  <a:cubicBezTo>
                    <a:pt x="774614" y="595355"/>
                    <a:pt x="779434" y="681258"/>
                    <a:pt x="781130" y="764394"/>
                  </a:cubicBezTo>
                  <a:cubicBezTo>
                    <a:pt x="778006" y="760911"/>
                    <a:pt x="774793" y="757429"/>
                    <a:pt x="771580" y="754125"/>
                  </a:cubicBezTo>
                  <a:cubicBezTo>
                    <a:pt x="760691" y="672329"/>
                    <a:pt x="752837" y="587765"/>
                    <a:pt x="753461" y="506594"/>
                  </a:cubicBezTo>
                  <a:cubicBezTo>
                    <a:pt x="660459" y="425334"/>
                    <a:pt x="564601" y="347109"/>
                    <a:pt x="468386" y="270403"/>
                  </a:cubicBezTo>
                  <a:cubicBezTo>
                    <a:pt x="329776" y="159854"/>
                    <a:pt x="181705" y="59931"/>
                    <a:pt x="6768" y="18854"/>
                  </a:cubicBezTo>
                  <a:cubicBezTo>
                    <a:pt x="-5459" y="16086"/>
                    <a:pt x="342" y="-2488"/>
                    <a:pt x="12570" y="280"/>
                  </a:cubicBezTo>
                  <a:cubicBezTo>
                    <a:pt x="188756" y="40732"/>
                    <a:pt x="339326" y="142798"/>
                    <a:pt x="478472" y="254330"/>
                  </a:cubicBezTo>
                  <a:cubicBezTo>
                    <a:pt x="628864" y="374792"/>
                    <a:pt x="777649" y="499718"/>
                    <a:pt x="916527" y="633306"/>
                  </a:cubicBezTo>
                  <a:cubicBezTo>
                    <a:pt x="922061" y="638753"/>
                    <a:pt x="927684" y="644290"/>
                    <a:pt x="933218" y="649737"/>
                  </a:cubicBezTo>
                  <a:cubicBezTo>
                    <a:pt x="961957" y="633663"/>
                    <a:pt x="995963" y="625269"/>
                    <a:pt x="1026041" y="612321"/>
                  </a:cubicBezTo>
                  <a:cubicBezTo>
                    <a:pt x="1032021" y="609732"/>
                    <a:pt x="1037644" y="606696"/>
                    <a:pt x="1043178" y="603659"/>
                  </a:cubicBezTo>
                  <a:cubicBezTo>
                    <a:pt x="1045677" y="605981"/>
                    <a:pt x="1048176" y="608124"/>
                    <a:pt x="1050675" y="610535"/>
                  </a:cubicBezTo>
                  <a:cubicBezTo>
                    <a:pt x="1037822" y="618126"/>
                    <a:pt x="1025059" y="626251"/>
                    <a:pt x="1011582" y="631520"/>
                  </a:cubicBezTo>
                  <a:cubicBezTo>
                    <a:pt x="989090" y="640450"/>
                    <a:pt x="966063" y="651790"/>
                    <a:pt x="942321" y="658488"/>
                  </a:cubicBezTo>
                  <a:cubicBezTo>
                    <a:pt x="1033628" y="748499"/>
                    <a:pt x="1121810" y="846815"/>
                    <a:pt x="1202316" y="951471"/>
                  </a:cubicBezTo>
                  <a:cubicBezTo>
                    <a:pt x="1240427" y="930129"/>
                    <a:pt x="1293444" y="920038"/>
                    <a:pt x="1336107" y="919592"/>
                  </a:cubicBezTo>
                  <a:cubicBezTo>
                    <a:pt x="1338874" y="922896"/>
                    <a:pt x="1341373" y="926289"/>
                    <a:pt x="1344050" y="929772"/>
                  </a:cubicBezTo>
                  <a:cubicBezTo>
                    <a:pt x="1316917" y="936826"/>
                    <a:pt x="1288892" y="939951"/>
                    <a:pt x="1261491" y="946024"/>
                  </a:cubicBezTo>
                  <a:cubicBezTo>
                    <a:pt x="1243462" y="950042"/>
                    <a:pt x="1225701" y="955489"/>
                    <a:pt x="1207671" y="958347"/>
                  </a:cubicBezTo>
                  <a:cubicBezTo>
                    <a:pt x="1259081" y="1025676"/>
                    <a:pt x="1307457" y="1095685"/>
                    <a:pt x="1351369" y="1167926"/>
                  </a:cubicBezTo>
                  <a:cubicBezTo>
                    <a:pt x="1405903" y="1167658"/>
                    <a:pt x="1461061" y="1174713"/>
                    <a:pt x="1515506" y="1184536"/>
                  </a:cubicBezTo>
                  <a:cubicBezTo>
                    <a:pt x="1518183" y="1189179"/>
                    <a:pt x="1520772" y="1193644"/>
                    <a:pt x="1523360" y="1198287"/>
                  </a:cubicBezTo>
                  <a:cubicBezTo>
                    <a:pt x="1468470" y="1192840"/>
                    <a:pt x="1413490" y="1188286"/>
                    <a:pt x="1358956" y="1180607"/>
                  </a:cubicBezTo>
                  <a:cubicBezTo>
                    <a:pt x="1425360" y="1291513"/>
                    <a:pt x="1481501" y="1407331"/>
                    <a:pt x="1523003" y="1526543"/>
                  </a:cubicBezTo>
                  <a:cubicBezTo>
                    <a:pt x="1523717" y="1528329"/>
                    <a:pt x="1520683" y="1529400"/>
                    <a:pt x="1519790" y="1527704"/>
                  </a:cubicBezTo>
                  <a:cubicBezTo>
                    <a:pt x="1492836" y="1473679"/>
                    <a:pt x="1465881" y="1420101"/>
                    <a:pt x="1438391" y="1366880"/>
                  </a:cubicBezTo>
                  <a:cubicBezTo>
                    <a:pt x="1442586" y="1471179"/>
                    <a:pt x="1445531" y="1576817"/>
                    <a:pt x="1443925" y="1680937"/>
                  </a:cubicBezTo>
                  <a:cubicBezTo>
                    <a:pt x="1443925" y="1683527"/>
                    <a:pt x="1439373" y="1684152"/>
                    <a:pt x="1439016" y="1681294"/>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3" name="Google Shape;2123;p48"/>
            <p:cNvSpPr/>
            <p:nvPr/>
          </p:nvSpPr>
          <p:spPr>
            <a:xfrm>
              <a:off x="2058716" y="59025"/>
              <a:ext cx="920782" cy="791348"/>
            </a:xfrm>
            <a:custGeom>
              <a:avLst/>
              <a:gdLst/>
              <a:ahLst/>
              <a:cxnLst/>
              <a:rect l="l" t="t" r="r" b="b"/>
              <a:pathLst>
                <a:path w="920782" h="791348" extrusionOk="0">
                  <a:moveTo>
                    <a:pt x="831394" y="791349"/>
                  </a:moveTo>
                  <a:cubicBezTo>
                    <a:pt x="828270" y="789920"/>
                    <a:pt x="825147" y="788402"/>
                    <a:pt x="822023" y="786705"/>
                  </a:cubicBezTo>
                  <a:lnTo>
                    <a:pt x="821934" y="786705"/>
                  </a:lnTo>
                  <a:cubicBezTo>
                    <a:pt x="803815" y="699552"/>
                    <a:pt x="791320" y="611326"/>
                    <a:pt x="779271" y="523280"/>
                  </a:cubicBezTo>
                  <a:cubicBezTo>
                    <a:pt x="662616" y="421571"/>
                    <a:pt x="545516" y="322362"/>
                    <a:pt x="418241" y="234404"/>
                  </a:cubicBezTo>
                  <a:cubicBezTo>
                    <a:pt x="421811" y="299680"/>
                    <a:pt x="415474" y="367725"/>
                    <a:pt x="413243" y="433536"/>
                  </a:cubicBezTo>
                  <a:cubicBezTo>
                    <a:pt x="409226" y="430143"/>
                    <a:pt x="405210" y="426839"/>
                    <a:pt x="401193" y="423624"/>
                  </a:cubicBezTo>
                  <a:cubicBezTo>
                    <a:pt x="398427" y="359420"/>
                    <a:pt x="397534" y="290661"/>
                    <a:pt x="410476" y="229136"/>
                  </a:cubicBezTo>
                  <a:cubicBezTo>
                    <a:pt x="368705" y="200561"/>
                    <a:pt x="325864" y="173147"/>
                    <a:pt x="281505" y="147340"/>
                  </a:cubicBezTo>
                  <a:cubicBezTo>
                    <a:pt x="260619" y="135106"/>
                    <a:pt x="239645" y="123230"/>
                    <a:pt x="218403" y="111621"/>
                  </a:cubicBezTo>
                  <a:cubicBezTo>
                    <a:pt x="218313" y="111443"/>
                    <a:pt x="218135" y="111443"/>
                    <a:pt x="217867" y="111264"/>
                  </a:cubicBezTo>
                  <a:cubicBezTo>
                    <a:pt x="146465" y="71705"/>
                    <a:pt x="73723" y="34826"/>
                    <a:pt x="0" y="0"/>
                  </a:cubicBezTo>
                  <a:cubicBezTo>
                    <a:pt x="20617" y="3036"/>
                    <a:pt x="41235" y="6697"/>
                    <a:pt x="61763" y="10716"/>
                  </a:cubicBezTo>
                  <a:cubicBezTo>
                    <a:pt x="142091" y="50185"/>
                    <a:pt x="221348" y="92244"/>
                    <a:pt x="298463" y="137964"/>
                  </a:cubicBezTo>
                  <a:cubicBezTo>
                    <a:pt x="310869" y="145375"/>
                    <a:pt x="323186" y="152787"/>
                    <a:pt x="335414" y="160466"/>
                  </a:cubicBezTo>
                  <a:cubicBezTo>
                    <a:pt x="359869" y="145465"/>
                    <a:pt x="386467" y="133410"/>
                    <a:pt x="413510" y="122783"/>
                  </a:cubicBezTo>
                  <a:cubicBezTo>
                    <a:pt x="416277" y="123944"/>
                    <a:pt x="419044" y="125194"/>
                    <a:pt x="421722" y="126444"/>
                  </a:cubicBezTo>
                  <a:cubicBezTo>
                    <a:pt x="395124" y="138767"/>
                    <a:pt x="369241" y="152340"/>
                    <a:pt x="342643" y="165021"/>
                  </a:cubicBezTo>
                  <a:cubicBezTo>
                    <a:pt x="437430" y="224135"/>
                    <a:pt x="528469" y="289768"/>
                    <a:pt x="615580" y="360224"/>
                  </a:cubicBezTo>
                  <a:cubicBezTo>
                    <a:pt x="648604" y="334060"/>
                    <a:pt x="683948" y="313075"/>
                    <a:pt x="721167" y="294412"/>
                  </a:cubicBezTo>
                  <a:cubicBezTo>
                    <a:pt x="723933" y="296108"/>
                    <a:pt x="726700" y="297984"/>
                    <a:pt x="729556" y="299948"/>
                  </a:cubicBezTo>
                  <a:cubicBezTo>
                    <a:pt x="691981" y="319951"/>
                    <a:pt x="655208" y="341561"/>
                    <a:pt x="617901" y="362099"/>
                  </a:cubicBezTo>
                  <a:cubicBezTo>
                    <a:pt x="650121" y="388263"/>
                    <a:pt x="681895" y="415141"/>
                    <a:pt x="713134" y="442466"/>
                  </a:cubicBezTo>
                  <a:cubicBezTo>
                    <a:pt x="744551" y="416391"/>
                    <a:pt x="779003" y="394603"/>
                    <a:pt x="816489" y="377815"/>
                  </a:cubicBezTo>
                  <a:cubicBezTo>
                    <a:pt x="820506" y="376029"/>
                    <a:pt x="824790" y="374065"/>
                    <a:pt x="829252" y="372011"/>
                  </a:cubicBezTo>
                  <a:cubicBezTo>
                    <a:pt x="834429" y="376029"/>
                    <a:pt x="839427" y="380137"/>
                    <a:pt x="844425" y="384334"/>
                  </a:cubicBezTo>
                  <a:cubicBezTo>
                    <a:pt x="831752" y="389245"/>
                    <a:pt x="819345" y="394603"/>
                    <a:pt x="807296" y="400675"/>
                  </a:cubicBezTo>
                  <a:cubicBezTo>
                    <a:pt x="799710" y="404426"/>
                    <a:pt x="732770" y="440144"/>
                    <a:pt x="724469" y="452557"/>
                  </a:cubicBezTo>
                  <a:cubicBezTo>
                    <a:pt x="792301" y="512743"/>
                    <a:pt x="857546" y="575697"/>
                    <a:pt x="920112" y="640616"/>
                  </a:cubicBezTo>
                  <a:cubicBezTo>
                    <a:pt x="922165" y="642670"/>
                    <a:pt x="919041" y="645527"/>
                    <a:pt x="916899" y="643652"/>
                  </a:cubicBezTo>
                  <a:cubicBezTo>
                    <a:pt x="871915" y="604629"/>
                    <a:pt x="827289" y="565339"/>
                    <a:pt x="782662" y="526494"/>
                  </a:cubicBezTo>
                  <a:cubicBezTo>
                    <a:pt x="796675" y="615077"/>
                    <a:pt x="814615" y="703124"/>
                    <a:pt x="831394" y="791349"/>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4" name="Google Shape;2124;p48"/>
            <p:cNvSpPr/>
            <p:nvPr/>
          </p:nvSpPr>
          <p:spPr>
            <a:xfrm>
              <a:off x="2254983" y="170087"/>
              <a:ext cx="22671" cy="168436"/>
            </a:xfrm>
            <a:custGeom>
              <a:avLst/>
              <a:gdLst/>
              <a:ahLst/>
              <a:cxnLst/>
              <a:rect l="l" t="t" r="r" b="b"/>
              <a:pathLst>
                <a:path w="22671" h="168436" extrusionOk="0">
                  <a:moveTo>
                    <a:pt x="14370" y="168437"/>
                  </a:moveTo>
                  <a:cubicBezTo>
                    <a:pt x="9640" y="165222"/>
                    <a:pt x="4910" y="162008"/>
                    <a:pt x="1" y="158971"/>
                  </a:cubicBezTo>
                  <a:cubicBezTo>
                    <a:pt x="-88" y="105929"/>
                    <a:pt x="8212" y="52262"/>
                    <a:pt x="19637" y="1005"/>
                  </a:cubicBezTo>
                  <a:cubicBezTo>
                    <a:pt x="19904" y="23"/>
                    <a:pt x="20797" y="-156"/>
                    <a:pt x="21600" y="112"/>
                  </a:cubicBezTo>
                  <a:cubicBezTo>
                    <a:pt x="21779" y="202"/>
                    <a:pt x="22046" y="202"/>
                    <a:pt x="22136" y="470"/>
                  </a:cubicBezTo>
                  <a:cubicBezTo>
                    <a:pt x="22403" y="648"/>
                    <a:pt x="22671" y="1095"/>
                    <a:pt x="22671" y="1541"/>
                  </a:cubicBezTo>
                  <a:cubicBezTo>
                    <a:pt x="17316" y="57173"/>
                    <a:pt x="16691" y="112894"/>
                    <a:pt x="14370" y="168437"/>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25" name="Google Shape;2125;p48"/>
          <p:cNvGrpSpPr/>
          <p:nvPr/>
        </p:nvGrpSpPr>
        <p:grpSpPr>
          <a:xfrm>
            <a:off x="10498813" y="5682653"/>
            <a:ext cx="971273" cy="2485795"/>
            <a:chOff x="-331171" y="5186117"/>
            <a:chExt cx="1439066" cy="3683022"/>
          </a:xfrm>
        </p:grpSpPr>
        <p:grpSp>
          <p:nvGrpSpPr>
            <p:cNvPr id="2126" name="Google Shape;2126;p48"/>
            <p:cNvGrpSpPr/>
            <p:nvPr/>
          </p:nvGrpSpPr>
          <p:grpSpPr>
            <a:xfrm>
              <a:off x="-331171" y="5186117"/>
              <a:ext cx="1439066" cy="3683022"/>
              <a:chOff x="-331171" y="5186117"/>
              <a:chExt cx="1439066" cy="3683022"/>
            </a:xfrm>
          </p:grpSpPr>
          <p:sp>
            <p:nvSpPr>
              <p:cNvPr id="2127" name="Google Shape;2127;p48"/>
              <p:cNvSpPr/>
              <p:nvPr/>
            </p:nvSpPr>
            <p:spPr>
              <a:xfrm>
                <a:off x="-331171" y="5359504"/>
                <a:ext cx="1162905" cy="3509635"/>
              </a:xfrm>
              <a:custGeom>
                <a:avLst/>
                <a:gdLst/>
                <a:ahLst/>
                <a:cxnLst/>
                <a:rect l="l" t="t" r="r" b="b"/>
                <a:pathLst>
                  <a:path w="1162905" h="3509635" extrusionOk="0">
                    <a:moveTo>
                      <a:pt x="15929" y="3509104"/>
                    </a:moveTo>
                    <a:cubicBezTo>
                      <a:pt x="13162" y="3508479"/>
                      <a:pt x="10484" y="3507229"/>
                      <a:pt x="8075" y="3505443"/>
                    </a:cubicBezTo>
                    <a:cubicBezTo>
                      <a:pt x="-940" y="3498567"/>
                      <a:pt x="-2636" y="3485708"/>
                      <a:pt x="4147" y="3476689"/>
                    </a:cubicBezTo>
                    <a:cubicBezTo>
                      <a:pt x="1113120" y="2018471"/>
                      <a:pt x="1168992" y="686608"/>
                      <a:pt x="1103659" y="22508"/>
                    </a:cubicBezTo>
                    <a:cubicBezTo>
                      <a:pt x="1102499" y="11256"/>
                      <a:pt x="1110799" y="1165"/>
                      <a:pt x="1122045" y="94"/>
                    </a:cubicBezTo>
                    <a:cubicBezTo>
                      <a:pt x="1133291" y="-978"/>
                      <a:pt x="1143377" y="7238"/>
                      <a:pt x="1144448" y="18489"/>
                    </a:cubicBezTo>
                    <a:cubicBezTo>
                      <a:pt x="1210406" y="688573"/>
                      <a:pt x="1154265" y="2032134"/>
                      <a:pt x="36814" y="3501603"/>
                    </a:cubicBezTo>
                    <a:cubicBezTo>
                      <a:pt x="31727" y="3508122"/>
                      <a:pt x="23515" y="3510890"/>
                      <a:pt x="15929" y="3509104"/>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8" name="Google Shape;2128;p48"/>
              <p:cNvSpPr/>
              <p:nvPr/>
            </p:nvSpPr>
            <p:spPr>
              <a:xfrm>
                <a:off x="365428" y="6827231"/>
                <a:ext cx="728354" cy="672792"/>
              </a:xfrm>
              <a:custGeom>
                <a:avLst/>
                <a:gdLst/>
                <a:ahLst/>
                <a:cxnLst/>
                <a:rect l="l" t="t" r="r" b="b"/>
                <a:pathLst>
                  <a:path w="728354" h="672792" extrusionOk="0">
                    <a:moveTo>
                      <a:pt x="721498" y="130959"/>
                    </a:moveTo>
                    <a:cubicBezTo>
                      <a:pt x="712483" y="111314"/>
                      <a:pt x="700255" y="99884"/>
                      <a:pt x="686153" y="94794"/>
                    </a:cubicBezTo>
                    <a:cubicBezTo>
                      <a:pt x="680531" y="92651"/>
                      <a:pt x="674551" y="91579"/>
                      <a:pt x="668392" y="91400"/>
                    </a:cubicBezTo>
                    <a:cubicBezTo>
                      <a:pt x="613144" y="89079"/>
                      <a:pt x="540135" y="153998"/>
                      <a:pt x="510057" y="184626"/>
                    </a:cubicBezTo>
                    <a:cubicBezTo>
                      <a:pt x="501042" y="193735"/>
                      <a:pt x="492028" y="202933"/>
                      <a:pt x="483102" y="212219"/>
                    </a:cubicBezTo>
                    <a:cubicBezTo>
                      <a:pt x="481406" y="213916"/>
                      <a:pt x="479800" y="215702"/>
                      <a:pt x="478104" y="217399"/>
                    </a:cubicBezTo>
                    <a:cubicBezTo>
                      <a:pt x="439100" y="257404"/>
                      <a:pt x="400543" y="298034"/>
                      <a:pt x="362253" y="339199"/>
                    </a:cubicBezTo>
                    <a:cubicBezTo>
                      <a:pt x="360379" y="341164"/>
                      <a:pt x="358505" y="343128"/>
                      <a:pt x="356809" y="345093"/>
                    </a:cubicBezTo>
                    <a:cubicBezTo>
                      <a:pt x="295224" y="411262"/>
                      <a:pt x="234710" y="478860"/>
                      <a:pt x="175982" y="547083"/>
                    </a:cubicBezTo>
                    <a:cubicBezTo>
                      <a:pt x="179195" y="533331"/>
                      <a:pt x="182051" y="519222"/>
                      <a:pt x="184282" y="505024"/>
                    </a:cubicBezTo>
                    <a:cubicBezTo>
                      <a:pt x="184282" y="504934"/>
                      <a:pt x="184282" y="504934"/>
                      <a:pt x="184282" y="504845"/>
                    </a:cubicBezTo>
                    <a:cubicBezTo>
                      <a:pt x="192493" y="454839"/>
                      <a:pt x="194993" y="402779"/>
                      <a:pt x="193565" y="351612"/>
                    </a:cubicBezTo>
                    <a:cubicBezTo>
                      <a:pt x="192940" y="325537"/>
                      <a:pt x="191244" y="299641"/>
                      <a:pt x="188923" y="274370"/>
                    </a:cubicBezTo>
                    <a:cubicBezTo>
                      <a:pt x="188566" y="270530"/>
                      <a:pt x="188120" y="266690"/>
                      <a:pt x="187763" y="262851"/>
                    </a:cubicBezTo>
                    <a:cubicBezTo>
                      <a:pt x="186335" y="248653"/>
                      <a:pt x="184639" y="234722"/>
                      <a:pt x="182854" y="221060"/>
                    </a:cubicBezTo>
                    <a:cubicBezTo>
                      <a:pt x="179105" y="193645"/>
                      <a:pt x="174464" y="121762"/>
                      <a:pt x="156703" y="67380"/>
                    </a:cubicBezTo>
                    <a:cubicBezTo>
                      <a:pt x="155721" y="64523"/>
                      <a:pt x="154829" y="61754"/>
                      <a:pt x="153847" y="58986"/>
                    </a:cubicBezTo>
                    <a:cubicBezTo>
                      <a:pt x="142065" y="26928"/>
                      <a:pt x="125196" y="2639"/>
                      <a:pt x="100384" y="318"/>
                    </a:cubicBezTo>
                    <a:cubicBezTo>
                      <a:pt x="90477" y="-665"/>
                      <a:pt x="81373" y="675"/>
                      <a:pt x="73251" y="3711"/>
                    </a:cubicBezTo>
                    <a:cubicBezTo>
                      <a:pt x="70306" y="4783"/>
                      <a:pt x="67450" y="6122"/>
                      <a:pt x="64683" y="7729"/>
                    </a:cubicBezTo>
                    <a:cubicBezTo>
                      <a:pt x="11131" y="37912"/>
                      <a:pt x="-1008" y="149355"/>
                      <a:pt x="63" y="192663"/>
                    </a:cubicBezTo>
                    <a:cubicBezTo>
                      <a:pt x="153" y="196682"/>
                      <a:pt x="331" y="200700"/>
                      <a:pt x="510" y="204718"/>
                    </a:cubicBezTo>
                    <a:cubicBezTo>
                      <a:pt x="510" y="207933"/>
                      <a:pt x="777" y="211058"/>
                      <a:pt x="956" y="214362"/>
                    </a:cubicBezTo>
                    <a:cubicBezTo>
                      <a:pt x="1759" y="230704"/>
                      <a:pt x="3009" y="247224"/>
                      <a:pt x="4794" y="263833"/>
                    </a:cubicBezTo>
                    <a:cubicBezTo>
                      <a:pt x="5151" y="266869"/>
                      <a:pt x="5508" y="269905"/>
                      <a:pt x="5954" y="272941"/>
                    </a:cubicBezTo>
                    <a:cubicBezTo>
                      <a:pt x="11042" y="316964"/>
                      <a:pt x="19164" y="361523"/>
                      <a:pt x="28981" y="405904"/>
                    </a:cubicBezTo>
                    <a:cubicBezTo>
                      <a:pt x="29428" y="407958"/>
                      <a:pt x="29874" y="410101"/>
                      <a:pt x="30409" y="412155"/>
                    </a:cubicBezTo>
                    <a:cubicBezTo>
                      <a:pt x="47635" y="489486"/>
                      <a:pt x="69949" y="566281"/>
                      <a:pt x="90031" y="638969"/>
                    </a:cubicBezTo>
                    <a:cubicBezTo>
                      <a:pt x="91727" y="644684"/>
                      <a:pt x="93333" y="650489"/>
                      <a:pt x="94850" y="656203"/>
                    </a:cubicBezTo>
                    <a:cubicBezTo>
                      <a:pt x="91280" y="658168"/>
                      <a:pt x="87799" y="660043"/>
                      <a:pt x="84229" y="662008"/>
                    </a:cubicBezTo>
                    <a:cubicBezTo>
                      <a:pt x="78517" y="665044"/>
                      <a:pt x="82980" y="674956"/>
                      <a:pt x="89049" y="672366"/>
                    </a:cubicBezTo>
                    <a:cubicBezTo>
                      <a:pt x="101901" y="666830"/>
                      <a:pt x="114843" y="661115"/>
                      <a:pt x="127696" y="655310"/>
                    </a:cubicBezTo>
                    <a:cubicBezTo>
                      <a:pt x="271483" y="590570"/>
                      <a:pt x="411967" y="511185"/>
                      <a:pt x="534958" y="412423"/>
                    </a:cubicBezTo>
                    <a:cubicBezTo>
                      <a:pt x="541028" y="407690"/>
                      <a:pt x="546918" y="402779"/>
                      <a:pt x="552720" y="397957"/>
                    </a:cubicBezTo>
                    <a:cubicBezTo>
                      <a:pt x="554148" y="396885"/>
                      <a:pt x="555576" y="395724"/>
                      <a:pt x="557004" y="394474"/>
                    </a:cubicBezTo>
                    <a:cubicBezTo>
                      <a:pt x="584583" y="371346"/>
                      <a:pt x="637153" y="326787"/>
                      <a:pt x="676693" y="276870"/>
                    </a:cubicBezTo>
                    <a:lnTo>
                      <a:pt x="676782" y="276870"/>
                    </a:lnTo>
                    <a:cubicBezTo>
                      <a:pt x="680084" y="272762"/>
                      <a:pt x="683208" y="268655"/>
                      <a:pt x="686332" y="264458"/>
                    </a:cubicBezTo>
                    <a:cubicBezTo>
                      <a:pt x="700434" y="245259"/>
                      <a:pt x="712215" y="225525"/>
                      <a:pt x="719713" y="206147"/>
                    </a:cubicBezTo>
                    <a:cubicBezTo>
                      <a:pt x="721408" y="202039"/>
                      <a:pt x="722837" y="197932"/>
                      <a:pt x="723908" y="193824"/>
                    </a:cubicBezTo>
                    <a:cubicBezTo>
                      <a:pt x="730066" y="171679"/>
                      <a:pt x="730334" y="150426"/>
                      <a:pt x="721498" y="13095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29" name="Google Shape;2129;p48"/>
              <p:cNvSpPr/>
              <p:nvPr/>
            </p:nvSpPr>
            <p:spPr>
              <a:xfrm>
                <a:off x="460966" y="6438540"/>
                <a:ext cx="618094" cy="646871"/>
              </a:xfrm>
              <a:custGeom>
                <a:avLst/>
                <a:gdLst/>
                <a:ahLst/>
                <a:cxnLst/>
                <a:rect l="l" t="t" r="r" b="b"/>
                <a:pathLst>
                  <a:path w="618094" h="646871" extrusionOk="0">
                    <a:moveTo>
                      <a:pt x="583297" y="286943"/>
                    </a:moveTo>
                    <a:cubicBezTo>
                      <a:pt x="581691" y="289622"/>
                      <a:pt x="579817" y="292301"/>
                      <a:pt x="577853" y="294979"/>
                    </a:cubicBezTo>
                    <a:cubicBezTo>
                      <a:pt x="568035" y="308910"/>
                      <a:pt x="556878" y="323108"/>
                      <a:pt x="544383" y="337306"/>
                    </a:cubicBezTo>
                    <a:cubicBezTo>
                      <a:pt x="541705" y="340342"/>
                      <a:pt x="539028" y="343557"/>
                      <a:pt x="536172" y="346504"/>
                    </a:cubicBezTo>
                    <a:cubicBezTo>
                      <a:pt x="494847" y="392045"/>
                      <a:pt x="442277" y="437854"/>
                      <a:pt x="389172" y="479735"/>
                    </a:cubicBezTo>
                    <a:cubicBezTo>
                      <a:pt x="384798" y="483307"/>
                      <a:pt x="380246" y="486789"/>
                      <a:pt x="375873" y="490361"/>
                    </a:cubicBezTo>
                    <a:cubicBezTo>
                      <a:pt x="295188" y="552780"/>
                      <a:pt x="215485" y="605376"/>
                      <a:pt x="174339" y="633057"/>
                    </a:cubicBezTo>
                    <a:cubicBezTo>
                      <a:pt x="166217" y="638415"/>
                      <a:pt x="159701" y="642880"/>
                      <a:pt x="154882" y="646274"/>
                    </a:cubicBezTo>
                    <a:cubicBezTo>
                      <a:pt x="151490" y="648595"/>
                      <a:pt x="147384" y="643594"/>
                      <a:pt x="150330" y="640826"/>
                    </a:cubicBezTo>
                    <a:cubicBezTo>
                      <a:pt x="160326" y="631182"/>
                      <a:pt x="170412" y="621628"/>
                      <a:pt x="180587" y="612162"/>
                    </a:cubicBezTo>
                    <a:cubicBezTo>
                      <a:pt x="229676" y="566085"/>
                      <a:pt x="279836" y="521526"/>
                      <a:pt x="330978" y="477859"/>
                    </a:cubicBezTo>
                    <a:cubicBezTo>
                      <a:pt x="333924" y="475270"/>
                      <a:pt x="336958" y="472591"/>
                      <a:pt x="339993" y="470091"/>
                    </a:cubicBezTo>
                    <a:cubicBezTo>
                      <a:pt x="354630" y="457589"/>
                      <a:pt x="369268" y="445177"/>
                      <a:pt x="384084" y="432764"/>
                    </a:cubicBezTo>
                    <a:cubicBezTo>
                      <a:pt x="419875" y="402850"/>
                      <a:pt x="457718" y="374454"/>
                      <a:pt x="491010" y="341414"/>
                    </a:cubicBezTo>
                    <a:lnTo>
                      <a:pt x="490296" y="338288"/>
                    </a:lnTo>
                    <a:lnTo>
                      <a:pt x="488689" y="331323"/>
                    </a:lnTo>
                    <a:lnTo>
                      <a:pt x="480121" y="293640"/>
                    </a:lnTo>
                    <a:lnTo>
                      <a:pt x="476193" y="276584"/>
                    </a:lnTo>
                    <a:lnTo>
                      <a:pt x="459949" y="205057"/>
                    </a:lnTo>
                    <a:cubicBezTo>
                      <a:pt x="452988" y="212380"/>
                      <a:pt x="446294" y="219970"/>
                      <a:pt x="439957" y="227650"/>
                    </a:cubicBezTo>
                    <a:cubicBezTo>
                      <a:pt x="437458" y="230596"/>
                      <a:pt x="435048" y="233454"/>
                      <a:pt x="432638" y="236490"/>
                    </a:cubicBezTo>
                    <a:cubicBezTo>
                      <a:pt x="428711" y="241312"/>
                      <a:pt x="424873" y="246313"/>
                      <a:pt x="421124" y="251403"/>
                    </a:cubicBezTo>
                    <a:cubicBezTo>
                      <a:pt x="390153" y="292211"/>
                      <a:pt x="363288" y="336592"/>
                      <a:pt x="335709" y="379812"/>
                    </a:cubicBezTo>
                    <a:cubicBezTo>
                      <a:pt x="334102" y="382223"/>
                      <a:pt x="332585" y="384633"/>
                      <a:pt x="331068" y="387045"/>
                    </a:cubicBezTo>
                    <a:cubicBezTo>
                      <a:pt x="330889" y="387402"/>
                      <a:pt x="330621" y="387580"/>
                      <a:pt x="330443" y="387937"/>
                    </a:cubicBezTo>
                    <a:cubicBezTo>
                      <a:pt x="304827" y="427407"/>
                      <a:pt x="280461" y="468751"/>
                      <a:pt x="253953" y="508310"/>
                    </a:cubicBezTo>
                    <a:cubicBezTo>
                      <a:pt x="246902" y="518847"/>
                      <a:pt x="239762" y="529294"/>
                      <a:pt x="232264" y="539385"/>
                    </a:cubicBezTo>
                    <a:cubicBezTo>
                      <a:pt x="217359" y="560013"/>
                      <a:pt x="201740" y="579569"/>
                      <a:pt x="184603" y="598142"/>
                    </a:cubicBezTo>
                    <a:cubicBezTo>
                      <a:pt x="184514" y="598142"/>
                      <a:pt x="184514" y="598232"/>
                      <a:pt x="184514" y="598232"/>
                    </a:cubicBezTo>
                    <a:lnTo>
                      <a:pt x="184514" y="598410"/>
                    </a:lnTo>
                    <a:cubicBezTo>
                      <a:pt x="181211" y="602072"/>
                      <a:pt x="177730" y="605733"/>
                      <a:pt x="174339" y="609305"/>
                    </a:cubicBezTo>
                    <a:cubicBezTo>
                      <a:pt x="169876" y="613859"/>
                      <a:pt x="163718" y="608501"/>
                      <a:pt x="165860" y="603143"/>
                    </a:cubicBezTo>
                    <a:cubicBezTo>
                      <a:pt x="169876" y="592874"/>
                      <a:pt x="179873" y="571710"/>
                      <a:pt x="194242" y="543760"/>
                    </a:cubicBezTo>
                    <a:cubicBezTo>
                      <a:pt x="193528" y="540546"/>
                      <a:pt x="192993" y="537421"/>
                      <a:pt x="192368" y="534206"/>
                    </a:cubicBezTo>
                    <a:cubicBezTo>
                      <a:pt x="187548" y="509471"/>
                      <a:pt x="183800" y="484825"/>
                      <a:pt x="180230" y="459822"/>
                    </a:cubicBezTo>
                    <a:lnTo>
                      <a:pt x="180319" y="459464"/>
                    </a:lnTo>
                    <a:cubicBezTo>
                      <a:pt x="173446" y="410708"/>
                      <a:pt x="167645" y="361773"/>
                      <a:pt x="157470" y="313553"/>
                    </a:cubicBezTo>
                    <a:cubicBezTo>
                      <a:pt x="150419" y="280156"/>
                      <a:pt x="144350" y="231490"/>
                      <a:pt x="134889" y="185680"/>
                    </a:cubicBezTo>
                    <a:cubicBezTo>
                      <a:pt x="134443" y="183805"/>
                      <a:pt x="134175" y="181930"/>
                      <a:pt x="133729" y="180144"/>
                    </a:cubicBezTo>
                    <a:cubicBezTo>
                      <a:pt x="133729" y="180144"/>
                      <a:pt x="133729" y="180144"/>
                      <a:pt x="133729" y="180054"/>
                    </a:cubicBezTo>
                    <a:cubicBezTo>
                      <a:pt x="130426" y="164427"/>
                      <a:pt x="126588" y="149336"/>
                      <a:pt x="122304" y="135317"/>
                    </a:cubicBezTo>
                    <a:cubicBezTo>
                      <a:pt x="121412" y="132548"/>
                      <a:pt x="120608" y="129959"/>
                      <a:pt x="119716" y="127280"/>
                    </a:cubicBezTo>
                    <a:cubicBezTo>
                      <a:pt x="114182" y="110939"/>
                      <a:pt x="107756" y="96473"/>
                      <a:pt x="100080" y="85132"/>
                    </a:cubicBezTo>
                    <a:cubicBezTo>
                      <a:pt x="97402" y="53432"/>
                      <a:pt x="75892" y="45841"/>
                      <a:pt x="35461" y="62451"/>
                    </a:cubicBezTo>
                    <a:cubicBezTo>
                      <a:pt x="32337" y="63611"/>
                      <a:pt x="29213" y="65040"/>
                      <a:pt x="25821" y="66558"/>
                    </a:cubicBezTo>
                    <a:cubicBezTo>
                      <a:pt x="23769" y="81203"/>
                      <a:pt x="22965" y="95579"/>
                      <a:pt x="23233" y="109867"/>
                    </a:cubicBezTo>
                    <a:cubicBezTo>
                      <a:pt x="23233" y="109867"/>
                      <a:pt x="23233" y="109867"/>
                      <a:pt x="23233" y="109957"/>
                    </a:cubicBezTo>
                    <a:cubicBezTo>
                      <a:pt x="23590" y="126655"/>
                      <a:pt x="25375" y="142996"/>
                      <a:pt x="28856" y="159427"/>
                    </a:cubicBezTo>
                    <a:cubicBezTo>
                      <a:pt x="29659" y="163535"/>
                      <a:pt x="30641" y="167731"/>
                      <a:pt x="31712" y="171929"/>
                    </a:cubicBezTo>
                    <a:cubicBezTo>
                      <a:pt x="33051" y="176929"/>
                      <a:pt x="34390" y="181930"/>
                      <a:pt x="35996" y="186930"/>
                    </a:cubicBezTo>
                    <a:cubicBezTo>
                      <a:pt x="44743" y="218095"/>
                      <a:pt x="57863" y="248099"/>
                      <a:pt x="70716" y="277745"/>
                    </a:cubicBezTo>
                    <a:cubicBezTo>
                      <a:pt x="72858" y="282567"/>
                      <a:pt x="74911" y="287389"/>
                      <a:pt x="77142" y="292211"/>
                    </a:cubicBezTo>
                    <a:cubicBezTo>
                      <a:pt x="78927" y="296408"/>
                      <a:pt x="80801" y="300605"/>
                      <a:pt x="82676" y="304802"/>
                    </a:cubicBezTo>
                    <a:cubicBezTo>
                      <a:pt x="111326" y="369632"/>
                      <a:pt x="141940" y="433747"/>
                      <a:pt x="169965" y="498844"/>
                    </a:cubicBezTo>
                    <a:cubicBezTo>
                      <a:pt x="174160" y="508399"/>
                      <a:pt x="178177" y="517954"/>
                      <a:pt x="182193" y="527598"/>
                    </a:cubicBezTo>
                    <a:cubicBezTo>
                      <a:pt x="182372" y="528044"/>
                      <a:pt x="182461" y="528402"/>
                      <a:pt x="182372" y="528759"/>
                    </a:cubicBezTo>
                    <a:cubicBezTo>
                      <a:pt x="182639" y="532152"/>
                      <a:pt x="177106" y="534206"/>
                      <a:pt x="175321" y="530812"/>
                    </a:cubicBezTo>
                    <a:cubicBezTo>
                      <a:pt x="173536" y="527508"/>
                      <a:pt x="170322" y="521436"/>
                      <a:pt x="165949" y="513310"/>
                    </a:cubicBezTo>
                    <a:cubicBezTo>
                      <a:pt x="163271" y="508220"/>
                      <a:pt x="160058" y="502416"/>
                      <a:pt x="156488" y="495808"/>
                    </a:cubicBezTo>
                    <a:lnTo>
                      <a:pt x="156399" y="495719"/>
                    </a:lnTo>
                    <a:lnTo>
                      <a:pt x="156042" y="495094"/>
                    </a:lnTo>
                    <a:cubicBezTo>
                      <a:pt x="136228" y="457857"/>
                      <a:pt x="105168" y="398028"/>
                      <a:pt x="75982" y="332484"/>
                    </a:cubicBezTo>
                    <a:lnTo>
                      <a:pt x="75178" y="330788"/>
                    </a:lnTo>
                    <a:lnTo>
                      <a:pt x="75000" y="330341"/>
                    </a:lnTo>
                    <a:cubicBezTo>
                      <a:pt x="70805" y="320876"/>
                      <a:pt x="66610" y="311321"/>
                      <a:pt x="62594" y="301587"/>
                    </a:cubicBezTo>
                    <a:cubicBezTo>
                      <a:pt x="62504" y="301587"/>
                      <a:pt x="62504" y="301587"/>
                      <a:pt x="62504" y="301587"/>
                    </a:cubicBezTo>
                    <a:cubicBezTo>
                      <a:pt x="60630" y="297123"/>
                      <a:pt x="58756" y="292747"/>
                      <a:pt x="56881" y="288282"/>
                    </a:cubicBezTo>
                    <a:cubicBezTo>
                      <a:pt x="40994" y="249795"/>
                      <a:pt x="26625" y="210594"/>
                      <a:pt x="16360" y="174161"/>
                    </a:cubicBezTo>
                    <a:lnTo>
                      <a:pt x="16271" y="173893"/>
                    </a:lnTo>
                    <a:lnTo>
                      <a:pt x="16182" y="173714"/>
                    </a:lnTo>
                    <a:cubicBezTo>
                      <a:pt x="15468" y="170768"/>
                      <a:pt x="14575" y="168088"/>
                      <a:pt x="13772" y="165142"/>
                    </a:cubicBezTo>
                    <a:cubicBezTo>
                      <a:pt x="12612" y="160767"/>
                      <a:pt x="11452" y="156212"/>
                      <a:pt x="10381" y="151926"/>
                    </a:cubicBezTo>
                    <a:lnTo>
                      <a:pt x="10381" y="151837"/>
                    </a:lnTo>
                    <a:cubicBezTo>
                      <a:pt x="-1579" y="102187"/>
                      <a:pt x="-4525" y="59235"/>
                      <a:pt x="8595" y="31732"/>
                    </a:cubicBezTo>
                    <a:cubicBezTo>
                      <a:pt x="12790" y="22713"/>
                      <a:pt x="18860" y="15302"/>
                      <a:pt x="26803" y="10033"/>
                    </a:cubicBezTo>
                    <a:cubicBezTo>
                      <a:pt x="35728" y="4050"/>
                      <a:pt x="47153" y="568"/>
                      <a:pt x="61344" y="32"/>
                    </a:cubicBezTo>
                    <a:cubicBezTo>
                      <a:pt x="102044" y="-1486"/>
                      <a:pt x="124089" y="51020"/>
                      <a:pt x="137299" y="101205"/>
                    </a:cubicBezTo>
                    <a:cubicBezTo>
                      <a:pt x="137388" y="101473"/>
                      <a:pt x="137388" y="101920"/>
                      <a:pt x="137566" y="102187"/>
                    </a:cubicBezTo>
                    <a:lnTo>
                      <a:pt x="137566" y="102277"/>
                    </a:lnTo>
                    <a:cubicBezTo>
                      <a:pt x="142565" y="121386"/>
                      <a:pt x="146403" y="140317"/>
                      <a:pt x="149437" y="155587"/>
                    </a:cubicBezTo>
                    <a:cubicBezTo>
                      <a:pt x="149973" y="158266"/>
                      <a:pt x="150508" y="160855"/>
                      <a:pt x="150865" y="163177"/>
                    </a:cubicBezTo>
                    <a:cubicBezTo>
                      <a:pt x="152472" y="170768"/>
                      <a:pt x="153811" y="177107"/>
                      <a:pt x="155060" y="181840"/>
                    </a:cubicBezTo>
                    <a:cubicBezTo>
                      <a:pt x="171304" y="242919"/>
                      <a:pt x="189780" y="308285"/>
                      <a:pt x="201650" y="374186"/>
                    </a:cubicBezTo>
                    <a:cubicBezTo>
                      <a:pt x="208701" y="413566"/>
                      <a:pt x="213432" y="452946"/>
                      <a:pt x="213967" y="491879"/>
                    </a:cubicBezTo>
                    <a:lnTo>
                      <a:pt x="213967" y="491968"/>
                    </a:lnTo>
                    <a:cubicBezTo>
                      <a:pt x="214057" y="495540"/>
                      <a:pt x="214057" y="499380"/>
                      <a:pt x="214146" y="502952"/>
                    </a:cubicBezTo>
                    <a:lnTo>
                      <a:pt x="214146" y="503041"/>
                    </a:lnTo>
                    <a:cubicBezTo>
                      <a:pt x="214057" y="504023"/>
                      <a:pt x="214146" y="505095"/>
                      <a:pt x="214057" y="506167"/>
                    </a:cubicBezTo>
                    <a:cubicBezTo>
                      <a:pt x="216466" y="501702"/>
                      <a:pt x="218965" y="497148"/>
                      <a:pt x="221554" y="492415"/>
                    </a:cubicBezTo>
                    <a:lnTo>
                      <a:pt x="222000" y="491611"/>
                    </a:lnTo>
                    <a:cubicBezTo>
                      <a:pt x="246366" y="447320"/>
                      <a:pt x="276802" y="395349"/>
                      <a:pt x="310182" y="344361"/>
                    </a:cubicBezTo>
                    <a:cubicBezTo>
                      <a:pt x="311610" y="342039"/>
                      <a:pt x="313128" y="339717"/>
                      <a:pt x="314645" y="337485"/>
                    </a:cubicBezTo>
                    <a:cubicBezTo>
                      <a:pt x="347758" y="287211"/>
                      <a:pt x="383549" y="238365"/>
                      <a:pt x="418982" y="199075"/>
                    </a:cubicBezTo>
                    <a:cubicBezTo>
                      <a:pt x="420856" y="196842"/>
                      <a:pt x="422909" y="194699"/>
                      <a:pt x="424873" y="192645"/>
                    </a:cubicBezTo>
                    <a:cubicBezTo>
                      <a:pt x="441028" y="175233"/>
                      <a:pt x="457004" y="159873"/>
                      <a:pt x="472623" y="147461"/>
                    </a:cubicBezTo>
                    <a:cubicBezTo>
                      <a:pt x="474944" y="145586"/>
                      <a:pt x="477354" y="143711"/>
                      <a:pt x="479674" y="142014"/>
                    </a:cubicBezTo>
                    <a:cubicBezTo>
                      <a:pt x="521623" y="110760"/>
                      <a:pt x="560270" y="101563"/>
                      <a:pt x="589902" y="130048"/>
                    </a:cubicBezTo>
                    <a:cubicBezTo>
                      <a:pt x="591420" y="131566"/>
                      <a:pt x="592937" y="132995"/>
                      <a:pt x="594276" y="134424"/>
                    </a:cubicBezTo>
                    <a:cubicBezTo>
                      <a:pt x="599185" y="139781"/>
                      <a:pt x="603290" y="145228"/>
                      <a:pt x="606503" y="150854"/>
                    </a:cubicBezTo>
                    <a:cubicBezTo>
                      <a:pt x="629441" y="189252"/>
                      <a:pt x="616589" y="236669"/>
                      <a:pt x="583297" y="2869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0" name="Google Shape;2130;p48"/>
              <p:cNvSpPr/>
              <p:nvPr/>
            </p:nvSpPr>
            <p:spPr>
              <a:xfrm>
                <a:off x="545127" y="6114298"/>
                <a:ext cx="562768" cy="565743"/>
              </a:xfrm>
              <a:custGeom>
                <a:avLst/>
                <a:gdLst/>
                <a:ahLst/>
                <a:cxnLst/>
                <a:rect l="l" t="t" r="r" b="b"/>
                <a:pathLst>
                  <a:path w="562768" h="565743" extrusionOk="0">
                    <a:moveTo>
                      <a:pt x="557865" y="152556"/>
                    </a:moveTo>
                    <a:cubicBezTo>
                      <a:pt x="555812" y="146217"/>
                      <a:pt x="553045" y="140144"/>
                      <a:pt x="549475" y="134161"/>
                    </a:cubicBezTo>
                    <a:cubicBezTo>
                      <a:pt x="549207" y="133447"/>
                      <a:pt x="548761" y="132733"/>
                      <a:pt x="548315" y="132108"/>
                    </a:cubicBezTo>
                    <a:cubicBezTo>
                      <a:pt x="533320" y="108087"/>
                      <a:pt x="510561" y="106301"/>
                      <a:pt x="483338" y="119874"/>
                    </a:cubicBezTo>
                    <a:cubicBezTo>
                      <a:pt x="481375" y="120856"/>
                      <a:pt x="479322" y="121838"/>
                      <a:pt x="477269" y="123089"/>
                    </a:cubicBezTo>
                    <a:cubicBezTo>
                      <a:pt x="461025" y="132197"/>
                      <a:pt x="443264" y="146305"/>
                      <a:pt x="424699" y="163987"/>
                    </a:cubicBezTo>
                    <a:cubicBezTo>
                      <a:pt x="423003" y="165683"/>
                      <a:pt x="421218" y="167380"/>
                      <a:pt x="419344" y="169165"/>
                    </a:cubicBezTo>
                    <a:cubicBezTo>
                      <a:pt x="399172" y="188990"/>
                      <a:pt x="378287" y="212832"/>
                      <a:pt x="357402" y="238728"/>
                    </a:cubicBezTo>
                    <a:cubicBezTo>
                      <a:pt x="356509" y="239800"/>
                      <a:pt x="355617" y="240871"/>
                      <a:pt x="354814" y="242032"/>
                    </a:cubicBezTo>
                    <a:cubicBezTo>
                      <a:pt x="302154" y="307844"/>
                      <a:pt x="250119" y="386604"/>
                      <a:pt x="212454" y="448933"/>
                    </a:cubicBezTo>
                    <a:cubicBezTo>
                      <a:pt x="212365" y="449112"/>
                      <a:pt x="212276" y="449290"/>
                      <a:pt x="212187" y="449468"/>
                    </a:cubicBezTo>
                    <a:cubicBezTo>
                      <a:pt x="202815" y="422679"/>
                      <a:pt x="193622" y="395801"/>
                      <a:pt x="184965" y="368834"/>
                    </a:cubicBezTo>
                    <a:cubicBezTo>
                      <a:pt x="169167" y="320524"/>
                      <a:pt x="154351" y="272125"/>
                      <a:pt x="140159" y="223458"/>
                    </a:cubicBezTo>
                    <a:cubicBezTo>
                      <a:pt x="139535" y="221494"/>
                      <a:pt x="138999" y="219708"/>
                      <a:pt x="138464" y="217832"/>
                    </a:cubicBezTo>
                    <a:cubicBezTo>
                      <a:pt x="130788" y="191401"/>
                      <a:pt x="123290" y="164879"/>
                      <a:pt x="115882" y="138358"/>
                    </a:cubicBezTo>
                    <a:cubicBezTo>
                      <a:pt x="115168" y="135769"/>
                      <a:pt x="114454" y="133090"/>
                      <a:pt x="113740" y="130500"/>
                    </a:cubicBezTo>
                    <a:cubicBezTo>
                      <a:pt x="108653" y="112283"/>
                      <a:pt x="103744" y="94156"/>
                      <a:pt x="98835" y="75940"/>
                    </a:cubicBezTo>
                    <a:cubicBezTo>
                      <a:pt x="91516" y="48704"/>
                      <a:pt x="79824" y="-18715"/>
                      <a:pt x="34662" y="4949"/>
                    </a:cubicBezTo>
                    <a:cubicBezTo>
                      <a:pt x="31449" y="6646"/>
                      <a:pt x="28503" y="8789"/>
                      <a:pt x="25826" y="11378"/>
                    </a:cubicBezTo>
                    <a:cubicBezTo>
                      <a:pt x="17882" y="18879"/>
                      <a:pt x="12259" y="29773"/>
                      <a:pt x="8154" y="42989"/>
                    </a:cubicBezTo>
                    <a:cubicBezTo>
                      <a:pt x="8154" y="42989"/>
                      <a:pt x="8154" y="42989"/>
                      <a:pt x="8154" y="43078"/>
                    </a:cubicBezTo>
                    <a:cubicBezTo>
                      <a:pt x="-7287" y="93531"/>
                      <a:pt x="2352" y="175595"/>
                      <a:pt x="11278" y="213100"/>
                    </a:cubicBezTo>
                    <a:cubicBezTo>
                      <a:pt x="11992" y="215868"/>
                      <a:pt x="12706" y="218547"/>
                      <a:pt x="13241" y="220779"/>
                    </a:cubicBezTo>
                    <a:cubicBezTo>
                      <a:pt x="13420" y="221583"/>
                      <a:pt x="13687" y="222297"/>
                      <a:pt x="13955" y="223101"/>
                    </a:cubicBezTo>
                    <a:cubicBezTo>
                      <a:pt x="40731" y="314898"/>
                      <a:pt x="104815" y="400088"/>
                      <a:pt x="166221" y="474561"/>
                    </a:cubicBezTo>
                    <a:cubicBezTo>
                      <a:pt x="172380" y="482062"/>
                      <a:pt x="178538" y="489474"/>
                      <a:pt x="184608" y="496796"/>
                    </a:cubicBezTo>
                    <a:cubicBezTo>
                      <a:pt x="171220" y="520549"/>
                      <a:pt x="161669" y="539034"/>
                      <a:pt x="157653" y="548856"/>
                    </a:cubicBezTo>
                    <a:cubicBezTo>
                      <a:pt x="156582" y="551535"/>
                      <a:pt x="156671" y="554392"/>
                      <a:pt x="157475" y="556893"/>
                    </a:cubicBezTo>
                    <a:cubicBezTo>
                      <a:pt x="156225" y="558857"/>
                      <a:pt x="157832" y="562072"/>
                      <a:pt x="160241" y="561536"/>
                    </a:cubicBezTo>
                    <a:cubicBezTo>
                      <a:pt x="164168" y="566180"/>
                      <a:pt x="170684" y="567966"/>
                      <a:pt x="175325" y="561715"/>
                    </a:cubicBezTo>
                    <a:cubicBezTo>
                      <a:pt x="177824" y="558321"/>
                      <a:pt x="179966" y="554839"/>
                      <a:pt x="182376" y="551445"/>
                    </a:cubicBezTo>
                    <a:cubicBezTo>
                      <a:pt x="186125" y="549660"/>
                      <a:pt x="189963" y="547874"/>
                      <a:pt x="193622" y="546088"/>
                    </a:cubicBezTo>
                    <a:cubicBezTo>
                      <a:pt x="290016" y="500725"/>
                      <a:pt x="384981" y="449647"/>
                      <a:pt x="459686" y="372316"/>
                    </a:cubicBezTo>
                    <a:cubicBezTo>
                      <a:pt x="479322" y="352046"/>
                      <a:pt x="504045" y="323560"/>
                      <a:pt x="524395" y="291770"/>
                    </a:cubicBezTo>
                    <a:cubicBezTo>
                      <a:pt x="526983" y="287841"/>
                      <a:pt x="529393" y="283823"/>
                      <a:pt x="531803" y="279715"/>
                    </a:cubicBezTo>
                    <a:lnTo>
                      <a:pt x="531803" y="279626"/>
                    </a:lnTo>
                    <a:cubicBezTo>
                      <a:pt x="555990" y="238371"/>
                      <a:pt x="571074" y="192740"/>
                      <a:pt x="557865" y="1525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1" name="Google Shape;2131;p48"/>
              <p:cNvSpPr/>
              <p:nvPr/>
            </p:nvSpPr>
            <p:spPr>
              <a:xfrm>
                <a:off x="758782" y="5814938"/>
                <a:ext cx="309254" cy="576053"/>
              </a:xfrm>
              <a:custGeom>
                <a:avLst/>
                <a:gdLst/>
                <a:ahLst/>
                <a:cxnLst/>
                <a:rect l="l" t="t" r="r" b="b"/>
                <a:pathLst>
                  <a:path w="309254" h="576053" extrusionOk="0">
                    <a:moveTo>
                      <a:pt x="275396" y="16058"/>
                    </a:moveTo>
                    <a:cubicBezTo>
                      <a:pt x="272004" y="11861"/>
                      <a:pt x="268345" y="7843"/>
                      <a:pt x="264328" y="3824"/>
                    </a:cubicBezTo>
                    <a:cubicBezTo>
                      <a:pt x="263079" y="2574"/>
                      <a:pt x="261740" y="1681"/>
                      <a:pt x="260134" y="1056"/>
                    </a:cubicBezTo>
                    <a:cubicBezTo>
                      <a:pt x="256920" y="-194"/>
                      <a:pt x="253350" y="-284"/>
                      <a:pt x="250048" y="520"/>
                    </a:cubicBezTo>
                    <a:cubicBezTo>
                      <a:pt x="212829" y="10879"/>
                      <a:pt x="188463" y="43740"/>
                      <a:pt x="170434" y="80441"/>
                    </a:cubicBezTo>
                    <a:cubicBezTo>
                      <a:pt x="169452" y="82495"/>
                      <a:pt x="168560" y="84549"/>
                      <a:pt x="167489" y="86603"/>
                    </a:cubicBezTo>
                    <a:cubicBezTo>
                      <a:pt x="156867" y="109641"/>
                      <a:pt x="148656" y="133751"/>
                      <a:pt x="141159" y="154468"/>
                    </a:cubicBezTo>
                    <a:cubicBezTo>
                      <a:pt x="139820" y="158040"/>
                      <a:pt x="138571" y="161523"/>
                      <a:pt x="137321" y="164827"/>
                    </a:cubicBezTo>
                    <a:lnTo>
                      <a:pt x="137232" y="165094"/>
                    </a:lnTo>
                    <a:cubicBezTo>
                      <a:pt x="102602" y="258231"/>
                      <a:pt x="76093" y="353332"/>
                      <a:pt x="43694" y="446737"/>
                    </a:cubicBezTo>
                    <a:lnTo>
                      <a:pt x="43694" y="446826"/>
                    </a:lnTo>
                    <a:cubicBezTo>
                      <a:pt x="30753" y="483974"/>
                      <a:pt x="17008" y="520943"/>
                      <a:pt x="1210" y="557286"/>
                    </a:cubicBezTo>
                    <a:cubicBezTo>
                      <a:pt x="-5216" y="572110"/>
                      <a:pt x="15669" y="583986"/>
                      <a:pt x="23702" y="569431"/>
                    </a:cubicBezTo>
                    <a:cubicBezTo>
                      <a:pt x="25665" y="565859"/>
                      <a:pt x="27629" y="562198"/>
                      <a:pt x="29414" y="558447"/>
                    </a:cubicBezTo>
                    <a:lnTo>
                      <a:pt x="29503" y="558180"/>
                    </a:lnTo>
                    <a:cubicBezTo>
                      <a:pt x="29503" y="558090"/>
                      <a:pt x="29503" y="558090"/>
                      <a:pt x="29503" y="558001"/>
                    </a:cubicBezTo>
                    <a:cubicBezTo>
                      <a:pt x="32895" y="551839"/>
                      <a:pt x="36019" y="545767"/>
                      <a:pt x="39053" y="539338"/>
                    </a:cubicBezTo>
                    <a:cubicBezTo>
                      <a:pt x="87964" y="487635"/>
                      <a:pt x="168560" y="404946"/>
                      <a:pt x="228984" y="315917"/>
                    </a:cubicBezTo>
                    <a:cubicBezTo>
                      <a:pt x="230948" y="313149"/>
                      <a:pt x="232822" y="310381"/>
                      <a:pt x="234607" y="307612"/>
                    </a:cubicBezTo>
                    <a:cubicBezTo>
                      <a:pt x="261383" y="267071"/>
                      <a:pt x="283696" y="225459"/>
                      <a:pt x="296727" y="184919"/>
                    </a:cubicBezTo>
                    <a:lnTo>
                      <a:pt x="296727" y="184829"/>
                    </a:lnTo>
                    <a:cubicBezTo>
                      <a:pt x="297709" y="181704"/>
                      <a:pt x="298602" y="178668"/>
                      <a:pt x="299494" y="175542"/>
                    </a:cubicBezTo>
                    <a:cubicBezTo>
                      <a:pt x="316452" y="117588"/>
                      <a:pt x="313061" y="62046"/>
                      <a:pt x="275396" y="1605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2" name="Google Shape;2132;p48"/>
              <p:cNvSpPr/>
              <p:nvPr/>
            </p:nvSpPr>
            <p:spPr>
              <a:xfrm>
                <a:off x="634271" y="5815247"/>
                <a:ext cx="165099" cy="425878"/>
              </a:xfrm>
              <a:custGeom>
                <a:avLst/>
                <a:gdLst/>
                <a:ahLst/>
                <a:cxnLst/>
                <a:rect l="l" t="t" r="r" b="b"/>
                <a:pathLst>
                  <a:path w="165099" h="425878" extrusionOk="0">
                    <a:moveTo>
                      <a:pt x="153746" y="423925"/>
                    </a:moveTo>
                    <a:cubicBezTo>
                      <a:pt x="146517" y="415174"/>
                      <a:pt x="139466" y="406244"/>
                      <a:pt x="132682" y="396957"/>
                    </a:cubicBezTo>
                    <a:cubicBezTo>
                      <a:pt x="92786" y="342397"/>
                      <a:pt x="61369" y="278907"/>
                      <a:pt x="37270" y="215595"/>
                    </a:cubicBezTo>
                    <a:cubicBezTo>
                      <a:pt x="36824" y="214524"/>
                      <a:pt x="36467" y="213542"/>
                      <a:pt x="36021" y="212381"/>
                    </a:cubicBezTo>
                    <a:cubicBezTo>
                      <a:pt x="31826" y="201397"/>
                      <a:pt x="27899" y="190503"/>
                      <a:pt x="24240" y="179519"/>
                    </a:cubicBezTo>
                    <a:cubicBezTo>
                      <a:pt x="17635" y="159785"/>
                      <a:pt x="7995" y="133085"/>
                      <a:pt x="3176" y="106028"/>
                    </a:cubicBezTo>
                    <a:cubicBezTo>
                      <a:pt x="2729" y="103885"/>
                      <a:pt x="2372" y="101652"/>
                      <a:pt x="2105" y="99509"/>
                    </a:cubicBezTo>
                    <a:cubicBezTo>
                      <a:pt x="-2269" y="71024"/>
                      <a:pt x="-751" y="42627"/>
                      <a:pt x="15582" y="22357"/>
                    </a:cubicBezTo>
                    <a:cubicBezTo>
                      <a:pt x="17278" y="20214"/>
                      <a:pt x="19152" y="18160"/>
                      <a:pt x="21205" y="16195"/>
                    </a:cubicBezTo>
                    <a:cubicBezTo>
                      <a:pt x="23525" y="13963"/>
                      <a:pt x="25846" y="11998"/>
                      <a:pt x="28077" y="10212"/>
                    </a:cubicBezTo>
                    <a:cubicBezTo>
                      <a:pt x="69402" y="-21399"/>
                      <a:pt x="100551" y="24500"/>
                      <a:pt x="122418" y="91294"/>
                    </a:cubicBezTo>
                    <a:cubicBezTo>
                      <a:pt x="123846" y="95313"/>
                      <a:pt x="125096" y="99420"/>
                      <a:pt x="126256" y="103617"/>
                    </a:cubicBezTo>
                    <a:cubicBezTo>
                      <a:pt x="135538" y="134246"/>
                      <a:pt x="143036" y="168179"/>
                      <a:pt x="148748" y="200683"/>
                    </a:cubicBezTo>
                    <a:lnTo>
                      <a:pt x="148837" y="200772"/>
                    </a:lnTo>
                    <a:lnTo>
                      <a:pt x="148837" y="200861"/>
                    </a:lnTo>
                    <a:cubicBezTo>
                      <a:pt x="159637" y="262655"/>
                      <a:pt x="164367" y="318912"/>
                      <a:pt x="163207" y="335343"/>
                    </a:cubicBezTo>
                    <a:cubicBezTo>
                      <a:pt x="162850" y="339629"/>
                      <a:pt x="156959" y="339986"/>
                      <a:pt x="156424" y="335700"/>
                    </a:cubicBezTo>
                    <a:cubicBezTo>
                      <a:pt x="156334" y="334985"/>
                      <a:pt x="156245" y="334271"/>
                      <a:pt x="156156" y="333557"/>
                    </a:cubicBezTo>
                    <a:cubicBezTo>
                      <a:pt x="155442" y="327395"/>
                      <a:pt x="154639" y="321144"/>
                      <a:pt x="153925" y="314983"/>
                    </a:cubicBezTo>
                    <a:cubicBezTo>
                      <a:pt x="153478" y="311679"/>
                      <a:pt x="153032" y="308464"/>
                      <a:pt x="152675" y="305160"/>
                    </a:cubicBezTo>
                    <a:cubicBezTo>
                      <a:pt x="150444" y="287301"/>
                      <a:pt x="148123" y="269530"/>
                      <a:pt x="145446" y="251760"/>
                    </a:cubicBezTo>
                    <a:cubicBezTo>
                      <a:pt x="145446" y="251671"/>
                      <a:pt x="145356" y="251671"/>
                      <a:pt x="145356" y="251582"/>
                    </a:cubicBezTo>
                    <a:lnTo>
                      <a:pt x="145356" y="251493"/>
                    </a:lnTo>
                    <a:cubicBezTo>
                      <a:pt x="140537" y="218096"/>
                      <a:pt x="134378" y="184966"/>
                      <a:pt x="125364" y="152373"/>
                    </a:cubicBezTo>
                    <a:cubicBezTo>
                      <a:pt x="122686" y="142729"/>
                      <a:pt x="120455" y="130584"/>
                      <a:pt x="117598" y="118798"/>
                    </a:cubicBezTo>
                    <a:cubicBezTo>
                      <a:pt x="116617" y="114600"/>
                      <a:pt x="115456" y="110314"/>
                      <a:pt x="114118" y="106207"/>
                    </a:cubicBezTo>
                    <a:cubicBezTo>
                      <a:pt x="111261" y="96473"/>
                      <a:pt x="107781" y="87544"/>
                      <a:pt x="102872" y="80668"/>
                    </a:cubicBezTo>
                    <a:cubicBezTo>
                      <a:pt x="96713" y="52450"/>
                      <a:pt x="78684" y="51378"/>
                      <a:pt x="48873" y="77631"/>
                    </a:cubicBezTo>
                    <a:cubicBezTo>
                      <a:pt x="44768" y="81293"/>
                      <a:pt x="40394" y="85490"/>
                      <a:pt x="35753" y="90133"/>
                    </a:cubicBezTo>
                    <a:cubicBezTo>
                      <a:pt x="32272" y="93705"/>
                      <a:pt x="28702" y="97545"/>
                      <a:pt x="24954" y="101652"/>
                    </a:cubicBezTo>
                    <a:cubicBezTo>
                      <a:pt x="25132" y="102456"/>
                      <a:pt x="25311" y="103260"/>
                      <a:pt x="25668" y="104063"/>
                    </a:cubicBezTo>
                    <a:cubicBezTo>
                      <a:pt x="26114" y="106117"/>
                      <a:pt x="26739" y="108171"/>
                      <a:pt x="27363" y="110314"/>
                    </a:cubicBezTo>
                    <a:cubicBezTo>
                      <a:pt x="29773" y="119333"/>
                      <a:pt x="32272" y="128263"/>
                      <a:pt x="35039" y="137282"/>
                    </a:cubicBezTo>
                    <a:cubicBezTo>
                      <a:pt x="42983" y="163446"/>
                      <a:pt x="53158" y="188360"/>
                      <a:pt x="64225" y="212559"/>
                    </a:cubicBezTo>
                    <a:cubicBezTo>
                      <a:pt x="65385" y="214970"/>
                      <a:pt x="66546" y="217381"/>
                      <a:pt x="67617" y="219703"/>
                    </a:cubicBezTo>
                    <a:cubicBezTo>
                      <a:pt x="89305" y="265423"/>
                      <a:pt x="114564" y="309089"/>
                      <a:pt x="136877" y="354274"/>
                    </a:cubicBezTo>
                    <a:cubicBezTo>
                      <a:pt x="140269" y="361060"/>
                      <a:pt x="143571" y="367936"/>
                      <a:pt x="146695" y="374812"/>
                    </a:cubicBezTo>
                    <a:cubicBezTo>
                      <a:pt x="153121" y="388653"/>
                      <a:pt x="159191" y="402494"/>
                      <a:pt x="164724" y="416781"/>
                    </a:cubicBezTo>
                    <a:cubicBezTo>
                      <a:pt x="167045" y="423032"/>
                      <a:pt x="158030" y="429104"/>
                      <a:pt x="153746" y="42392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3" name="Google Shape;2133;p48"/>
              <p:cNvSpPr/>
              <p:nvPr/>
            </p:nvSpPr>
            <p:spPr>
              <a:xfrm>
                <a:off x="805228" y="5454640"/>
                <a:ext cx="209682" cy="458307"/>
              </a:xfrm>
              <a:custGeom>
                <a:avLst/>
                <a:gdLst/>
                <a:ahLst/>
                <a:cxnLst/>
                <a:rect l="l" t="t" r="r" b="b"/>
                <a:pathLst>
                  <a:path w="209682" h="458307" extrusionOk="0">
                    <a:moveTo>
                      <a:pt x="206279" y="35242"/>
                    </a:moveTo>
                    <a:cubicBezTo>
                      <a:pt x="206279" y="35153"/>
                      <a:pt x="206279" y="35153"/>
                      <a:pt x="206279" y="35063"/>
                    </a:cubicBezTo>
                    <a:cubicBezTo>
                      <a:pt x="203691" y="25687"/>
                      <a:pt x="199407" y="17561"/>
                      <a:pt x="192981" y="11310"/>
                    </a:cubicBezTo>
                    <a:cubicBezTo>
                      <a:pt x="190839" y="9167"/>
                      <a:pt x="188340" y="7113"/>
                      <a:pt x="185662" y="5506"/>
                    </a:cubicBezTo>
                    <a:cubicBezTo>
                      <a:pt x="169329" y="-4763"/>
                      <a:pt x="153352" y="-120"/>
                      <a:pt x="137733" y="14882"/>
                    </a:cubicBezTo>
                    <a:cubicBezTo>
                      <a:pt x="135859" y="16757"/>
                      <a:pt x="133984" y="18722"/>
                      <a:pt x="132021" y="20954"/>
                    </a:cubicBezTo>
                    <a:cubicBezTo>
                      <a:pt x="122560" y="31670"/>
                      <a:pt x="113456" y="46136"/>
                      <a:pt x="104709" y="63192"/>
                    </a:cubicBezTo>
                    <a:lnTo>
                      <a:pt x="104709" y="63281"/>
                    </a:lnTo>
                    <a:cubicBezTo>
                      <a:pt x="103460" y="65603"/>
                      <a:pt x="102210" y="68103"/>
                      <a:pt x="100871" y="70514"/>
                    </a:cubicBezTo>
                    <a:lnTo>
                      <a:pt x="100871" y="70603"/>
                    </a:lnTo>
                    <a:cubicBezTo>
                      <a:pt x="88554" y="95874"/>
                      <a:pt x="76951" y="126057"/>
                      <a:pt x="66152" y="158293"/>
                    </a:cubicBezTo>
                    <a:cubicBezTo>
                      <a:pt x="65259" y="160972"/>
                      <a:pt x="64367" y="163651"/>
                      <a:pt x="63474" y="166240"/>
                    </a:cubicBezTo>
                    <a:lnTo>
                      <a:pt x="63474" y="166329"/>
                    </a:lnTo>
                    <a:cubicBezTo>
                      <a:pt x="49104" y="210800"/>
                      <a:pt x="36430" y="258663"/>
                      <a:pt x="26434" y="302239"/>
                    </a:cubicBezTo>
                    <a:cubicBezTo>
                      <a:pt x="26434" y="302329"/>
                      <a:pt x="26434" y="302329"/>
                      <a:pt x="26434" y="302418"/>
                    </a:cubicBezTo>
                    <a:cubicBezTo>
                      <a:pt x="10547" y="371355"/>
                      <a:pt x="818" y="429577"/>
                      <a:pt x="15" y="447168"/>
                    </a:cubicBezTo>
                    <a:cubicBezTo>
                      <a:pt x="-163" y="450294"/>
                      <a:pt x="1265" y="452437"/>
                      <a:pt x="3228" y="453687"/>
                    </a:cubicBezTo>
                    <a:cubicBezTo>
                      <a:pt x="2603" y="456991"/>
                      <a:pt x="6263" y="460027"/>
                      <a:pt x="9387" y="457169"/>
                    </a:cubicBezTo>
                    <a:cubicBezTo>
                      <a:pt x="10547" y="456008"/>
                      <a:pt x="11707" y="454848"/>
                      <a:pt x="12868" y="453776"/>
                    </a:cubicBezTo>
                    <a:cubicBezTo>
                      <a:pt x="14206" y="453062"/>
                      <a:pt x="15188" y="452079"/>
                      <a:pt x="15902" y="450740"/>
                    </a:cubicBezTo>
                    <a:cubicBezTo>
                      <a:pt x="18758" y="447972"/>
                      <a:pt x="21614" y="445293"/>
                      <a:pt x="24292" y="442525"/>
                    </a:cubicBezTo>
                    <a:cubicBezTo>
                      <a:pt x="93910" y="373856"/>
                      <a:pt x="144784" y="287684"/>
                      <a:pt x="177451" y="195708"/>
                    </a:cubicBezTo>
                    <a:cubicBezTo>
                      <a:pt x="177718" y="195083"/>
                      <a:pt x="177897" y="194547"/>
                      <a:pt x="178165" y="194012"/>
                    </a:cubicBezTo>
                    <a:cubicBezTo>
                      <a:pt x="178789" y="192226"/>
                      <a:pt x="179503" y="190350"/>
                      <a:pt x="180218" y="188207"/>
                    </a:cubicBezTo>
                    <a:cubicBezTo>
                      <a:pt x="191910" y="155614"/>
                      <a:pt x="219221" y="80962"/>
                      <a:pt x="206279" y="35242"/>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4" name="Google Shape;2134;p48"/>
              <p:cNvSpPr/>
              <p:nvPr/>
            </p:nvSpPr>
            <p:spPr>
              <a:xfrm>
                <a:off x="699153" y="5186117"/>
                <a:ext cx="176322" cy="467018"/>
              </a:xfrm>
              <a:custGeom>
                <a:avLst/>
                <a:gdLst/>
                <a:ahLst/>
                <a:cxnLst/>
                <a:rect l="l" t="t" r="r" b="b"/>
                <a:pathLst>
                  <a:path w="176322" h="467018" extrusionOk="0">
                    <a:moveTo>
                      <a:pt x="130010" y="432621"/>
                    </a:moveTo>
                    <a:cubicBezTo>
                      <a:pt x="130902" y="431192"/>
                      <a:pt x="131706" y="429228"/>
                      <a:pt x="133044" y="426013"/>
                    </a:cubicBezTo>
                    <a:cubicBezTo>
                      <a:pt x="156607" y="351629"/>
                      <a:pt x="185882" y="216880"/>
                      <a:pt x="173298" y="118921"/>
                    </a:cubicBezTo>
                    <a:cubicBezTo>
                      <a:pt x="172673" y="114009"/>
                      <a:pt x="171959" y="109188"/>
                      <a:pt x="171066" y="104455"/>
                    </a:cubicBezTo>
                    <a:cubicBezTo>
                      <a:pt x="160445" y="44983"/>
                      <a:pt x="132241" y="2031"/>
                      <a:pt x="74494" y="67"/>
                    </a:cubicBezTo>
                    <a:cubicBezTo>
                      <a:pt x="71995" y="-22"/>
                      <a:pt x="69407" y="-22"/>
                      <a:pt x="67086" y="67"/>
                    </a:cubicBezTo>
                    <a:cubicBezTo>
                      <a:pt x="61463" y="245"/>
                      <a:pt x="56287" y="870"/>
                      <a:pt x="51467" y="1942"/>
                    </a:cubicBezTo>
                    <a:cubicBezTo>
                      <a:pt x="9696" y="11140"/>
                      <a:pt x="-2799" y="52037"/>
                      <a:pt x="503" y="105615"/>
                    </a:cubicBezTo>
                    <a:cubicBezTo>
                      <a:pt x="771" y="109188"/>
                      <a:pt x="1039" y="112670"/>
                      <a:pt x="1396" y="116421"/>
                    </a:cubicBezTo>
                    <a:cubicBezTo>
                      <a:pt x="3538" y="139459"/>
                      <a:pt x="8447" y="164373"/>
                      <a:pt x="14873" y="190001"/>
                    </a:cubicBezTo>
                    <a:cubicBezTo>
                      <a:pt x="15319" y="192055"/>
                      <a:pt x="15855" y="194109"/>
                      <a:pt x="16390" y="196073"/>
                    </a:cubicBezTo>
                    <a:cubicBezTo>
                      <a:pt x="35044" y="267779"/>
                      <a:pt x="65837" y="343324"/>
                      <a:pt x="87168" y="391901"/>
                    </a:cubicBezTo>
                    <a:lnTo>
                      <a:pt x="87258" y="391991"/>
                    </a:lnTo>
                    <a:cubicBezTo>
                      <a:pt x="96272" y="412440"/>
                      <a:pt x="103591" y="427978"/>
                      <a:pt x="107697" y="436728"/>
                    </a:cubicBezTo>
                    <a:cubicBezTo>
                      <a:pt x="109749" y="440926"/>
                      <a:pt x="113409" y="442711"/>
                      <a:pt x="117247" y="442979"/>
                    </a:cubicBezTo>
                    <a:cubicBezTo>
                      <a:pt x="116176" y="450034"/>
                      <a:pt x="115105" y="456999"/>
                      <a:pt x="114123" y="464053"/>
                    </a:cubicBezTo>
                    <a:cubicBezTo>
                      <a:pt x="113766" y="466554"/>
                      <a:pt x="117336" y="468339"/>
                      <a:pt x="118585" y="465750"/>
                    </a:cubicBezTo>
                    <a:cubicBezTo>
                      <a:pt x="121531" y="458874"/>
                      <a:pt x="125012" y="449944"/>
                      <a:pt x="128493" y="439497"/>
                    </a:cubicBezTo>
                    <a:cubicBezTo>
                      <a:pt x="129028" y="439050"/>
                      <a:pt x="125636" y="437889"/>
                      <a:pt x="126172" y="437443"/>
                    </a:cubicBezTo>
                    <a:cubicBezTo>
                      <a:pt x="127779" y="435657"/>
                      <a:pt x="128760" y="434764"/>
                      <a:pt x="129831" y="432799"/>
                    </a:cubicBezTo>
                    <a:lnTo>
                      <a:pt x="130010" y="43262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5" name="Google Shape;2135;p48"/>
              <p:cNvSpPr/>
              <p:nvPr/>
            </p:nvSpPr>
            <p:spPr>
              <a:xfrm>
                <a:off x="650520" y="5863724"/>
                <a:ext cx="142852" cy="345891"/>
              </a:xfrm>
              <a:custGeom>
                <a:avLst/>
                <a:gdLst/>
                <a:ahLst/>
                <a:cxnLst/>
                <a:rect l="l" t="t" r="r" b="b"/>
                <a:pathLst>
                  <a:path w="142852" h="345891" extrusionOk="0">
                    <a:moveTo>
                      <a:pt x="126073" y="345891"/>
                    </a:moveTo>
                    <a:lnTo>
                      <a:pt x="142852" y="272221"/>
                    </a:lnTo>
                    <a:cubicBezTo>
                      <a:pt x="142852" y="272221"/>
                      <a:pt x="115987" y="-49516"/>
                      <a:pt x="41550" y="6563"/>
                    </a:cubicBezTo>
                    <a:cubicBezTo>
                      <a:pt x="-32887" y="62731"/>
                      <a:pt x="15399" y="121131"/>
                      <a:pt x="15399" y="121131"/>
                    </a:cubicBezTo>
                    <a:lnTo>
                      <a:pt x="126073" y="345891"/>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6" name="Google Shape;2136;p48"/>
              <p:cNvSpPr/>
              <p:nvPr/>
            </p:nvSpPr>
            <p:spPr>
              <a:xfrm>
                <a:off x="473488" y="6469022"/>
                <a:ext cx="205639" cy="513367"/>
              </a:xfrm>
              <a:custGeom>
                <a:avLst/>
                <a:gdLst/>
                <a:ahLst/>
                <a:cxnLst/>
                <a:rect l="l" t="t" r="r" b="b"/>
                <a:pathLst>
                  <a:path w="205639" h="513367" extrusionOk="0">
                    <a:moveTo>
                      <a:pt x="179845" y="431125"/>
                    </a:moveTo>
                    <a:cubicBezTo>
                      <a:pt x="176722" y="426124"/>
                      <a:pt x="130578" y="144393"/>
                      <a:pt x="130578" y="144393"/>
                    </a:cubicBezTo>
                    <a:lnTo>
                      <a:pt x="88807" y="20092"/>
                    </a:lnTo>
                    <a:lnTo>
                      <a:pt x="44627" y="0"/>
                    </a:lnTo>
                    <a:lnTo>
                      <a:pt x="0" y="35719"/>
                    </a:lnTo>
                    <a:lnTo>
                      <a:pt x="3749" y="143321"/>
                    </a:lnTo>
                    <a:lnTo>
                      <a:pt x="62745" y="300305"/>
                    </a:lnTo>
                    <a:lnTo>
                      <a:pt x="143966" y="465237"/>
                    </a:lnTo>
                    <a:lnTo>
                      <a:pt x="181720" y="513368"/>
                    </a:lnTo>
                    <a:lnTo>
                      <a:pt x="205640" y="501670"/>
                    </a:lnTo>
                    <a:lnTo>
                      <a:pt x="179845" y="431125"/>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37" name="Google Shape;2137;p48"/>
              <p:cNvSpPr/>
              <p:nvPr/>
            </p:nvSpPr>
            <p:spPr>
              <a:xfrm>
                <a:off x="611206" y="6626632"/>
                <a:ext cx="364331" cy="452645"/>
              </a:xfrm>
              <a:custGeom>
                <a:avLst/>
                <a:gdLst/>
                <a:ahLst/>
                <a:cxnLst/>
                <a:rect l="l" t="t" r="r" b="b"/>
                <a:pathLst>
                  <a:path w="364331" h="452645" extrusionOk="0">
                    <a:moveTo>
                      <a:pt x="0" y="452646"/>
                    </a:moveTo>
                    <a:lnTo>
                      <a:pt x="230273" y="272087"/>
                    </a:lnTo>
                    <a:lnTo>
                      <a:pt x="364332" y="149215"/>
                    </a:lnTo>
                    <a:lnTo>
                      <a:pt x="313815" y="0"/>
                    </a:lnTo>
                    <a:lnTo>
                      <a:pt x="154140" y="185827"/>
                    </a:lnTo>
                    <a:lnTo>
                      <a:pt x="24545" y="371296"/>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nvGrpSpPr>
            <p:cNvPr id="2138" name="Google Shape;2138;p48"/>
            <p:cNvGrpSpPr/>
            <p:nvPr/>
          </p:nvGrpSpPr>
          <p:grpSpPr>
            <a:xfrm>
              <a:off x="365759" y="5186184"/>
              <a:ext cx="737143" cy="2092492"/>
              <a:chOff x="365759" y="5186184"/>
              <a:chExt cx="737143" cy="2092492"/>
            </a:xfrm>
          </p:grpSpPr>
          <p:sp>
            <p:nvSpPr>
              <p:cNvPr id="2139" name="Google Shape;2139;p48"/>
              <p:cNvSpPr/>
              <p:nvPr/>
            </p:nvSpPr>
            <p:spPr>
              <a:xfrm>
                <a:off x="759230" y="6234261"/>
                <a:ext cx="343672" cy="372518"/>
              </a:xfrm>
              <a:custGeom>
                <a:avLst/>
                <a:gdLst/>
                <a:ahLst/>
                <a:cxnLst/>
                <a:rect l="l" t="t" r="r" b="b"/>
                <a:pathLst>
                  <a:path w="343672" h="372518" extrusionOk="0">
                    <a:moveTo>
                      <a:pt x="317700" y="159663"/>
                    </a:moveTo>
                    <a:cubicBezTo>
                      <a:pt x="315379" y="163770"/>
                      <a:pt x="312880" y="167789"/>
                      <a:pt x="310292" y="171718"/>
                    </a:cubicBezTo>
                    <a:cubicBezTo>
                      <a:pt x="306632" y="171896"/>
                      <a:pt x="303062" y="172164"/>
                      <a:pt x="299403" y="172343"/>
                    </a:cubicBezTo>
                    <a:cubicBezTo>
                      <a:pt x="275037" y="173950"/>
                      <a:pt x="247636" y="179487"/>
                      <a:pt x="223716" y="173236"/>
                    </a:cubicBezTo>
                    <a:cubicBezTo>
                      <a:pt x="221306" y="176093"/>
                      <a:pt x="218896" y="178772"/>
                      <a:pt x="216486" y="181540"/>
                    </a:cubicBezTo>
                    <a:cubicBezTo>
                      <a:pt x="155169" y="251639"/>
                      <a:pt x="86266" y="327183"/>
                      <a:pt x="3528" y="372189"/>
                    </a:cubicBezTo>
                    <a:cubicBezTo>
                      <a:pt x="851" y="373618"/>
                      <a:pt x="-1381" y="370046"/>
                      <a:pt x="1029" y="368260"/>
                    </a:cubicBezTo>
                    <a:cubicBezTo>
                      <a:pt x="68415" y="314682"/>
                      <a:pt x="130714" y="261015"/>
                      <a:pt x="188015" y="198150"/>
                    </a:cubicBezTo>
                    <a:cubicBezTo>
                      <a:pt x="170343" y="174486"/>
                      <a:pt x="156240" y="147697"/>
                      <a:pt x="140710" y="122158"/>
                    </a:cubicBezTo>
                    <a:cubicBezTo>
                      <a:pt x="141514" y="120997"/>
                      <a:pt x="142406" y="120015"/>
                      <a:pt x="143299" y="118854"/>
                    </a:cubicBezTo>
                    <a:cubicBezTo>
                      <a:pt x="161685" y="142160"/>
                      <a:pt x="180250" y="166807"/>
                      <a:pt x="192388" y="193327"/>
                    </a:cubicBezTo>
                    <a:cubicBezTo>
                      <a:pt x="199707" y="185202"/>
                      <a:pt x="206936" y="177075"/>
                      <a:pt x="213987" y="168593"/>
                    </a:cubicBezTo>
                    <a:cubicBezTo>
                      <a:pt x="226394" y="153948"/>
                      <a:pt x="238532" y="138946"/>
                      <a:pt x="250492" y="124033"/>
                    </a:cubicBezTo>
                    <a:cubicBezTo>
                      <a:pt x="238621" y="105548"/>
                      <a:pt x="228536" y="85904"/>
                      <a:pt x="216754" y="67330"/>
                    </a:cubicBezTo>
                    <a:cubicBezTo>
                      <a:pt x="212916" y="61258"/>
                      <a:pt x="209078" y="55275"/>
                      <a:pt x="205151" y="49292"/>
                    </a:cubicBezTo>
                    <a:cubicBezTo>
                      <a:pt x="206936" y="47505"/>
                      <a:pt x="208811" y="45809"/>
                      <a:pt x="210506" y="44113"/>
                    </a:cubicBezTo>
                    <a:cubicBezTo>
                      <a:pt x="227375" y="68044"/>
                      <a:pt x="242548" y="94029"/>
                      <a:pt x="254151" y="119657"/>
                    </a:cubicBezTo>
                    <a:cubicBezTo>
                      <a:pt x="267361" y="103138"/>
                      <a:pt x="280213" y="86529"/>
                      <a:pt x="293155" y="69830"/>
                    </a:cubicBezTo>
                    <a:cubicBezTo>
                      <a:pt x="281106" y="49202"/>
                      <a:pt x="272180" y="26075"/>
                      <a:pt x="263077" y="3215"/>
                    </a:cubicBezTo>
                    <a:cubicBezTo>
                      <a:pt x="265129" y="1964"/>
                      <a:pt x="267182" y="982"/>
                      <a:pt x="269146" y="0"/>
                    </a:cubicBezTo>
                    <a:cubicBezTo>
                      <a:pt x="280927" y="20181"/>
                      <a:pt x="291995" y="41523"/>
                      <a:pt x="298510" y="62865"/>
                    </a:cubicBezTo>
                    <a:cubicBezTo>
                      <a:pt x="310827" y="46791"/>
                      <a:pt x="323144" y="30539"/>
                      <a:pt x="335283" y="14287"/>
                    </a:cubicBezTo>
                    <a:cubicBezTo>
                      <a:pt x="338942" y="20270"/>
                      <a:pt x="341620" y="26432"/>
                      <a:pt x="343672" y="32682"/>
                    </a:cubicBezTo>
                    <a:cubicBezTo>
                      <a:pt x="307257" y="79742"/>
                      <a:pt x="266558" y="124658"/>
                      <a:pt x="228089" y="168324"/>
                    </a:cubicBezTo>
                    <a:cubicBezTo>
                      <a:pt x="248528" y="161627"/>
                      <a:pt x="272002" y="163056"/>
                      <a:pt x="293244" y="161538"/>
                    </a:cubicBezTo>
                    <a:cubicBezTo>
                      <a:pt x="301366" y="160913"/>
                      <a:pt x="309488" y="160199"/>
                      <a:pt x="317700" y="15966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0" name="Google Shape;2140;p48"/>
              <p:cNvSpPr/>
              <p:nvPr/>
            </p:nvSpPr>
            <p:spPr>
              <a:xfrm>
                <a:off x="553013" y="6125676"/>
                <a:ext cx="154495" cy="402248"/>
              </a:xfrm>
              <a:custGeom>
                <a:avLst/>
                <a:gdLst/>
                <a:ahLst/>
                <a:cxnLst/>
                <a:rect l="l" t="t" r="r" b="b"/>
                <a:pathLst>
                  <a:path w="154495" h="402248" extrusionOk="0">
                    <a:moveTo>
                      <a:pt x="150303" y="401479"/>
                    </a:moveTo>
                    <a:cubicBezTo>
                      <a:pt x="109246" y="352544"/>
                      <a:pt x="73277" y="292715"/>
                      <a:pt x="46680" y="228243"/>
                    </a:cubicBezTo>
                    <a:cubicBezTo>
                      <a:pt x="32845" y="223600"/>
                      <a:pt x="19279" y="217974"/>
                      <a:pt x="5801" y="211723"/>
                    </a:cubicBezTo>
                    <a:cubicBezTo>
                      <a:pt x="5534" y="210919"/>
                      <a:pt x="5266" y="210205"/>
                      <a:pt x="5087" y="209401"/>
                    </a:cubicBezTo>
                    <a:cubicBezTo>
                      <a:pt x="4463" y="207079"/>
                      <a:pt x="3749" y="204490"/>
                      <a:pt x="3124" y="201722"/>
                    </a:cubicBezTo>
                    <a:cubicBezTo>
                      <a:pt x="16958" y="207348"/>
                      <a:pt x="30614" y="213509"/>
                      <a:pt x="43556" y="220385"/>
                    </a:cubicBezTo>
                    <a:cubicBezTo>
                      <a:pt x="19368" y="159663"/>
                      <a:pt x="3659" y="95101"/>
                      <a:pt x="0" y="31700"/>
                    </a:cubicBezTo>
                    <a:cubicBezTo>
                      <a:pt x="0" y="31611"/>
                      <a:pt x="0" y="31611"/>
                      <a:pt x="0" y="31611"/>
                    </a:cubicBezTo>
                    <a:cubicBezTo>
                      <a:pt x="4016" y="18395"/>
                      <a:pt x="9729" y="7591"/>
                      <a:pt x="17672" y="0"/>
                    </a:cubicBezTo>
                    <a:cubicBezTo>
                      <a:pt x="21153" y="59114"/>
                      <a:pt x="26776" y="116890"/>
                      <a:pt x="44359" y="175736"/>
                    </a:cubicBezTo>
                    <a:cubicBezTo>
                      <a:pt x="44627" y="176629"/>
                      <a:pt x="44984" y="177612"/>
                      <a:pt x="45251" y="178594"/>
                    </a:cubicBezTo>
                    <a:cubicBezTo>
                      <a:pt x="52659" y="168593"/>
                      <a:pt x="61585" y="160199"/>
                      <a:pt x="71492" y="151894"/>
                    </a:cubicBezTo>
                    <a:cubicBezTo>
                      <a:pt x="83987" y="141446"/>
                      <a:pt x="94787" y="130374"/>
                      <a:pt x="105587" y="119122"/>
                    </a:cubicBezTo>
                    <a:cubicBezTo>
                      <a:pt x="106301" y="121712"/>
                      <a:pt x="107015" y="124390"/>
                      <a:pt x="107729" y="126980"/>
                    </a:cubicBezTo>
                    <a:cubicBezTo>
                      <a:pt x="100767" y="134481"/>
                      <a:pt x="93627" y="141893"/>
                      <a:pt x="85415" y="148769"/>
                    </a:cubicBezTo>
                    <a:cubicBezTo>
                      <a:pt x="71670" y="160109"/>
                      <a:pt x="57925" y="171004"/>
                      <a:pt x="47393" y="185202"/>
                    </a:cubicBezTo>
                    <a:cubicBezTo>
                      <a:pt x="54712" y="208330"/>
                      <a:pt x="63370" y="231100"/>
                      <a:pt x="73009" y="253246"/>
                    </a:cubicBezTo>
                    <a:cubicBezTo>
                      <a:pt x="90414" y="243423"/>
                      <a:pt x="103445" y="228600"/>
                      <a:pt x="118618" y="215920"/>
                    </a:cubicBezTo>
                    <a:cubicBezTo>
                      <a:pt x="122456" y="212616"/>
                      <a:pt x="126383" y="209580"/>
                      <a:pt x="130399" y="206544"/>
                    </a:cubicBezTo>
                    <a:cubicBezTo>
                      <a:pt x="131024" y="208509"/>
                      <a:pt x="131559" y="210294"/>
                      <a:pt x="132095" y="212169"/>
                    </a:cubicBezTo>
                    <a:cubicBezTo>
                      <a:pt x="124865" y="217706"/>
                      <a:pt x="117814" y="223600"/>
                      <a:pt x="110853" y="229761"/>
                    </a:cubicBezTo>
                    <a:cubicBezTo>
                      <a:pt x="99428" y="239941"/>
                      <a:pt x="88272" y="249764"/>
                      <a:pt x="74437" y="256282"/>
                    </a:cubicBezTo>
                    <a:cubicBezTo>
                      <a:pt x="96215" y="306021"/>
                      <a:pt x="123348" y="353348"/>
                      <a:pt x="154051" y="398443"/>
                    </a:cubicBezTo>
                    <a:cubicBezTo>
                      <a:pt x="155747" y="400586"/>
                      <a:pt x="152177" y="403711"/>
                      <a:pt x="150303" y="40147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1" name="Google Shape;2141;p48"/>
              <p:cNvSpPr/>
              <p:nvPr/>
            </p:nvSpPr>
            <p:spPr>
              <a:xfrm>
                <a:off x="831263" y="5816173"/>
                <a:ext cx="227190" cy="464026"/>
              </a:xfrm>
              <a:custGeom>
                <a:avLst/>
                <a:gdLst/>
                <a:ahLst/>
                <a:cxnLst/>
                <a:rect l="l" t="t" r="r" b="b"/>
                <a:pathLst>
                  <a:path w="227190" h="464026" extrusionOk="0">
                    <a:moveTo>
                      <a:pt x="227191" y="174397"/>
                    </a:moveTo>
                    <a:cubicBezTo>
                      <a:pt x="226298" y="177522"/>
                      <a:pt x="225406" y="180469"/>
                      <a:pt x="224424" y="183684"/>
                    </a:cubicBezTo>
                    <a:lnTo>
                      <a:pt x="224424" y="183773"/>
                    </a:lnTo>
                    <a:cubicBezTo>
                      <a:pt x="207020" y="188059"/>
                      <a:pt x="189704" y="191274"/>
                      <a:pt x="173103" y="192167"/>
                    </a:cubicBezTo>
                    <a:cubicBezTo>
                      <a:pt x="159805" y="236994"/>
                      <a:pt x="142043" y="280214"/>
                      <a:pt x="118927" y="320933"/>
                    </a:cubicBezTo>
                    <a:cubicBezTo>
                      <a:pt x="132493" y="315485"/>
                      <a:pt x="147220" y="310485"/>
                      <a:pt x="162214" y="306467"/>
                    </a:cubicBezTo>
                    <a:cubicBezTo>
                      <a:pt x="160340" y="309235"/>
                      <a:pt x="158466" y="312003"/>
                      <a:pt x="156591" y="314772"/>
                    </a:cubicBezTo>
                    <a:cubicBezTo>
                      <a:pt x="143471" y="317897"/>
                      <a:pt x="130530" y="321558"/>
                      <a:pt x="117231" y="323969"/>
                    </a:cubicBezTo>
                    <a:cubicBezTo>
                      <a:pt x="87956" y="375136"/>
                      <a:pt x="50380" y="422195"/>
                      <a:pt x="3344" y="463450"/>
                    </a:cubicBezTo>
                    <a:cubicBezTo>
                      <a:pt x="1558" y="465147"/>
                      <a:pt x="-1208" y="462736"/>
                      <a:pt x="577" y="460861"/>
                    </a:cubicBezTo>
                    <a:cubicBezTo>
                      <a:pt x="61894" y="395406"/>
                      <a:pt x="112054" y="320844"/>
                      <a:pt x="144007" y="237262"/>
                    </a:cubicBezTo>
                    <a:cubicBezTo>
                      <a:pt x="125888" y="221456"/>
                      <a:pt x="109823" y="203150"/>
                      <a:pt x="92061" y="186898"/>
                    </a:cubicBezTo>
                    <a:cubicBezTo>
                      <a:pt x="83404" y="178951"/>
                      <a:pt x="74032" y="171450"/>
                      <a:pt x="64928" y="163770"/>
                    </a:cubicBezTo>
                    <a:cubicBezTo>
                      <a:pt x="66267" y="160466"/>
                      <a:pt x="67427" y="156984"/>
                      <a:pt x="68766" y="153412"/>
                    </a:cubicBezTo>
                    <a:cubicBezTo>
                      <a:pt x="80101" y="163056"/>
                      <a:pt x="90633" y="174040"/>
                      <a:pt x="100808" y="184041"/>
                    </a:cubicBezTo>
                    <a:cubicBezTo>
                      <a:pt x="116427" y="199311"/>
                      <a:pt x="132582" y="214938"/>
                      <a:pt x="145613" y="232708"/>
                    </a:cubicBezTo>
                    <a:cubicBezTo>
                      <a:pt x="148559" y="224760"/>
                      <a:pt x="151415" y="216813"/>
                      <a:pt x="154092" y="208687"/>
                    </a:cubicBezTo>
                    <a:cubicBezTo>
                      <a:pt x="159894" y="190559"/>
                      <a:pt x="164803" y="172164"/>
                      <a:pt x="168819" y="153680"/>
                    </a:cubicBezTo>
                    <a:cubicBezTo>
                      <a:pt x="142668" y="133856"/>
                      <a:pt x="118748" y="109121"/>
                      <a:pt x="95007" y="85635"/>
                    </a:cubicBezTo>
                    <a:cubicBezTo>
                      <a:pt x="96078" y="83582"/>
                      <a:pt x="96970" y="81528"/>
                      <a:pt x="97952" y="79474"/>
                    </a:cubicBezTo>
                    <a:cubicBezTo>
                      <a:pt x="123032" y="99476"/>
                      <a:pt x="149273" y="120104"/>
                      <a:pt x="170872" y="143411"/>
                    </a:cubicBezTo>
                    <a:cubicBezTo>
                      <a:pt x="180422" y="96262"/>
                      <a:pt x="184885" y="48309"/>
                      <a:pt x="187562" y="0"/>
                    </a:cubicBezTo>
                    <a:cubicBezTo>
                      <a:pt x="189080" y="625"/>
                      <a:pt x="190508" y="1518"/>
                      <a:pt x="191757" y="2768"/>
                    </a:cubicBezTo>
                    <a:cubicBezTo>
                      <a:pt x="195774" y="6787"/>
                      <a:pt x="199433" y="10805"/>
                      <a:pt x="202825" y="15002"/>
                    </a:cubicBezTo>
                    <a:cubicBezTo>
                      <a:pt x="199433" y="74831"/>
                      <a:pt x="190061" y="133767"/>
                      <a:pt x="173550" y="190113"/>
                    </a:cubicBezTo>
                    <a:cubicBezTo>
                      <a:pt x="190954" y="183148"/>
                      <a:pt x="209429" y="179487"/>
                      <a:pt x="227191" y="17439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2" name="Google Shape;2142;p48"/>
              <p:cNvSpPr/>
              <p:nvPr/>
            </p:nvSpPr>
            <p:spPr>
              <a:xfrm>
                <a:off x="636286" y="5825460"/>
                <a:ext cx="154758" cy="304808"/>
              </a:xfrm>
              <a:custGeom>
                <a:avLst/>
                <a:gdLst/>
                <a:ahLst/>
                <a:cxnLst/>
                <a:rect l="l" t="t" r="r" b="b"/>
                <a:pathLst>
                  <a:path w="154758" h="304808" extrusionOk="0">
                    <a:moveTo>
                      <a:pt x="151909" y="304770"/>
                    </a:moveTo>
                    <a:cubicBezTo>
                      <a:pt x="151463" y="304770"/>
                      <a:pt x="151017" y="304592"/>
                      <a:pt x="150660" y="304145"/>
                    </a:cubicBezTo>
                    <a:cubicBezTo>
                      <a:pt x="146911" y="299591"/>
                      <a:pt x="143252" y="295126"/>
                      <a:pt x="139681" y="290394"/>
                    </a:cubicBezTo>
                    <a:cubicBezTo>
                      <a:pt x="120670" y="265926"/>
                      <a:pt x="104159" y="239673"/>
                      <a:pt x="89521" y="212437"/>
                    </a:cubicBezTo>
                    <a:cubicBezTo>
                      <a:pt x="81578" y="211723"/>
                      <a:pt x="73634" y="210740"/>
                      <a:pt x="65690" y="209669"/>
                    </a:cubicBezTo>
                    <a:cubicBezTo>
                      <a:pt x="61585" y="209133"/>
                      <a:pt x="57568" y="208508"/>
                      <a:pt x="53463" y="207883"/>
                    </a:cubicBezTo>
                    <a:cubicBezTo>
                      <a:pt x="47393" y="206990"/>
                      <a:pt x="41324" y="206097"/>
                      <a:pt x="35166" y="205383"/>
                    </a:cubicBezTo>
                    <a:cubicBezTo>
                      <a:pt x="34720" y="204311"/>
                      <a:pt x="34363" y="203329"/>
                      <a:pt x="33916" y="202168"/>
                    </a:cubicBezTo>
                    <a:cubicBezTo>
                      <a:pt x="39450" y="202079"/>
                      <a:pt x="45073" y="202079"/>
                      <a:pt x="50696" y="202168"/>
                    </a:cubicBezTo>
                    <a:cubicBezTo>
                      <a:pt x="54534" y="202168"/>
                      <a:pt x="58461" y="202258"/>
                      <a:pt x="62299" y="202436"/>
                    </a:cubicBezTo>
                    <a:cubicBezTo>
                      <a:pt x="69975" y="202704"/>
                      <a:pt x="77561" y="203150"/>
                      <a:pt x="85058" y="204133"/>
                    </a:cubicBezTo>
                    <a:cubicBezTo>
                      <a:pt x="68190" y="171629"/>
                      <a:pt x="53909" y="137607"/>
                      <a:pt x="41681" y="102781"/>
                    </a:cubicBezTo>
                    <a:cubicBezTo>
                      <a:pt x="36237" y="101888"/>
                      <a:pt x="30882" y="101084"/>
                      <a:pt x="25437" y="100191"/>
                    </a:cubicBezTo>
                    <a:cubicBezTo>
                      <a:pt x="22313" y="99656"/>
                      <a:pt x="19279" y="99119"/>
                      <a:pt x="16066" y="98584"/>
                    </a:cubicBezTo>
                    <a:cubicBezTo>
                      <a:pt x="11067" y="97691"/>
                      <a:pt x="6069" y="96798"/>
                      <a:pt x="1071" y="95815"/>
                    </a:cubicBezTo>
                    <a:cubicBezTo>
                      <a:pt x="625" y="93672"/>
                      <a:pt x="268" y="91440"/>
                      <a:pt x="0" y="89297"/>
                    </a:cubicBezTo>
                    <a:cubicBezTo>
                      <a:pt x="5980" y="90458"/>
                      <a:pt x="11781" y="91619"/>
                      <a:pt x="17761" y="92690"/>
                    </a:cubicBezTo>
                    <a:cubicBezTo>
                      <a:pt x="19725" y="93137"/>
                      <a:pt x="21689" y="93494"/>
                      <a:pt x="23652" y="93940"/>
                    </a:cubicBezTo>
                    <a:cubicBezTo>
                      <a:pt x="29007" y="95012"/>
                      <a:pt x="34273" y="95994"/>
                      <a:pt x="39628" y="97066"/>
                    </a:cubicBezTo>
                    <a:cubicBezTo>
                      <a:pt x="37754" y="91351"/>
                      <a:pt x="35701" y="85725"/>
                      <a:pt x="33827" y="80010"/>
                    </a:cubicBezTo>
                    <a:cubicBezTo>
                      <a:pt x="32667" y="76527"/>
                      <a:pt x="31417" y="73045"/>
                      <a:pt x="30346" y="69562"/>
                    </a:cubicBezTo>
                    <a:lnTo>
                      <a:pt x="30346" y="69473"/>
                    </a:lnTo>
                    <a:cubicBezTo>
                      <a:pt x="24277" y="50453"/>
                      <a:pt x="18654" y="31343"/>
                      <a:pt x="13388" y="12144"/>
                    </a:cubicBezTo>
                    <a:cubicBezTo>
                      <a:pt x="15084" y="10001"/>
                      <a:pt x="16958" y="7948"/>
                      <a:pt x="19011" y="5983"/>
                    </a:cubicBezTo>
                    <a:cubicBezTo>
                      <a:pt x="21332" y="3750"/>
                      <a:pt x="23652" y="1786"/>
                      <a:pt x="25883" y="0"/>
                    </a:cubicBezTo>
                    <a:cubicBezTo>
                      <a:pt x="31328" y="18574"/>
                      <a:pt x="36951" y="37148"/>
                      <a:pt x="42842" y="55454"/>
                    </a:cubicBezTo>
                    <a:cubicBezTo>
                      <a:pt x="44091" y="59472"/>
                      <a:pt x="45430" y="63490"/>
                      <a:pt x="46769" y="67508"/>
                    </a:cubicBezTo>
                    <a:cubicBezTo>
                      <a:pt x="56319" y="96530"/>
                      <a:pt x="66672" y="125194"/>
                      <a:pt x="78097" y="153412"/>
                    </a:cubicBezTo>
                    <a:cubicBezTo>
                      <a:pt x="89521" y="134302"/>
                      <a:pt x="101124" y="115371"/>
                      <a:pt x="112013" y="96084"/>
                    </a:cubicBezTo>
                    <a:cubicBezTo>
                      <a:pt x="113173" y="94119"/>
                      <a:pt x="114244" y="92065"/>
                      <a:pt x="115405" y="90101"/>
                    </a:cubicBezTo>
                    <a:cubicBezTo>
                      <a:pt x="117100" y="87154"/>
                      <a:pt x="118707" y="84207"/>
                      <a:pt x="120224" y="81260"/>
                    </a:cubicBezTo>
                    <a:cubicBezTo>
                      <a:pt x="121652" y="85278"/>
                      <a:pt x="122902" y="89386"/>
                      <a:pt x="124062" y="93583"/>
                    </a:cubicBezTo>
                    <a:cubicBezTo>
                      <a:pt x="122545" y="96351"/>
                      <a:pt x="121027" y="98941"/>
                      <a:pt x="119421" y="101620"/>
                    </a:cubicBezTo>
                    <a:lnTo>
                      <a:pt x="119421" y="101709"/>
                    </a:lnTo>
                    <a:cubicBezTo>
                      <a:pt x="118885" y="102602"/>
                      <a:pt x="118350" y="103495"/>
                      <a:pt x="117814" y="104477"/>
                    </a:cubicBezTo>
                    <a:cubicBezTo>
                      <a:pt x="117011" y="105906"/>
                      <a:pt x="116208" y="107335"/>
                      <a:pt x="115405" y="108764"/>
                    </a:cubicBezTo>
                    <a:cubicBezTo>
                      <a:pt x="104873" y="126980"/>
                      <a:pt x="94341" y="145286"/>
                      <a:pt x="81578" y="162074"/>
                    </a:cubicBezTo>
                    <a:cubicBezTo>
                      <a:pt x="98268" y="202079"/>
                      <a:pt x="117279" y="241191"/>
                      <a:pt x="140306" y="279142"/>
                    </a:cubicBezTo>
                    <a:cubicBezTo>
                      <a:pt x="143609" y="284500"/>
                      <a:pt x="146911" y="289858"/>
                      <a:pt x="150392" y="295215"/>
                    </a:cubicBezTo>
                    <a:cubicBezTo>
                      <a:pt x="151641" y="297180"/>
                      <a:pt x="152891" y="299145"/>
                      <a:pt x="154230" y="301198"/>
                    </a:cubicBezTo>
                    <a:cubicBezTo>
                      <a:pt x="155747" y="302895"/>
                      <a:pt x="153694" y="305127"/>
                      <a:pt x="151909" y="304770"/>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3" name="Google Shape;2143;p48"/>
              <p:cNvSpPr/>
              <p:nvPr/>
            </p:nvSpPr>
            <p:spPr>
              <a:xfrm>
                <a:off x="844003" y="5465950"/>
                <a:ext cx="167593" cy="340555"/>
              </a:xfrm>
              <a:custGeom>
                <a:avLst/>
                <a:gdLst/>
                <a:ahLst/>
                <a:cxnLst/>
                <a:rect l="l" t="t" r="r" b="b"/>
                <a:pathLst>
                  <a:path w="167593" h="340555" extrusionOk="0">
                    <a:moveTo>
                      <a:pt x="141531" y="176719"/>
                    </a:moveTo>
                    <a:cubicBezTo>
                      <a:pt x="140728" y="178862"/>
                      <a:pt x="140014" y="180826"/>
                      <a:pt x="139479" y="182523"/>
                    </a:cubicBezTo>
                    <a:cubicBezTo>
                      <a:pt x="139211" y="183148"/>
                      <a:pt x="139032" y="183684"/>
                      <a:pt x="138765" y="184220"/>
                    </a:cubicBezTo>
                    <a:cubicBezTo>
                      <a:pt x="125109" y="184666"/>
                      <a:pt x="111721" y="185291"/>
                      <a:pt x="98154" y="185023"/>
                    </a:cubicBezTo>
                    <a:cubicBezTo>
                      <a:pt x="70040" y="239137"/>
                      <a:pt x="37819" y="291108"/>
                      <a:pt x="1672" y="340221"/>
                    </a:cubicBezTo>
                    <a:cubicBezTo>
                      <a:pt x="958" y="341114"/>
                      <a:pt x="-470" y="340043"/>
                      <a:pt x="154" y="339061"/>
                    </a:cubicBezTo>
                    <a:cubicBezTo>
                      <a:pt x="27019" y="295126"/>
                      <a:pt x="52100" y="250210"/>
                      <a:pt x="74859" y="204311"/>
                    </a:cubicBezTo>
                    <a:cubicBezTo>
                      <a:pt x="57098" y="189756"/>
                      <a:pt x="39961" y="172790"/>
                      <a:pt x="24877" y="155019"/>
                    </a:cubicBezTo>
                    <a:lnTo>
                      <a:pt x="24877" y="154930"/>
                    </a:lnTo>
                    <a:cubicBezTo>
                      <a:pt x="25770" y="152340"/>
                      <a:pt x="26663" y="149662"/>
                      <a:pt x="27555" y="146983"/>
                    </a:cubicBezTo>
                    <a:cubicBezTo>
                      <a:pt x="45852" y="162163"/>
                      <a:pt x="63078" y="179576"/>
                      <a:pt x="78072" y="197703"/>
                    </a:cubicBezTo>
                    <a:cubicBezTo>
                      <a:pt x="91014" y="171183"/>
                      <a:pt x="103153" y="144215"/>
                      <a:pt x="114488" y="116800"/>
                    </a:cubicBezTo>
                    <a:cubicBezTo>
                      <a:pt x="96191" y="100102"/>
                      <a:pt x="77894" y="80100"/>
                      <a:pt x="62185" y="59293"/>
                    </a:cubicBezTo>
                    <a:lnTo>
                      <a:pt x="62185" y="59204"/>
                    </a:lnTo>
                    <a:cubicBezTo>
                      <a:pt x="63524" y="56793"/>
                      <a:pt x="64684" y="54293"/>
                      <a:pt x="66023" y="51971"/>
                    </a:cubicBezTo>
                    <a:cubicBezTo>
                      <a:pt x="71289" y="58222"/>
                      <a:pt x="76466" y="64740"/>
                      <a:pt x="81910" y="70902"/>
                    </a:cubicBezTo>
                    <a:cubicBezTo>
                      <a:pt x="93513" y="84029"/>
                      <a:pt x="105830" y="96619"/>
                      <a:pt x="117344" y="109924"/>
                    </a:cubicBezTo>
                    <a:cubicBezTo>
                      <a:pt x="117522" y="109657"/>
                      <a:pt x="117701" y="109299"/>
                      <a:pt x="117701" y="109032"/>
                    </a:cubicBezTo>
                    <a:cubicBezTo>
                      <a:pt x="122521" y="97244"/>
                      <a:pt x="126983" y="85368"/>
                      <a:pt x="131089" y="73402"/>
                    </a:cubicBezTo>
                    <a:cubicBezTo>
                      <a:pt x="126715" y="55811"/>
                      <a:pt x="112346" y="41434"/>
                      <a:pt x="102974" y="26343"/>
                    </a:cubicBezTo>
                    <a:cubicBezTo>
                      <a:pt x="99493" y="20806"/>
                      <a:pt x="96280" y="15270"/>
                      <a:pt x="93335" y="9644"/>
                    </a:cubicBezTo>
                    <a:cubicBezTo>
                      <a:pt x="95209" y="7412"/>
                      <a:pt x="97173" y="5447"/>
                      <a:pt x="99047" y="3572"/>
                    </a:cubicBezTo>
                    <a:cubicBezTo>
                      <a:pt x="105295" y="14198"/>
                      <a:pt x="111364" y="25003"/>
                      <a:pt x="118058" y="35451"/>
                    </a:cubicBezTo>
                    <a:cubicBezTo>
                      <a:pt x="124038" y="44917"/>
                      <a:pt x="130464" y="53846"/>
                      <a:pt x="134302" y="63937"/>
                    </a:cubicBezTo>
                    <a:cubicBezTo>
                      <a:pt x="141621" y="42684"/>
                      <a:pt x="148047" y="21431"/>
                      <a:pt x="154295" y="0"/>
                    </a:cubicBezTo>
                    <a:cubicBezTo>
                      <a:pt x="160810" y="6251"/>
                      <a:pt x="165005" y="14377"/>
                      <a:pt x="167593" y="23753"/>
                    </a:cubicBezTo>
                    <a:cubicBezTo>
                      <a:pt x="167593" y="23843"/>
                      <a:pt x="167593" y="23843"/>
                      <a:pt x="167593" y="23931"/>
                    </a:cubicBezTo>
                    <a:cubicBezTo>
                      <a:pt x="158133" y="50095"/>
                      <a:pt x="147868" y="75724"/>
                      <a:pt x="137426" y="100727"/>
                    </a:cubicBezTo>
                    <a:cubicBezTo>
                      <a:pt x="126269" y="127606"/>
                      <a:pt x="114041" y="153859"/>
                      <a:pt x="100832" y="179665"/>
                    </a:cubicBezTo>
                    <a:cubicBezTo>
                      <a:pt x="113684" y="178326"/>
                      <a:pt x="126448" y="177612"/>
                      <a:pt x="139300" y="176897"/>
                    </a:cubicBezTo>
                    <a:cubicBezTo>
                      <a:pt x="140014" y="176897"/>
                      <a:pt x="140728" y="176808"/>
                      <a:pt x="141531" y="17671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4" name="Google Shape;2144;p48"/>
              <p:cNvSpPr/>
              <p:nvPr/>
            </p:nvSpPr>
            <p:spPr>
              <a:xfrm>
                <a:off x="699835" y="5186184"/>
                <a:ext cx="172794" cy="362317"/>
              </a:xfrm>
              <a:custGeom>
                <a:avLst/>
                <a:gdLst/>
                <a:ahLst/>
                <a:cxnLst/>
                <a:rect l="l" t="t" r="r" b="b"/>
                <a:pathLst>
                  <a:path w="172794" h="362317" extrusionOk="0">
                    <a:moveTo>
                      <a:pt x="118439" y="359598"/>
                    </a:moveTo>
                    <a:cubicBezTo>
                      <a:pt x="117814" y="363617"/>
                      <a:pt x="111299" y="362991"/>
                      <a:pt x="111477" y="358973"/>
                    </a:cubicBezTo>
                    <a:cubicBezTo>
                      <a:pt x="112816" y="312003"/>
                      <a:pt x="110942" y="266372"/>
                      <a:pt x="106033" y="221813"/>
                    </a:cubicBezTo>
                    <a:cubicBezTo>
                      <a:pt x="95412" y="218777"/>
                      <a:pt x="84880" y="215920"/>
                      <a:pt x="74259" y="212973"/>
                    </a:cubicBezTo>
                    <a:cubicBezTo>
                      <a:pt x="54712" y="207436"/>
                      <a:pt x="35255" y="201989"/>
                      <a:pt x="15887" y="196006"/>
                    </a:cubicBezTo>
                    <a:cubicBezTo>
                      <a:pt x="15352" y="193953"/>
                      <a:pt x="14816" y="191988"/>
                      <a:pt x="14370" y="189934"/>
                    </a:cubicBezTo>
                    <a:cubicBezTo>
                      <a:pt x="34184" y="195024"/>
                      <a:pt x="53909" y="200560"/>
                      <a:pt x="73634" y="206097"/>
                    </a:cubicBezTo>
                    <a:cubicBezTo>
                      <a:pt x="84166" y="209133"/>
                      <a:pt x="94698" y="212169"/>
                      <a:pt x="105140" y="215205"/>
                    </a:cubicBezTo>
                    <a:cubicBezTo>
                      <a:pt x="103534" y="201543"/>
                      <a:pt x="101660" y="187970"/>
                      <a:pt x="99339" y="174397"/>
                    </a:cubicBezTo>
                    <a:cubicBezTo>
                      <a:pt x="98000" y="166092"/>
                      <a:pt x="96572" y="157877"/>
                      <a:pt x="94966" y="149572"/>
                    </a:cubicBezTo>
                    <a:cubicBezTo>
                      <a:pt x="63905" y="137338"/>
                      <a:pt x="32399" y="126712"/>
                      <a:pt x="893" y="116354"/>
                    </a:cubicBezTo>
                    <a:cubicBezTo>
                      <a:pt x="535" y="112693"/>
                      <a:pt x="178" y="109121"/>
                      <a:pt x="0" y="105548"/>
                    </a:cubicBezTo>
                    <a:cubicBezTo>
                      <a:pt x="31417" y="114657"/>
                      <a:pt x="62299" y="125998"/>
                      <a:pt x="92734" y="138142"/>
                    </a:cubicBezTo>
                    <a:cubicBezTo>
                      <a:pt x="82916" y="91976"/>
                      <a:pt x="69171" y="46791"/>
                      <a:pt x="50964" y="1875"/>
                    </a:cubicBezTo>
                    <a:cubicBezTo>
                      <a:pt x="55694" y="803"/>
                      <a:pt x="60960" y="89"/>
                      <a:pt x="66583" y="0"/>
                    </a:cubicBezTo>
                    <a:cubicBezTo>
                      <a:pt x="90949" y="54381"/>
                      <a:pt x="108353" y="112781"/>
                      <a:pt x="117547" y="172164"/>
                    </a:cubicBezTo>
                    <a:cubicBezTo>
                      <a:pt x="134862" y="149215"/>
                      <a:pt x="153426" y="127426"/>
                      <a:pt x="170563" y="104388"/>
                    </a:cubicBezTo>
                    <a:cubicBezTo>
                      <a:pt x="171456" y="109121"/>
                      <a:pt x="172170" y="113854"/>
                      <a:pt x="172794" y="118854"/>
                    </a:cubicBezTo>
                    <a:cubicBezTo>
                      <a:pt x="157175" y="141982"/>
                      <a:pt x="139324" y="164038"/>
                      <a:pt x="118885" y="181004"/>
                    </a:cubicBezTo>
                    <a:cubicBezTo>
                      <a:pt x="125222" y="225742"/>
                      <a:pt x="127097" y="270926"/>
                      <a:pt x="123705" y="315396"/>
                    </a:cubicBezTo>
                    <a:lnTo>
                      <a:pt x="123616" y="315664"/>
                    </a:lnTo>
                    <a:cubicBezTo>
                      <a:pt x="122366" y="330398"/>
                      <a:pt x="120670" y="345132"/>
                      <a:pt x="118439" y="35959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5" name="Google Shape;2145;p48"/>
              <p:cNvSpPr/>
              <p:nvPr/>
            </p:nvSpPr>
            <p:spPr>
              <a:xfrm>
                <a:off x="678214" y="6572875"/>
                <a:ext cx="389344" cy="412965"/>
              </a:xfrm>
              <a:custGeom>
                <a:avLst/>
                <a:gdLst/>
                <a:ahLst/>
                <a:cxnLst/>
                <a:rect l="l" t="t" r="r" b="b"/>
                <a:pathLst>
                  <a:path w="389344" h="412965" extrusionOk="0">
                    <a:moveTo>
                      <a:pt x="262783" y="159395"/>
                    </a:moveTo>
                    <a:cubicBezTo>
                      <a:pt x="252251" y="170825"/>
                      <a:pt x="241541" y="182165"/>
                      <a:pt x="230920" y="193506"/>
                    </a:cubicBezTo>
                    <a:cubicBezTo>
                      <a:pt x="244218" y="194846"/>
                      <a:pt x="257785" y="195917"/>
                      <a:pt x="271351" y="196989"/>
                    </a:cubicBezTo>
                    <a:cubicBezTo>
                      <a:pt x="279563" y="197525"/>
                      <a:pt x="287774" y="198329"/>
                      <a:pt x="296075" y="199043"/>
                    </a:cubicBezTo>
                    <a:cubicBezTo>
                      <a:pt x="306428" y="200114"/>
                      <a:pt x="316871" y="201275"/>
                      <a:pt x="327135" y="202882"/>
                    </a:cubicBezTo>
                    <a:cubicBezTo>
                      <a:pt x="324457" y="205919"/>
                      <a:pt x="321780" y="209133"/>
                      <a:pt x="318923" y="212080"/>
                    </a:cubicBezTo>
                    <a:cubicBezTo>
                      <a:pt x="310087" y="210830"/>
                      <a:pt x="301073" y="209312"/>
                      <a:pt x="292237" y="207705"/>
                    </a:cubicBezTo>
                    <a:lnTo>
                      <a:pt x="292147" y="207705"/>
                    </a:lnTo>
                    <a:cubicBezTo>
                      <a:pt x="285632" y="206544"/>
                      <a:pt x="279384" y="205204"/>
                      <a:pt x="272958" y="203954"/>
                    </a:cubicBezTo>
                    <a:cubicBezTo>
                      <a:pt x="258231" y="201097"/>
                      <a:pt x="243683" y="198060"/>
                      <a:pt x="229224" y="195382"/>
                    </a:cubicBezTo>
                    <a:cubicBezTo>
                      <a:pt x="196736" y="230118"/>
                      <a:pt x="163890" y="264676"/>
                      <a:pt x="130599" y="298788"/>
                    </a:cubicBezTo>
                    <a:cubicBezTo>
                      <a:pt x="119889" y="309771"/>
                      <a:pt x="109267" y="321022"/>
                      <a:pt x="98379" y="332184"/>
                    </a:cubicBezTo>
                    <a:cubicBezTo>
                      <a:pt x="106411" y="333256"/>
                      <a:pt x="114533" y="334328"/>
                      <a:pt x="122655" y="335667"/>
                    </a:cubicBezTo>
                    <a:cubicBezTo>
                      <a:pt x="130420" y="336828"/>
                      <a:pt x="138096" y="338167"/>
                      <a:pt x="145772" y="339596"/>
                    </a:cubicBezTo>
                    <a:cubicBezTo>
                      <a:pt x="154519" y="341204"/>
                      <a:pt x="163355" y="343168"/>
                      <a:pt x="171923" y="345311"/>
                    </a:cubicBezTo>
                    <a:cubicBezTo>
                      <a:pt x="167550" y="348883"/>
                      <a:pt x="162998" y="352366"/>
                      <a:pt x="158625" y="355937"/>
                    </a:cubicBezTo>
                    <a:cubicBezTo>
                      <a:pt x="150145" y="353973"/>
                      <a:pt x="141845" y="351741"/>
                      <a:pt x="133366" y="349329"/>
                    </a:cubicBezTo>
                    <a:cubicBezTo>
                      <a:pt x="126761" y="347454"/>
                      <a:pt x="120156" y="345490"/>
                      <a:pt x="113641" y="343436"/>
                    </a:cubicBezTo>
                    <a:cubicBezTo>
                      <a:pt x="106858" y="341292"/>
                      <a:pt x="100342" y="339149"/>
                      <a:pt x="93737" y="336917"/>
                    </a:cubicBezTo>
                    <a:cubicBezTo>
                      <a:pt x="69282" y="361920"/>
                      <a:pt x="43934" y="386209"/>
                      <a:pt x="15016" y="405140"/>
                    </a:cubicBezTo>
                    <a:cubicBezTo>
                      <a:pt x="11000" y="407819"/>
                      <a:pt x="6983" y="410319"/>
                      <a:pt x="2877" y="412730"/>
                    </a:cubicBezTo>
                    <a:cubicBezTo>
                      <a:pt x="1182" y="413713"/>
                      <a:pt x="-960" y="411391"/>
                      <a:pt x="468" y="409962"/>
                    </a:cubicBezTo>
                    <a:cubicBezTo>
                      <a:pt x="12606" y="398086"/>
                      <a:pt x="24655" y="386120"/>
                      <a:pt x="36704" y="374065"/>
                    </a:cubicBezTo>
                    <a:cubicBezTo>
                      <a:pt x="66694" y="344239"/>
                      <a:pt x="96326" y="314236"/>
                      <a:pt x="125779" y="284053"/>
                    </a:cubicBezTo>
                    <a:cubicBezTo>
                      <a:pt x="122745" y="277177"/>
                      <a:pt x="120692" y="269855"/>
                      <a:pt x="118193" y="262622"/>
                    </a:cubicBezTo>
                    <a:cubicBezTo>
                      <a:pt x="116943" y="259140"/>
                      <a:pt x="115515" y="255925"/>
                      <a:pt x="113819" y="252799"/>
                    </a:cubicBezTo>
                    <a:cubicBezTo>
                      <a:pt x="110071" y="245209"/>
                      <a:pt x="105697" y="238244"/>
                      <a:pt x="101770" y="230386"/>
                    </a:cubicBezTo>
                    <a:cubicBezTo>
                      <a:pt x="100967" y="228689"/>
                      <a:pt x="100074" y="226993"/>
                      <a:pt x="99450" y="225296"/>
                    </a:cubicBezTo>
                    <a:cubicBezTo>
                      <a:pt x="97040" y="220295"/>
                      <a:pt x="94987" y="215205"/>
                      <a:pt x="93023" y="210026"/>
                    </a:cubicBezTo>
                    <a:cubicBezTo>
                      <a:pt x="94451" y="207705"/>
                      <a:pt x="95969" y="205383"/>
                      <a:pt x="97486" y="203150"/>
                    </a:cubicBezTo>
                    <a:cubicBezTo>
                      <a:pt x="99628" y="208597"/>
                      <a:pt x="101949" y="214044"/>
                      <a:pt x="104537" y="219492"/>
                    </a:cubicBezTo>
                    <a:cubicBezTo>
                      <a:pt x="107036" y="225296"/>
                      <a:pt x="109981" y="230922"/>
                      <a:pt x="113284" y="236369"/>
                    </a:cubicBezTo>
                    <a:cubicBezTo>
                      <a:pt x="115069" y="239405"/>
                      <a:pt x="116765" y="242441"/>
                      <a:pt x="118371" y="245656"/>
                    </a:cubicBezTo>
                    <a:cubicBezTo>
                      <a:pt x="123816" y="256014"/>
                      <a:pt x="128189" y="267176"/>
                      <a:pt x="130867" y="278785"/>
                    </a:cubicBezTo>
                    <a:cubicBezTo>
                      <a:pt x="168175" y="240298"/>
                      <a:pt x="205036" y="201275"/>
                      <a:pt x="241362" y="161627"/>
                    </a:cubicBezTo>
                    <a:cubicBezTo>
                      <a:pt x="230920" y="147607"/>
                      <a:pt x="225207" y="129480"/>
                      <a:pt x="219317" y="113497"/>
                    </a:cubicBezTo>
                    <a:cubicBezTo>
                      <a:pt x="217978" y="109835"/>
                      <a:pt x="216550" y="106085"/>
                      <a:pt x="215300" y="102423"/>
                    </a:cubicBezTo>
                    <a:cubicBezTo>
                      <a:pt x="214229" y="99744"/>
                      <a:pt x="213158" y="96976"/>
                      <a:pt x="212176" y="94208"/>
                    </a:cubicBezTo>
                    <a:cubicBezTo>
                      <a:pt x="208517" y="84564"/>
                      <a:pt x="204947" y="74652"/>
                      <a:pt x="201823" y="64830"/>
                    </a:cubicBezTo>
                    <a:cubicBezTo>
                      <a:pt x="203697" y="62597"/>
                      <a:pt x="205750" y="60454"/>
                      <a:pt x="207714" y="58400"/>
                    </a:cubicBezTo>
                    <a:cubicBezTo>
                      <a:pt x="212623" y="67062"/>
                      <a:pt x="216193" y="76349"/>
                      <a:pt x="219584" y="85635"/>
                    </a:cubicBezTo>
                    <a:cubicBezTo>
                      <a:pt x="220656" y="88315"/>
                      <a:pt x="221548" y="90994"/>
                      <a:pt x="222530" y="93672"/>
                    </a:cubicBezTo>
                    <a:cubicBezTo>
                      <a:pt x="222887" y="94923"/>
                      <a:pt x="223422" y="96084"/>
                      <a:pt x="223779" y="97155"/>
                    </a:cubicBezTo>
                    <a:cubicBezTo>
                      <a:pt x="230920" y="116443"/>
                      <a:pt x="240470" y="135642"/>
                      <a:pt x="247432" y="155109"/>
                    </a:cubicBezTo>
                    <a:cubicBezTo>
                      <a:pt x="251180" y="151001"/>
                      <a:pt x="255018" y="146715"/>
                      <a:pt x="258767" y="142607"/>
                    </a:cubicBezTo>
                    <a:cubicBezTo>
                      <a:pt x="263140" y="137785"/>
                      <a:pt x="267514" y="133052"/>
                      <a:pt x="271887" y="128141"/>
                    </a:cubicBezTo>
                    <a:cubicBezTo>
                      <a:pt x="275189" y="124480"/>
                      <a:pt x="278402" y="120908"/>
                      <a:pt x="281705" y="117247"/>
                    </a:cubicBezTo>
                    <a:cubicBezTo>
                      <a:pt x="275993" y="95637"/>
                      <a:pt x="270727" y="73849"/>
                      <a:pt x="265282" y="52149"/>
                    </a:cubicBezTo>
                    <a:cubicBezTo>
                      <a:pt x="262158" y="39290"/>
                      <a:pt x="258142" y="26253"/>
                      <a:pt x="255464" y="13126"/>
                    </a:cubicBezTo>
                    <a:cubicBezTo>
                      <a:pt x="257785" y="11251"/>
                      <a:pt x="260195" y="9376"/>
                      <a:pt x="262515" y="7679"/>
                    </a:cubicBezTo>
                    <a:cubicBezTo>
                      <a:pt x="273404" y="40809"/>
                      <a:pt x="281705" y="74831"/>
                      <a:pt x="289024" y="108853"/>
                    </a:cubicBezTo>
                    <a:cubicBezTo>
                      <a:pt x="320262" y="73491"/>
                      <a:pt x="350162" y="37862"/>
                      <a:pt x="377117" y="0"/>
                    </a:cubicBezTo>
                    <a:cubicBezTo>
                      <a:pt x="382026" y="5358"/>
                      <a:pt x="386131" y="10805"/>
                      <a:pt x="389344" y="16430"/>
                    </a:cubicBezTo>
                    <a:cubicBezTo>
                      <a:pt x="354357" y="62151"/>
                      <a:pt x="313657" y="104299"/>
                      <a:pt x="277331" y="143678"/>
                    </a:cubicBezTo>
                    <a:cubicBezTo>
                      <a:pt x="306696" y="145375"/>
                      <a:pt x="336596" y="148947"/>
                      <a:pt x="365871" y="152697"/>
                    </a:cubicBezTo>
                    <a:cubicBezTo>
                      <a:pt x="364264" y="155376"/>
                      <a:pt x="362390" y="158056"/>
                      <a:pt x="360426" y="160734"/>
                    </a:cubicBezTo>
                    <a:cubicBezTo>
                      <a:pt x="333472" y="160199"/>
                      <a:pt x="305535" y="157252"/>
                      <a:pt x="279652" y="151269"/>
                    </a:cubicBezTo>
                    <a:cubicBezTo>
                      <a:pt x="277064" y="150644"/>
                      <a:pt x="274565" y="150108"/>
                      <a:pt x="271976" y="149394"/>
                    </a:cubicBezTo>
                    <a:cubicBezTo>
                      <a:pt x="271173" y="150287"/>
                      <a:pt x="270370" y="151090"/>
                      <a:pt x="269566" y="151983"/>
                    </a:cubicBezTo>
                    <a:cubicBezTo>
                      <a:pt x="267514" y="154394"/>
                      <a:pt x="265193" y="156984"/>
                      <a:pt x="262783" y="15939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6" name="Google Shape;2146;p48"/>
              <p:cNvSpPr/>
              <p:nvPr/>
            </p:nvSpPr>
            <p:spPr>
              <a:xfrm>
                <a:off x="469918" y="6448484"/>
                <a:ext cx="151758" cy="373623"/>
              </a:xfrm>
              <a:custGeom>
                <a:avLst/>
                <a:gdLst/>
                <a:ahLst/>
                <a:cxnLst/>
                <a:rect l="l" t="t" r="r" b="b"/>
                <a:pathLst>
                  <a:path w="151758" h="373623" extrusionOk="0">
                    <a:moveTo>
                      <a:pt x="145304" y="371921"/>
                    </a:moveTo>
                    <a:cubicBezTo>
                      <a:pt x="131024" y="348704"/>
                      <a:pt x="116029" y="323791"/>
                      <a:pt x="101213" y="297715"/>
                    </a:cubicBezTo>
                    <a:cubicBezTo>
                      <a:pt x="92109" y="297269"/>
                      <a:pt x="82916" y="296287"/>
                      <a:pt x="73723" y="294947"/>
                    </a:cubicBezTo>
                    <a:cubicBezTo>
                      <a:pt x="67565" y="294144"/>
                      <a:pt x="61496" y="293072"/>
                      <a:pt x="55516" y="292001"/>
                    </a:cubicBezTo>
                    <a:cubicBezTo>
                      <a:pt x="54891" y="291822"/>
                      <a:pt x="54266" y="291822"/>
                      <a:pt x="53730" y="291643"/>
                    </a:cubicBezTo>
                    <a:cubicBezTo>
                      <a:pt x="53641" y="291643"/>
                      <a:pt x="53641" y="291643"/>
                      <a:pt x="53641" y="291643"/>
                    </a:cubicBezTo>
                    <a:cubicBezTo>
                      <a:pt x="51767" y="287179"/>
                      <a:pt x="49893" y="282803"/>
                      <a:pt x="48018" y="278338"/>
                    </a:cubicBezTo>
                    <a:cubicBezTo>
                      <a:pt x="48911" y="278517"/>
                      <a:pt x="49714" y="278606"/>
                      <a:pt x="50517" y="278785"/>
                    </a:cubicBezTo>
                    <a:cubicBezTo>
                      <a:pt x="56497" y="279856"/>
                      <a:pt x="62388" y="281017"/>
                      <a:pt x="68279" y="282357"/>
                    </a:cubicBezTo>
                    <a:cubicBezTo>
                      <a:pt x="78721" y="284857"/>
                      <a:pt x="88896" y="288072"/>
                      <a:pt x="98625" y="292983"/>
                    </a:cubicBezTo>
                    <a:cubicBezTo>
                      <a:pt x="75955" y="252621"/>
                      <a:pt x="53998" y="209758"/>
                      <a:pt x="36505" y="165646"/>
                    </a:cubicBezTo>
                    <a:cubicBezTo>
                      <a:pt x="31863" y="164842"/>
                      <a:pt x="27401" y="163681"/>
                      <a:pt x="22938" y="162074"/>
                    </a:cubicBezTo>
                    <a:cubicBezTo>
                      <a:pt x="17583" y="160377"/>
                      <a:pt x="12317" y="158323"/>
                      <a:pt x="7229" y="156001"/>
                    </a:cubicBezTo>
                    <a:cubicBezTo>
                      <a:pt x="6515" y="155734"/>
                      <a:pt x="5801" y="155466"/>
                      <a:pt x="5087" y="155109"/>
                    </a:cubicBezTo>
                    <a:cubicBezTo>
                      <a:pt x="3927" y="150733"/>
                      <a:pt x="2767" y="146179"/>
                      <a:pt x="1696" y="141893"/>
                    </a:cubicBezTo>
                    <a:cubicBezTo>
                      <a:pt x="3392" y="142607"/>
                      <a:pt x="5177" y="143232"/>
                      <a:pt x="6783" y="144036"/>
                    </a:cubicBezTo>
                    <a:cubicBezTo>
                      <a:pt x="11246" y="145821"/>
                      <a:pt x="15798" y="147607"/>
                      <a:pt x="20082" y="149572"/>
                    </a:cubicBezTo>
                    <a:cubicBezTo>
                      <a:pt x="24277" y="151269"/>
                      <a:pt x="28383" y="153055"/>
                      <a:pt x="32488" y="155109"/>
                    </a:cubicBezTo>
                    <a:cubicBezTo>
                      <a:pt x="25526" y="136892"/>
                      <a:pt x="19457" y="118497"/>
                      <a:pt x="14459" y="100101"/>
                    </a:cubicBezTo>
                    <a:cubicBezTo>
                      <a:pt x="14459" y="100013"/>
                      <a:pt x="14459" y="100013"/>
                      <a:pt x="14459" y="100013"/>
                    </a:cubicBezTo>
                    <a:cubicBezTo>
                      <a:pt x="10264" y="85189"/>
                      <a:pt x="6962" y="70544"/>
                      <a:pt x="4463" y="55721"/>
                    </a:cubicBezTo>
                    <a:cubicBezTo>
                      <a:pt x="2410" y="44380"/>
                      <a:pt x="893" y="33040"/>
                      <a:pt x="0" y="21699"/>
                    </a:cubicBezTo>
                    <a:cubicBezTo>
                      <a:pt x="4195" y="12680"/>
                      <a:pt x="10264" y="5268"/>
                      <a:pt x="18208" y="0"/>
                    </a:cubicBezTo>
                    <a:cubicBezTo>
                      <a:pt x="20082" y="13305"/>
                      <a:pt x="22135" y="26610"/>
                      <a:pt x="24366" y="39826"/>
                    </a:cubicBezTo>
                    <a:cubicBezTo>
                      <a:pt x="25080" y="44023"/>
                      <a:pt x="25883" y="48399"/>
                      <a:pt x="26597" y="52596"/>
                    </a:cubicBezTo>
                    <a:cubicBezTo>
                      <a:pt x="33470" y="90190"/>
                      <a:pt x="42485" y="127159"/>
                      <a:pt x="56587" y="164395"/>
                    </a:cubicBezTo>
                    <a:cubicBezTo>
                      <a:pt x="58729" y="169932"/>
                      <a:pt x="61049" y="175468"/>
                      <a:pt x="63281" y="181004"/>
                    </a:cubicBezTo>
                    <a:cubicBezTo>
                      <a:pt x="72027" y="169396"/>
                      <a:pt x="82202" y="158502"/>
                      <a:pt x="90592" y="146625"/>
                    </a:cubicBezTo>
                    <a:cubicBezTo>
                      <a:pt x="97465" y="136981"/>
                      <a:pt x="104337" y="127248"/>
                      <a:pt x="110853" y="117425"/>
                    </a:cubicBezTo>
                    <a:cubicBezTo>
                      <a:pt x="112459" y="114836"/>
                      <a:pt x="114155" y="112335"/>
                      <a:pt x="115762" y="109835"/>
                    </a:cubicBezTo>
                    <a:cubicBezTo>
                      <a:pt x="119689" y="103763"/>
                      <a:pt x="123527" y="97691"/>
                      <a:pt x="127186" y="91440"/>
                    </a:cubicBezTo>
                    <a:cubicBezTo>
                      <a:pt x="127543" y="90725"/>
                      <a:pt x="128257" y="90815"/>
                      <a:pt x="128614" y="91172"/>
                    </a:cubicBezTo>
                    <a:cubicBezTo>
                      <a:pt x="128971" y="91440"/>
                      <a:pt x="129060" y="91708"/>
                      <a:pt x="128882" y="92154"/>
                    </a:cubicBezTo>
                    <a:lnTo>
                      <a:pt x="128882" y="92243"/>
                    </a:lnTo>
                    <a:cubicBezTo>
                      <a:pt x="125490" y="100013"/>
                      <a:pt x="121920" y="108138"/>
                      <a:pt x="117904" y="116264"/>
                    </a:cubicBezTo>
                    <a:cubicBezTo>
                      <a:pt x="116565" y="119300"/>
                      <a:pt x="114958" y="122426"/>
                      <a:pt x="113352" y="125373"/>
                    </a:cubicBezTo>
                    <a:cubicBezTo>
                      <a:pt x="101213" y="149394"/>
                      <a:pt x="86129" y="173236"/>
                      <a:pt x="67118" y="190738"/>
                    </a:cubicBezTo>
                    <a:cubicBezTo>
                      <a:pt x="71403" y="201275"/>
                      <a:pt x="75955" y="211723"/>
                      <a:pt x="80596" y="221992"/>
                    </a:cubicBezTo>
                    <a:cubicBezTo>
                      <a:pt x="95680" y="205025"/>
                      <a:pt x="111656" y="188863"/>
                      <a:pt x="124776" y="170200"/>
                    </a:cubicBezTo>
                    <a:cubicBezTo>
                      <a:pt x="124776" y="170200"/>
                      <a:pt x="124776" y="170200"/>
                      <a:pt x="124776" y="170110"/>
                    </a:cubicBezTo>
                    <a:cubicBezTo>
                      <a:pt x="126026" y="168503"/>
                      <a:pt x="127007" y="166896"/>
                      <a:pt x="128168" y="165199"/>
                    </a:cubicBezTo>
                    <a:cubicBezTo>
                      <a:pt x="129507" y="163145"/>
                      <a:pt x="130935" y="161002"/>
                      <a:pt x="132273" y="158859"/>
                    </a:cubicBezTo>
                    <a:cubicBezTo>
                      <a:pt x="135040" y="154394"/>
                      <a:pt x="137807" y="149840"/>
                      <a:pt x="140663" y="145464"/>
                    </a:cubicBezTo>
                    <a:cubicBezTo>
                      <a:pt x="141199" y="148143"/>
                      <a:pt x="141734" y="150733"/>
                      <a:pt x="142091" y="153055"/>
                    </a:cubicBezTo>
                    <a:cubicBezTo>
                      <a:pt x="139414" y="156895"/>
                      <a:pt x="136736" y="160556"/>
                      <a:pt x="134058" y="164395"/>
                    </a:cubicBezTo>
                    <a:cubicBezTo>
                      <a:pt x="131292" y="168235"/>
                      <a:pt x="128703" y="171896"/>
                      <a:pt x="125936" y="175736"/>
                    </a:cubicBezTo>
                    <a:cubicBezTo>
                      <a:pt x="112816" y="194131"/>
                      <a:pt x="99339" y="212258"/>
                      <a:pt x="83898" y="229404"/>
                    </a:cubicBezTo>
                    <a:cubicBezTo>
                      <a:pt x="105319" y="276106"/>
                      <a:pt x="129150" y="321736"/>
                      <a:pt x="151374" y="368081"/>
                    </a:cubicBezTo>
                    <a:cubicBezTo>
                      <a:pt x="153248" y="372100"/>
                      <a:pt x="147803" y="375940"/>
                      <a:pt x="145304" y="37192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47" name="Google Shape;2147;p48"/>
              <p:cNvSpPr/>
              <p:nvPr/>
            </p:nvSpPr>
            <p:spPr>
              <a:xfrm>
                <a:off x="365759" y="6830496"/>
                <a:ext cx="188502" cy="448180"/>
              </a:xfrm>
              <a:custGeom>
                <a:avLst/>
                <a:gdLst/>
                <a:ahLst/>
                <a:cxnLst/>
                <a:rect l="l" t="t" r="r" b="b"/>
                <a:pathLst>
                  <a:path w="188502" h="448180" extrusionOk="0">
                    <a:moveTo>
                      <a:pt x="151284" y="443627"/>
                    </a:moveTo>
                    <a:cubicBezTo>
                      <a:pt x="150927" y="449253"/>
                      <a:pt x="142448" y="449967"/>
                      <a:pt x="142359" y="444074"/>
                    </a:cubicBezTo>
                    <a:cubicBezTo>
                      <a:pt x="142091" y="437912"/>
                      <a:pt x="141734" y="431751"/>
                      <a:pt x="141466" y="425679"/>
                    </a:cubicBezTo>
                    <a:cubicBezTo>
                      <a:pt x="104159" y="422553"/>
                      <a:pt x="66761" y="416302"/>
                      <a:pt x="29900" y="408712"/>
                    </a:cubicBezTo>
                    <a:cubicBezTo>
                      <a:pt x="29454" y="406658"/>
                      <a:pt x="29007" y="404515"/>
                      <a:pt x="28472" y="402461"/>
                    </a:cubicBezTo>
                    <a:cubicBezTo>
                      <a:pt x="66047" y="408712"/>
                      <a:pt x="103802" y="413891"/>
                      <a:pt x="141288" y="420231"/>
                    </a:cubicBezTo>
                    <a:cubicBezTo>
                      <a:pt x="139324" y="378083"/>
                      <a:pt x="136736" y="336203"/>
                      <a:pt x="132452" y="294680"/>
                    </a:cubicBezTo>
                    <a:cubicBezTo>
                      <a:pt x="89967" y="288518"/>
                      <a:pt x="47483" y="279410"/>
                      <a:pt x="5444" y="269409"/>
                    </a:cubicBezTo>
                    <a:cubicBezTo>
                      <a:pt x="4998" y="266373"/>
                      <a:pt x="4641" y="263336"/>
                      <a:pt x="4284" y="260301"/>
                    </a:cubicBezTo>
                    <a:cubicBezTo>
                      <a:pt x="47126" y="267623"/>
                      <a:pt x="89967" y="275838"/>
                      <a:pt x="131559" y="286733"/>
                    </a:cubicBezTo>
                    <a:cubicBezTo>
                      <a:pt x="129685" y="269409"/>
                      <a:pt x="127454" y="252264"/>
                      <a:pt x="125044" y="235029"/>
                    </a:cubicBezTo>
                    <a:cubicBezTo>
                      <a:pt x="93984" y="234940"/>
                      <a:pt x="62924" y="225207"/>
                      <a:pt x="32845" y="218331"/>
                    </a:cubicBezTo>
                    <a:cubicBezTo>
                      <a:pt x="22046" y="215831"/>
                      <a:pt x="11157" y="213420"/>
                      <a:pt x="446" y="210741"/>
                    </a:cubicBezTo>
                    <a:cubicBezTo>
                      <a:pt x="268" y="207526"/>
                      <a:pt x="0" y="204311"/>
                      <a:pt x="0" y="201097"/>
                    </a:cubicBezTo>
                    <a:cubicBezTo>
                      <a:pt x="14013" y="204401"/>
                      <a:pt x="28115" y="207794"/>
                      <a:pt x="42217" y="210919"/>
                    </a:cubicBezTo>
                    <a:cubicBezTo>
                      <a:pt x="69350" y="216813"/>
                      <a:pt x="98179" y="220117"/>
                      <a:pt x="124241" y="230029"/>
                    </a:cubicBezTo>
                    <a:cubicBezTo>
                      <a:pt x="118618" y="192971"/>
                      <a:pt x="111210" y="155913"/>
                      <a:pt x="101213" y="118854"/>
                    </a:cubicBezTo>
                    <a:cubicBezTo>
                      <a:pt x="90860" y="80814"/>
                      <a:pt x="79346" y="41523"/>
                      <a:pt x="64173" y="4018"/>
                    </a:cubicBezTo>
                    <a:cubicBezTo>
                      <a:pt x="66851" y="2501"/>
                      <a:pt x="69707" y="1161"/>
                      <a:pt x="72741" y="0"/>
                    </a:cubicBezTo>
                    <a:cubicBezTo>
                      <a:pt x="85505" y="30182"/>
                      <a:pt x="95769" y="61526"/>
                      <a:pt x="105051" y="92244"/>
                    </a:cubicBezTo>
                    <a:cubicBezTo>
                      <a:pt x="111031" y="112425"/>
                      <a:pt x="116654" y="132963"/>
                      <a:pt x="121831" y="153680"/>
                    </a:cubicBezTo>
                    <a:cubicBezTo>
                      <a:pt x="131649" y="120730"/>
                      <a:pt x="142091" y="87779"/>
                      <a:pt x="153337" y="55185"/>
                    </a:cubicBezTo>
                    <a:cubicBezTo>
                      <a:pt x="154319" y="57954"/>
                      <a:pt x="155301" y="60722"/>
                      <a:pt x="156193" y="63579"/>
                    </a:cubicBezTo>
                    <a:cubicBezTo>
                      <a:pt x="147089" y="97601"/>
                      <a:pt x="136290" y="131267"/>
                      <a:pt x="124330" y="164306"/>
                    </a:cubicBezTo>
                    <a:cubicBezTo>
                      <a:pt x="135308" y="210562"/>
                      <a:pt x="143787" y="257800"/>
                      <a:pt x="148517" y="305217"/>
                    </a:cubicBezTo>
                    <a:cubicBezTo>
                      <a:pt x="158692" y="293162"/>
                      <a:pt x="169046" y="281107"/>
                      <a:pt x="179399" y="269052"/>
                    </a:cubicBezTo>
                    <a:cubicBezTo>
                      <a:pt x="182077" y="265926"/>
                      <a:pt x="184754" y="262533"/>
                      <a:pt x="187343" y="259050"/>
                    </a:cubicBezTo>
                    <a:cubicBezTo>
                      <a:pt x="187700" y="262890"/>
                      <a:pt x="188146" y="266730"/>
                      <a:pt x="188503" y="270569"/>
                    </a:cubicBezTo>
                    <a:cubicBezTo>
                      <a:pt x="187878" y="271195"/>
                      <a:pt x="187343" y="271730"/>
                      <a:pt x="186807" y="272266"/>
                    </a:cubicBezTo>
                    <a:cubicBezTo>
                      <a:pt x="174579" y="284768"/>
                      <a:pt x="161905" y="297002"/>
                      <a:pt x="149410" y="309235"/>
                    </a:cubicBezTo>
                    <a:cubicBezTo>
                      <a:pt x="149321" y="309414"/>
                      <a:pt x="149142" y="309325"/>
                      <a:pt x="148964" y="309414"/>
                    </a:cubicBezTo>
                    <a:cubicBezTo>
                      <a:pt x="153248" y="354598"/>
                      <a:pt x="154408" y="399514"/>
                      <a:pt x="151284" y="44362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148" name="Google Shape;2148;p48"/>
          <p:cNvSpPr/>
          <p:nvPr/>
        </p:nvSpPr>
        <p:spPr>
          <a:xfrm>
            <a:off x="642361" y="6036091"/>
            <a:ext cx="1106332" cy="1456087"/>
          </a:xfrm>
          <a:custGeom>
            <a:avLst/>
            <a:gdLst/>
            <a:ahLst/>
            <a:cxnLst/>
            <a:rect l="l" t="t" r="r" b="b"/>
            <a:pathLst>
              <a:path w="1125084" h="1480766" extrusionOk="0">
                <a:moveTo>
                  <a:pt x="1073570" y="408537"/>
                </a:moveTo>
                <a:cubicBezTo>
                  <a:pt x="1094812" y="388267"/>
                  <a:pt x="1139439" y="335224"/>
                  <a:pt x="1120517" y="301917"/>
                </a:cubicBezTo>
                <a:cubicBezTo>
                  <a:pt x="1095258" y="257625"/>
                  <a:pt x="1020910" y="316650"/>
                  <a:pt x="997347" y="332546"/>
                </a:cubicBezTo>
                <a:cubicBezTo>
                  <a:pt x="965038" y="354155"/>
                  <a:pt x="932193" y="379962"/>
                  <a:pt x="907380" y="411127"/>
                </a:cubicBezTo>
                <a:cubicBezTo>
                  <a:pt x="930140" y="338707"/>
                  <a:pt x="948526" y="265037"/>
                  <a:pt x="962360" y="190921"/>
                </a:cubicBezTo>
                <a:cubicBezTo>
                  <a:pt x="967537" y="173240"/>
                  <a:pt x="970839" y="154666"/>
                  <a:pt x="971821" y="136003"/>
                </a:cubicBezTo>
                <a:cubicBezTo>
                  <a:pt x="972178" y="133771"/>
                  <a:pt x="972535" y="131538"/>
                  <a:pt x="972803" y="129216"/>
                </a:cubicBezTo>
                <a:cubicBezTo>
                  <a:pt x="972446" y="116626"/>
                  <a:pt x="971285" y="106178"/>
                  <a:pt x="970482" y="99838"/>
                </a:cubicBezTo>
                <a:cubicBezTo>
                  <a:pt x="969947" y="95819"/>
                  <a:pt x="969500" y="93498"/>
                  <a:pt x="969500" y="93498"/>
                </a:cubicBezTo>
                <a:lnTo>
                  <a:pt x="969233" y="91533"/>
                </a:lnTo>
                <a:cubicBezTo>
                  <a:pt x="967715" y="83229"/>
                  <a:pt x="965752" y="75103"/>
                  <a:pt x="963163" y="67334"/>
                </a:cubicBezTo>
                <a:cubicBezTo>
                  <a:pt x="954952" y="43938"/>
                  <a:pt x="927551" y="-6604"/>
                  <a:pt x="896848" y="718"/>
                </a:cubicBezTo>
                <a:cubicBezTo>
                  <a:pt x="863200" y="8844"/>
                  <a:pt x="856863" y="58672"/>
                  <a:pt x="858916" y="85997"/>
                </a:cubicBezTo>
                <a:cubicBezTo>
                  <a:pt x="864003" y="155291"/>
                  <a:pt x="912111" y="206012"/>
                  <a:pt x="930229" y="270752"/>
                </a:cubicBezTo>
                <a:cubicBezTo>
                  <a:pt x="931032" y="273520"/>
                  <a:pt x="865342" y="503460"/>
                  <a:pt x="814824" y="611598"/>
                </a:cubicBezTo>
                <a:cubicBezTo>
                  <a:pt x="824285" y="547751"/>
                  <a:pt x="836870" y="307453"/>
                  <a:pt x="764486" y="333171"/>
                </a:cubicBezTo>
                <a:cubicBezTo>
                  <a:pt x="723965" y="347458"/>
                  <a:pt x="728695" y="425415"/>
                  <a:pt x="731551" y="455865"/>
                </a:cubicBezTo>
                <a:cubicBezTo>
                  <a:pt x="737442" y="518283"/>
                  <a:pt x="759844" y="588470"/>
                  <a:pt x="803846" y="634726"/>
                </a:cubicBezTo>
                <a:cubicBezTo>
                  <a:pt x="757970" y="729560"/>
                  <a:pt x="704418" y="820374"/>
                  <a:pt x="643547" y="905653"/>
                </a:cubicBezTo>
                <a:cubicBezTo>
                  <a:pt x="633016" y="920298"/>
                  <a:pt x="622216" y="934764"/>
                  <a:pt x="611327" y="949051"/>
                </a:cubicBezTo>
                <a:cubicBezTo>
                  <a:pt x="640780" y="875739"/>
                  <a:pt x="703079" y="668570"/>
                  <a:pt x="611327" y="685089"/>
                </a:cubicBezTo>
                <a:cubicBezTo>
                  <a:pt x="571877" y="692144"/>
                  <a:pt x="564558" y="757241"/>
                  <a:pt x="563398" y="787603"/>
                </a:cubicBezTo>
                <a:cubicBezTo>
                  <a:pt x="560810" y="850021"/>
                  <a:pt x="576607" y="916636"/>
                  <a:pt x="588032" y="978787"/>
                </a:cubicBezTo>
                <a:cubicBezTo>
                  <a:pt x="543405" y="1034419"/>
                  <a:pt x="495922" y="1086568"/>
                  <a:pt x="445673" y="1135771"/>
                </a:cubicBezTo>
                <a:cubicBezTo>
                  <a:pt x="439693" y="1140504"/>
                  <a:pt x="434159" y="1145772"/>
                  <a:pt x="429339" y="1151844"/>
                </a:cubicBezTo>
                <a:cubicBezTo>
                  <a:pt x="384534" y="1194707"/>
                  <a:pt x="337766" y="1235426"/>
                  <a:pt x="289033" y="1274092"/>
                </a:cubicBezTo>
                <a:cubicBezTo>
                  <a:pt x="301618" y="1179259"/>
                  <a:pt x="338658" y="1092998"/>
                  <a:pt x="358026" y="999147"/>
                </a:cubicBezTo>
                <a:cubicBezTo>
                  <a:pt x="364185" y="969679"/>
                  <a:pt x="384891" y="885561"/>
                  <a:pt x="329465" y="889669"/>
                </a:cubicBezTo>
                <a:cubicBezTo>
                  <a:pt x="277877" y="893509"/>
                  <a:pt x="251279" y="987806"/>
                  <a:pt x="245656" y="1026204"/>
                </a:cubicBezTo>
                <a:cubicBezTo>
                  <a:pt x="239587" y="1068977"/>
                  <a:pt x="243960" y="1111928"/>
                  <a:pt x="249762" y="1154434"/>
                </a:cubicBezTo>
                <a:cubicBezTo>
                  <a:pt x="255563" y="1195778"/>
                  <a:pt x="259758" y="1240070"/>
                  <a:pt x="271004" y="1280879"/>
                </a:cubicBezTo>
                <a:cubicBezTo>
                  <a:pt x="270915" y="1283379"/>
                  <a:pt x="271004" y="1285969"/>
                  <a:pt x="270915" y="1288469"/>
                </a:cubicBezTo>
                <a:cubicBezTo>
                  <a:pt x="230126" y="1320258"/>
                  <a:pt x="188088" y="1350619"/>
                  <a:pt x="145068" y="1379819"/>
                </a:cubicBezTo>
                <a:cubicBezTo>
                  <a:pt x="144264" y="1379998"/>
                  <a:pt x="143372" y="1380266"/>
                  <a:pt x="142658" y="1380534"/>
                </a:cubicBezTo>
                <a:cubicBezTo>
                  <a:pt x="139891" y="1381248"/>
                  <a:pt x="138374" y="1382945"/>
                  <a:pt x="137660" y="1384909"/>
                </a:cubicBezTo>
                <a:cubicBezTo>
                  <a:pt x="93836" y="1414466"/>
                  <a:pt x="48763" y="1442952"/>
                  <a:pt x="2887" y="1470366"/>
                </a:cubicBezTo>
                <a:cubicBezTo>
                  <a:pt x="-3361" y="1474028"/>
                  <a:pt x="1548" y="1483136"/>
                  <a:pt x="7975" y="1480189"/>
                </a:cubicBezTo>
                <a:cubicBezTo>
                  <a:pt x="59920" y="1456347"/>
                  <a:pt x="109991" y="1429468"/>
                  <a:pt x="158456" y="1400179"/>
                </a:cubicBezTo>
                <a:cubicBezTo>
                  <a:pt x="234857" y="1431165"/>
                  <a:pt x="332410" y="1437326"/>
                  <a:pt x="413631" y="1430987"/>
                </a:cubicBezTo>
                <a:cubicBezTo>
                  <a:pt x="455044" y="1427772"/>
                  <a:pt x="562505" y="1413127"/>
                  <a:pt x="575447" y="1359995"/>
                </a:cubicBezTo>
                <a:cubicBezTo>
                  <a:pt x="589371" y="1302845"/>
                  <a:pt x="486551" y="1312132"/>
                  <a:pt x="456919" y="1315883"/>
                </a:cubicBezTo>
                <a:cubicBezTo>
                  <a:pt x="379090" y="1325795"/>
                  <a:pt x="298226" y="1341690"/>
                  <a:pt x="220130" y="1360531"/>
                </a:cubicBezTo>
                <a:cubicBezTo>
                  <a:pt x="295995" y="1309454"/>
                  <a:pt x="366773" y="1251678"/>
                  <a:pt x="432553" y="1188545"/>
                </a:cubicBezTo>
                <a:cubicBezTo>
                  <a:pt x="512613" y="1190063"/>
                  <a:pt x="595440" y="1184170"/>
                  <a:pt x="671394" y="1157827"/>
                </a:cubicBezTo>
                <a:cubicBezTo>
                  <a:pt x="704240" y="1146397"/>
                  <a:pt x="795635" y="1109785"/>
                  <a:pt x="782693" y="1061119"/>
                </a:cubicBezTo>
                <a:cubicBezTo>
                  <a:pt x="768413" y="1007183"/>
                  <a:pt x="672198" y="1027008"/>
                  <a:pt x="639352" y="1039688"/>
                </a:cubicBezTo>
                <a:cubicBezTo>
                  <a:pt x="600349" y="1054779"/>
                  <a:pt x="562505" y="1074245"/>
                  <a:pt x="524841" y="1092998"/>
                </a:cubicBezTo>
                <a:cubicBezTo>
                  <a:pt x="591334" y="1018345"/>
                  <a:pt x="651312" y="937800"/>
                  <a:pt x="704597" y="852789"/>
                </a:cubicBezTo>
                <a:cubicBezTo>
                  <a:pt x="766003" y="845824"/>
                  <a:pt x="827320" y="825911"/>
                  <a:pt x="880158" y="794211"/>
                </a:cubicBezTo>
                <a:cubicBezTo>
                  <a:pt x="909879" y="776441"/>
                  <a:pt x="992260" y="726791"/>
                  <a:pt x="978872" y="683303"/>
                </a:cubicBezTo>
                <a:cubicBezTo>
                  <a:pt x="966198" y="642227"/>
                  <a:pt x="895956" y="673302"/>
                  <a:pt x="872304" y="684375"/>
                </a:cubicBezTo>
                <a:cubicBezTo>
                  <a:pt x="829641" y="704556"/>
                  <a:pt x="787959" y="736346"/>
                  <a:pt x="752347" y="771976"/>
                </a:cubicBezTo>
                <a:cubicBezTo>
                  <a:pt x="799919" y="686876"/>
                  <a:pt x="840797" y="597936"/>
                  <a:pt x="874803" y="506585"/>
                </a:cubicBezTo>
                <a:cubicBezTo>
                  <a:pt x="943171" y="482297"/>
                  <a:pt x="1020018" y="459794"/>
                  <a:pt x="1073570" y="408537"/>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49" name="Google Shape;2149;p48"/>
          <p:cNvGrpSpPr/>
          <p:nvPr/>
        </p:nvGrpSpPr>
        <p:grpSpPr>
          <a:xfrm>
            <a:off x="9794526" y="763928"/>
            <a:ext cx="1637553" cy="2190303"/>
            <a:chOff x="5049205" y="2137340"/>
            <a:chExt cx="1509972" cy="2627497"/>
          </a:xfrm>
        </p:grpSpPr>
        <p:sp>
          <p:nvSpPr>
            <p:cNvPr id="2150" name="Google Shape;2150;p48"/>
            <p:cNvSpPr/>
            <p:nvPr/>
          </p:nvSpPr>
          <p:spPr>
            <a:xfrm>
              <a:off x="5284125" y="3168549"/>
              <a:ext cx="1087537" cy="904080"/>
            </a:xfrm>
            <a:custGeom>
              <a:avLst/>
              <a:gdLst/>
              <a:ahLst/>
              <a:cxnLst/>
              <a:rect l="l" t="t" r="r" b="b"/>
              <a:pathLst>
                <a:path w="1087537" h="904080" extrusionOk="0">
                  <a:moveTo>
                    <a:pt x="1082301" y="545626"/>
                  </a:moveTo>
                  <a:cubicBezTo>
                    <a:pt x="1005734" y="301931"/>
                    <a:pt x="666124" y="263393"/>
                    <a:pt x="666124" y="263393"/>
                  </a:cubicBezTo>
                  <a:lnTo>
                    <a:pt x="643705" y="45675"/>
                  </a:lnTo>
                  <a:lnTo>
                    <a:pt x="563813" y="15320"/>
                  </a:lnTo>
                  <a:lnTo>
                    <a:pt x="563813" y="0"/>
                  </a:lnTo>
                  <a:lnTo>
                    <a:pt x="543769" y="7612"/>
                  </a:lnTo>
                  <a:lnTo>
                    <a:pt x="523725" y="0"/>
                  </a:lnTo>
                  <a:lnTo>
                    <a:pt x="523725" y="15320"/>
                  </a:lnTo>
                  <a:lnTo>
                    <a:pt x="443833" y="45675"/>
                  </a:lnTo>
                  <a:lnTo>
                    <a:pt x="421414" y="263393"/>
                  </a:lnTo>
                  <a:cubicBezTo>
                    <a:pt x="421414" y="263393"/>
                    <a:pt x="81803" y="301931"/>
                    <a:pt x="5236" y="545626"/>
                  </a:cubicBezTo>
                  <a:cubicBezTo>
                    <a:pt x="-46441" y="710247"/>
                    <a:pt x="295924" y="815395"/>
                    <a:pt x="523820" y="891044"/>
                  </a:cubicBezTo>
                  <a:lnTo>
                    <a:pt x="523820" y="904080"/>
                  </a:lnTo>
                  <a:cubicBezTo>
                    <a:pt x="530374" y="901987"/>
                    <a:pt x="537119" y="899798"/>
                    <a:pt x="543864" y="897610"/>
                  </a:cubicBezTo>
                  <a:cubicBezTo>
                    <a:pt x="550703" y="899798"/>
                    <a:pt x="557353" y="901987"/>
                    <a:pt x="563908" y="904080"/>
                  </a:cubicBezTo>
                  <a:lnTo>
                    <a:pt x="563908" y="891044"/>
                  </a:lnTo>
                  <a:cubicBezTo>
                    <a:pt x="791613" y="815395"/>
                    <a:pt x="1133979" y="710247"/>
                    <a:pt x="1082301" y="545626"/>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1" name="Google Shape;2151;p48"/>
            <p:cNvSpPr/>
            <p:nvPr/>
          </p:nvSpPr>
          <p:spPr>
            <a:xfrm>
              <a:off x="5284030" y="3434511"/>
              <a:ext cx="1087632" cy="638213"/>
            </a:xfrm>
            <a:custGeom>
              <a:avLst/>
              <a:gdLst/>
              <a:ahLst/>
              <a:cxnLst/>
              <a:rect l="l" t="t" r="r" b="b"/>
              <a:pathLst>
                <a:path w="1087632" h="638213" extrusionOk="0">
                  <a:moveTo>
                    <a:pt x="1082396" y="279664"/>
                  </a:moveTo>
                  <a:cubicBezTo>
                    <a:pt x="1020079" y="81359"/>
                    <a:pt x="783539" y="18936"/>
                    <a:pt x="697662" y="2569"/>
                  </a:cubicBezTo>
                  <a:cubicBezTo>
                    <a:pt x="658049" y="34542"/>
                    <a:pt x="608271" y="54144"/>
                    <a:pt x="557353" y="55095"/>
                  </a:cubicBezTo>
                  <a:cubicBezTo>
                    <a:pt x="501971" y="56237"/>
                    <a:pt x="447063" y="35398"/>
                    <a:pt x="404505" y="0"/>
                  </a:cubicBezTo>
                  <a:cubicBezTo>
                    <a:pt x="335158" y="11514"/>
                    <a:pt x="71544" y="68608"/>
                    <a:pt x="5236" y="279760"/>
                  </a:cubicBezTo>
                  <a:cubicBezTo>
                    <a:pt x="-46441" y="444380"/>
                    <a:pt x="295924" y="549528"/>
                    <a:pt x="523820" y="625177"/>
                  </a:cubicBezTo>
                  <a:lnTo>
                    <a:pt x="523820" y="638214"/>
                  </a:lnTo>
                  <a:cubicBezTo>
                    <a:pt x="530374" y="636120"/>
                    <a:pt x="537119" y="633932"/>
                    <a:pt x="543864" y="631743"/>
                  </a:cubicBezTo>
                  <a:cubicBezTo>
                    <a:pt x="550704" y="633932"/>
                    <a:pt x="557353" y="636120"/>
                    <a:pt x="563908" y="638214"/>
                  </a:cubicBezTo>
                  <a:lnTo>
                    <a:pt x="563908" y="625177"/>
                  </a:lnTo>
                  <a:cubicBezTo>
                    <a:pt x="791708" y="549433"/>
                    <a:pt x="1134074" y="444285"/>
                    <a:pt x="1082396" y="279664"/>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2" name="Google Shape;2152;p48"/>
            <p:cNvSpPr/>
            <p:nvPr/>
          </p:nvSpPr>
          <p:spPr>
            <a:xfrm>
              <a:off x="5283935" y="3451925"/>
              <a:ext cx="1087727" cy="620609"/>
            </a:xfrm>
            <a:custGeom>
              <a:avLst/>
              <a:gdLst/>
              <a:ahLst/>
              <a:cxnLst/>
              <a:rect l="l" t="t" r="r" b="b"/>
              <a:pathLst>
                <a:path w="1087727" h="620609" extrusionOk="0">
                  <a:moveTo>
                    <a:pt x="1082491" y="262251"/>
                  </a:moveTo>
                  <a:cubicBezTo>
                    <a:pt x="1036513" y="116091"/>
                    <a:pt x="896014" y="43772"/>
                    <a:pt x="790853" y="9230"/>
                  </a:cubicBezTo>
                  <a:cubicBezTo>
                    <a:pt x="789523" y="10848"/>
                    <a:pt x="788288" y="12465"/>
                    <a:pt x="786958" y="13988"/>
                  </a:cubicBezTo>
                  <a:cubicBezTo>
                    <a:pt x="740220" y="68608"/>
                    <a:pt x="681228" y="115805"/>
                    <a:pt x="611596" y="133409"/>
                  </a:cubicBezTo>
                  <a:cubicBezTo>
                    <a:pt x="540064" y="151584"/>
                    <a:pt x="460647" y="135693"/>
                    <a:pt x="401465" y="91445"/>
                  </a:cubicBezTo>
                  <a:cubicBezTo>
                    <a:pt x="369641" y="67656"/>
                    <a:pt x="344087" y="35779"/>
                    <a:pt x="326703" y="0"/>
                  </a:cubicBezTo>
                  <a:cubicBezTo>
                    <a:pt x="220212" y="30069"/>
                    <a:pt x="55679" y="101532"/>
                    <a:pt x="5236" y="262156"/>
                  </a:cubicBezTo>
                  <a:cubicBezTo>
                    <a:pt x="-46441" y="426776"/>
                    <a:pt x="295924" y="531924"/>
                    <a:pt x="523820" y="607573"/>
                  </a:cubicBezTo>
                  <a:lnTo>
                    <a:pt x="523820" y="620610"/>
                  </a:lnTo>
                  <a:cubicBezTo>
                    <a:pt x="530374" y="618516"/>
                    <a:pt x="537119" y="616328"/>
                    <a:pt x="543864" y="614139"/>
                  </a:cubicBezTo>
                  <a:cubicBezTo>
                    <a:pt x="550703" y="616328"/>
                    <a:pt x="557353" y="618516"/>
                    <a:pt x="563908" y="620610"/>
                  </a:cubicBezTo>
                  <a:lnTo>
                    <a:pt x="563908" y="607573"/>
                  </a:lnTo>
                  <a:cubicBezTo>
                    <a:pt x="791803" y="532019"/>
                    <a:pt x="1134169" y="426871"/>
                    <a:pt x="1082491" y="262251"/>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3" name="Google Shape;2153;p48"/>
            <p:cNvSpPr/>
            <p:nvPr/>
          </p:nvSpPr>
          <p:spPr>
            <a:xfrm>
              <a:off x="6168649" y="3509222"/>
              <a:ext cx="65337" cy="436966"/>
            </a:xfrm>
            <a:custGeom>
              <a:avLst/>
              <a:gdLst/>
              <a:ahLst/>
              <a:cxnLst/>
              <a:rect l="l" t="t" r="r" b="b"/>
              <a:pathLst>
                <a:path w="65337" h="436966" extrusionOk="0">
                  <a:moveTo>
                    <a:pt x="20325" y="3412"/>
                  </a:moveTo>
                  <a:cubicBezTo>
                    <a:pt x="-16154" y="147098"/>
                    <a:pt x="-3234" y="298968"/>
                    <a:pt x="56708" y="434470"/>
                  </a:cubicBezTo>
                  <a:cubicBezTo>
                    <a:pt x="59178" y="440084"/>
                    <a:pt x="67348" y="435232"/>
                    <a:pt x="64878" y="429712"/>
                  </a:cubicBezTo>
                  <a:cubicBezTo>
                    <a:pt x="6075" y="296589"/>
                    <a:pt x="-6369" y="147003"/>
                    <a:pt x="29444" y="5981"/>
                  </a:cubicBezTo>
                  <a:cubicBezTo>
                    <a:pt x="30964" y="-14"/>
                    <a:pt x="21750" y="-2583"/>
                    <a:pt x="20325" y="3412"/>
                  </a:cubicBezTo>
                  <a:lnTo>
                    <a:pt x="20325" y="3412"/>
                  </a:ln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4" name="Google Shape;2154;p48"/>
            <p:cNvSpPr/>
            <p:nvPr/>
          </p:nvSpPr>
          <p:spPr>
            <a:xfrm>
              <a:off x="5468144" y="3505307"/>
              <a:ext cx="39321" cy="433627"/>
            </a:xfrm>
            <a:custGeom>
              <a:avLst/>
              <a:gdLst/>
              <a:ahLst/>
              <a:cxnLst/>
              <a:rect l="l" t="t" r="r" b="b"/>
              <a:pathLst>
                <a:path w="39321" h="433627" extrusionOk="0">
                  <a:moveTo>
                    <a:pt x="4560" y="429536"/>
                  </a:moveTo>
                  <a:cubicBezTo>
                    <a:pt x="7410" y="430868"/>
                    <a:pt x="10260" y="432295"/>
                    <a:pt x="13204" y="433627"/>
                  </a:cubicBezTo>
                  <a:cubicBezTo>
                    <a:pt x="49303" y="291749"/>
                    <a:pt x="48163" y="141593"/>
                    <a:pt x="8645" y="0"/>
                  </a:cubicBezTo>
                  <a:cubicBezTo>
                    <a:pt x="5795" y="1522"/>
                    <a:pt x="2945" y="3140"/>
                    <a:pt x="0" y="4758"/>
                  </a:cubicBezTo>
                  <a:cubicBezTo>
                    <a:pt x="38283" y="143401"/>
                    <a:pt x="39613" y="290512"/>
                    <a:pt x="4560" y="429536"/>
                  </a:cubicBezTo>
                  <a:close/>
                </a:path>
              </a:pathLst>
            </a:custGeom>
            <a:solidFill>
              <a:srgbClr val="F8C68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5" name="Google Shape;2155;p48"/>
            <p:cNvSpPr/>
            <p:nvPr/>
          </p:nvSpPr>
          <p:spPr>
            <a:xfrm>
              <a:off x="5712284" y="3168644"/>
              <a:ext cx="232170" cy="214717"/>
            </a:xfrm>
            <a:custGeom>
              <a:avLst/>
              <a:gdLst/>
              <a:ahLst/>
              <a:cxnLst/>
              <a:rect l="l" t="t" r="r" b="b"/>
              <a:pathLst>
                <a:path w="232170" h="214717" extrusionOk="0">
                  <a:moveTo>
                    <a:pt x="232170" y="207251"/>
                  </a:moveTo>
                  <a:lnTo>
                    <a:pt x="215546" y="45675"/>
                  </a:lnTo>
                  <a:lnTo>
                    <a:pt x="135654" y="15320"/>
                  </a:lnTo>
                  <a:lnTo>
                    <a:pt x="135654" y="0"/>
                  </a:lnTo>
                  <a:lnTo>
                    <a:pt x="115610" y="7613"/>
                  </a:lnTo>
                  <a:lnTo>
                    <a:pt x="95566" y="0"/>
                  </a:lnTo>
                  <a:lnTo>
                    <a:pt x="95566" y="15320"/>
                  </a:lnTo>
                  <a:lnTo>
                    <a:pt x="15674" y="45675"/>
                  </a:lnTo>
                  <a:lnTo>
                    <a:pt x="0" y="198020"/>
                  </a:lnTo>
                  <a:cubicBezTo>
                    <a:pt x="75522" y="216671"/>
                    <a:pt x="155128" y="219621"/>
                    <a:pt x="232170" y="207251"/>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6" name="Google Shape;2156;p48"/>
            <p:cNvSpPr/>
            <p:nvPr/>
          </p:nvSpPr>
          <p:spPr>
            <a:xfrm>
              <a:off x="5207762" y="2137340"/>
              <a:ext cx="1141960" cy="807496"/>
            </a:xfrm>
            <a:custGeom>
              <a:avLst/>
              <a:gdLst/>
              <a:ahLst/>
              <a:cxnLst/>
              <a:rect l="l" t="t" r="r" b="b"/>
              <a:pathLst>
                <a:path w="1141960" h="807496" extrusionOk="0">
                  <a:moveTo>
                    <a:pt x="1036215" y="807497"/>
                  </a:moveTo>
                  <a:cubicBezTo>
                    <a:pt x="1083333" y="774573"/>
                    <a:pt x="1112021" y="720048"/>
                    <a:pt x="1125131" y="664001"/>
                  </a:cubicBezTo>
                  <a:cubicBezTo>
                    <a:pt x="1145365" y="577884"/>
                    <a:pt x="1165314" y="408982"/>
                    <a:pt x="1070033" y="356741"/>
                  </a:cubicBezTo>
                  <a:cubicBezTo>
                    <a:pt x="1060154" y="351317"/>
                    <a:pt x="1049134" y="347130"/>
                    <a:pt x="1041629" y="338661"/>
                  </a:cubicBezTo>
                  <a:cubicBezTo>
                    <a:pt x="1022440" y="316966"/>
                    <a:pt x="1036784" y="283851"/>
                    <a:pt x="1043814" y="255780"/>
                  </a:cubicBezTo>
                  <a:cubicBezTo>
                    <a:pt x="1057684" y="200304"/>
                    <a:pt x="1033460" y="125987"/>
                    <a:pt x="983207" y="95918"/>
                  </a:cubicBezTo>
                  <a:cubicBezTo>
                    <a:pt x="947963" y="74793"/>
                    <a:pt x="905500" y="67751"/>
                    <a:pt x="864557" y="70606"/>
                  </a:cubicBezTo>
                  <a:cubicBezTo>
                    <a:pt x="806799" y="74603"/>
                    <a:pt x="745432" y="96774"/>
                    <a:pt x="693564" y="71082"/>
                  </a:cubicBezTo>
                  <a:cubicBezTo>
                    <a:pt x="639226" y="44153"/>
                    <a:pt x="610633" y="0"/>
                    <a:pt x="544420" y="0"/>
                  </a:cubicBezTo>
                  <a:cubicBezTo>
                    <a:pt x="483813" y="0"/>
                    <a:pt x="423110" y="23884"/>
                    <a:pt x="378462" y="64897"/>
                  </a:cubicBezTo>
                  <a:cubicBezTo>
                    <a:pt x="362883" y="79170"/>
                    <a:pt x="348254" y="96013"/>
                    <a:pt x="328209" y="102483"/>
                  </a:cubicBezTo>
                  <a:cubicBezTo>
                    <a:pt x="303320" y="110572"/>
                    <a:pt x="276627" y="100675"/>
                    <a:pt x="250978" y="95727"/>
                  </a:cubicBezTo>
                  <a:cubicBezTo>
                    <a:pt x="191415" y="84309"/>
                    <a:pt x="127198" y="100675"/>
                    <a:pt x="80460" y="139404"/>
                  </a:cubicBezTo>
                  <a:cubicBezTo>
                    <a:pt x="11683" y="196308"/>
                    <a:pt x="-33725" y="338661"/>
                    <a:pt x="31822" y="413740"/>
                  </a:cubicBezTo>
                  <a:cubicBezTo>
                    <a:pt x="55761" y="441145"/>
                    <a:pt x="94614" y="458463"/>
                    <a:pt x="103544" y="493766"/>
                  </a:cubicBezTo>
                  <a:cubicBezTo>
                    <a:pt x="110384" y="520886"/>
                    <a:pt x="96609" y="548291"/>
                    <a:pt x="88819" y="575220"/>
                  </a:cubicBezTo>
                  <a:cubicBezTo>
                    <a:pt x="76090" y="618992"/>
                    <a:pt x="80175" y="668949"/>
                    <a:pt x="106109" y="706441"/>
                  </a:cubicBezTo>
                  <a:cubicBezTo>
                    <a:pt x="132043" y="743932"/>
                    <a:pt x="181346" y="765913"/>
                    <a:pt x="225139" y="753543"/>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7" name="Google Shape;2157;p48"/>
            <p:cNvSpPr/>
            <p:nvPr/>
          </p:nvSpPr>
          <p:spPr>
            <a:xfrm>
              <a:off x="5352469" y="2824840"/>
              <a:ext cx="150823" cy="277554"/>
            </a:xfrm>
            <a:custGeom>
              <a:avLst/>
              <a:gdLst/>
              <a:ahLst/>
              <a:cxnLst/>
              <a:rect l="l" t="t" r="r" b="b"/>
              <a:pathLst>
                <a:path w="150823" h="277554" extrusionOk="0">
                  <a:moveTo>
                    <a:pt x="122229" y="9806"/>
                  </a:moveTo>
                  <a:cubicBezTo>
                    <a:pt x="98195" y="-5514"/>
                    <a:pt x="64947" y="-2089"/>
                    <a:pt x="41768" y="14564"/>
                  </a:cubicBezTo>
                  <a:cubicBezTo>
                    <a:pt x="18589" y="31216"/>
                    <a:pt x="4909" y="58906"/>
                    <a:pt x="1204" y="87263"/>
                  </a:cubicBezTo>
                  <a:cubicBezTo>
                    <a:pt x="-2501" y="115620"/>
                    <a:pt x="2724" y="144452"/>
                    <a:pt x="11654" y="171571"/>
                  </a:cubicBezTo>
                  <a:cubicBezTo>
                    <a:pt x="21723" y="202021"/>
                    <a:pt x="36923" y="231805"/>
                    <a:pt x="61337" y="252645"/>
                  </a:cubicBezTo>
                  <a:cubicBezTo>
                    <a:pt x="85751" y="273484"/>
                    <a:pt x="120519" y="283951"/>
                    <a:pt x="150823"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8" name="Google Shape;2158;p48"/>
            <p:cNvSpPr/>
            <p:nvPr/>
          </p:nvSpPr>
          <p:spPr>
            <a:xfrm>
              <a:off x="6154490" y="2824840"/>
              <a:ext cx="150812" cy="277554"/>
            </a:xfrm>
            <a:custGeom>
              <a:avLst/>
              <a:gdLst/>
              <a:ahLst/>
              <a:cxnLst/>
              <a:rect l="l" t="t" r="r" b="b"/>
              <a:pathLst>
                <a:path w="150812" h="277554" extrusionOk="0">
                  <a:moveTo>
                    <a:pt x="28594" y="9806"/>
                  </a:moveTo>
                  <a:cubicBezTo>
                    <a:pt x="52628" y="-5514"/>
                    <a:pt x="85876" y="-2089"/>
                    <a:pt x="109055" y="14564"/>
                  </a:cubicBezTo>
                  <a:cubicBezTo>
                    <a:pt x="132234" y="31216"/>
                    <a:pt x="145914" y="58906"/>
                    <a:pt x="149619" y="87263"/>
                  </a:cubicBezTo>
                  <a:cubicBezTo>
                    <a:pt x="153324" y="115620"/>
                    <a:pt x="148004" y="144452"/>
                    <a:pt x="139169" y="171571"/>
                  </a:cubicBezTo>
                  <a:cubicBezTo>
                    <a:pt x="129100" y="202021"/>
                    <a:pt x="113900" y="231805"/>
                    <a:pt x="89486" y="252645"/>
                  </a:cubicBezTo>
                  <a:cubicBezTo>
                    <a:pt x="65072" y="273484"/>
                    <a:pt x="30304" y="283951"/>
                    <a:pt x="0" y="273389"/>
                  </a:cubicBezTo>
                </a:path>
              </a:pathLst>
            </a:custGeom>
            <a:solidFill>
              <a:srgbClr val="DD665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59" name="Google Shape;2159;p48"/>
            <p:cNvGrpSpPr/>
            <p:nvPr/>
          </p:nvGrpSpPr>
          <p:grpSpPr>
            <a:xfrm>
              <a:off x="5392030" y="2892864"/>
              <a:ext cx="870269" cy="168415"/>
              <a:chOff x="5392030" y="2892864"/>
              <a:chExt cx="870269" cy="168415"/>
            </a:xfrm>
          </p:grpSpPr>
          <p:sp>
            <p:nvSpPr>
              <p:cNvPr id="2160" name="Google Shape;2160;p48"/>
              <p:cNvSpPr/>
              <p:nvPr/>
            </p:nvSpPr>
            <p:spPr>
              <a:xfrm>
                <a:off x="5392030" y="2892864"/>
                <a:ext cx="114799" cy="168389"/>
              </a:xfrm>
              <a:custGeom>
                <a:avLst/>
                <a:gdLst/>
                <a:ahLst/>
                <a:cxnLst/>
                <a:rect l="l" t="t" r="r" b="b"/>
                <a:pathLst>
                  <a:path w="114799" h="168389" extrusionOk="0">
                    <a:moveTo>
                      <a:pt x="2492" y="8677"/>
                    </a:moveTo>
                    <a:cubicBezTo>
                      <a:pt x="66234" y="35891"/>
                      <a:pt x="87798" y="103643"/>
                      <a:pt x="105467" y="165019"/>
                    </a:cubicBezTo>
                    <a:cubicBezTo>
                      <a:pt x="107177" y="170918"/>
                      <a:pt x="116297" y="168444"/>
                      <a:pt x="114587" y="162449"/>
                    </a:cubicBezTo>
                    <a:cubicBezTo>
                      <a:pt x="96253" y="98790"/>
                      <a:pt x="73169" y="28564"/>
                      <a:pt x="7242" y="398"/>
                    </a:cubicBezTo>
                    <a:cubicBezTo>
                      <a:pt x="1732" y="-1886"/>
                      <a:pt x="-3113" y="6298"/>
                      <a:pt x="2492" y="8677"/>
                    </a:cubicBezTo>
                    <a:lnTo>
                      <a:pt x="2492" y="867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1" name="Google Shape;2161;p48"/>
              <p:cNvSpPr/>
              <p:nvPr/>
            </p:nvSpPr>
            <p:spPr>
              <a:xfrm>
                <a:off x="6147440" y="2892928"/>
                <a:ext cx="114859" cy="168351"/>
              </a:xfrm>
              <a:custGeom>
                <a:avLst/>
                <a:gdLst/>
                <a:ahLst/>
                <a:cxnLst/>
                <a:rect l="l" t="t" r="r" b="b"/>
                <a:pathLst>
                  <a:path w="114859" h="168351" extrusionOk="0">
                    <a:moveTo>
                      <a:pt x="107556" y="429"/>
                    </a:moveTo>
                    <a:cubicBezTo>
                      <a:pt x="41724" y="28595"/>
                      <a:pt x="18545" y="98820"/>
                      <a:pt x="211" y="162480"/>
                    </a:cubicBezTo>
                    <a:cubicBezTo>
                      <a:pt x="-1499" y="168380"/>
                      <a:pt x="7715" y="170854"/>
                      <a:pt x="9330" y="165049"/>
                    </a:cubicBezTo>
                    <a:cubicBezTo>
                      <a:pt x="27000" y="103578"/>
                      <a:pt x="48564" y="35922"/>
                      <a:pt x="112306" y="8707"/>
                    </a:cubicBezTo>
                    <a:cubicBezTo>
                      <a:pt x="118006" y="6233"/>
                      <a:pt x="113161" y="-1950"/>
                      <a:pt x="107556" y="429"/>
                    </a:cubicBezTo>
                    <a:lnTo>
                      <a:pt x="107556" y="429"/>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2" name="Google Shape;2162;p48"/>
              <p:cNvSpPr/>
              <p:nvPr/>
            </p:nvSpPr>
            <p:spPr>
              <a:xfrm>
                <a:off x="6183123" y="2927402"/>
                <a:ext cx="44877" cy="120263"/>
              </a:xfrm>
              <a:custGeom>
                <a:avLst/>
                <a:gdLst/>
                <a:ahLst/>
                <a:cxnLst/>
                <a:rect l="l" t="t" r="r" b="b"/>
                <a:pathLst>
                  <a:path w="44877" h="120263" extrusionOk="0">
                    <a:moveTo>
                      <a:pt x="21525" y="6968"/>
                    </a:moveTo>
                    <a:cubicBezTo>
                      <a:pt x="45654" y="42461"/>
                      <a:pt x="37864" y="87185"/>
                      <a:pt x="2146" y="111259"/>
                    </a:cubicBezTo>
                    <a:cubicBezTo>
                      <a:pt x="-2889" y="114685"/>
                      <a:pt x="1861" y="122868"/>
                      <a:pt x="6896" y="119442"/>
                    </a:cubicBezTo>
                    <a:cubicBezTo>
                      <a:pt x="46794" y="92608"/>
                      <a:pt x="56769" y="42080"/>
                      <a:pt x="29600" y="2210"/>
                    </a:cubicBezTo>
                    <a:cubicBezTo>
                      <a:pt x="26275" y="-2929"/>
                      <a:pt x="18105" y="1829"/>
                      <a:pt x="21525" y="6968"/>
                    </a:cubicBezTo>
                    <a:lnTo>
                      <a:pt x="21525" y="6968"/>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3" name="Google Shape;2163;p48"/>
              <p:cNvSpPr/>
              <p:nvPr/>
            </p:nvSpPr>
            <p:spPr>
              <a:xfrm>
                <a:off x="5428293" y="2927846"/>
                <a:ext cx="53692" cy="116474"/>
              </a:xfrm>
              <a:custGeom>
                <a:avLst/>
                <a:gdLst/>
                <a:ahLst/>
                <a:cxnLst/>
                <a:rect l="l" t="t" r="r" b="b"/>
                <a:pathLst>
                  <a:path w="53692" h="116474" extrusionOk="0">
                    <a:moveTo>
                      <a:pt x="8597" y="3193"/>
                    </a:moveTo>
                    <a:cubicBezTo>
                      <a:pt x="-8882" y="45823"/>
                      <a:pt x="-1567" y="100633"/>
                      <a:pt x="47831" y="116239"/>
                    </a:cubicBezTo>
                    <a:cubicBezTo>
                      <a:pt x="53721" y="118047"/>
                      <a:pt x="56190" y="108912"/>
                      <a:pt x="50396" y="107104"/>
                    </a:cubicBezTo>
                    <a:cubicBezTo>
                      <a:pt x="5843" y="93116"/>
                      <a:pt x="2518" y="43064"/>
                      <a:pt x="17812" y="5762"/>
                    </a:cubicBezTo>
                    <a:cubicBezTo>
                      <a:pt x="20092" y="-42"/>
                      <a:pt x="10972" y="-2421"/>
                      <a:pt x="8597" y="3193"/>
                    </a:cubicBezTo>
                    <a:lnTo>
                      <a:pt x="8597" y="3193"/>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64" name="Google Shape;2164;p48"/>
            <p:cNvSpPr/>
            <p:nvPr/>
          </p:nvSpPr>
          <p:spPr>
            <a:xfrm>
              <a:off x="5441025" y="2325425"/>
              <a:ext cx="763792" cy="968451"/>
            </a:xfrm>
            <a:custGeom>
              <a:avLst/>
              <a:gdLst/>
              <a:ahLst/>
              <a:cxnLst/>
              <a:rect l="l" t="t" r="r" b="b"/>
              <a:pathLst>
                <a:path w="763792" h="968451" extrusionOk="0">
                  <a:moveTo>
                    <a:pt x="728855" y="176839"/>
                  </a:moveTo>
                  <a:cubicBezTo>
                    <a:pt x="688007" y="43335"/>
                    <a:pt x="515779" y="-5100"/>
                    <a:pt x="381929" y="419"/>
                  </a:cubicBezTo>
                  <a:cubicBezTo>
                    <a:pt x="248175" y="-5100"/>
                    <a:pt x="75852" y="43335"/>
                    <a:pt x="35004" y="176839"/>
                  </a:cubicBezTo>
                  <a:cubicBezTo>
                    <a:pt x="140" y="290932"/>
                    <a:pt x="-6224" y="411971"/>
                    <a:pt x="5175" y="530250"/>
                  </a:cubicBezTo>
                  <a:cubicBezTo>
                    <a:pt x="14390" y="625311"/>
                    <a:pt x="24174" y="774611"/>
                    <a:pt x="88297" y="849499"/>
                  </a:cubicBezTo>
                  <a:cubicBezTo>
                    <a:pt x="160969" y="934379"/>
                    <a:pt x="271354" y="969016"/>
                    <a:pt x="381834" y="968445"/>
                  </a:cubicBezTo>
                  <a:cubicBezTo>
                    <a:pt x="492410" y="969016"/>
                    <a:pt x="602700" y="934284"/>
                    <a:pt x="675372" y="849499"/>
                  </a:cubicBezTo>
                  <a:cubicBezTo>
                    <a:pt x="739589" y="774611"/>
                    <a:pt x="749279" y="625311"/>
                    <a:pt x="758494" y="530250"/>
                  </a:cubicBezTo>
                  <a:cubicBezTo>
                    <a:pt x="770083" y="412066"/>
                    <a:pt x="763718" y="290932"/>
                    <a:pt x="728855" y="176839"/>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5" name="Google Shape;2165;p48"/>
            <p:cNvSpPr/>
            <p:nvPr/>
          </p:nvSpPr>
          <p:spPr>
            <a:xfrm>
              <a:off x="5746584" y="2888736"/>
              <a:ext cx="85548" cy="100559"/>
            </a:xfrm>
            <a:custGeom>
              <a:avLst/>
              <a:gdLst/>
              <a:ahLst/>
              <a:cxnLst/>
              <a:rect l="l" t="t" r="r" b="b"/>
              <a:pathLst>
                <a:path w="85548" h="100559" extrusionOk="0">
                  <a:moveTo>
                    <a:pt x="82355" y="5287"/>
                  </a:moveTo>
                  <a:cubicBezTo>
                    <a:pt x="56516" y="-4799"/>
                    <a:pt x="13008" y="-2325"/>
                    <a:pt x="2084" y="29266"/>
                  </a:cubicBezTo>
                  <a:cubicBezTo>
                    <a:pt x="-8366" y="59241"/>
                    <a:pt x="22508" y="92545"/>
                    <a:pt x="49772" y="100348"/>
                  </a:cubicBezTo>
                  <a:cubicBezTo>
                    <a:pt x="55661" y="102061"/>
                    <a:pt x="58131" y="92831"/>
                    <a:pt x="52336" y="91213"/>
                  </a:cubicBezTo>
                  <a:cubicBezTo>
                    <a:pt x="29442" y="84647"/>
                    <a:pt x="-291" y="53912"/>
                    <a:pt x="13008" y="28886"/>
                  </a:cubicBezTo>
                  <a:cubicBezTo>
                    <a:pt x="25453" y="5382"/>
                    <a:pt x="59081" y="6524"/>
                    <a:pt x="79885" y="14612"/>
                  </a:cubicBezTo>
                  <a:cubicBezTo>
                    <a:pt x="85585" y="16706"/>
                    <a:pt x="87960" y="7476"/>
                    <a:pt x="82355" y="5287"/>
                  </a:cubicBezTo>
                  <a:lnTo>
                    <a:pt x="82355" y="5287"/>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6" name="Google Shape;2166;p48"/>
            <p:cNvSpPr/>
            <p:nvPr/>
          </p:nvSpPr>
          <p:spPr>
            <a:xfrm>
              <a:off x="5740649" y="3005619"/>
              <a:ext cx="124025" cy="48577"/>
            </a:xfrm>
            <a:custGeom>
              <a:avLst/>
              <a:gdLst/>
              <a:ahLst/>
              <a:cxnLst/>
              <a:rect l="l" t="t" r="r" b="b"/>
              <a:pathLst>
                <a:path w="124025" h="48577" extrusionOk="0">
                  <a:moveTo>
                    <a:pt x="703" y="13724"/>
                  </a:moveTo>
                  <a:cubicBezTo>
                    <a:pt x="30247" y="62730"/>
                    <a:pt x="99499" y="59590"/>
                    <a:pt x="123533" y="7254"/>
                  </a:cubicBezTo>
                  <a:cubicBezTo>
                    <a:pt x="126098" y="1735"/>
                    <a:pt x="117929" y="-3118"/>
                    <a:pt x="115364" y="2496"/>
                  </a:cubicBezTo>
                  <a:cubicBezTo>
                    <a:pt x="94465" y="48171"/>
                    <a:pt x="35092" y="52453"/>
                    <a:pt x="8968" y="8967"/>
                  </a:cubicBezTo>
                  <a:cubicBezTo>
                    <a:pt x="5738" y="3638"/>
                    <a:pt x="-2431" y="8491"/>
                    <a:pt x="703" y="13724"/>
                  </a:cubicBezTo>
                  <a:lnTo>
                    <a:pt x="703" y="13724"/>
                  </a:ln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7" name="Google Shape;2167;p48"/>
            <p:cNvSpPr/>
            <p:nvPr/>
          </p:nvSpPr>
          <p:spPr>
            <a:xfrm>
              <a:off x="5502147" y="2657664"/>
              <a:ext cx="172984" cy="10634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8" name="Google Shape;2168;p48"/>
            <p:cNvSpPr/>
            <p:nvPr/>
          </p:nvSpPr>
          <p:spPr>
            <a:xfrm>
              <a:off x="5614723" y="2851298"/>
              <a:ext cx="54527" cy="113426"/>
            </a:xfrm>
            <a:custGeom>
              <a:avLst/>
              <a:gdLst/>
              <a:ahLst/>
              <a:cxnLst/>
              <a:rect l="l" t="t" r="r" b="b"/>
              <a:pathLst>
                <a:path w="54527" h="113426" extrusionOk="0">
                  <a:moveTo>
                    <a:pt x="54528" y="56713"/>
                  </a:moveTo>
                  <a:cubicBezTo>
                    <a:pt x="54528" y="88035"/>
                    <a:pt x="42321" y="113426"/>
                    <a:pt x="27264" y="113426"/>
                  </a:cubicBezTo>
                  <a:cubicBezTo>
                    <a:pt x="12206" y="113426"/>
                    <a:pt x="0" y="88035"/>
                    <a:pt x="0" y="56713"/>
                  </a:cubicBezTo>
                  <a:cubicBezTo>
                    <a:pt x="0" y="25391"/>
                    <a:pt x="12206"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9" name="Google Shape;2169;p48"/>
            <p:cNvSpPr/>
            <p:nvPr/>
          </p:nvSpPr>
          <p:spPr>
            <a:xfrm>
              <a:off x="5935999" y="2851298"/>
              <a:ext cx="54527" cy="113426"/>
            </a:xfrm>
            <a:custGeom>
              <a:avLst/>
              <a:gdLst/>
              <a:ahLst/>
              <a:cxnLst/>
              <a:rect l="l" t="t" r="r" b="b"/>
              <a:pathLst>
                <a:path w="54527" h="113426" extrusionOk="0">
                  <a:moveTo>
                    <a:pt x="54528" y="56713"/>
                  </a:moveTo>
                  <a:cubicBezTo>
                    <a:pt x="54528" y="88035"/>
                    <a:pt x="42321" y="113426"/>
                    <a:pt x="27264" y="113426"/>
                  </a:cubicBezTo>
                  <a:cubicBezTo>
                    <a:pt x="12207" y="113426"/>
                    <a:pt x="0" y="88035"/>
                    <a:pt x="0" y="56713"/>
                  </a:cubicBezTo>
                  <a:cubicBezTo>
                    <a:pt x="0" y="25391"/>
                    <a:pt x="12207" y="0"/>
                    <a:pt x="27264" y="0"/>
                  </a:cubicBezTo>
                  <a:cubicBezTo>
                    <a:pt x="42321" y="0"/>
                    <a:pt x="54528" y="25391"/>
                    <a:pt x="54528" y="56713"/>
                  </a:cubicBezTo>
                  <a:close/>
                </a:path>
              </a:pathLst>
            </a:custGeom>
            <a:solidFill>
              <a:srgbClr val="AA4A43"/>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0" name="Google Shape;2170;p48"/>
            <p:cNvSpPr/>
            <p:nvPr/>
          </p:nvSpPr>
          <p:spPr>
            <a:xfrm>
              <a:off x="5499493" y="2310339"/>
              <a:ext cx="708298" cy="633387"/>
            </a:xfrm>
            <a:custGeom>
              <a:avLst/>
              <a:gdLst/>
              <a:ahLst/>
              <a:cxnLst/>
              <a:rect l="l" t="t" r="r" b="b"/>
              <a:pathLst>
                <a:path w="708298" h="633387" extrusionOk="0">
                  <a:moveTo>
                    <a:pt x="0" y="151865"/>
                  </a:moveTo>
                  <a:cubicBezTo>
                    <a:pt x="7220" y="214858"/>
                    <a:pt x="49398" y="270620"/>
                    <a:pt x="103831" y="303068"/>
                  </a:cubicBezTo>
                  <a:cubicBezTo>
                    <a:pt x="158263" y="335517"/>
                    <a:pt x="223336" y="346364"/>
                    <a:pt x="286603" y="343224"/>
                  </a:cubicBezTo>
                  <a:cubicBezTo>
                    <a:pt x="321276" y="341511"/>
                    <a:pt x="358515" y="337039"/>
                    <a:pt x="385494" y="363207"/>
                  </a:cubicBezTo>
                  <a:cubicBezTo>
                    <a:pt x="410668" y="387662"/>
                    <a:pt x="426342" y="405361"/>
                    <a:pt x="464910" y="410405"/>
                  </a:cubicBezTo>
                  <a:cubicBezTo>
                    <a:pt x="469565" y="410976"/>
                    <a:pt x="474505" y="411451"/>
                    <a:pt x="478305" y="414211"/>
                  </a:cubicBezTo>
                  <a:cubicBezTo>
                    <a:pt x="484195" y="418398"/>
                    <a:pt x="485429" y="426486"/>
                    <a:pt x="486474" y="433623"/>
                  </a:cubicBezTo>
                  <a:cubicBezTo>
                    <a:pt x="491699" y="470353"/>
                    <a:pt x="503004" y="506227"/>
                    <a:pt x="519723" y="539342"/>
                  </a:cubicBezTo>
                  <a:cubicBezTo>
                    <a:pt x="533593" y="566747"/>
                    <a:pt x="551547" y="592724"/>
                    <a:pt x="576246" y="610804"/>
                  </a:cubicBezTo>
                  <a:cubicBezTo>
                    <a:pt x="600945" y="628884"/>
                    <a:pt x="633243" y="638304"/>
                    <a:pt x="662977" y="630787"/>
                  </a:cubicBezTo>
                  <a:cubicBezTo>
                    <a:pt x="668487" y="570553"/>
                    <a:pt x="685681" y="512032"/>
                    <a:pt x="697176" y="452559"/>
                  </a:cubicBezTo>
                  <a:cubicBezTo>
                    <a:pt x="708765" y="393181"/>
                    <a:pt x="714655" y="330854"/>
                    <a:pt x="697841" y="272713"/>
                  </a:cubicBezTo>
                  <a:cubicBezTo>
                    <a:pt x="674852" y="193163"/>
                    <a:pt x="611299" y="130169"/>
                    <a:pt x="538532" y="90679"/>
                  </a:cubicBezTo>
                  <a:cubicBezTo>
                    <a:pt x="465860" y="51190"/>
                    <a:pt x="383974" y="32158"/>
                    <a:pt x="303037" y="15316"/>
                  </a:cubicBezTo>
                  <a:cubicBezTo>
                    <a:pt x="261999" y="6751"/>
                    <a:pt x="220391" y="-1337"/>
                    <a:pt x="178498" y="186"/>
                  </a:cubicBezTo>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1" name="Google Shape;2171;p48"/>
            <p:cNvSpPr/>
            <p:nvPr/>
          </p:nvSpPr>
          <p:spPr>
            <a:xfrm>
              <a:off x="6038593" y="2438795"/>
              <a:ext cx="227419" cy="511357"/>
            </a:xfrm>
            <a:custGeom>
              <a:avLst/>
              <a:gdLst/>
              <a:ahLst/>
              <a:cxnLst/>
              <a:rect l="l" t="t" r="r" b="b"/>
              <a:pathLst>
                <a:path w="227419" h="511357" extrusionOk="0">
                  <a:moveTo>
                    <a:pt x="86734" y="15320"/>
                  </a:moveTo>
                  <a:cubicBezTo>
                    <a:pt x="37051" y="31116"/>
                    <a:pt x="287" y="81073"/>
                    <a:pt x="2" y="133314"/>
                  </a:cubicBezTo>
                  <a:cubicBezTo>
                    <a:pt x="-283" y="181654"/>
                    <a:pt x="27171" y="225996"/>
                    <a:pt x="32206" y="274050"/>
                  </a:cubicBezTo>
                  <a:cubicBezTo>
                    <a:pt x="34771" y="298220"/>
                    <a:pt x="28406" y="318583"/>
                    <a:pt x="26981" y="341611"/>
                  </a:cubicBezTo>
                  <a:cubicBezTo>
                    <a:pt x="25176" y="372632"/>
                    <a:pt x="35341" y="407840"/>
                    <a:pt x="45695" y="436672"/>
                  </a:cubicBezTo>
                  <a:cubicBezTo>
                    <a:pt x="55195" y="463031"/>
                    <a:pt x="70394" y="492720"/>
                    <a:pt x="96613" y="505756"/>
                  </a:cubicBezTo>
                  <a:cubicBezTo>
                    <a:pt x="134612" y="524597"/>
                    <a:pt x="157886" y="492149"/>
                    <a:pt x="178500" y="464173"/>
                  </a:cubicBezTo>
                  <a:cubicBezTo>
                    <a:pt x="208613" y="423160"/>
                    <a:pt x="232267" y="377390"/>
                    <a:pt x="226568" y="325244"/>
                  </a:cubicBezTo>
                  <a:cubicBezTo>
                    <a:pt x="221248" y="276810"/>
                    <a:pt x="200824" y="230659"/>
                    <a:pt x="192559" y="182605"/>
                  </a:cubicBezTo>
                  <a:cubicBezTo>
                    <a:pt x="183914" y="131982"/>
                    <a:pt x="186289" y="14464"/>
                    <a:pt x="119222" y="0"/>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2" name="Google Shape;2172;p48"/>
            <p:cNvSpPr/>
            <p:nvPr/>
          </p:nvSpPr>
          <p:spPr>
            <a:xfrm>
              <a:off x="5486832" y="2288706"/>
              <a:ext cx="703475" cy="356810"/>
            </a:xfrm>
            <a:custGeom>
              <a:avLst/>
              <a:gdLst/>
              <a:ahLst/>
              <a:cxnLst/>
              <a:rect l="l" t="t" r="r" b="b"/>
              <a:pathLst>
                <a:path w="703475" h="356810" extrusionOk="0">
                  <a:moveTo>
                    <a:pt x="14466" y="29335"/>
                  </a:moveTo>
                  <a:cubicBezTo>
                    <a:pt x="-10898" y="81576"/>
                    <a:pt x="-1778" y="147519"/>
                    <a:pt x="32990" y="193956"/>
                  </a:cubicBezTo>
                  <a:cubicBezTo>
                    <a:pt x="67759" y="240392"/>
                    <a:pt x="125611" y="267321"/>
                    <a:pt x="183559" y="268939"/>
                  </a:cubicBezTo>
                  <a:cubicBezTo>
                    <a:pt x="227922" y="270176"/>
                    <a:pt x="273520" y="258091"/>
                    <a:pt x="315983" y="270842"/>
                  </a:cubicBezTo>
                  <a:cubicBezTo>
                    <a:pt x="356167" y="282927"/>
                    <a:pt x="386755" y="315280"/>
                    <a:pt x="424374" y="334026"/>
                  </a:cubicBezTo>
                  <a:cubicBezTo>
                    <a:pt x="464462" y="354009"/>
                    <a:pt x="510630" y="357625"/>
                    <a:pt x="555468" y="356673"/>
                  </a:cubicBezTo>
                  <a:cubicBezTo>
                    <a:pt x="600686" y="355721"/>
                    <a:pt x="650559" y="348014"/>
                    <a:pt x="679343" y="313187"/>
                  </a:cubicBezTo>
                  <a:cubicBezTo>
                    <a:pt x="695397" y="293775"/>
                    <a:pt x="702522" y="268082"/>
                    <a:pt x="703377" y="242771"/>
                  </a:cubicBezTo>
                  <a:cubicBezTo>
                    <a:pt x="706132" y="163981"/>
                    <a:pt x="650559" y="92043"/>
                    <a:pt x="581497" y="54266"/>
                  </a:cubicBezTo>
                  <a:cubicBezTo>
                    <a:pt x="512435" y="16489"/>
                    <a:pt x="431688" y="6973"/>
                    <a:pt x="353127" y="2596"/>
                  </a:cubicBezTo>
                  <a:cubicBezTo>
                    <a:pt x="237801" y="-3874"/>
                    <a:pt x="119532" y="-449"/>
                    <a:pt x="10761" y="3856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3" name="Google Shape;2173;p48"/>
            <p:cNvSpPr/>
            <p:nvPr/>
          </p:nvSpPr>
          <p:spPr>
            <a:xfrm>
              <a:off x="5740118" y="3496648"/>
              <a:ext cx="767187" cy="390045"/>
            </a:xfrm>
            <a:custGeom>
              <a:avLst/>
              <a:gdLst/>
              <a:ahLst/>
              <a:cxnLst/>
              <a:rect l="l" t="t" r="r" b="b"/>
              <a:pathLst>
                <a:path w="767187" h="390045" extrusionOk="0">
                  <a:moveTo>
                    <a:pt x="0" y="335045"/>
                  </a:moveTo>
                  <a:lnTo>
                    <a:pt x="679221" y="0"/>
                  </a:lnTo>
                  <a:lnTo>
                    <a:pt x="767188" y="92873"/>
                  </a:lnTo>
                  <a:lnTo>
                    <a:pt x="164438" y="390046"/>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4" name="Google Shape;2174;p48"/>
            <p:cNvSpPr/>
            <p:nvPr/>
          </p:nvSpPr>
          <p:spPr>
            <a:xfrm>
              <a:off x="5085310" y="3531570"/>
              <a:ext cx="768327" cy="381386"/>
            </a:xfrm>
            <a:custGeom>
              <a:avLst/>
              <a:gdLst/>
              <a:ahLst/>
              <a:cxnLst/>
              <a:rect l="l" t="t" r="r" b="b"/>
              <a:pathLst>
                <a:path w="768327" h="381386" extrusionOk="0">
                  <a:moveTo>
                    <a:pt x="768328" y="338090"/>
                  </a:moveTo>
                  <a:lnTo>
                    <a:pt x="153989" y="0"/>
                  </a:lnTo>
                  <a:lnTo>
                    <a:pt x="0" y="68513"/>
                  </a:lnTo>
                  <a:lnTo>
                    <a:pt x="670387" y="381387"/>
                  </a:lnTo>
                  <a:close/>
                </a:path>
              </a:pathLst>
            </a:custGeom>
            <a:solidFill>
              <a:schemeClr val="dk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5" name="Google Shape;2175;p48"/>
            <p:cNvSpPr/>
            <p:nvPr/>
          </p:nvSpPr>
          <p:spPr>
            <a:xfrm>
              <a:off x="5049205" y="3571065"/>
              <a:ext cx="1489746" cy="1193772"/>
            </a:xfrm>
            <a:custGeom>
              <a:avLst/>
              <a:gdLst/>
              <a:ahLst/>
              <a:cxnLst/>
              <a:rect l="l" t="t" r="r" b="b"/>
              <a:pathLst>
                <a:path w="1489746" h="1193772" extrusionOk="0">
                  <a:moveTo>
                    <a:pt x="1440241" y="2564"/>
                  </a:moveTo>
                  <a:lnTo>
                    <a:pt x="843571" y="255204"/>
                  </a:lnTo>
                  <a:lnTo>
                    <a:pt x="757980" y="254633"/>
                  </a:lnTo>
                  <a:lnTo>
                    <a:pt x="757980" y="254253"/>
                  </a:lnTo>
                  <a:lnTo>
                    <a:pt x="735465" y="254443"/>
                  </a:lnTo>
                  <a:lnTo>
                    <a:pt x="712951" y="254253"/>
                  </a:lnTo>
                  <a:lnTo>
                    <a:pt x="712951" y="254633"/>
                  </a:lnTo>
                  <a:lnTo>
                    <a:pt x="632775" y="255204"/>
                  </a:lnTo>
                  <a:lnTo>
                    <a:pt x="49689" y="2564"/>
                  </a:lnTo>
                  <a:cubicBezTo>
                    <a:pt x="25560" y="-6952"/>
                    <a:pt x="-469" y="11223"/>
                    <a:pt x="6" y="37201"/>
                  </a:cubicBezTo>
                  <a:lnTo>
                    <a:pt x="18626" y="909880"/>
                  </a:lnTo>
                  <a:cubicBezTo>
                    <a:pt x="18911" y="924915"/>
                    <a:pt x="28410" y="938141"/>
                    <a:pt x="42565" y="943280"/>
                  </a:cubicBezTo>
                  <a:lnTo>
                    <a:pt x="621280" y="1164233"/>
                  </a:lnTo>
                  <a:cubicBezTo>
                    <a:pt x="621280" y="1164233"/>
                    <a:pt x="669538" y="1196110"/>
                    <a:pt x="735370" y="1193636"/>
                  </a:cubicBezTo>
                  <a:cubicBezTo>
                    <a:pt x="801203" y="1196015"/>
                    <a:pt x="849461" y="1164233"/>
                    <a:pt x="849461" y="1164233"/>
                  </a:cubicBezTo>
                  <a:lnTo>
                    <a:pt x="1447176" y="943280"/>
                  </a:lnTo>
                  <a:cubicBezTo>
                    <a:pt x="1461235" y="938141"/>
                    <a:pt x="1470735" y="924915"/>
                    <a:pt x="1471114" y="909880"/>
                  </a:cubicBezTo>
                  <a:lnTo>
                    <a:pt x="1489734" y="37201"/>
                  </a:lnTo>
                  <a:cubicBezTo>
                    <a:pt x="1490399" y="11223"/>
                    <a:pt x="1464370" y="-6952"/>
                    <a:pt x="1440241" y="2564"/>
                  </a:cubicBezTo>
                  <a:close/>
                </a:path>
              </a:pathLst>
            </a:custGeom>
            <a:solidFill>
              <a:schemeClr val="accent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6" name="Google Shape;2176;p48"/>
            <p:cNvSpPr/>
            <p:nvPr/>
          </p:nvSpPr>
          <p:spPr>
            <a:xfrm>
              <a:off x="5082365" y="3634530"/>
              <a:ext cx="560476" cy="1037204"/>
            </a:xfrm>
            <a:custGeom>
              <a:avLst/>
              <a:gdLst/>
              <a:ahLst/>
              <a:cxnLst/>
              <a:rect l="l" t="t" r="r" b="b"/>
              <a:pathLst>
                <a:path w="560476" h="1037204" extrusionOk="0">
                  <a:moveTo>
                    <a:pt x="550787" y="1037204"/>
                  </a:moveTo>
                  <a:lnTo>
                    <a:pt x="547082" y="1035872"/>
                  </a:lnTo>
                  <a:lnTo>
                    <a:pt x="27359" y="853457"/>
                  </a:lnTo>
                  <a:lnTo>
                    <a:pt x="27264" y="851459"/>
                  </a:lnTo>
                  <a:lnTo>
                    <a:pt x="0" y="0"/>
                  </a:lnTo>
                  <a:lnTo>
                    <a:pt x="560476" y="237891"/>
                  </a:lnTo>
                  <a:lnTo>
                    <a:pt x="550787" y="1037204"/>
                  </a:lnTo>
                  <a:close/>
                  <a:moveTo>
                    <a:pt x="32869" y="849461"/>
                  </a:moveTo>
                  <a:lnTo>
                    <a:pt x="545182" y="1029211"/>
                  </a:lnTo>
                  <a:lnTo>
                    <a:pt x="554682" y="241888"/>
                  </a:lnTo>
                  <a:lnTo>
                    <a:pt x="5985" y="8850"/>
                  </a:lnTo>
                  <a:lnTo>
                    <a:pt x="32869" y="849461"/>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7" name="Google Shape;2177;p48"/>
            <p:cNvSpPr/>
            <p:nvPr/>
          </p:nvSpPr>
          <p:spPr>
            <a:xfrm>
              <a:off x="5678275" y="3824652"/>
              <a:ext cx="211841" cy="940180"/>
            </a:xfrm>
            <a:custGeom>
              <a:avLst/>
              <a:gdLst/>
              <a:ahLst/>
              <a:cxnLst/>
              <a:rect l="l" t="t" r="r" b="b"/>
              <a:pathLst>
                <a:path w="211841" h="940180" extrusionOk="0">
                  <a:moveTo>
                    <a:pt x="211841" y="1618"/>
                  </a:moveTo>
                  <a:lnTo>
                    <a:pt x="128910" y="1047"/>
                  </a:lnTo>
                  <a:lnTo>
                    <a:pt x="128910" y="666"/>
                  </a:lnTo>
                  <a:lnTo>
                    <a:pt x="106395" y="856"/>
                  </a:lnTo>
                  <a:lnTo>
                    <a:pt x="83881" y="666"/>
                  </a:lnTo>
                  <a:lnTo>
                    <a:pt x="83881" y="1047"/>
                  </a:lnTo>
                  <a:lnTo>
                    <a:pt x="3705" y="1618"/>
                  </a:lnTo>
                  <a:lnTo>
                    <a:pt x="0" y="0"/>
                  </a:lnTo>
                  <a:lnTo>
                    <a:pt x="0" y="915119"/>
                  </a:lnTo>
                  <a:cubicBezTo>
                    <a:pt x="16054" y="923778"/>
                    <a:pt x="56048" y="941857"/>
                    <a:pt x="106300" y="940049"/>
                  </a:cubicBezTo>
                  <a:cubicBezTo>
                    <a:pt x="155603" y="941857"/>
                    <a:pt x="195122" y="924444"/>
                    <a:pt x="211746" y="915594"/>
                  </a:cubicBezTo>
                  <a:lnTo>
                    <a:pt x="211746" y="1618"/>
                  </a:ln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8" name="Google Shape;2178;p48"/>
            <p:cNvSpPr/>
            <p:nvPr/>
          </p:nvSpPr>
          <p:spPr>
            <a:xfrm>
              <a:off x="5724253" y="4586949"/>
              <a:ext cx="119884" cy="120087"/>
            </a:xfrm>
            <a:custGeom>
              <a:avLst/>
              <a:gdLst/>
              <a:ahLst/>
              <a:cxnLst/>
              <a:rect l="l" t="t" r="r" b="b"/>
              <a:pathLst>
                <a:path w="119884" h="120087" extrusionOk="0">
                  <a:moveTo>
                    <a:pt x="119885" y="60044"/>
                  </a:moveTo>
                  <a:cubicBezTo>
                    <a:pt x="119885" y="93158"/>
                    <a:pt x="93096" y="120087"/>
                    <a:pt x="59943" y="120087"/>
                  </a:cubicBezTo>
                  <a:cubicBezTo>
                    <a:pt x="26884" y="120087"/>
                    <a:pt x="0" y="93253"/>
                    <a:pt x="0" y="60044"/>
                  </a:cubicBezTo>
                  <a:cubicBezTo>
                    <a:pt x="0" y="26834"/>
                    <a:pt x="26789" y="0"/>
                    <a:pt x="59943" y="0"/>
                  </a:cubicBezTo>
                  <a:cubicBezTo>
                    <a:pt x="93096" y="0"/>
                    <a:pt x="119885" y="26929"/>
                    <a:pt x="119885" y="60044"/>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9" name="Google Shape;2179;p48"/>
            <p:cNvSpPr/>
            <p:nvPr/>
          </p:nvSpPr>
          <p:spPr>
            <a:xfrm>
              <a:off x="5707344" y="3902966"/>
              <a:ext cx="153703" cy="60900"/>
            </a:xfrm>
            <a:custGeom>
              <a:avLst/>
              <a:gdLst/>
              <a:ahLst/>
              <a:cxnLst/>
              <a:rect l="l" t="t" r="r" b="b"/>
              <a:pathLst>
                <a:path w="153703" h="60900" extrusionOk="0">
                  <a:moveTo>
                    <a:pt x="0" y="0"/>
                  </a:moveTo>
                  <a:lnTo>
                    <a:pt x="153704" y="0"/>
                  </a:lnTo>
                  <a:lnTo>
                    <a:pt x="153704" y="60900"/>
                  </a:lnTo>
                  <a:lnTo>
                    <a:pt x="0" y="6090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0" name="Google Shape;2180;p48"/>
            <p:cNvSpPr/>
            <p:nvPr/>
          </p:nvSpPr>
          <p:spPr>
            <a:xfrm>
              <a:off x="5678370" y="4152846"/>
              <a:ext cx="211746" cy="150632"/>
            </a:xfrm>
            <a:custGeom>
              <a:avLst/>
              <a:gdLst/>
              <a:ahLst/>
              <a:cxnLst/>
              <a:rect l="l" t="t" r="r" b="b"/>
              <a:pathLst>
                <a:path w="211746" h="150632" extrusionOk="0">
                  <a:moveTo>
                    <a:pt x="0" y="150633"/>
                  </a:moveTo>
                  <a:lnTo>
                    <a:pt x="211746" y="65563"/>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1" name="Google Shape;2181;p48"/>
            <p:cNvSpPr/>
            <p:nvPr/>
          </p:nvSpPr>
          <p:spPr>
            <a:xfrm>
              <a:off x="5678370" y="4273695"/>
              <a:ext cx="211746" cy="150632"/>
            </a:xfrm>
            <a:custGeom>
              <a:avLst/>
              <a:gdLst/>
              <a:ahLst/>
              <a:cxnLst/>
              <a:rect l="l" t="t" r="r" b="b"/>
              <a:pathLst>
                <a:path w="211746" h="150632" extrusionOk="0">
                  <a:moveTo>
                    <a:pt x="0" y="150633"/>
                  </a:moveTo>
                  <a:lnTo>
                    <a:pt x="211746" y="65658"/>
                  </a:lnTo>
                  <a:lnTo>
                    <a:pt x="211746" y="0"/>
                  </a:lnTo>
                  <a:lnTo>
                    <a:pt x="0" y="85070"/>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2" name="Google Shape;2182;p48"/>
            <p:cNvSpPr/>
            <p:nvPr/>
          </p:nvSpPr>
          <p:spPr>
            <a:xfrm>
              <a:off x="5937899" y="3616450"/>
              <a:ext cx="560096" cy="1055474"/>
            </a:xfrm>
            <a:custGeom>
              <a:avLst/>
              <a:gdLst/>
              <a:ahLst/>
              <a:cxnLst/>
              <a:rect l="l" t="t" r="r" b="b"/>
              <a:pathLst>
                <a:path w="560096" h="1055474" extrusionOk="0">
                  <a:moveTo>
                    <a:pt x="5320" y="1055474"/>
                  </a:moveTo>
                  <a:lnTo>
                    <a:pt x="5320" y="1051383"/>
                  </a:lnTo>
                  <a:lnTo>
                    <a:pt x="0" y="234751"/>
                  </a:lnTo>
                  <a:lnTo>
                    <a:pt x="560097" y="0"/>
                  </a:lnTo>
                  <a:lnTo>
                    <a:pt x="560001" y="4377"/>
                  </a:lnTo>
                  <a:lnTo>
                    <a:pt x="544612" y="846606"/>
                  </a:lnTo>
                  <a:lnTo>
                    <a:pt x="542807" y="847272"/>
                  </a:lnTo>
                  <a:lnTo>
                    <a:pt x="5320" y="1055474"/>
                  </a:lnTo>
                  <a:close/>
                  <a:moveTo>
                    <a:pt x="5700" y="238462"/>
                  </a:moveTo>
                  <a:lnTo>
                    <a:pt x="10925" y="1047100"/>
                  </a:lnTo>
                  <a:lnTo>
                    <a:pt x="538912" y="842514"/>
                  </a:lnTo>
                  <a:lnTo>
                    <a:pt x="554207" y="8469"/>
                  </a:lnTo>
                  <a:lnTo>
                    <a:pt x="5700" y="238462"/>
                  </a:lnTo>
                  <a:close/>
                </a:path>
              </a:pathLst>
            </a:custGeom>
            <a:solidFill>
              <a:srgbClr val="758AC6"/>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183" name="Google Shape;2183;p48"/>
            <p:cNvGrpSpPr/>
            <p:nvPr/>
          </p:nvGrpSpPr>
          <p:grpSpPr>
            <a:xfrm>
              <a:off x="6416583" y="3949465"/>
              <a:ext cx="142594" cy="228583"/>
              <a:chOff x="6416583" y="3949465"/>
              <a:chExt cx="142594" cy="228583"/>
            </a:xfrm>
          </p:grpSpPr>
          <p:sp>
            <p:nvSpPr>
              <p:cNvPr id="2184" name="Google Shape;2184;p48"/>
              <p:cNvSpPr/>
              <p:nvPr/>
            </p:nvSpPr>
            <p:spPr>
              <a:xfrm>
                <a:off x="6416583" y="3949465"/>
                <a:ext cx="142594" cy="228583"/>
              </a:xfrm>
              <a:custGeom>
                <a:avLst/>
                <a:gdLst/>
                <a:ahLst/>
                <a:cxnLst/>
                <a:rect l="l" t="t" r="r" b="b"/>
                <a:pathLst>
                  <a:path w="142594" h="228583" extrusionOk="0">
                    <a:moveTo>
                      <a:pt x="129386" y="179497"/>
                    </a:moveTo>
                    <a:cubicBezTo>
                      <a:pt x="129101" y="177974"/>
                      <a:pt x="128721" y="177213"/>
                      <a:pt x="128436" y="177498"/>
                    </a:cubicBezTo>
                    <a:cubicBezTo>
                      <a:pt x="136510" y="170933"/>
                      <a:pt x="141735" y="160941"/>
                      <a:pt x="142495" y="150569"/>
                    </a:cubicBezTo>
                    <a:cubicBezTo>
                      <a:pt x="143255" y="140197"/>
                      <a:pt x="139645" y="129540"/>
                      <a:pt x="132615" y="121927"/>
                    </a:cubicBezTo>
                    <a:cubicBezTo>
                      <a:pt x="135655" y="112126"/>
                      <a:pt x="139645" y="103467"/>
                      <a:pt x="137365" y="93000"/>
                    </a:cubicBezTo>
                    <a:cubicBezTo>
                      <a:pt x="135370" y="83865"/>
                      <a:pt x="129860" y="75491"/>
                      <a:pt x="122261" y="70067"/>
                    </a:cubicBezTo>
                    <a:cubicBezTo>
                      <a:pt x="122831" y="64262"/>
                      <a:pt x="123401" y="58363"/>
                      <a:pt x="122356" y="52558"/>
                    </a:cubicBezTo>
                    <a:cubicBezTo>
                      <a:pt x="120171" y="40854"/>
                      <a:pt x="111526" y="32671"/>
                      <a:pt x="102977" y="25439"/>
                    </a:cubicBezTo>
                    <a:cubicBezTo>
                      <a:pt x="87112" y="12021"/>
                      <a:pt x="71723" y="888"/>
                      <a:pt x="50064" y="32"/>
                    </a:cubicBezTo>
                    <a:cubicBezTo>
                      <a:pt x="44934" y="-159"/>
                      <a:pt x="39234" y="412"/>
                      <a:pt x="35909" y="4314"/>
                    </a:cubicBezTo>
                    <a:cubicBezTo>
                      <a:pt x="32110" y="8786"/>
                      <a:pt x="33250" y="15637"/>
                      <a:pt x="35435" y="21061"/>
                    </a:cubicBezTo>
                    <a:cubicBezTo>
                      <a:pt x="43129" y="39712"/>
                      <a:pt x="60798" y="52082"/>
                      <a:pt x="77613" y="63311"/>
                    </a:cubicBezTo>
                    <a:cubicBezTo>
                      <a:pt x="55574" y="61313"/>
                      <a:pt x="32965" y="66070"/>
                      <a:pt x="13585" y="76728"/>
                    </a:cubicBezTo>
                    <a:cubicBezTo>
                      <a:pt x="6936" y="80439"/>
                      <a:pt x="-94" y="86053"/>
                      <a:pt x="1" y="93666"/>
                    </a:cubicBezTo>
                    <a:cubicBezTo>
                      <a:pt x="96" y="101849"/>
                      <a:pt x="8171" y="107368"/>
                      <a:pt x="15675" y="110603"/>
                    </a:cubicBezTo>
                    <a:cubicBezTo>
                      <a:pt x="31920" y="117645"/>
                      <a:pt x="49874" y="120785"/>
                      <a:pt x="67543" y="119643"/>
                    </a:cubicBezTo>
                    <a:cubicBezTo>
                      <a:pt x="53009" y="120595"/>
                      <a:pt x="38094" y="124496"/>
                      <a:pt x="24415" y="129540"/>
                    </a:cubicBezTo>
                    <a:cubicBezTo>
                      <a:pt x="16245" y="132585"/>
                      <a:pt x="7031" y="137247"/>
                      <a:pt x="5606" y="145907"/>
                    </a:cubicBezTo>
                    <a:cubicBezTo>
                      <a:pt x="4751" y="151045"/>
                      <a:pt x="7126" y="156279"/>
                      <a:pt x="10736" y="159990"/>
                    </a:cubicBezTo>
                    <a:cubicBezTo>
                      <a:pt x="14345" y="163701"/>
                      <a:pt x="19190" y="166080"/>
                      <a:pt x="24035" y="167888"/>
                    </a:cubicBezTo>
                    <a:cubicBezTo>
                      <a:pt x="37049" y="172931"/>
                      <a:pt x="51204" y="174929"/>
                      <a:pt x="65073" y="173787"/>
                    </a:cubicBezTo>
                    <a:cubicBezTo>
                      <a:pt x="56904" y="176737"/>
                      <a:pt x="49114" y="180829"/>
                      <a:pt x="42084" y="185872"/>
                    </a:cubicBezTo>
                    <a:cubicBezTo>
                      <a:pt x="36194" y="190154"/>
                      <a:pt x="30590" y="195673"/>
                      <a:pt x="29450" y="202810"/>
                    </a:cubicBezTo>
                    <a:cubicBezTo>
                      <a:pt x="25460" y="229359"/>
                      <a:pt x="66023" y="227456"/>
                      <a:pt x="82077" y="228312"/>
                    </a:cubicBezTo>
                    <a:cubicBezTo>
                      <a:pt x="97562" y="229073"/>
                      <a:pt x="116656" y="229168"/>
                      <a:pt x="126916" y="215371"/>
                    </a:cubicBezTo>
                    <a:cubicBezTo>
                      <a:pt x="131095" y="209756"/>
                      <a:pt x="131286" y="205284"/>
                      <a:pt x="131570" y="198718"/>
                    </a:cubicBezTo>
                    <a:cubicBezTo>
                      <a:pt x="131286" y="197481"/>
                      <a:pt x="130431" y="184635"/>
                      <a:pt x="129386"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5" name="Google Shape;2185;p48"/>
              <p:cNvSpPr/>
              <p:nvPr/>
            </p:nvSpPr>
            <p:spPr>
              <a:xfrm>
                <a:off x="6479851" y="4009636"/>
                <a:ext cx="64597" cy="14844"/>
              </a:xfrm>
              <a:custGeom>
                <a:avLst/>
                <a:gdLst/>
                <a:ahLst/>
                <a:cxnLst/>
                <a:rect l="l" t="t" r="r" b="b"/>
                <a:pathLst>
                  <a:path w="64597" h="14844" extrusionOk="0">
                    <a:moveTo>
                      <a:pt x="9690" y="0"/>
                    </a:moveTo>
                    <a:cubicBezTo>
                      <a:pt x="11210" y="1047"/>
                      <a:pt x="12729" y="1998"/>
                      <a:pt x="14154" y="3045"/>
                    </a:cubicBezTo>
                    <a:cubicBezTo>
                      <a:pt x="9405" y="2569"/>
                      <a:pt x="4655" y="2569"/>
                      <a:pt x="0" y="2759"/>
                    </a:cubicBezTo>
                    <a:cubicBezTo>
                      <a:pt x="21944" y="4948"/>
                      <a:pt x="43413" y="8945"/>
                      <a:pt x="64597" y="14844"/>
                    </a:cubicBezTo>
                    <a:cubicBezTo>
                      <a:pt x="62887" y="13036"/>
                      <a:pt x="60987" y="11323"/>
                      <a:pt x="58993" y="9801"/>
                    </a:cubicBezTo>
                    <a:cubicBezTo>
                      <a:pt x="58993" y="9706"/>
                      <a:pt x="58993" y="9516"/>
                      <a:pt x="58993" y="9420"/>
                    </a:cubicBezTo>
                    <a:cubicBezTo>
                      <a:pt x="42748" y="5233"/>
                      <a:pt x="26314" y="2093"/>
                      <a:pt x="9690"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6" name="Google Shape;2186;p48"/>
              <p:cNvSpPr/>
              <p:nvPr/>
            </p:nvSpPr>
            <p:spPr>
              <a:xfrm>
                <a:off x="6451448" y="4067216"/>
                <a:ext cx="98795" cy="8710"/>
              </a:xfrm>
              <a:custGeom>
                <a:avLst/>
                <a:gdLst/>
                <a:ahLst/>
                <a:cxnLst/>
                <a:rect l="l" t="t" r="r" b="b"/>
                <a:pathLst>
                  <a:path w="98795" h="8710" extrusionOk="0">
                    <a:moveTo>
                      <a:pt x="98796" y="5604"/>
                    </a:moveTo>
                    <a:cubicBezTo>
                      <a:pt x="98416" y="5128"/>
                      <a:pt x="98131" y="4557"/>
                      <a:pt x="97751" y="4176"/>
                    </a:cubicBezTo>
                    <a:cubicBezTo>
                      <a:pt x="98036" y="3415"/>
                      <a:pt x="98226" y="2654"/>
                      <a:pt x="98511" y="1798"/>
                    </a:cubicBezTo>
                    <a:cubicBezTo>
                      <a:pt x="73622" y="-676"/>
                      <a:pt x="48733" y="-581"/>
                      <a:pt x="23749" y="1988"/>
                    </a:cubicBezTo>
                    <a:cubicBezTo>
                      <a:pt x="26694" y="1988"/>
                      <a:pt x="29544" y="2178"/>
                      <a:pt x="32489" y="1988"/>
                    </a:cubicBezTo>
                    <a:cubicBezTo>
                      <a:pt x="21659" y="2654"/>
                      <a:pt x="10640" y="5033"/>
                      <a:pt x="0" y="8268"/>
                    </a:cubicBezTo>
                    <a:cubicBezTo>
                      <a:pt x="380" y="8554"/>
                      <a:pt x="950" y="8839"/>
                      <a:pt x="1520" y="8649"/>
                    </a:cubicBezTo>
                    <a:cubicBezTo>
                      <a:pt x="34104" y="3225"/>
                      <a:pt x="66402" y="2178"/>
                      <a:pt x="98796"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7" name="Google Shape;2187;p48"/>
              <p:cNvSpPr/>
              <p:nvPr/>
            </p:nvSpPr>
            <p:spPr>
              <a:xfrm>
                <a:off x="6467312" y="4120496"/>
                <a:ext cx="83311" cy="9322"/>
              </a:xfrm>
              <a:custGeom>
                <a:avLst/>
                <a:gdLst/>
                <a:ahLst/>
                <a:cxnLst/>
                <a:rect l="l" t="t" r="r" b="b"/>
                <a:pathLst>
                  <a:path w="83311" h="9322" extrusionOk="0">
                    <a:moveTo>
                      <a:pt x="12634" y="3423"/>
                    </a:moveTo>
                    <a:cubicBezTo>
                      <a:pt x="8265" y="5041"/>
                      <a:pt x="4085" y="7039"/>
                      <a:pt x="0" y="9323"/>
                    </a:cubicBezTo>
                    <a:cubicBezTo>
                      <a:pt x="26504" y="4470"/>
                      <a:pt x="53103" y="2757"/>
                      <a:pt x="79892" y="4184"/>
                    </a:cubicBezTo>
                    <a:cubicBezTo>
                      <a:pt x="81032" y="3042"/>
                      <a:pt x="82266" y="1996"/>
                      <a:pt x="83311" y="663"/>
                    </a:cubicBezTo>
                    <a:cubicBezTo>
                      <a:pt x="59562" y="-764"/>
                      <a:pt x="36003" y="92"/>
                      <a:pt x="12634"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88" name="Google Shape;2188;p48"/>
            <p:cNvGrpSpPr/>
            <p:nvPr/>
          </p:nvGrpSpPr>
          <p:grpSpPr>
            <a:xfrm>
              <a:off x="5049207" y="3949465"/>
              <a:ext cx="142594" cy="228583"/>
              <a:chOff x="5049207" y="3949465"/>
              <a:chExt cx="142594" cy="228583"/>
            </a:xfrm>
          </p:grpSpPr>
          <p:sp>
            <p:nvSpPr>
              <p:cNvPr id="2189" name="Google Shape;2189;p48"/>
              <p:cNvSpPr/>
              <p:nvPr/>
            </p:nvSpPr>
            <p:spPr>
              <a:xfrm>
                <a:off x="5049207" y="3949465"/>
                <a:ext cx="142594" cy="228583"/>
              </a:xfrm>
              <a:custGeom>
                <a:avLst/>
                <a:gdLst/>
                <a:ahLst/>
                <a:cxnLst/>
                <a:rect l="l" t="t" r="r" b="b"/>
                <a:pathLst>
                  <a:path w="142594" h="228583" extrusionOk="0">
                    <a:moveTo>
                      <a:pt x="13209" y="179497"/>
                    </a:moveTo>
                    <a:cubicBezTo>
                      <a:pt x="13494" y="177974"/>
                      <a:pt x="13874" y="177213"/>
                      <a:pt x="14159" y="177498"/>
                    </a:cubicBezTo>
                    <a:cubicBezTo>
                      <a:pt x="6085" y="170933"/>
                      <a:pt x="860" y="160941"/>
                      <a:pt x="100" y="150569"/>
                    </a:cubicBezTo>
                    <a:cubicBezTo>
                      <a:pt x="-660" y="140197"/>
                      <a:pt x="2950" y="129540"/>
                      <a:pt x="9979" y="121927"/>
                    </a:cubicBezTo>
                    <a:cubicBezTo>
                      <a:pt x="6939" y="112126"/>
                      <a:pt x="2950" y="103467"/>
                      <a:pt x="5230" y="93000"/>
                    </a:cubicBezTo>
                    <a:cubicBezTo>
                      <a:pt x="7224" y="83865"/>
                      <a:pt x="12734" y="75491"/>
                      <a:pt x="20334" y="70067"/>
                    </a:cubicBezTo>
                    <a:cubicBezTo>
                      <a:pt x="19764" y="64262"/>
                      <a:pt x="19194" y="58363"/>
                      <a:pt x="20239" y="52558"/>
                    </a:cubicBezTo>
                    <a:cubicBezTo>
                      <a:pt x="22424" y="40854"/>
                      <a:pt x="31068" y="32671"/>
                      <a:pt x="39618" y="25439"/>
                    </a:cubicBezTo>
                    <a:cubicBezTo>
                      <a:pt x="55482" y="12021"/>
                      <a:pt x="70872" y="888"/>
                      <a:pt x="92531" y="32"/>
                    </a:cubicBezTo>
                    <a:cubicBezTo>
                      <a:pt x="97661" y="-159"/>
                      <a:pt x="103360" y="412"/>
                      <a:pt x="106685" y="4314"/>
                    </a:cubicBezTo>
                    <a:cubicBezTo>
                      <a:pt x="110485" y="8786"/>
                      <a:pt x="109345" y="15637"/>
                      <a:pt x="107160" y="21061"/>
                    </a:cubicBezTo>
                    <a:cubicBezTo>
                      <a:pt x="99466" y="39712"/>
                      <a:pt x="81796" y="52082"/>
                      <a:pt x="64982" y="63311"/>
                    </a:cubicBezTo>
                    <a:cubicBezTo>
                      <a:pt x="87021" y="61313"/>
                      <a:pt x="109630" y="66070"/>
                      <a:pt x="129009" y="76728"/>
                    </a:cubicBezTo>
                    <a:cubicBezTo>
                      <a:pt x="135659" y="80439"/>
                      <a:pt x="142689" y="86053"/>
                      <a:pt x="142594" y="93666"/>
                    </a:cubicBezTo>
                    <a:cubicBezTo>
                      <a:pt x="142499" y="101849"/>
                      <a:pt x="134424" y="107368"/>
                      <a:pt x="126919" y="110603"/>
                    </a:cubicBezTo>
                    <a:cubicBezTo>
                      <a:pt x="110675" y="117645"/>
                      <a:pt x="92721" y="120785"/>
                      <a:pt x="75052" y="119643"/>
                    </a:cubicBezTo>
                    <a:cubicBezTo>
                      <a:pt x="89586" y="120595"/>
                      <a:pt x="104500" y="124496"/>
                      <a:pt x="118180" y="129540"/>
                    </a:cubicBezTo>
                    <a:cubicBezTo>
                      <a:pt x="126349" y="132585"/>
                      <a:pt x="135564" y="137247"/>
                      <a:pt x="136989" y="145907"/>
                    </a:cubicBezTo>
                    <a:cubicBezTo>
                      <a:pt x="137844" y="151045"/>
                      <a:pt x="135469" y="156279"/>
                      <a:pt x="131859" y="159990"/>
                    </a:cubicBezTo>
                    <a:cubicBezTo>
                      <a:pt x="128249" y="163701"/>
                      <a:pt x="123405" y="166080"/>
                      <a:pt x="118560" y="167888"/>
                    </a:cubicBezTo>
                    <a:cubicBezTo>
                      <a:pt x="105545" y="172931"/>
                      <a:pt x="91391" y="174929"/>
                      <a:pt x="77522" y="173787"/>
                    </a:cubicBezTo>
                    <a:cubicBezTo>
                      <a:pt x="85691" y="176737"/>
                      <a:pt x="93481" y="180829"/>
                      <a:pt x="100511" y="185872"/>
                    </a:cubicBezTo>
                    <a:cubicBezTo>
                      <a:pt x="106400" y="190154"/>
                      <a:pt x="112005" y="195673"/>
                      <a:pt x="113145" y="202810"/>
                    </a:cubicBezTo>
                    <a:cubicBezTo>
                      <a:pt x="117135" y="229359"/>
                      <a:pt x="76572" y="227456"/>
                      <a:pt x="60517" y="228312"/>
                    </a:cubicBezTo>
                    <a:cubicBezTo>
                      <a:pt x="45033" y="229073"/>
                      <a:pt x="25939" y="229168"/>
                      <a:pt x="15679" y="215371"/>
                    </a:cubicBezTo>
                    <a:cubicBezTo>
                      <a:pt x="11499" y="209756"/>
                      <a:pt x="11309" y="205284"/>
                      <a:pt x="11024" y="198718"/>
                    </a:cubicBezTo>
                    <a:cubicBezTo>
                      <a:pt x="11309" y="197481"/>
                      <a:pt x="12164" y="184635"/>
                      <a:pt x="13209" y="179497"/>
                    </a:cubicBezTo>
                    <a:close/>
                  </a:path>
                </a:pathLst>
              </a:custGeom>
              <a:solidFill>
                <a:srgbClr val="EE766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0" name="Google Shape;2190;p48"/>
              <p:cNvSpPr/>
              <p:nvPr/>
            </p:nvSpPr>
            <p:spPr>
              <a:xfrm>
                <a:off x="5063936" y="4009636"/>
                <a:ext cx="64597" cy="14844"/>
              </a:xfrm>
              <a:custGeom>
                <a:avLst/>
                <a:gdLst/>
                <a:ahLst/>
                <a:cxnLst/>
                <a:rect l="l" t="t" r="r" b="b"/>
                <a:pathLst>
                  <a:path w="64597" h="14844" extrusionOk="0">
                    <a:moveTo>
                      <a:pt x="54908" y="0"/>
                    </a:moveTo>
                    <a:cubicBezTo>
                      <a:pt x="53388" y="1047"/>
                      <a:pt x="51868" y="1998"/>
                      <a:pt x="50443" y="3045"/>
                    </a:cubicBezTo>
                    <a:cubicBezTo>
                      <a:pt x="55193" y="2569"/>
                      <a:pt x="59942" y="2569"/>
                      <a:pt x="64597" y="2759"/>
                    </a:cubicBezTo>
                    <a:cubicBezTo>
                      <a:pt x="42653" y="4948"/>
                      <a:pt x="21184" y="8945"/>
                      <a:pt x="0" y="14844"/>
                    </a:cubicBezTo>
                    <a:cubicBezTo>
                      <a:pt x="1710" y="13036"/>
                      <a:pt x="3610" y="11323"/>
                      <a:pt x="5605" y="9801"/>
                    </a:cubicBezTo>
                    <a:cubicBezTo>
                      <a:pt x="5605" y="9706"/>
                      <a:pt x="5605" y="9516"/>
                      <a:pt x="5605" y="9420"/>
                    </a:cubicBezTo>
                    <a:cubicBezTo>
                      <a:pt x="21849" y="5233"/>
                      <a:pt x="38283" y="2093"/>
                      <a:pt x="54908" y="0"/>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1" name="Google Shape;2191;p48"/>
              <p:cNvSpPr/>
              <p:nvPr/>
            </p:nvSpPr>
            <p:spPr>
              <a:xfrm>
                <a:off x="5058141" y="4067216"/>
                <a:ext cx="98795" cy="8710"/>
              </a:xfrm>
              <a:custGeom>
                <a:avLst/>
                <a:gdLst/>
                <a:ahLst/>
                <a:cxnLst/>
                <a:rect l="l" t="t" r="r" b="b"/>
                <a:pathLst>
                  <a:path w="98795" h="8710" extrusionOk="0">
                    <a:moveTo>
                      <a:pt x="0" y="5604"/>
                    </a:moveTo>
                    <a:cubicBezTo>
                      <a:pt x="380" y="5128"/>
                      <a:pt x="665" y="4557"/>
                      <a:pt x="1045" y="4176"/>
                    </a:cubicBezTo>
                    <a:cubicBezTo>
                      <a:pt x="760" y="3415"/>
                      <a:pt x="570" y="2654"/>
                      <a:pt x="285" y="1798"/>
                    </a:cubicBezTo>
                    <a:cubicBezTo>
                      <a:pt x="25174" y="-676"/>
                      <a:pt x="50063" y="-581"/>
                      <a:pt x="75047" y="1988"/>
                    </a:cubicBezTo>
                    <a:cubicBezTo>
                      <a:pt x="72102" y="1988"/>
                      <a:pt x="69252" y="2178"/>
                      <a:pt x="66307" y="1988"/>
                    </a:cubicBezTo>
                    <a:cubicBezTo>
                      <a:pt x="77137" y="2654"/>
                      <a:pt x="88156" y="5033"/>
                      <a:pt x="98796" y="8268"/>
                    </a:cubicBezTo>
                    <a:cubicBezTo>
                      <a:pt x="98416" y="8554"/>
                      <a:pt x="97846" y="8839"/>
                      <a:pt x="97276" y="8649"/>
                    </a:cubicBezTo>
                    <a:cubicBezTo>
                      <a:pt x="64692" y="3225"/>
                      <a:pt x="32394" y="2178"/>
                      <a:pt x="0" y="5604"/>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2" name="Google Shape;2192;p48"/>
              <p:cNvSpPr/>
              <p:nvPr/>
            </p:nvSpPr>
            <p:spPr>
              <a:xfrm>
                <a:off x="5057856" y="4120496"/>
                <a:ext cx="83311" cy="9322"/>
              </a:xfrm>
              <a:custGeom>
                <a:avLst/>
                <a:gdLst/>
                <a:ahLst/>
                <a:cxnLst/>
                <a:rect l="l" t="t" r="r" b="b"/>
                <a:pathLst>
                  <a:path w="83311" h="9322" extrusionOk="0">
                    <a:moveTo>
                      <a:pt x="70677" y="3423"/>
                    </a:moveTo>
                    <a:cubicBezTo>
                      <a:pt x="75047" y="5041"/>
                      <a:pt x="79227" y="7039"/>
                      <a:pt x="83312" y="9323"/>
                    </a:cubicBezTo>
                    <a:cubicBezTo>
                      <a:pt x="56808" y="4470"/>
                      <a:pt x="30209" y="2757"/>
                      <a:pt x="3420" y="4184"/>
                    </a:cubicBezTo>
                    <a:cubicBezTo>
                      <a:pt x="2280" y="3042"/>
                      <a:pt x="1045" y="1996"/>
                      <a:pt x="0" y="663"/>
                    </a:cubicBezTo>
                    <a:cubicBezTo>
                      <a:pt x="23654" y="-764"/>
                      <a:pt x="47213" y="92"/>
                      <a:pt x="70677" y="3423"/>
                    </a:cubicBezTo>
                    <a:close/>
                  </a:path>
                </a:pathLst>
              </a:custGeom>
              <a:solidFill>
                <a:srgbClr val="C6564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193" name="Google Shape;2193;p48"/>
            <p:cNvSpPr/>
            <p:nvPr/>
          </p:nvSpPr>
          <p:spPr>
            <a:xfrm rot="2712147">
              <a:off x="5912484" y="2673507"/>
              <a:ext cx="173081" cy="106402"/>
            </a:xfrm>
            <a:custGeom>
              <a:avLst/>
              <a:gdLst/>
              <a:ahLst/>
              <a:cxnLst/>
              <a:rect l="l" t="t" r="r" b="b"/>
              <a:pathLst>
                <a:path w="172984" h="106342" extrusionOk="0">
                  <a:moveTo>
                    <a:pt x="102601" y="752"/>
                  </a:moveTo>
                  <a:cubicBezTo>
                    <a:pt x="67833" y="8555"/>
                    <a:pt x="21285" y="29394"/>
                    <a:pt x="3805" y="63365"/>
                  </a:cubicBezTo>
                  <a:cubicBezTo>
                    <a:pt x="-9969" y="90104"/>
                    <a:pt x="16440" y="105044"/>
                    <a:pt x="38479" y="106281"/>
                  </a:cubicBezTo>
                  <a:cubicBezTo>
                    <a:pt x="71633" y="108184"/>
                    <a:pt x="223341" y="65649"/>
                    <a:pt x="155894" y="12266"/>
                  </a:cubicBezTo>
                  <a:cubicBezTo>
                    <a:pt x="123975" y="-13045"/>
                    <a:pt x="65743" y="5320"/>
                    <a:pt x="37339" y="26825"/>
                  </a:cubicBezTo>
                </a:path>
              </a:pathLst>
            </a:custGeom>
            <a:solidFill>
              <a:srgbClr val="99403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194" name="Google Shape;2194;p48"/>
          <p:cNvGrpSpPr/>
          <p:nvPr/>
        </p:nvGrpSpPr>
        <p:grpSpPr>
          <a:xfrm rot="-3374755">
            <a:off x="7942901" y="5603249"/>
            <a:ext cx="276763" cy="288449"/>
            <a:chOff x="10966468" y="5670597"/>
            <a:chExt cx="321621" cy="335202"/>
          </a:xfrm>
        </p:grpSpPr>
        <p:sp>
          <p:nvSpPr>
            <p:cNvPr id="2195" name="Google Shape;2195;p48"/>
            <p:cNvSpPr/>
            <p:nvPr/>
          </p:nvSpPr>
          <p:spPr>
            <a:xfrm>
              <a:off x="10966468" y="5670597"/>
              <a:ext cx="321621" cy="335202"/>
            </a:xfrm>
            <a:custGeom>
              <a:avLst/>
              <a:gdLst/>
              <a:ahLst/>
              <a:cxnLst/>
              <a:rect l="l" t="t" r="r" b="b"/>
              <a:pathLst>
                <a:path w="321621" h="335202" extrusionOk="0">
                  <a:moveTo>
                    <a:pt x="251957" y="157631"/>
                  </a:moveTo>
                  <a:cubicBezTo>
                    <a:pt x="287748" y="145218"/>
                    <a:pt x="320235" y="129056"/>
                    <a:pt x="311935" y="112268"/>
                  </a:cubicBezTo>
                  <a:cubicBezTo>
                    <a:pt x="304973" y="98070"/>
                    <a:pt x="273824" y="107625"/>
                    <a:pt x="262846" y="110304"/>
                  </a:cubicBezTo>
                  <a:cubicBezTo>
                    <a:pt x="252849" y="112715"/>
                    <a:pt x="243121" y="116197"/>
                    <a:pt x="233570" y="120126"/>
                  </a:cubicBezTo>
                  <a:cubicBezTo>
                    <a:pt x="242942" y="108339"/>
                    <a:pt x="251510" y="96284"/>
                    <a:pt x="258026" y="83515"/>
                  </a:cubicBezTo>
                  <a:cubicBezTo>
                    <a:pt x="264988" y="70031"/>
                    <a:pt x="275163" y="33330"/>
                    <a:pt x="254278" y="24579"/>
                  </a:cubicBezTo>
                  <a:cubicBezTo>
                    <a:pt x="236605" y="17167"/>
                    <a:pt x="213935" y="45653"/>
                    <a:pt x="205634" y="56636"/>
                  </a:cubicBezTo>
                  <a:cubicBezTo>
                    <a:pt x="199832" y="64405"/>
                    <a:pt x="195013" y="72620"/>
                    <a:pt x="190907" y="81193"/>
                  </a:cubicBezTo>
                  <a:cubicBezTo>
                    <a:pt x="190996" y="77621"/>
                    <a:pt x="191086" y="74139"/>
                    <a:pt x="191175" y="70566"/>
                  </a:cubicBezTo>
                  <a:cubicBezTo>
                    <a:pt x="191443" y="58869"/>
                    <a:pt x="194032" y="29668"/>
                    <a:pt x="176092" y="26990"/>
                  </a:cubicBezTo>
                  <a:cubicBezTo>
                    <a:pt x="159491" y="24489"/>
                    <a:pt x="154939" y="52171"/>
                    <a:pt x="154045" y="63155"/>
                  </a:cubicBezTo>
                  <a:cubicBezTo>
                    <a:pt x="153689" y="67798"/>
                    <a:pt x="153600" y="72442"/>
                    <a:pt x="153600" y="77085"/>
                  </a:cubicBezTo>
                  <a:cubicBezTo>
                    <a:pt x="145299" y="56993"/>
                    <a:pt x="135749" y="37795"/>
                    <a:pt x="124324" y="20917"/>
                  </a:cubicBezTo>
                  <a:cubicBezTo>
                    <a:pt x="113346" y="4665"/>
                    <a:pt x="85589" y="-12658"/>
                    <a:pt x="73093" y="13238"/>
                  </a:cubicBezTo>
                  <a:cubicBezTo>
                    <a:pt x="60152" y="40116"/>
                    <a:pt x="97995" y="84497"/>
                    <a:pt x="112186" y="102981"/>
                  </a:cubicBezTo>
                  <a:cubicBezTo>
                    <a:pt x="116827" y="108964"/>
                    <a:pt x="125931" y="121555"/>
                    <a:pt x="136731" y="133878"/>
                  </a:cubicBezTo>
                  <a:cubicBezTo>
                    <a:pt x="111739" y="124323"/>
                    <a:pt x="86302" y="114947"/>
                    <a:pt x="60419" y="111554"/>
                  </a:cubicBezTo>
                  <a:cubicBezTo>
                    <a:pt x="44264" y="109500"/>
                    <a:pt x="15436" y="104499"/>
                    <a:pt x="1958" y="116555"/>
                  </a:cubicBezTo>
                  <a:cubicBezTo>
                    <a:pt x="-1523" y="119590"/>
                    <a:pt x="83" y="124502"/>
                    <a:pt x="3297" y="126913"/>
                  </a:cubicBezTo>
                  <a:cubicBezTo>
                    <a:pt x="22486" y="141111"/>
                    <a:pt x="43639" y="148344"/>
                    <a:pt x="67202" y="151916"/>
                  </a:cubicBezTo>
                  <a:cubicBezTo>
                    <a:pt x="79698" y="153791"/>
                    <a:pt x="94246" y="156202"/>
                    <a:pt x="108884" y="157899"/>
                  </a:cubicBezTo>
                  <a:cubicBezTo>
                    <a:pt x="88712" y="164328"/>
                    <a:pt x="68898" y="172722"/>
                    <a:pt x="50869" y="180134"/>
                  </a:cubicBezTo>
                  <a:cubicBezTo>
                    <a:pt x="34179" y="187009"/>
                    <a:pt x="8116" y="195225"/>
                    <a:pt x="6242" y="216388"/>
                  </a:cubicBezTo>
                  <a:cubicBezTo>
                    <a:pt x="6064" y="218442"/>
                    <a:pt x="7581" y="221210"/>
                    <a:pt x="9455" y="222104"/>
                  </a:cubicBezTo>
                  <a:cubicBezTo>
                    <a:pt x="30162" y="231747"/>
                    <a:pt x="59794" y="227193"/>
                    <a:pt x="84518" y="220317"/>
                  </a:cubicBezTo>
                  <a:cubicBezTo>
                    <a:pt x="83268" y="221300"/>
                    <a:pt x="82018" y="222192"/>
                    <a:pt x="80769" y="223175"/>
                  </a:cubicBezTo>
                  <a:cubicBezTo>
                    <a:pt x="71665" y="230854"/>
                    <a:pt x="36410" y="256483"/>
                    <a:pt x="41318" y="272110"/>
                  </a:cubicBezTo>
                  <a:cubicBezTo>
                    <a:pt x="46585" y="288719"/>
                    <a:pt x="75414" y="276396"/>
                    <a:pt x="84518" y="271038"/>
                  </a:cubicBezTo>
                  <a:cubicBezTo>
                    <a:pt x="97727" y="263180"/>
                    <a:pt x="107634" y="250946"/>
                    <a:pt x="118344" y="240141"/>
                  </a:cubicBezTo>
                  <a:cubicBezTo>
                    <a:pt x="123343" y="235051"/>
                    <a:pt x="128608" y="230229"/>
                    <a:pt x="133963" y="225497"/>
                  </a:cubicBezTo>
                  <a:cubicBezTo>
                    <a:pt x="130126" y="237819"/>
                    <a:pt x="127092" y="250410"/>
                    <a:pt x="125485" y="263448"/>
                  </a:cubicBezTo>
                  <a:cubicBezTo>
                    <a:pt x="123789" y="276574"/>
                    <a:pt x="114596" y="330867"/>
                    <a:pt x="136373" y="334974"/>
                  </a:cubicBezTo>
                  <a:cubicBezTo>
                    <a:pt x="155028" y="338457"/>
                    <a:pt x="166273" y="301131"/>
                    <a:pt x="171182" y="288719"/>
                  </a:cubicBezTo>
                  <a:cubicBezTo>
                    <a:pt x="178234" y="270859"/>
                    <a:pt x="184035" y="252464"/>
                    <a:pt x="187962" y="233712"/>
                  </a:cubicBezTo>
                  <a:cubicBezTo>
                    <a:pt x="203939" y="270145"/>
                    <a:pt x="228126" y="307293"/>
                    <a:pt x="256865" y="292470"/>
                  </a:cubicBezTo>
                  <a:cubicBezTo>
                    <a:pt x="277839" y="281664"/>
                    <a:pt x="258562" y="261216"/>
                    <a:pt x="249726" y="249160"/>
                  </a:cubicBezTo>
                  <a:cubicBezTo>
                    <a:pt x="237051" y="232015"/>
                    <a:pt x="223753" y="215317"/>
                    <a:pt x="209918" y="199154"/>
                  </a:cubicBezTo>
                  <a:cubicBezTo>
                    <a:pt x="221432" y="205048"/>
                    <a:pt x="233570" y="209870"/>
                    <a:pt x="246513" y="213084"/>
                  </a:cubicBezTo>
                  <a:cubicBezTo>
                    <a:pt x="262935" y="217192"/>
                    <a:pt x="303634" y="227104"/>
                    <a:pt x="316487" y="211924"/>
                  </a:cubicBezTo>
                  <a:cubicBezTo>
                    <a:pt x="337104" y="187278"/>
                    <a:pt x="291585" y="169150"/>
                    <a:pt x="251957" y="15763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196" name="Google Shape;2196;p48"/>
            <p:cNvGrpSpPr/>
            <p:nvPr/>
          </p:nvGrpSpPr>
          <p:grpSpPr>
            <a:xfrm>
              <a:off x="11087736" y="5795992"/>
              <a:ext cx="102059" cy="89475"/>
              <a:chOff x="11087736" y="5795992"/>
              <a:chExt cx="102059" cy="89475"/>
            </a:xfrm>
          </p:grpSpPr>
          <p:sp>
            <p:nvSpPr>
              <p:cNvPr id="2197" name="Google Shape;2197;p48"/>
              <p:cNvSpPr/>
              <p:nvPr/>
            </p:nvSpPr>
            <p:spPr>
              <a:xfrm>
                <a:off x="11115672" y="5823942"/>
                <a:ext cx="12717" cy="13126"/>
              </a:xfrm>
              <a:custGeom>
                <a:avLst/>
                <a:gdLst/>
                <a:ahLst/>
                <a:cxnLst/>
                <a:rect l="l" t="t" r="r" b="b"/>
                <a:pathLst>
                  <a:path w="12717" h="13126" extrusionOk="0">
                    <a:moveTo>
                      <a:pt x="6359" y="0"/>
                    </a:moveTo>
                    <a:cubicBezTo>
                      <a:pt x="-2120" y="0"/>
                      <a:pt x="-2120" y="13126"/>
                      <a:pt x="6359" y="13126"/>
                    </a:cubicBezTo>
                    <a:cubicBezTo>
                      <a:pt x="14838" y="1312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8" name="Google Shape;2198;p48"/>
              <p:cNvSpPr/>
              <p:nvPr/>
            </p:nvSpPr>
            <p:spPr>
              <a:xfrm>
                <a:off x="11123080" y="5803404"/>
                <a:ext cx="12718" cy="13126"/>
              </a:xfrm>
              <a:custGeom>
                <a:avLst/>
                <a:gdLst/>
                <a:ahLst/>
                <a:cxnLst/>
                <a:rect l="l" t="t" r="r" b="b"/>
                <a:pathLst>
                  <a:path w="12718" h="13126" extrusionOk="0">
                    <a:moveTo>
                      <a:pt x="6359" y="0"/>
                    </a:moveTo>
                    <a:cubicBezTo>
                      <a:pt x="-2120" y="0"/>
                      <a:pt x="-2120" y="13126"/>
                      <a:pt x="6359" y="13126"/>
                    </a:cubicBezTo>
                    <a:cubicBezTo>
                      <a:pt x="14839" y="1321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199" name="Google Shape;2199;p48"/>
              <p:cNvSpPr/>
              <p:nvPr/>
            </p:nvSpPr>
            <p:spPr>
              <a:xfrm>
                <a:off x="11143363" y="5833474"/>
                <a:ext cx="13120" cy="14599"/>
              </a:xfrm>
              <a:custGeom>
                <a:avLst/>
                <a:gdLst/>
                <a:ahLst/>
                <a:cxnLst/>
                <a:rect l="l" t="t" r="r" b="b"/>
                <a:pathLst>
                  <a:path w="13120" h="14599" extrusionOk="0">
                    <a:moveTo>
                      <a:pt x="0" y="6362"/>
                    </a:moveTo>
                    <a:lnTo>
                      <a:pt x="0" y="8238"/>
                    </a:lnTo>
                    <a:cubicBezTo>
                      <a:pt x="0" y="16721"/>
                      <a:pt x="13120" y="16721"/>
                      <a:pt x="13120" y="8238"/>
                    </a:cubicBezTo>
                    <a:lnTo>
                      <a:pt x="13120" y="6362"/>
                    </a:lnTo>
                    <a:cubicBezTo>
                      <a:pt x="13209" y="-2121"/>
                      <a:pt x="0" y="-2121"/>
                      <a:pt x="0" y="6362"/>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0" name="Google Shape;2200;p48"/>
              <p:cNvSpPr/>
              <p:nvPr/>
            </p:nvSpPr>
            <p:spPr>
              <a:xfrm>
                <a:off x="11162173" y="5795992"/>
                <a:ext cx="12718" cy="13126"/>
              </a:xfrm>
              <a:custGeom>
                <a:avLst/>
                <a:gdLst/>
                <a:ahLst/>
                <a:cxnLst/>
                <a:rect l="l" t="t" r="r" b="b"/>
                <a:pathLst>
                  <a:path w="12718" h="13126" extrusionOk="0">
                    <a:moveTo>
                      <a:pt x="6359" y="0"/>
                    </a:moveTo>
                    <a:cubicBezTo>
                      <a:pt x="-2120" y="0"/>
                      <a:pt x="-2120" y="13126"/>
                      <a:pt x="6359" y="13126"/>
                    </a:cubicBezTo>
                    <a:cubicBezTo>
                      <a:pt x="14839" y="13126"/>
                      <a:pt x="14839"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1" name="Google Shape;2201;p48"/>
              <p:cNvSpPr/>
              <p:nvPr/>
            </p:nvSpPr>
            <p:spPr>
              <a:xfrm>
                <a:off x="11110049" y="5872341"/>
                <a:ext cx="12717" cy="13126"/>
              </a:xfrm>
              <a:custGeom>
                <a:avLst/>
                <a:gdLst/>
                <a:ahLst/>
                <a:cxnLst/>
                <a:rect l="l" t="t" r="r" b="b"/>
                <a:pathLst>
                  <a:path w="12717" h="13126" extrusionOk="0">
                    <a:moveTo>
                      <a:pt x="6359" y="0"/>
                    </a:moveTo>
                    <a:cubicBezTo>
                      <a:pt x="-2120" y="0"/>
                      <a:pt x="-2120" y="13127"/>
                      <a:pt x="6359" y="13127"/>
                    </a:cubicBezTo>
                    <a:cubicBezTo>
                      <a:pt x="14838" y="13127"/>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2" name="Google Shape;2202;p48"/>
              <p:cNvSpPr/>
              <p:nvPr/>
            </p:nvSpPr>
            <p:spPr>
              <a:xfrm>
                <a:off x="11177078"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3" name="Google Shape;2203;p48"/>
              <p:cNvSpPr/>
              <p:nvPr/>
            </p:nvSpPr>
            <p:spPr>
              <a:xfrm>
                <a:off x="11087736" y="5840640"/>
                <a:ext cx="12717" cy="13126"/>
              </a:xfrm>
              <a:custGeom>
                <a:avLst/>
                <a:gdLst/>
                <a:ahLst/>
                <a:cxnLst/>
                <a:rect l="l" t="t" r="r" b="b"/>
                <a:pathLst>
                  <a:path w="12717" h="13126" extrusionOk="0">
                    <a:moveTo>
                      <a:pt x="6359" y="0"/>
                    </a:moveTo>
                    <a:cubicBezTo>
                      <a:pt x="-2120" y="0"/>
                      <a:pt x="-2120" y="13126"/>
                      <a:pt x="6359" y="13126"/>
                    </a:cubicBezTo>
                    <a:cubicBezTo>
                      <a:pt x="14838" y="13216"/>
                      <a:pt x="14838" y="0"/>
                      <a:pt x="6359" y="0"/>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grpSp>
        <p:nvGrpSpPr>
          <p:cNvPr id="2204" name="Google Shape;2204;p48"/>
          <p:cNvGrpSpPr/>
          <p:nvPr/>
        </p:nvGrpSpPr>
        <p:grpSpPr>
          <a:xfrm rot="-3374755">
            <a:off x="8510985" y="5463469"/>
            <a:ext cx="211556" cy="202460"/>
            <a:chOff x="11526702" y="6119919"/>
            <a:chExt cx="245845" cy="235275"/>
          </a:xfrm>
        </p:grpSpPr>
        <p:sp>
          <p:nvSpPr>
            <p:cNvPr id="2205" name="Google Shape;2205;p48"/>
            <p:cNvSpPr/>
            <p:nvPr/>
          </p:nvSpPr>
          <p:spPr>
            <a:xfrm>
              <a:off x="11526702" y="6119919"/>
              <a:ext cx="245845" cy="235275"/>
            </a:xfrm>
            <a:custGeom>
              <a:avLst/>
              <a:gdLst/>
              <a:ahLst/>
              <a:cxnLst/>
              <a:rect l="l" t="t" r="r" b="b"/>
              <a:pathLst>
                <a:path w="245845" h="235275" extrusionOk="0">
                  <a:moveTo>
                    <a:pt x="162355" y="172206"/>
                  </a:moveTo>
                  <a:cubicBezTo>
                    <a:pt x="185203" y="189083"/>
                    <a:pt x="209034" y="202299"/>
                    <a:pt x="215907" y="189976"/>
                  </a:cubicBezTo>
                  <a:cubicBezTo>
                    <a:pt x="221709" y="179618"/>
                    <a:pt x="202519" y="164437"/>
                    <a:pt x="196181" y="158812"/>
                  </a:cubicBezTo>
                  <a:cubicBezTo>
                    <a:pt x="190381" y="153632"/>
                    <a:pt x="184132" y="149078"/>
                    <a:pt x="177706" y="144881"/>
                  </a:cubicBezTo>
                  <a:cubicBezTo>
                    <a:pt x="188952" y="145685"/>
                    <a:pt x="200109" y="145774"/>
                    <a:pt x="210730" y="144435"/>
                  </a:cubicBezTo>
                  <a:cubicBezTo>
                    <a:pt x="221976" y="143006"/>
                    <a:pt x="249020" y="133630"/>
                    <a:pt x="245539" y="117021"/>
                  </a:cubicBezTo>
                  <a:cubicBezTo>
                    <a:pt x="242594" y="103001"/>
                    <a:pt x="215371" y="101036"/>
                    <a:pt x="205018" y="100590"/>
                  </a:cubicBezTo>
                  <a:cubicBezTo>
                    <a:pt x="197788" y="100322"/>
                    <a:pt x="190648" y="100858"/>
                    <a:pt x="183597" y="101930"/>
                  </a:cubicBezTo>
                  <a:cubicBezTo>
                    <a:pt x="185829" y="100501"/>
                    <a:pt x="188060" y="99072"/>
                    <a:pt x="190291" y="97644"/>
                  </a:cubicBezTo>
                  <a:cubicBezTo>
                    <a:pt x="197610" y="92821"/>
                    <a:pt x="216799" y="82017"/>
                    <a:pt x="210819" y="69782"/>
                  </a:cubicBezTo>
                  <a:cubicBezTo>
                    <a:pt x="205285" y="58442"/>
                    <a:pt x="186274" y="67461"/>
                    <a:pt x="179135" y="71568"/>
                  </a:cubicBezTo>
                  <a:cubicBezTo>
                    <a:pt x="176099" y="73265"/>
                    <a:pt x="173244" y="75230"/>
                    <a:pt x="170299" y="77194"/>
                  </a:cubicBezTo>
                  <a:cubicBezTo>
                    <a:pt x="179135" y="63532"/>
                    <a:pt x="186989" y="49423"/>
                    <a:pt x="192612" y="35225"/>
                  </a:cubicBezTo>
                  <a:cubicBezTo>
                    <a:pt x="197967" y="21562"/>
                    <a:pt x="196896" y="-2994"/>
                    <a:pt x="175564" y="310"/>
                  </a:cubicBezTo>
                  <a:cubicBezTo>
                    <a:pt x="153430" y="3703"/>
                    <a:pt x="142094" y="46030"/>
                    <a:pt x="136739" y="62639"/>
                  </a:cubicBezTo>
                  <a:cubicBezTo>
                    <a:pt x="135043" y="68086"/>
                    <a:pt x="131116" y="79070"/>
                    <a:pt x="128082" y="90946"/>
                  </a:cubicBezTo>
                  <a:cubicBezTo>
                    <a:pt x="123351" y="71390"/>
                    <a:pt x="118353" y="51655"/>
                    <a:pt x="109338" y="34242"/>
                  </a:cubicBezTo>
                  <a:cubicBezTo>
                    <a:pt x="103715" y="23349"/>
                    <a:pt x="94612" y="3435"/>
                    <a:pt x="81402" y="131"/>
                  </a:cubicBezTo>
                  <a:cubicBezTo>
                    <a:pt x="78010" y="-672"/>
                    <a:pt x="75689" y="2363"/>
                    <a:pt x="75601" y="5310"/>
                  </a:cubicBezTo>
                  <a:cubicBezTo>
                    <a:pt x="74976" y="23259"/>
                    <a:pt x="79528" y="39422"/>
                    <a:pt x="87293" y="55495"/>
                  </a:cubicBezTo>
                  <a:cubicBezTo>
                    <a:pt x="91398" y="64068"/>
                    <a:pt x="96129" y="74069"/>
                    <a:pt x="101306" y="83802"/>
                  </a:cubicBezTo>
                  <a:cubicBezTo>
                    <a:pt x="88721" y="74069"/>
                    <a:pt x="75154" y="65318"/>
                    <a:pt x="62837" y="57371"/>
                  </a:cubicBezTo>
                  <a:cubicBezTo>
                    <a:pt x="51502" y="49959"/>
                    <a:pt x="35348" y="37368"/>
                    <a:pt x="21424" y="45226"/>
                  </a:cubicBezTo>
                  <a:cubicBezTo>
                    <a:pt x="20085" y="46030"/>
                    <a:pt x="19014" y="48083"/>
                    <a:pt x="19282" y="49691"/>
                  </a:cubicBezTo>
                  <a:cubicBezTo>
                    <a:pt x="22137" y="66657"/>
                    <a:pt x="37579" y="82999"/>
                    <a:pt x="52305" y="95411"/>
                  </a:cubicBezTo>
                  <a:cubicBezTo>
                    <a:pt x="51145" y="95054"/>
                    <a:pt x="50074" y="94607"/>
                    <a:pt x="48913" y="94339"/>
                  </a:cubicBezTo>
                  <a:cubicBezTo>
                    <a:pt x="40256" y="92018"/>
                    <a:pt x="9464" y="81123"/>
                    <a:pt x="1878" y="90768"/>
                  </a:cubicBezTo>
                  <a:cubicBezTo>
                    <a:pt x="-6155" y="101126"/>
                    <a:pt x="13748" y="113717"/>
                    <a:pt x="20889" y="117021"/>
                  </a:cubicBezTo>
                  <a:cubicBezTo>
                    <a:pt x="31420" y="121843"/>
                    <a:pt x="43113" y="122825"/>
                    <a:pt x="54359" y="124790"/>
                  </a:cubicBezTo>
                  <a:cubicBezTo>
                    <a:pt x="59624" y="125772"/>
                    <a:pt x="64890" y="126933"/>
                    <a:pt x="70067" y="128183"/>
                  </a:cubicBezTo>
                  <a:cubicBezTo>
                    <a:pt x="60785" y="131041"/>
                    <a:pt x="51770" y="134523"/>
                    <a:pt x="43023" y="139077"/>
                  </a:cubicBezTo>
                  <a:cubicBezTo>
                    <a:pt x="34187" y="143631"/>
                    <a:pt x="-3300" y="161044"/>
                    <a:pt x="3484" y="176225"/>
                  </a:cubicBezTo>
                  <a:cubicBezTo>
                    <a:pt x="9285" y="189262"/>
                    <a:pt x="37132" y="180332"/>
                    <a:pt x="46861" y="178100"/>
                  </a:cubicBezTo>
                  <a:cubicBezTo>
                    <a:pt x="60874" y="174885"/>
                    <a:pt x="74708" y="170599"/>
                    <a:pt x="88006" y="165063"/>
                  </a:cubicBezTo>
                  <a:cubicBezTo>
                    <a:pt x="72299" y="190423"/>
                    <a:pt x="59624" y="221230"/>
                    <a:pt x="81045" y="232660"/>
                  </a:cubicBezTo>
                  <a:cubicBezTo>
                    <a:pt x="96665" y="241054"/>
                    <a:pt x="101127" y="220427"/>
                    <a:pt x="104786" y="209800"/>
                  </a:cubicBezTo>
                  <a:cubicBezTo>
                    <a:pt x="110053" y="194620"/>
                    <a:pt x="114605" y="179350"/>
                    <a:pt x="118799" y="163902"/>
                  </a:cubicBezTo>
                  <a:cubicBezTo>
                    <a:pt x="120049" y="173546"/>
                    <a:pt x="122280" y="183100"/>
                    <a:pt x="125761" y="192387"/>
                  </a:cubicBezTo>
                  <a:cubicBezTo>
                    <a:pt x="130224" y="204264"/>
                    <a:pt x="141470" y="233732"/>
                    <a:pt x="156196" y="235160"/>
                  </a:cubicBezTo>
                  <a:cubicBezTo>
                    <a:pt x="180295" y="237572"/>
                    <a:pt x="172173" y="201674"/>
                    <a:pt x="162355" y="17220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06" name="Google Shape;2206;p48"/>
            <p:cNvGrpSpPr/>
            <p:nvPr/>
          </p:nvGrpSpPr>
          <p:grpSpPr>
            <a:xfrm>
              <a:off x="11609417" y="6218399"/>
              <a:ext cx="79308" cy="65120"/>
              <a:chOff x="11609417" y="6218399"/>
              <a:chExt cx="79308" cy="65120"/>
            </a:xfrm>
          </p:grpSpPr>
          <p:sp>
            <p:nvSpPr>
              <p:cNvPr id="2207" name="Google Shape;2207;p48"/>
              <p:cNvSpPr/>
              <p:nvPr/>
            </p:nvSpPr>
            <p:spPr>
              <a:xfrm>
                <a:off x="11641726" y="6228578"/>
                <a:ext cx="9928" cy="9807"/>
              </a:xfrm>
              <a:custGeom>
                <a:avLst/>
                <a:gdLst/>
                <a:ahLst/>
                <a:cxnLst/>
                <a:rect l="l" t="t" r="r" b="b"/>
                <a:pathLst>
                  <a:path w="9928" h="9807" extrusionOk="0">
                    <a:moveTo>
                      <a:pt x="9041" y="2111"/>
                    </a:moveTo>
                    <a:cubicBezTo>
                      <a:pt x="5471" y="-3158"/>
                      <a:pt x="-2740" y="2468"/>
                      <a:pt x="919" y="7736"/>
                    </a:cubicBezTo>
                    <a:cubicBezTo>
                      <a:pt x="4489" y="12916"/>
                      <a:pt x="12611" y="7379"/>
                      <a:pt x="9041"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8" name="Google Shape;2208;p48"/>
              <p:cNvSpPr/>
              <p:nvPr/>
            </p:nvSpPr>
            <p:spPr>
              <a:xfrm>
                <a:off x="11657524" y="6224471"/>
                <a:ext cx="9960" cy="9807"/>
              </a:xfrm>
              <a:custGeom>
                <a:avLst/>
                <a:gdLst/>
                <a:ahLst/>
                <a:cxnLst/>
                <a:rect l="l" t="t" r="r" b="b"/>
                <a:pathLst>
                  <a:path w="9960" h="9807" extrusionOk="0">
                    <a:moveTo>
                      <a:pt x="9041" y="2110"/>
                    </a:moveTo>
                    <a:cubicBezTo>
                      <a:pt x="5471" y="-3158"/>
                      <a:pt x="-2740" y="2468"/>
                      <a:pt x="919" y="7736"/>
                    </a:cubicBezTo>
                    <a:cubicBezTo>
                      <a:pt x="4489" y="12915"/>
                      <a:pt x="1270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09" name="Google Shape;2209;p48"/>
              <p:cNvSpPr/>
              <p:nvPr/>
            </p:nvSpPr>
            <p:spPr>
              <a:xfrm>
                <a:off x="11646784" y="6249765"/>
                <a:ext cx="10947" cy="10775"/>
              </a:xfrm>
              <a:custGeom>
                <a:avLst/>
                <a:gdLst/>
                <a:ahLst/>
                <a:cxnLst/>
                <a:rect l="l" t="t" r="r" b="b"/>
                <a:pathLst>
                  <a:path w="10947" h="10775" extrusionOk="0">
                    <a:moveTo>
                      <a:pt x="3270" y="926"/>
                    </a:moveTo>
                    <a:lnTo>
                      <a:pt x="2109" y="1730"/>
                    </a:lnTo>
                    <a:cubicBezTo>
                      <a:pt x="-3156" y="5302"/>
                      <a:pt x="2466" y="13517"/>
                      <a:pt x="7732" y="9856"/>
                    </a:cubicBezTo>
                    <a:lnTo>
                      <a:pt x="8893" y="9053"/>
                    </a:lnTo>
                    <a:cubicBezTo>
                      <a:pt x="14069" y="5391"/>
                      <a:pt x="8446" y="-2735"/>
                      <a:pt x="3270" y="926"/>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0" name="Google Shape;2210;p48"/>
              <p:cNvSpPr/>
              <p:nvPr/>
            </p:nvSpPr>
            <p:spPr>
              <a:xfrm>
                <a:off x="11678766" y="6245456"/>
                <a:ext cx="9960" cy="9846"/>
              </a:xfrm>
              <a:custGeom>
                <a:avLst/>
                <a:gdLst/>
                <a:ahLst/>
                <a:cxnLst/>
                <a:rect l="l" t="t" r="r" b="b"/>
                <a:pathLst>
                  <a:path w="9960" h="9846" extrusionOk="0">
                    <a:moveTo>
                      <a:pt x="9042" y="2111"/>
                    </a:moveTo>
                    <a:cubicBezTo>
                      <a:pt x="5471" y="-3158"/>
                      <a:pt x="-2741" y="2468"/>
                      <a:pt x="919" y="7736"/>
                    </a:cubicBezTo>
                    <a:cubicBezTo>
                      <a:pt x="4490" y="13005"/>
                      <a:pt x="12701" y="7379"/>
                      <a:pt x="9042" y="2111"/>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1" name="Google Shape;2211;p48"/>
              <p:cNvSpPr/>
              <p:nvPr/>
            </p:nvSpPr>
            <p:spPr>
              <a:xfrm>
                <a:off x="11609417" y="6245724"/>
                <a:ext cx="9928" cy="9807"/>
              </a:xfrm>
              <a:custGeom>
                <a:avLst/>
                <a:gdLst/>
                <a:ahLst/>
                <a:cxnLst/>
                <a:rect l="l" t="t" r="r" b="b"/>
                <a:pathLst>
                  <a:path w="9928" h="9807" extrusionOk="0">
                    <a:moveTo>
                      <a:pt x="9041" y="2110"/>
                    </a:moveTo>
                    <a:cubicBezTo>
                      <a:pt x="5471" y="-3158"/>
                      <a:pt x="-2740" y="2468"/>
                      <a:pt x="919" y="7736"/>
                    </a:cubicBezTo>
                    <a:cubicBezTo>
                      <a:pt x="4489" y="1291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2" name="Google Shape;2212;p48"/>
              <p:cNvSpPr/>
              <p:nvPr/>
            </p:nvSpPr>
            <p:spPr>
              <a:xfrm>
                <a:off x="11657524" y="6273673"/>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3" name="Google Shape;2213;p48"/>
              <p:cNvSpPr/>
              <p:nvPr/>
            </p:nvSpPr>
            <p:spPr>
              <a:xfrm>
                <a:off x="11619502" y="6218399"/>
                <a:ext cx="9928" cy="9846"/>
              </a:xfrm>
              <a:custGeom>
                <a:avLst/>
                <a:gdLst/>
                <a:ahLst/>
                <a:cxnLst/>
                <a:rect l="l" t="t" r="r" b="b"/>
                <a:pathLst>
                  <a:path w="9928" h="9846" extrusionOk="0">
                    <a:moveTo>
                      <a:pt x="9041" y="2110"/>
                    </a:moveTo>
                    <a:cubicBezTo>
                      <a:pt x="5471" y="-3158"/>
                      <a:pt x="-2740" y="2468"/>
                      <a:pt x="919" y="7736"/>
                    </a:cubicBezTo>
                    <a:cubicBezTo>
                      <a:pt x="4489" y="13005"/>
                      <a:pt x="12611" y="7379"/>
                      <a:pt x="9041" y="2110"/>
                    </a:cubicBezTo>
                    <a:close/>
                  </a:path>
                </a:pathLst>
              </a:custGeom>
              <a:solidFill>
                <a:schemeClr val="accent3"/>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grpSp>
      <p:sp>
        <p:nvSpPr>
          <p:cNvPr id="2214" name="Google Shape;2214;p48"/>
          <p:cNvSpPr/>
          <p:nvPr/>
        </p:nvSpPr>
        <p:spPr>
          <a:xfrm rot="-3382288">
            <a:off x="8081577" y="5019951"/>
            <a:ext cx="433540" cy="451851"/>
          </a:xfrm>
          <a:custGeom>
            <a:avLst/>
            <a:gdLst/>
            <a:ahLst/>
            <a:cxnLst/>
            <a:rect l="l" t="t" r="r" b="b"/>
            <a:pathLst>
              <a:path w="503700" h="524974" extrusionOk="0">
                <a:moveTo>
                  <a:pt x="394419" y="247262"/>
                </a:moveTo>
                <a:cubicBezTo>
                  <a:pt x="450381" y="227795"/>
                  <a:pt x="501434" y="202524"/>
                  <a:pt x="488403" y="176182"/>
                </a:cubicBezTo>
                <a:cubicBezTo>
                  <a:pt x="477514" y="153947"/>
                  <a:pt x="428692" y="168949"/>
                  <a:pt x="411467" y="173145"/>
                </a:cubicBezTo>
                <a:cubicBezTo>
                  <a:pt x="395758" y="176985"/>
                  <a:pt x="380585" y="182343"/>
                  <a:pt x="365680" y="188505"/>
                </a:cubicBezTo>
                <a:cubicBezTo>
                  <a:pt x="380318" y="170109"/>
                  <a:pt x="393706" y="151089"/>
                  <a:pt x="404058" y="131087"/>
                </a:cubicBezTo>
                <a:cubicBezTo>
                  <a:pt x="414947" y="110013"/>
                  <a:pt x="430924" y="52416"/>
                  <a:pt x="398168" y="38754"/>
                </a:cubicBezTo>
                <a:cubicBezTo>
                  <a:pt x="370499" y="27234"/>
                  <a:pt x="334976" y="71704"/>
                  <a:pt x="322035" y="88939"/>
                </a:cubicBezTo>
                <a:cubicBezTo>
                  <a:pt x="312931" y="101083"/>
                  <a:pt x="305434" y="113942"/>
                  <a:pt x="298918" y="127336"/>
                </a:cubicBezTo>
                <a:cubicBezTo>
                  <a:pt x="299007" y="121800"/>
                  <a:pt x="299275" y="116263"/>
                  <a:pt x="299364" y="110727"/>
                </a:cubicBezTo>
                <a:cubicBezTo>
                  <a:pt x="299722" y="92421"/>
                  <a:pt x="303827" y="46701"/>
                  <a:pt x="275712" y="42415"/>
                </a:cubicBezTo>
                <a:cubicBezTo>
                  <a:pt x="249740" y="38486"/>
                  <a:pt x="242599" y="81795"/>
                  <a:pt x="241260" y="99029"/>
                </a:cubicBezTo>
                <a:cubicBezTo>
                  <a:pt x="240636" y="106262"/>
                  <a:pt x="240457" y="113495"/>
                  <a:pt x="240547" y="120818"/>
                </a:cubicBezTo>
                <a:cubicBezTo>
                  <a:pt x="227515" y="89385"/>
                  <a:pt x="212521" y="59203"/>
                  <a:pt x="194760" y="32771"/>
                </a:cubicBezTo>
                <a:cubicBezTo>
                  <a:pt x="177623" y="7321"/>
                  <a:pt x="134156" y="-19825"/>
                  <a:pt x="114521" y="20716"/>
                </a:cubicBezTo>
                <a:cubicBezTo>
                  <a:pt x="94261" y="62775"/>
                  <a:pt x="153525" y="132337"/>
                  <a:pt x="175838" y="161269"/>
                </a:cubicBezTo>
                <a:cubicBezTo>
                  <a:pt x="183067" y="170645"/>
                  <a:pt x="197437" y="190380"/>
                  <a:pt x="214306" y="209668"/>
                </a:cubicBezTo>
                <a:cubicBezTo>
                  <a:pt x="175213" y="194666"/>
                  <a:pt x="135317" y="179932"/>
                  <a:pt x="94707" y="174753"/>
                </a:cubicBezTo>
                <a:cubicBezTo>
                  <a:pt x="69358" y="171538"/>
                  <a:pt x="24286" y="163680"/>
                  <a:pt x="3044" y="182522"/>
                </a:cubicBezTo>
                <a:cubicBezTo>
                  <a:pt x="-2400" y="187344"/>
                  <a:pt x="187" y="195023"/>
                  <a:pt x="5097" y="198685"/>
                </a:cubicBezTo>
                <a:cubicBezTo>
                  <a:pt x="35175" y="220919"/>
                  <a:pt x="68377" y="232349"/>
                  <a:pt x="105238" y="237886"/>
                </a:cubicBezTo>
                <a:cubicBezTo>
                  <a:pt x="124874" y="240833"/>
                  <a:pt x="147634" y="244583"/>
                  <a:pt x="170483" y="247262"/>
                </a:cubicBezTo>
                <a:cubicBezTo>
                  <a:pt x="138887" y="257263"/>
                  <a:pt x="107827" y="270390"/>
                  <a:pt x="79534" y="282088"/>
                </a:cubicBezTo>
                <a:cubicBezTo>
                  <a:pt x="53383" y="292893"/>
                  <a:pt x="12504" y="305662"/>
                  <a:pt x="9649" y="338880"/>
                </a:cubicBezTo>
                <a:cubicBezTo>
                  <a:pt x="9381" y="342184"/>
                  <a:pt x="11791" y="346381"/>
                  <a:pt x="14736" y="347810"/>
                </a:cubicBezTo>
                <a:cubicBezTo>
                  <a:pt x="47224" y="362901"/>
                  <a:pt x="93635" y="355758"/>
                  <a:pt x="132372" y="344953"/>
                </a:cubicBezTo>
                <a:cubicBezTo>
                  <a:pt x="130409" y="346560"/>
                  <a:pt x="128355" y="347900"/>
                  <a:pt x="126481" y="349507"/>
                </a:cubicBezTo>
                <a:cubicBezTo>
                  <a:pt x="112201" y="361562"/>
                  <a:pt x="57041" y="401746"/>
                  <a:pt x="64717" y="426123"/>
                </a:cubicBezTo>
                <a:cubicBezTo>
                  <a:pt x="72929" y="452199"/>
                  <a:pt x="118180" y="432821"/>
                  <a:pt x="132372" y="424427"/>
                </a:cubicBezTo>
                <a:cubicBezTo>
                  <a:pt x="153078" y="412104"/>
                  <a:pt x="168608" y="392995"/>
                  <a:pt x="185298" y="376028"/>
                </a:cubicBezTo>
                <a:cubicBezTo>
                  <a:pt x="193153" y="367991"/>
                  <a:pt x="201454" y="360401"/>
                  <a:pt x="209843" y="353079"/>
                </a:cubicBezTo>
                <a:cubicBezTo>
                  <a:pt x="203774" y="372367"/>
                  <a:pt x="199133" y="392101"/>
                  <a:pt x="196544" y="412551"/>
                </a:cubicBezTo>
                <a:cubicBezTo>
                  <a:pt x="193957" y="433089"/>
                  <a:pt x="179498" y="518188"/>
                  <a:pt x="213592" y="524618"/>
                </a:cubicBezTo>
                <a:cubicBezTo>
                  <a:pt x="242867" y="530065"/>
                  <a:pt x="260450" y="471576"/>
                  <a:pt x="268126" y="452109"/>
                </a:cubicBezTo>
                <a:cubicBezTo>
                  <a:pt x="279193" y="424159"/>
                  <a:pt x="288208" y="395316"/>
                  <a:pt x="294455" y="365848"/>
                </a:cubicBezTo>
                <a:cubicBezTo>
                  <a:pt x="319446" y="422998"/>
                  <a:pt x="357379" y="481131"/>
                  <a:pt x="402363" y="457824"/>
                </a:cubicBezTo>
                <a:cubicBezTo>
                  <a:pt x="435297" y="440858"/>
                  <a:pt x="405040" y="408800"/>
                  <a:pt x="391206" y="389958"/>
                </a:cubicBezTo>
                <a:cubicBezTo>
                  <a:pt x="371392" y="362991"/>
                  <a:pt x="350506" y="337005"/>
                  <a:pt x="328818" y="311556"/>
                </a:cubicBezTo>
                <a:cubicBezTo>
                  <a:pt x="346936" y="320843"/>
                  <a:pt x="365947" y="328344"/>
                  <a:pt x="386118" y="333344"/>
                </a:cubicBezTo>
                <a:cubicBezTo>
                  <a:pt x="411823" y="339684"/>
                  <a:pt x="475640" y="355311"/>
                  <a:pt x="495722" y="331558"/>
                </a:cubicBezTo>
                <a:cubicBezTo>
                  <a:pt x="527853" y="293786"/>
                  <a:pt x="456629" y="265211"/>
                  <a:pt x="394419" y="247262"/>
                </a:cubicBezTo>
                <a:close/>
              </a:path>
            </a:pathLst>
          </a:custGeom>
          <a:solidFill>
            <a:schemeClr val="lt1"/>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nvGrpSpPr>
          <p:cNvPr id="2215" name="Google Shape;2215;p48"/>
          <p:cNvGrpSpPr/>
          <p:nvPr/>
        </p:nvGrpSpPr>
        <p:grpSpPr>
          <a:xfrm rot="-5333968">
            <a:off x="373387" y="5432388"/>
            <a:ext cx="582988" cy="1634869"/>
            <a:chOff x="2844040" y="-543246"/>
            <a:chExt cx="770462" cy="2160983"/>
          </a:xfrm>
        </p:grpSpPr>
        <p:grpSp>
          <p:nvGrpSpPr>
            <p:cNvPr id="2216" name="Google Shape;2216;p48"/>
            <p:cNvGrpSpPr/>
            <p:nvPr/>
          </p:nvGrpSpPr>
          <p:grpSpPr>
            <a:xfrm>
              <a:off x="2844040" y="-107906"/>
              <a:ext cx="581167" cy="1454274"/>
              <a:chOff x="2844040" y="-107906"/>
              <a:chExt cx="581167" cy="1454274"/>
            </a:xfrm>
          </p:grpSpPr>
          <p:sp>
            <p:nvSpPr>
              <p:cNvPr id="2217" name="Google Shape;2217;p48"/>
              <p:cNvSpPr/>
              <p:nvPr/>
            </p:nvSpPr>
            <p:spPr>
              <a:xfrm>
                <a:off x="3055064" y="874345"/>
                <a:ext cx="370143" cy="472023"/>
              </a:xfrm>
              <a:custGeom>
                <a:avLst/>
                <a:gdLst/>
                <a:ahLst/>
                <a:cxnLst/>
                <a:rect l="l" t="t" r="r" b="b"/>
                <a:pathLst>
                  <a:path w="370143" h="472023" extrusionOk="0">
                    <a:moveTo>
                      <a:pt x="21139" y="463768"/>
                    </a:moveTo>
                    <a:cubicBezTo>
                      <a:pt x="23460" y="466179"/>
                      <a:pt x="26227" y="467875"/>
                      <a:pt x="29261" y="469304"/>
                    </a:cubicBezTo>
                    <a:cubicBezTo>
                      <a:pt x="29707" y="469394"/>
                      <a:pt x="30064" y="469751"/>
                      <a:pt x="30511" y="469751"/>
                    </a:cubicBezTo>
                    <a:cubicBezTo>
                      <a:pt x="65052" y="483502"/>
                      <a:pt x="90400" y="431353"/>
                      <a:pt x="100039" y="407421"/>
                    </a:cubicBezTo>
                    <a:cubicBezTo>
                      <a:pt x="121014" y="354379"/>
                      <a:pt x="116551" y="294014"/>
                      <a:pt x="111374" y="236686"/>
                    </a:cubicBezTo>
                    <a:cubicBezTo>
                      <a:pt x="111910" y="232757"/>
                      <a:pt x="112713" y="228917"/>
                      <a:pt x="113159" y="224988"/>
                    </a:cubicBezTo>
                    <a:cubicBezTo>
                      <a:pt x="113873" y="220255"/>
                      <a:pt x="112088" y="216416"/>
                      <a:pt x="109410" y="213737"/>
                    </a:cubicBezTo>
                    <a:cubicBezTo>
                      <a:pt x="109143" y="211683"/>
                      <a:pt x="109054" y="209540"/>
                      <a:pt x="108786" y="207664"/>
                    </a:cubicBezTo>
                    <a:cubicBezTo>
                      <a:pt x="124048" y="220255"/>
                      <a:pt x="140114" y="232578"/>
                      <a:pt x="156893" y="243830"/>
                    </a:cubicBezTo>
                    <a:cubicBezTo>
                      <a:pt x="159035" y="245794"/>
                      <a:pt x="160999" y="247580"/>
                      <a:pt x="163141" y="249366"/>
                    </a:cubicBezTo>
                    <a:cubicBezTo>
                      <a:pt x="167782" y="253563"/>
                      <a:pt x="172513" y="257492"/>
                      <a:pt x="177332" y="261332"/>
                    </a:cubicBezTo>
                    <a:cubicBezTo>
                      <a:pt x="195451" y="276244"/>
                      <a:pt x="214372" y="289728"/>
                      <a:pt x="234097" y="300533"/>
                    </a:cubicBezTo>
                    <a:cubicBezTo>
                      <a:pt x="239095" y="303391"/>
                      <a:pt x="244272" y="306159"/>
                      <a:pt x="249628" y="308570"/>
                    </a:cubicBezTo>
                    <a:cubicBezTo>
                      <a:pt x="255964" y="311695"/>
                      <a:pt x="262480" y="314374"/>
                      <a:pt x="269085" y="316874"/>
                    </a:cubicBezTo>
                    <a:cubicBezTo>
                      <a:pt x="293005" y="325715"/>
                      <a:pt x="335668" y="336788"/>
                      <a:pt x="357088" y="322768"/>
                    </a:cubicBezTo>
                    <a:cubicBezTo>
                      <a:pt x="361819" y="319732"/>
                      <a:pt x="365478" y="315267"/>
                      <a:pt x="367888" y="309284"/>
                    </a:cubicBezTo>
                    <a:cubicBezTo>
                      <a:pt x="369495" y="304641"/>
                      <a:pt x="370298" y="299104"/>
                      <a:pt x="370120" y="292496"/>
                    </a:cubicBezTo>
                    <a:cubicBezTo>
                      <a:pt x="369316" y="271780"/>
                      <a:pt x="334061" y="234096"/>
                      <a:pt x="286132" y="192752"/>
                    </a:cubicBezTo>
                    <a:cubicBezTo>
                      <a:pt x="282473" y="189626"/>
                      <a:pt x="278903" y="186322"/>
                      <a:pt x="275243" y="183286"/>
                    </a:cubicBezTo>
                    <a:cubicBezTo>
                      <a:pt x="262926" y="172928"/>
                      <a:pt x="250074" y="162391"/>
                      <a:pt x="236775" y="151943"/>
                    </a:cubicBezTo>
                    <a:cubicBezTo>
                      <a:pt x="234454" y="150157"/>
                      <a:pt x="232223" y="148282"/>
                      <a:pt x="229902" y="146675"/>
                    </a:cubicBezTo>
                    <a:cubicBezTo>
                      <a:pt x="142613" y="77737"/>
                      <a:pt x="43542" y="11033"/>
                      <a:pt x="25959" y="1299"/>
                    </a:cubicBezTo>
                    <a:cubicBezTo>
                      <a:pt x="14981" y="-4862"/>
                      <a:pt x="5966" y="12551"/>
                      <a:pt x="16944" y="18801"/>
                    </a:cubicBezTo>
                    <a:cubicBezTo>
                      <a:pt x="37383" y="29964"/>
                      <a:pt x="53181" y="47912"/>
                      <a:pt x="68622" y="66486"/>
                    </a:cubicBezTo>
                    <a:cubicBezTo>
                      <a:pt x="60678" y="65057"/>
                      <a:pt x="52110" y="73183"/>
                      <a:pt x="58090" y="81220"/>
                    </a:cubicBezTo>
                    <a:cubicBezTo>
                      <a:pt x="58893" y="82292"/>
                      <a:pt x="59607" y="83363"/>
                      <a:pt x="60500" y="84524"/>
                    </a:cubicBezTo>
                    <a:cubicBezTo>
                      <a:pt x="60589" y="86131"/>
                      <a:pt x="60678" y="87649"/>
                      <a:pt x="60857" y="89078"/>
                    </a:cubicBezTo>
                    <a:cubicBezTo>
                      <a:pt x="60143" y="90239"/>
                      <a:pt x="59429" y="91400"/>
                      <a:pt x="58982" y="92650"/>
                    </a:cubicBezTo>
                    <a:cubicBezTo>
                      <a:pt x="58715" y="93007"/>
                      <a:pt x="58536" y="93454"/>
                      <a:pt x="58447" y="93900"/>
                    </a:cubicBezTo>
                    <a:cubicBezTo>
                      <a:pt x="57733" y="95954"/>
                      <a:pt x="57733" y="98365"/>
                      <a:pt x="58358" y="100865"/>
                    </a:cubicBezTo>
                    <a:cubicBezTo>
                      <a:pt x="58804" y="103008"/>
                      <a:pt x="59518" y="104884"/>
                      <a:pt x="60053" y="106938"/>
                    </a:cubicBezTo>
                    <a:lnTo>
                      <a:pt x="59697" y="106759"/>
                    </a:lnTo>
                    <a:cubicBezTo>
                      <a:pt x="56751" y="105330"/>
                      <a:pt x="53181" y="105062"/>
                      <a:pt x="49611" y="105866"/>
                    </a:cubicBezTo>
                    <a:cubicBezTo>
                      <a:pt x="50414" y="103187"/>
                      <a:pt x="51039" y="100597"/>
                      <a:pt x="51753" y="98008"/>
                    </a:cubicBezTo>
                    <a:cubicBezTo>
                      <a:pt x="55234" y="85685"/>
                      <a:pt x="35955" y="81488"/>
                      <a:pt x="32653" y="93632"/>
                    </a:cubicBezTo>
                    <a:cubicBezTo>
                      <a:pt x="31493" y="98097"/>
                      <a:pt x="30422" y="102383"/>
                      <a:pt x="29261" y="106670"/>
                    </a:cubicBezTo>
                    <a:cubicBezTo>
                      <a:pt x="29261" y="106848"/>
                      <a:pt x="29261" y="106848"/>
                      <a:pt x="29261" y="106848"/>
                    </a:cubicBezTo>
                    <a:cubicBezTo>
                      <a:pt x="8287" y="186948"/>
                      <a:pt x="-2335" y="268565"/>
                      <a:pt x="432" y="351522"/>
                    </a:cubicBezTo>
                    <a:cubicBezTo>
                      <a:pt x="522" y="353129"/>
                      <a:pt x="432" y="354647"/>
                      <a:pt x="522" y="356522"/>
                    </a:cubicBezTo>
                    <a:cubicBezTo>
                      <a:pt x="432" y="356969"/>
                      <a:pt x="254" y="357505"/>
                      <a:pt x="432" y="357951"/>
                    </a:cubicBezTo>
                    <a:cubicBezTo>
                      <a:pt x="700" y="385097"/>
                      <a:pt x="-1531" y="442604"/>
                      <a:pt x="21139" y="46376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8" name="Google Shape;2218;p48"/>
              <p:cNvSpPr/>
              <p:nvPr/>
            </p:nvSpPr>
            <p:spPr>
              <a:xfrm>
                <a:off x="2844040" y="542838"/>
                <a:ext cx="489030" cy="362295"/>
              </a:xfrm>
              <a:custGeom>
                <a:avLst/>
                <a:gdLst/>
                <a:ahLst/>
                <a:cxnLst/>
                <a:rect l="l" t="t" r="r" b="b"/>
                <a:pathLst>
                  <a:path w="489030" h="362295" extrusionOk="0">
                    <a:moveTo>
                      <a:pt x="23935" y="352541"/>
                    </a:moveTo>
                    <a:cubicBezTo>
                      <a:pt x="26345" y="354327"/>
                      <a:pt x="29112" y="355756"/>
                      <a:pt x="31879" y="356827"/>
                    </a:cubicBezTo>
                    <a:cubicBezTo>
                      <a:pt x="31879" y="356827"/>
                      <a:pt x="31879" y="356827"/>
                      <a:pt x="31879" y="357006"/>
                    </a:cubicBezTo>
                    <a:cubicBezTo>
                      <a:pt x="37502" y="359506"/>
                      <a:pt x="43928" y="361113"/>
                      <a:pt x="50354" y="361828"/>
                    </a:cubicBezTo>
                    <a:cubicBezTo>
                      <a:pt x="77398" y="364775"/>
                      <a:pt x="108904" y="353523"/>
                      <a:pt x="125773" y="336200"/>
                    </a:cubicBezTo>
                    <a:cubicBezTo>
                      <a:pt x="128004" y="333878"/>
                      <a:pt x="130057" y="331556"/>
                      <a:pt x="132110" y="328966"/>
                    </a:cubicBezTo>
                    <a:cubicBezTo>
                      <a:pt x="134877" y="325484"/>
                      <a:pt x="137733" y="321912"/>
                      <a:pt x="140321" y="317983"/>
                    </a:cubicBezTo>
                    <a:cubicBezTo>
                      <a:pt x="150229" y="303428"/>
                      <a:pt x="158797" y="286015"/>
                      <a:pt x="166473" y="267173"/>
                    </a:cubicBezTo>
                    <a:cubicBezTo>
                      <a:pt x="167990" y="263512"/>
                      <a:pt x="169507" y="259583"/>
                      <a:pt x="170935" y="255743"/>
                    </a:cubicBezTo>
                    <a:cubicBezTo>
                      <a:pt x="187090" y="212255"/>
                      <a:pt x="198336" y="163678"/>
                      <a:pt x="208511" y="127245"/>
                    </a:cubicBezTo>
                    <a:cubicBezTo>
                      <a:pt x="236179" y="184841"/>
                      <a:pt x="268222" y="241188"/>
                      <a:pt x="315793" y="284139"/>
                    </a:cubicBezTo>
                    <a:cubicBezTo>
                      <a:pt x="316954" y="285479"/>
                      <a:pt x="318471" y="286640"/>
                      <a:pt x="319721" y="287890"/>
                    </a:cubicBezTo>
                    <a:cubicBezTo>
                      <a:pt x="321684" y="289497"/>
                      <a:pt x="323648" y="291283"/>
                      <a:pt x="325969" y="293248"/>
                    </a:cubicBezTo>
                    <a:cubicBezTo>
                      <a:pt x="362116" y="322984"/>
                      <a:pt x="433429" y="366471"/>
                      <a:pt x="474307" y="328074"/>
                    </a:cubicBezTo>
                    <a:cubicBezTo>
                      <a:pt x="478681" y="324055"/>
                      <a:pt x="481894" y="319769"/>
                      <a:pt x="484125" y="315304"/>
                    </a:cubicBezTo>
                    <a:cubicBezTo>
                      <a:pt x="486446" y="310929"/>
                      <a:pt x="487874" y="306285"/>
                      <a:pt x="488409" y="301374"/>
                    </a:cubicBezTo>
                    <a:cubicBezTo>
                      <a:pt x="493854" y="266459"/>
                      <a:pt x="462348" y="223239"/>
                      <a:pt x="440034" y="200825"/>
                    </a:cubicBezTo>
                    <a:cubicBezTo>
                      <a:pt x="439856" y="200558"/>
                      <a:pt x="439499" y="200200"/>
                      <a:pt x="439409" y="200111"/>
                    </a:cubicBezTo>
                    <a:cubicBezTo>
                      <a:pt x="438874" y="199665"/>
                      <a:pt x="438606" y="199218"/>
                      <a:pt x="438071" y="198772"/>
                    </a:cubicBezTo>
                    <a:cubicBezTo>
                      <a:pt x="421380" y="182520"/>
                      <a:pt x="403351" y="169304"/>
                      <a:pt x="384965" y="157338"/>
                    </a:cubicBezTo>
                    <a:lnTo>
                      <a:pt x="384786" y="157338"/>
                    </a:lnTo>
                    <a:cubicBezTo>
                      <a:pt x="380859" y="154838"/>
                      <a:pt x="377289" y="152337"/>
                      <a:pt x="373362" y="150105"/>
                    </a:cubicBezTo>
                    <a:cubicBezTo>
                      <a:pt x="308029" y="110278"/>
                      <a:pt x="238411" y="83400"/>
                      <a:pt x="198425" y="4730"/>
                    </a:cubicBezTo>
                    <a:cubicBezTo>
                      <a:pt x="193160" y="-5361"/>
                      <a:pt x="179593" y="2408"/>
                      <a:pt x="181021" y="12052"/>
                    </a:cubicBezTo>
                    <a:cubicBezTo>
                      <a:pt x="132914" y="86347"/>
                      <a:pt x="71953" y="150730"/>
                      <a:pt x="23132" y="223685"/>
                    </a:cubicBezTo>
                    <a:cubicBezTo>
                      <a:pt x="22686" y="224311"/>
                      <a:pt x="22418" y="224846"/>
                      <a:pt x="21972" y="225471"/>
                    </a:cubicBezTo>
                    <a:cubicBezTo>
                      <a:pt x="19830" y="228865"/>
                      <a:pt x="17598" y="232615"/>
                      <a:pt x="15635" y="236634"/>
                    </a:cubicBezTo>
                    <a:cubicBezTo>
                      <a:pt x="-1681" y="271638"/>
                      <a:pt x="-11498" y="328609"/>
                      <a:pt x="23935" y="352541"/>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19" name="Google Shape;2219;p48"/>
              <p:cNvSpPr/>
              <p:nvPr/>
            </p:nvSpPr>
            <p:spPr>
              <a:xfrm>
                <a:off x="2851352" y="211507"/>
                <a:ext cx="449408" cy="370054"/>
              </a:xfrm>
              <a:custGeom>
                <a:avLst/>
                <a:gdLst/>
                <a:ahLst/>
                <a:cxnLst/>
                <a:rect l="l" t="t" r="r" b="b"/>
                <a:pathLst>
                  <a:path w="449408" h="370054" extrusionOk="0">
                    <a:moveTo>
                      <a:pt x="112" y="220243"/>
                    </a:moveTo>
                    <a:cubicBezTo>
                      <a:pt x="826" y="234709"/>
                      <a:pt x="4753" y="248014"/>
                      <a:pt x="13143" y="258551"/>
                    </a:cubicBezTo>
                    <a:cubicBezTo>
                      <a:pt x="34206" y="284983"/>
                      <a:pt x="68480" y="284894"/>
                      <a:pt x="99450" y="274178"/>
                    </a:cubicBezTo>
                    <a:cubicBezTo>
                      <a:pt x="101146" y="273642"/>
                      <a:pt x="102842" y="273017"/>
                      <a:pt x="104538" y="272303"/>
                    </a:cubicBezTo>
                    <a:cubicBezTo>
                      <a:pt x="121050" y="265963"/>
                      <a:pt x="136401" y="256765"/>
                      <a:pt x="147736" y="247389"/>
                    </a:cubicBezTo>
                    <a:cubicBezTo>
                      <a:pt x="186740" y="214974"/>
                      <a:pt x="219228" y="162735"/>
                      <a:pt x="228779" y="110675"/>
                    </a:cubicBezTo>
                    <a:cubicBezTo>
                      <a:pt x="231367" y="189703"/>
                      <a:pt x="253859" y="261855"/>
                      <a:pt x="305358" y="321148"/>
                    </a:cubicBezTo>
                    <a:cubicBezTo>
                      <a:pt x="309196" y="325524"/>
                      <a:pt x="313569" y="329988"/>
                      <a:pt x="318300" y="334453"/>
                    </a:cubicBezTo>
                    <a:cubicBezTo>
                      <a:pt x="320620" y="336686"/>
                      <a:pt x="323119" y="338740"/>
                      <a:pt x="325708" y="340972"/>
                    </a:cubicBezTo>
                    <a:cubicBezTo>
                      <a:pt x="353465" y="364100"/>
                      <a:pt x="392112" y="381423"/>
                      <a:pt x="423797" y="360974"/>
                    </a:cubicBezTo>
                    <a:cubicBezTo>
                      <a:pt x="434418" y="354099"/>
                      <a:pt x="441291" y="346062"/>
                      <a:pt x="445039" y="337043"/>
                    </a:cubicBezTo>
                    <a:cubicBezTo>
                      <a:pt x="446646" y="334007"/>
                      <a:pt x="447538" y="330971"/>
                      <a:pt x="447985" y="327756"/>
                    </a:cubicBezTo>
                    <a:cubicBezTo>
                      <a:pt x="454232" y="300521"/>
                      <a:pt x="438881" y="268284"/>
                      <a:pt x="422190" y="244263"/>
                    </a:cubicBezTo>
                    <a:cubicBezTo>
                      <a:pt x="420673" y="241942"/>
                      <a:pt x="418977" y="239888"/>
                      <a:pt x="417460" y="237745"/>
                    </a:cubicBezTo>
                    <a:cubicBezTo>
                      <a:pt x="416121" y="235959"/>
                      <a:pt x="414782" y="234084"/>
                      <a:pt x="413444" y="232476"/>
                    </a:cubicBezTo>
                    <a:cubicBezTo>
                      <a:pt x="400859" y="216581"/>
                      <a:pt x="387471" y="201401"/>
                      <a:pt x="373904" y="186756"/>
                    </a:cubicBezTo>
                    <a:cubicBezTo>
                      <a:pt x="372209" y="184792"/>
                      <a:pt x="370424" y="182827"/>
                      <a:pt x="368728" y="180863"/>
                    </a:cubicBezTo>
                    <a:cubicBezTo>
                      <a:pt x="325975" y="133893"/>
                      <a:pt x="283669" y="88351"/>
                      <a:pt x="263855" y="24415"/>
                    </a:cubicBezTo>
                    <a:cubicBezTo>
                      <a:pt x="260106" y="12359"/>
                      <a:pt x="241363" y="18521"/>
                      <a:pt x="245112" y="30576"/>
                    </a:cubicBezTo>
                    <a:cubicBezTo>
                      <a:pt x="245290" y="31380"/>
                      <a:pt x="245647" y="32005"/>
                      <a:pt x="245826" y="32541"/>
                    </a:cubicBezTo>
                    <a:cubicBezTo>
                      <a:pt x="241899" y="29147"/>
                      <a:pt x="237168" y="26736"/>
                      <a:pt x="231902" y="25575"/>
                    </a:cubicBezTo>
                    <a:cubicBezTo>
                      <a:pt x="237257" y="23522"/>
                      <a:pt x="242345" y="21557"/>
                      <a:pt x="247343" y="19414"/>
                    </a:cubicBezTo>
                    <a:cubicBezTo>
                      <a:pt x="258857" y="14592"/>
                      <a:pt x="252698" y="-4160"/>
                      <a:pt x="241006" y="840"/>
                    </a:cubicBezTo>
                    <a:cubicBezTo>
                      <a:pt x="182992" y="25397"/>
                      <a:pt x="103288" y="45846"/>
                      <a:pt x="53931" y="91834"/>
                    </a:cubicBezTo>
                    <a:cubicBezTo>
                      <a:pt x="53753" y="91834"/>
                      <a:pt x="53753" y="91834"/>
                      <a:pt x="53753" y="91834"/>
                    </a:cubicBezTo>
                    <a:cubicBezTo>
                      <a:pt x="52682" y="92816"/>
                      <a:pt x="51789" y="93709"/>
                      <a:pt x="50897" y="94691"/>
                    </a:cubicBezTo>
                    <a:cubicBezTo>
                      <a:pt x="43578" y="101656"/>
                      <a:pt x="37062" y="109425"/>
                      <a:pt x="31350" y="117908"/>
                    </a:cubicBezTo>
                    <a:cubicBezTo>
                      <a:pt x="26709" y="124963"/>
                      <a:pt x="21800" y="133535"/>
                      <a:pt x="17427" y="143179"/>
                    </a:cubicBezTo>
                    <a:cubicBezTo>
                      <a:pt x="16713" y="144608"/>
                      <a:pt x="15999" y="146216"/>
                      <a:pt x="15463" y="147644"/>
                    </a:cubicBezTo>
                    <a:cubicBezTo>
                      <a:pt x="7430" y="166039"/>
                      <a:pt x="1183" y="187292"/>
                      <a:pt x="22" y="207473"/>
                    </a:cubicBezTo>
                    <a:cubicBezTo>
                      <a:pt x="22" y="211938"/>
                      <a:pt x="-67" y="216135"/>
                      <a:pt x="112" y="22024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0" name="Google Shape;2220;p48"/>
              <p:cNvSpPr/>
              <p:nvPr/>
            </p:nvSpPr>
            <p:spPr>
              <a:xfrm>
                <a:off x="2967250" y="-107906"/>
                <a:ext cx="376796" cy="394349"/>
              </a:xfrm>
              <a:custGeom>
                <a:avLst/>
                <a:gdLst/>
                <a:ahLst/>
                <a:cxnLst/>
                <a:rect l="l" t="t" r="r" b="b"/>
                <a:pathLst>
                  <a:path w="376796" h="394349" extrusionOk="0">
                    <a:moveTo>
                      <a:pt x="2921" y="208633"/>
                    </a:moveTo>
                    <a:cubicBezTo>
                      <a:pt x="5955" y="216045"/>
                      <a:pt x="9883" y="221938"/>
                      <a:pt x="14881" y="226135"/>
                    </a:cubicBezTo>
                    <a:cubicBezTo>
                      <a:pt x="14881" y="226135"/>
                      <a:pt x="14881" y="226135"/>
                      <a:pt x="14881" y="226314"/>
                    </a:cubicBezTo>
                    <a:cubicBezTo>
                      <a:pt x="18362" y="229618"/>
                      <a:pt x="22289" y="231940"/>
                      <a:pt x="26395" y="233547"/>
                    </a:cubicBezTo>
                    <a:cubicBezTo>
                      <a:pt x="38265" y="238280"/>
                      <a:pt x="52367" y="237655"/>
                      <a:pt x="66023" y="234261"/>
                    </a:cubicBezTo>
                    <a:cubicBezTo>
                      <a:pt x="70218" y="233279"/>
                      <a:pt x="74413" y="232118"/>
                      <a:pt x="78429" y="230600"/>
                    </a:cubicBezTo>
                    <a:cubicBezTo>
                      <a:pt x="87087" y="227475"/>
                      <a:pt x="95387" y="223456"/>
                      <a:pt x="102349" y="219259"/>
                    </a:cubicBezTo>
                    <a:cubicBezTo>
                      <a:pt x="106276" y="216848"/>
                      <a:pt x="110293" y="214259"/>
                      <a:pt x="114220" y="211580"/>
                    </a:cubicBezTo>
                    <a:cubicBezTo>
                      <a:pt x="120021" y="208008"/>
                      <a:pt x="125644" y="203722"/>
                      <a:pt x="130999" y="199525"/>
                    </a:cubicBezTo>
                    <a:cubicBezTo>
                      <a:pt x="145369" y="188184"/>
                      <a:pt x="158489" y="175415"/>
                      <a:pt x="170539" y="161752"/>
                    </a:cubicBezTo>
                    <a:cubicBezTo>
                      <a:pt x="174555" y="223367"/>
                      <a:pt x="184284" y="285964"/>
                      <a:pt x="222484" y="336328"/>
                    </a:cubicBezTo>
                    <a:cubicBezTo>
                      <a:pt x="224358" y="338739"/>
                      <a:pt x="226233" y="340971"/>
                      <a:pt x="228196" y="343382"/>
                    </a:cubicBezTo>
                    <a:cubicBezTo>
                      <a:pt x="231677" y="347490"/>
                      <a:pt x="235426" y="351508"/>
                      <a:pt x="239531" y="355526"/>
                    </a:cubicBezTo>
                    <a:cubicBezTo>
                      <a:pt x="265593" y="381244"/>
                      <a:pt x="302812" y="402675"/>
                      <a:pt x="338067" y="391156"/>
                    </a:cubicBezTo>
                    <a:cubicBezTo>
                      <a:pt x="340834" y="390263"/>
                      <a:pt x="343422" y="389102"/>
                      <a:pt x="345921" y="388031"/>
                    </a:cubicBezTo>
                    <a:cubicBezTo>
                      <a:pt x="351723" y="385173"/>
                      <a:pt x="356453" y="381780"/>
                      <a:pt x="360470" y="377851"/>
                    </a:cubicBezTo>
                    <a:cubicBezTo>
                      <a:pt x="375107" y="363117"/>
                      <a:pt x="378499" y="341150"/>
                      <a:pt x="376089" y="319272"/>
                    </a:cubicBezTo>
                    <a:cubicBezTo>
                      <a:pt x="375821" y="316414"/>
                      <a:pt x="375286" y="313468"/>
                      <a:pt x="374661" y="310699"/>
                    </a:cubicBezTo>
                    <a:cubicBezTo>
                      <a:pt x="373947" y="306770"/>
                      <a:pt x="373144" y="302931"/>
                      <a:pt x="372162" y="299180"/>
                    </a:cubicBezTo>
                    <a:cubicBezTo>
                      <a:pt x="365646" y="274623"/>
                      <a:pt x="357078" y="251228"/>
                      <a:pt x="347349" y="228100"/>
                    </a:cubicBezTo>
                    <a:cubicBezTo>
                      <a:pt x="346100" y="225332"/>
                      <a:pt x="344850" y="222742"/>
                      <a:pt x="343779" y="219974"/>
                    </a:cubicBezTo>
                    <a:cubicBezTo>
                      <a:pt x="315307" y="154430"/>
                      <a:pt x="279874" y="91922"/>
                      <a:pt x="266575" y="19324"/>
                    </a:cubicBezTo>
                    <a:cubicBezTo>
                      <a:pt x="265861" y="14770"/>
                      <a:pt x="262737" y="12091"/>
                      <a:pt x="259256" y="11019"/>
                    </a:cubicBezTo>
                    <a:cubicBezTo>
                      <a:pt x="259703" y="4411"/>
                      <a:pt x="254615" y="-2554"/>
                      <a:pt x="247118" y="929"/>
                    </a:cubicBezTo>
                    <a:cubicBezTo>
                      <a:pt x="195886" y="24592"/>
                      <a:pt x="130375" y="44505"/>
                      <a:pt x="81018" y="77456"/>
                    </a:cubicBezTo>
                    <a:cubicBezTo>
                      <a:pt x="78251" y="79153"/>
                      <a:pt x="75395" y="81206"/>
                      <a:pt x="72806" y="83260"/>
                    </a:cubicBezTo>
                    <a:cubicBezTo>
                      <a:pt x="67808" y="86654"/>
                      <a:pt x="62988" y="90583"/>
                      <a:pt x="58436" y="94422"/>
                    </a:cubicBezTo>
                    <a:cubicBezTo>
                      <a:pt x="32642" y="116747"/>
                      <a:pt x="-11806" y="171664"/>
                      <a:pt x="2921" y="20863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1" name="Google Shape;2221;p48"/>
              <p:cNvSpPr/>
              <p:nvPr/>
            </p:nvSpPr>
            <p:spPr>
              <a:xfrm>
                <a:off x="3179589" y="-15597"/>
                <a:ext cx="163838" cy="295810"/>
              </a:xfrm>
              <a:custGeom>
                <a:avLst/>
                <a:gdLst/>
                <a:ahLst/>
                <a:cxnLst/>
                <a:rect l="l" t="t" r="r" b="b"/>
                <a:pathLst>
                  <a:path w="163838" h="295810" extrusionOk="0">
                    <a:moveTo>
                      <a:pt x="28620" y="225445"/>
                    </a:moveTo>
                    <a:cubicBezTo>
                      <a:pt x="24604" y="233482"/>
                      <a:pt x="18981" y="242144"/>
                      <a:pt x="15857" y="251163"/>
                    </a:cubicBezTo>
                    <a:cubicBezTo>
                      <a:pt x="19338" y="255270"/>
                      <a:pt x="23086" y="259289"/>
                      <a:pt x="27192" y="263307"/>
                    </a:cubicBezTo>
                    <a:cubicBezTo>
                      <a:pt x="35403" y="252681"/>
                      <a:pt x="39152" y="235893"/>
                      <a:pt x="43704" y="223927"/>
                    </a:cubicBezTo>
                    <a:cubicBezTo>
                      <a:pt x="46203" y="217498"/>
                      <a:pt x="49595" y="210890"/>
                      <a:pt x="51469" y="204014"/>
                    </a:cubicBezTo>
                    <a:cubicBezTo>
                      <a:pt x="73158" y="239822"/>
                      <a:pt x="101094" y="271790"/>
                      <a:pt x="133671" y="295811"/>
                    </a:cubicBezTo>
                    <a:cubicBezTo>
                      <a:pt x="139473" y="292954"/>
                      <a:pt x="144203" y="289560"/>
                      <a:pt x="148220" y="285631"/>
                    </a:cubicBezTo>
                    <a:cubicBezTo>
                      <a:pt x="127602" y="267236"/>
                      <a:pt x="109127" y="248216"/>
                      <a:pt x="92883" y="228303"/>
                    </a:cubicBezTo>
                    <a:cubicBezTo>
                      <a:pt x="115731" y="231785"/>
                      <a:pt x="140811" y="230356"/>
                      <a:pt x="163839" y="227052"/>
                    </a:cubicBezTo>
                    <a:cubicBezTo>
                      <a:pt x="163571" y="224195"/>
                      <a:pt x="163036" y="221248"/>
                      <a:pt x="162411" y="218480"/>
                    </a:cubicBezTo>
                    <a:cubicBezTo>
                      <a:pt x="136349" y="215801"/>
                      <a:pt x="108591" y="213747"/>
                      <a:pt x="83422" y="216605"/>
                    </a:cubicBezTo>
                    <a:cubicBezTo>
                      <a:pt x="65214" y="192852"/>
                      <a:pt x="50219" y="167402"/>
                      <a:pt x="37902" y="139988"/>
                    </a:cubicBezTo>
                    <a:cubicBezTo>
                      <a:pt x="70480" y="140345"/>
                      <a:pt x="102968" y="139363"/>
                      <a:pt x="135189" y="135791"/>
                    </a:cubicBezTo>
                    <a:cubicBezTo>
                      <a:pt x="133939" y="133023"/>
                      <a:pt x="132689" y="130433"/>
                      <a:pt x="131618" y="127665"/>
                    </a:cubicBezTo>
                    <a:cubicBezTo>
                      <a:pt x="98863" y="129094"/>
                      <a:pt x="66017" y="129719"/>
                      <a:pt x="32904" y="128290"/>
                    </a:cubicBezTo>
                    <a:cubicBezTo>
                      <a:pt x="17374" y="90250"/>
                      <a:pt x="7199" y="48280"/>
                      <a:pt x="2648" y="685"/>
                    </a:cubicBezTo>
                    <a:cubicBezTo>
                      <a:pt x="2648" y="-119"/>
                      <a:pt x="1219" y="-297"/>
                      <a:pt x="1219" y="596"/>
                    </a:cubicBezTo>
                    <a:cubicBezTo>
                      <a:pt x="-4850" y="64532"/>
                      <a:pt x="12019" y="134094"/>
                      <a:pt x="45489" y="193745"/>
                    </a:cubicBezTo>
                    <a:cubicBezTo>
                      <a:pt x="38617" y="203567"/>
                      <a:pt x="33886" y="214819"/>
                      <a:pt x="28620" y="225445"/>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2" name="Google Shape;2222;p48"/>
              <p:cNvSpPr/>
              <p:nvPr/>
            </p:nvSpPr>
            <p:spPr>
              <a:xfrm>
                <a:off x="2982041" y="-46077"/>
                <a:ext cx="204337" cy="172521"/>
              </a:xfrm>
              <a:custGeom>
                <a:avLst/>
                <a:gdLst/>
                <a:ahLst/>
                <a:cxnLst/>
                <a:rect l="l" t="t" r="r" b="b"/>
                <a:pathLst>
                  <a:path w="204337" h="172521" extrusionOk="0">
                    <a:moveTo>
                      <a:pt x="0" y="164306"/>
                    </a:moveTo>
                    <a:cubicBezTo>
                      <a:pt x="0" y="164306"/>
                      <a:pt x="0" y="164306"/>
                      <a:pt x="0" y="164485"/>
                    </a:cubicBezTo>
                    <a:cubicBezTo>
                      <a:pt x="3481" y="167789"/>
                      <a:pt x="7408" y="170111"/>
                      <a:pt x="11514" y="171718"/>
                    </a:cubicBezTo>
                    <a:cubicBezTo>
                      <a:pt x="27669" y="149304"/>
                      <a:pt x="44180" y="128588"/>
                      <a:pt x="61228" y="109478"/>
                    </a:cubicBezTo>
                    <a:cubicBezTo>
                      <a:pt x="55426" y="128230"/>
                      <a:pt x="49268" y="151983"/>
                      <a:pt x="51142" y="172522"/>
                    </a:cubicBezTo>
                    <a:cubicBezTo>
                      <a:pt x="55337" y="171539"/>
                      <a:pt x="59532" y="170378"/>
                      <a:pt x="63549" y="168860"/>
                    </a:cubicBezTo>
                    <a:cubicBezTo>
                      <a:pt x="63549" y="162878"/>
                      <a:pt x="63191" y="156805"/>
                      <a:pt x="63370" y="150912"/>
                    </a:cubicBezTo>
                    <a:cubicBezTo>
                      <a:pt x="63816" y="135910"/>
                      <a:pt x="65423" y="120551"/>
                      <a:pt x="67476" y="105728"/>
                    </a:cubicBezTo>
                    <a:cubicBezTo>
                      <a:pt x="67565" y="104656"/>
                      <a:pt x="67208" y="104031"/>
                      <a:pt x="66583" y="103584"/>
                    </a:cubicBezTo>
                    <a:cubicBezTo>
                      <a:pt x="75955" y="93494"/>
                      <a:pt x="85505" y="83850"/>
                      <a:pt x="95412" y="74652"/>
                    </a:cubicBezTo>
                    <a:cubicBezTo>
                      <a:pt x="94966" y="86350"/>
                      <a:pt x="95501" y="98048"/>
                      <a:pt x="95858" y="109746"/>
                    </a:cubicBezTo>
                    <a:cubicBezTo>
                      <a:pt x="96394" y="123051"/>
                      <a:pt x="96483" y="136803"/>
                      <a:pt x="99339" y="149840"/>
                    </a:cubicBezTo>
                    <a:cubicBezTo>
                      <a:pt x="105141" y="146268"/>
                      <a:pt x="110763" y="141982"/>
                      <a:pt x="116119" y="137785"/>
                    </a:cubicBezTo>
                    <a:cubicBezTo>
                      <a:pt x="115583" y="128052"/>
                      <a:pt x="114155" y="118408"/>
                      <a:pt x="112906" y="108853"/>
                    </a:cubicBezTo>
                    <a:cubicBezTo>
                      <a:pt x="111031" y="94655"/>
                      <a:pt x="109335" y="79742"/>
                      <a:pt x="105319" y="65990"/>
                    </a:cubicBezTo>
                    <a:cubicBezTo>
                      <a:pt x="134059" y="41077"/>
                      <a:pt x="165922" y="19377"/>
                      <a:pt x="204212" y="804"/>
                    </a:cubicBezTo>
                    <a:cubicBezTo>
                      <a:pt x="204479" y="625"/>
                      <a:pt x="204301" y="0"/>
                      <a:pt x="203855" y="0"/>
                    </a:cubicBezTo>
                    <a:cubicBezTo>
                      <a:pt x="176811" y="8662"/>
                      <a:pt x="149589" y="21074"/>
                      <a:pt x="123705" y="36969"/>
                    </a:cubicBezTo>
                    <a:cubicBezTo>
                      <a:pt x="104605" y="29914"/>
                      <a:pt x="85505" y="21967"/>
                      <a:pt x="66137" y="15716"/>
                    </a:cubicBezTo>
                    <a:cubicBezTo>
                      <a:pt x="63370" y="17413"/>
                      <a:pt x="60514" y="19467"/>
                      <a:pt x="57926" y="21521"/>
                    </a:cubicBezTo>
                    <a:cubicBezTo>
                      <a:pt x="76758" y="30093"/>
                      <a:pt x="98000" y="35808"/>
                      <a:pt x="118350" y="40184"/>
                    </a:cubicBezTo>
                    <a:cubicBezTo>
                      <a:pt x="69171" y="71438"/>
                      <a:pt x="25527" y="114121"/>
                      <a:pt x="0" y="16430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3" name="Google Shape;2223;p48"/>
              <p:cNvSpPr/>
              <p:nvPr/>
            </p:nvSpPr>
            <p:spPr>
              <a:xfrm>
                <a:off x="3083438" y="290232"/>
                <a:ext cx="215899" cy="262247"/>
              </a:xfrm>
              <a:custGeom>
                <a:avLst/>
                <a:gdLst/>
                <a:ahLst/>
                <a:cxnLst/>
                <a:rect l="l" t="t" r="r" b="b"/>
                <a:pathLst>
                  <a:path w="215899" h="262247" extrusionOk="0">
                    <a:moveTo>
                      <a:pt x="96746" y="170718"/>
                    </a:moveTo>
                    <a:cubicBezTo>
                      <a:pt x="99780" y="199204"/>
                      <a:pt x="94247" y="227779"/>
                      <a:pt x="86303" y="255729"/>
                    </a:cubicBezTo>
                    <a:cubicBezTo>
                      <a:pt x="88624" y="257961"/>
                      <a:pt x="91123" y="260015"/>
                      <a:pt x="93711" y="262247"/>
                    </a:cubicBezTo>
                    <a:cubicBezTo>
                      <a:pt x="103083" y="236441"/>
                      <a:pt x="108617" y="207955"/>
                      <a:pt x="108349" y="182148"/>
                    </a:cubicBezTo>
                    <a:cubicBezTo>
                      <a:pt x="139498" y="211795"/>
                      <a:pt x="175200" y="237155"/>
                      <a:pt x="212954" y="258318"/>
                    </a:cubicBezTo>
                    <a:cubicBezTo>
                      <a:pt x="214560" y="255282"/>
                      <a:pt x="215453" y="252246"/>
                      <a:pt x="215899" y="249032"/>
                    </a:cubicBezTo>
                    <a:cubicBezTo>
                      <a:pt x="176360" y="226261"/>
                      <a:pt x="139320" y="198311"/>
                      <a:pt x="107099" y="165718"/>
                    </a:cubicBezTo>
                    <a:cubicBezTo>
                      <a:pt x="106385" y="163842"/>
                      <a:pt x="105046" y="162681"/>
                      <a:pt x="103261" y="162324"/>
                    </a:cubicBezTo>
                    <a:cubicBezTo>
                      <a:pt x="103083" y="162056"/>
                      <a:pt x="102904" y="161878"/>
                      <a:pt x="102726" y="161699"/>
                    </a:cubicBezTo>
                    <a:cubicBezTo>
                      <a:pt x="131019" y="165360"/>
                      <a:pt x="161097" y="167950"/>
                      <a:pt x="190016" y="165628"/>
                    </a:cubicBezTo>
                    <a:cubicBezTo>
                      <a:pt x="188498" y="163307"/>
                      <a:pt x="186802" y="161253"/>
                      <a:pt x="185285" y="159110"/>
                    </a:cubicBezTo>
                    <a:cubicBezTo>
                      <a:pt x="155742" y="159288"/>
                      <a:pt x="126646" y="159467"/>
                      <a:pt x="96746" y="155448"/>
                    </a:cubicBezTo>
                    <a:cubicBezTo>
                      <a:pt x="82555" y="140268"/>
                      <a:pt x="69613" y="124284"/>
                      <a:pt x="57742" y="107496"/>
                    </a:cubicBezTo>
                    <a:cubicBezTo>
                      <a:pt x="85678" y="109818"/>
                      <a:pt x="113793" y="109550"/>
                      <a:pt x="141730" y="108121"/>
                    </a:cubicBezTo>
                    <a:cubicBezTo>
                      <a:pt x="140034" y="106157"/>
                      <a:pt x="138249" y="104192"/>
                      <a:pt x="136553" y="102227"/>
                    </a:cubicBezTo>
                    <a:cubicBezTo>
                      <a:pt x="108706" y="101602"/>
                      <a:pt x="80948" y="100709"/>
                      <a:pt x="53190" y="100977"/>
                    </a:cubicBezTo>
                    <a:cubicBezTo>
                      <a:pt x="32394" y="70438"/>
                      <a:pt x="15704" y="37130"/>
                      <a:pt x="4280" y="1411"/>
                    </a:cubicBezTo>
                    <a:cubicBezTo>
                      <a:pt x="3387" y="-1178"/>
                      <a:pt x="-630" y="72"/>
                      <a:pt x="85" y="2929"/>
                    </a:cubicBezTo>
                    <a:cubicBezTo>
                      <a:pt x="16061" y="68384"/>
                      <a:pt x="51048" y="124284"/>
                      <a:pt x="96746" y="17071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4" name="Google Shape;2224;p48"/>
              <p:cNvSpPr/>
              <p:nvPr/>
            </p:nvSpPr>
            <p:spPr>
              <a:xfrm>
                <a:off x="2851371" y="270384"/>
                <a:ext cx="212699" cy="161366"/>
              </a:xfrm>
              <a:custGeom>
                <a:avLst/>
                <a:gdLst/>
                <a:ahLst/>
                <a:cxnLst/>
                <a:rect l="l" t="t" r="r" b="b"/>
                <a:pathLst>
                  <a:path w="212699" h="161366" extrusionOk="0">
                    <a:moveTo>
                      <a:pt x="93" y="161366"/>
                    </a:moveTo>
                    <a:cubicBezTo>
                      <a:pt x="21960" y="133774"/>
                      <a:pt x="45880" y="111003"/>
                      <a:pt x="81403" y="90375"/>
                    </a:cubicBezTo>
                    <a:cubicBezTo>
                      <a:pt x="86133" y="87607"/>
                      <a:pt x="91042" y="84839"/>
                      <a:pt x="95773" y="81892"/>
                    </a:cubicBezTo>
                    <a:cubicBezTo>
                      <a:pt x="96040" y="81713"/>
                      <a:pt x="96397" y="81535"/>
                      <a:pt x="96844" y="81356"/>
                    </a:cubicBezTo>
                    <a:cubicBezTo>
                      <a:pt x="136918" y="57246"/>
                      <a:pt x="176368" y="30636"/>
                      <a:pt x="212426" y="989"/>
                    </a:cubicBezTo>
                    <a:cubicBezTo>
                      <a:pt x="213051" y="453"/>
                      <a:pt x="212516" y="-261"/>
                      <a:pt x="211712" y="96"/>
                    </a:cubicBezTo>
                    <a:cubicBezTo>
                      <a:pt x="186454" y="13848"/>
                      <a:pt x="161195" y="29296"/>
                      <a:pt x="136115" y="45638"/>
                    </a:cubicBezTo>
                    <a:cubicBezTo>
                      <a:pt x="121924" y="41976"/>
                      <a:pt x="107286" y="39297"/>
                      <a:pt x="92916" y="36708"/>
                    </a:cubicBezTo>
                    <a:cubicBezTo>
                      <a:pt x="80064" y="34386"/>
                      <a:pt x="66854" y="34118"/>
                      <a:pt x="54091" y="33047"/>
                    </a:cubicBezTo>
                    <a:cubicBezTo>
                      <a:pt x="53913" y="33047"/>
                      <a:pt x="53913" y="33047"/>
                      <a:pt x="53913" y="33047"/>
                    </a:cubicBezTo>
                    <a:cubicBezTo>
                      <a:pt x="52842" y="34029"/>
                      <a:pt x="51949" y="34922"/>
                      <a:pt x="51057" y="35904"/>
                    </a:cubicBezTo>
                    <a:cubicBezTo>
                      <a:pt x="66676" y="40101"/>
                      <a:pt x="81938" y="45459"/>
                      <a:pt x="98093" y="48406"/>
                    </a:cubicBezTo>
                    <a:cubicBezTo>
                      <a:pt x="106483" y="50013"/>
                      <a:pt x="115587" y="52513"/>
                      <a:pt x="124423" y="53138"/>
                    </a:cubicBezTo>
                    <a:cubicBezTo>
                      <a:pt x="105858" y="65283"/>
                      <a:pt x="87829" y="78052"/>
                      <a:pt x="70157" y="90911"/>
                    </a:cubicBezTo>
                    <a:cubicBezTo>
                      <a:pt x="52574" y="89036"/>
                      <a:pt x="35169" y="86446"/>
                      <a:pt x="17587" y="84392"/>
                    </a:cubicBezTo>
                    <a:cubicBezTo>
                      <a:pt x="16872" y="85821"/>
                      <a:pt x="16158" y="87428"/>
                      <a:pt x="15623" y="88857"/>
                    </a:cubicBezTo>
                    <a:cubicBezTo>
                      <a:pt x="33206" y="91268"/>
                      <a:pt x="51146" y="91893"/>
                      <a:pt x="68461" y="92072"/>
                    </a:cubicBezTo>
                    <a:cubicBezTo>
                      <a:pt x="59536" y="98501"/>
                      <a:pt x="50432" y="105109"/>
                      <a:pt x="41863" y="111717"/>
                    </a:cubicBezTo>
                    <a:cubicBezTo>
                      <a:pt x="27226" y="122701"/>
                      <a:pt x="13035" y="134934"/>
                      <a:pt x="271" y="148686"/>
                    </a:cubicBezTo>
                    <a:cubicBezTo>
                      <a:pt x="4" y="153062"/>
                      <a:pt x="-86" y="157259"/>
                      <a:pt x="93" y="16136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5" name="Google Shape;2225;p48"/>
              <p:cNvSpPr/>
              <p:nvPr/>
            </p:nvSpPr>
            <p:spPr>
              <a:xfrm>
                <a:off x="2938322" y="351718"/>
                <a:ext cx="17657" cy="133966"/>
              </a:xfrm>
              <a:custGeom>
                <a:avLst/>
                <a:gdLst/>
                <a:ahLst/>
                <a:cxnLst/>
                <a:rect l="l" t="t" r="r" b="b"/>
                <a:pathLst>
                  <a:path w="17657" h="133966" extrusionOk="0">
                    <a:moveTo>
                      <a:pt x="12570" y="133967"/>
                    </a:moveTo>
                    <a:cubicBezTo>
                      <a:pt x="14266" y="133431"/>
                      <a:pt x="15961" y="132806"/>
                      <a:pt x="17657" y="132092"/>
                    </a:cubicBezTo>
                    <a:cubicBezTo>
                      <a:pt x="15872" y="88247"/>
                      <a:pt x="12748" y="44581"/>
                      <a:pt x="10785" y="736"/>
                    </a:cubicBezTo>
                    <a:cubicBezTo>
                      <a:pt x="10785" y="111"/>
                      <a:pt x="10428" y="-68"/>
                      <a:pt x="9981" y="22"/>
                    </a:cubicBezTo>
                    <a:cubicBezTo>
                      <a:pt x="9535" y="200"/>
                      <a:pt x="9178" y="379"/>
                      <a:pt x="8910" y="557"/>
                    </a:cubicBezTo>
                    <a:cubicBezTo>
                      <a:pt x="-3853" y="42795"/>
                      <a:pt x="-3139" y="92444"/>
                      <a:pt x="12570" y="133967"/>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6" name="Google Shape;2226;p48"/>
              <p:cNvSpPr/>
              <p:nvPr/>
            </p:nvSpPr>
            <p:spPr>
              <a:xfrm>
                <a:off x="2859586" y="636601"/>
                <a:ext cx="158403" cy="268154"/>
              </a:xfrm>
              <a:custGeom>
                <a:avLst/>
                <a:gdLst/>
                <a:ahLst/>
                <a:cxnLst/>
                <a:rect l="l" t="t" r="r" b="b"/>
                <a:pathLst>
                  <a:path w="158403" h="268154" extrusionOk="0">
                    <a:moveTo>
                      <a:pt x="56140" y="139388"/>
                    </a:moveTo>
                    <a:cubicBezTo>
                      <a:pt x="36951" y="178500"/>
                      <a:pt x="23117" y="219845"/>
                      <a:pt x="16244" y="263154"/>
                    </a:cubicBezTo>
                    <a:cubicBezTo>
                      <a:pt x="16244" y="263154"/>
                      <a:pt x="16244" y="263154"/>
                      <a:pt x="16244" y="263332"/>
                    </a:cubicBezTo>
                    <a:cubicBezTo>
                      <a:pt x="21867" y="265833"/>
                      <a:pt x="28293" y="267440"/>
                      <a:pt x="34719" y="268154"/>
                    </a:cubicBezTo>
                    <a:cubicBezTo>
                      <a:pt x="42841" y="234221"/>
                      <a:pt x="52481" y="201271"/>
                      <a:pt x="64262" y="169392"/>
                    </a:cubicBezTo>
                    <a:cubicBezTo>
                      <a:pt x="68814" y="184215"/>
                      <a:pt x="77382" y="197342"/>
                      <a:pt x="88985" y="209308"/>
                    </a:cubicBezTo>
                    <a:cubicBezTo>
                      <a:pt x="97464" y="218148"/>
                      <a:pt x="106747" y="226988"/>
                      <a:pt x="116475" y="235204"/>
                    </a:cubicBezTo>
                    <a:cubicBezTo>
                      <a:pt x="119242" y="231721"/>
                      <a:pt x="122098" y="228149"/>
                      <a:pt x="124687" y="224220"/>
                    </a:cubicBezTo>
                    <a:cubicBezTo>
                      <a:pt x="118171" y="219220"/>
                      <a:pt x="111567" y="213773"/>
                      <a:pt x="105408" y="207879"/>
                    </a:cubicBezTo>
                    <a:cubicBezTo>
                      <a:pt x="88985" y="192252"/>
                      <a:pt x="80060" y="174928"/>
                      <a:pt x="69082" y="156623"/>
                    </a:cubicBezTo>
                    <a:cubicBezTo>
                      <a:pt x="76311" y="138495"/>
                      <a:pt x="84166" y="120725"/>
                      <a:pt x="93002" y="103402"/>
                    </a:cubicBezTo>
                    <a:cubicBezTo>
                      <a:pt x="103266" y="131977"/>
                      <a:pt x="124776" y="157248"/>
                      <a:pt x="150749" y="173410"/>
                    </a:cubicBezTo>
                    <a:cubicBezTo>
                      <a:pt x="152266" y="169749"/>
                      <a:pt x="153783" y="165820"/>
                      <a:pt x="155211" y="161980"/>
                    </a:cubicBezTo>
                    <a:cubicBezTo>
                      <a:pt x="132809" y="143049"/>
                      <a:pt x="113798" y="122333"/>
                      <a:pt x="95412" y="98669"/>
                    </a:cubicBezTo>
                    <a:cubicBezTo>
                      <a:pt x="112370" y="65718"/>
                      <a:pt x="132898" y="34197"/>
                      <a:pt x="157710" y="4282"/>
                    </a:cubicBezTo>
                    <a:cubicBezTo>
                      <a:pt x="159942" y="1692"/>
                      <a:pt x="156282" y="-1612"/>
                      <a:pt x="153873" y="889"/>
                    </a:cubicBezTo>
                    <a:cubicBezTo>
                      <a:pt x="116475" y="40447"/>
                      <a:pt x="83719" y="85006"/>
                      <a:pt x="59086" y="133316"/>
                    </a:cubicBezTo>
                    <a:cubicBezTo>
                      <a:pt x="41860" y="131887"/>
                      <a:pt x="24098" y="131709"/>
                      <a:pt x="6337" y="131709"/>
                    </a:cubicBezTo>
                    <a:cubicBezTo>
                      <a:pt x="4195" y="135102"/>
                      <a:pt x="1963" y="138852"/>
                      <a:pt x="0" y="142871"/>
                    </a:cubicBezTo>
                    <a:cubicBezTo>
                      <a:pt x="19189" y="143674"/>
                      <a:pt x="38289" y="142692"/>
                      <a:pt x="56140" y="13938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7" name="Google Shape;2227;p48"/>
              <p:cNvSpPr/>
              <p:nvPr/>
            </p:nvSpPr>
            <p:spPr>
              <a:xfrm>
                <a:off x="3050149" y="623080"/>
                <a:ext cx="282389" cy="235151"/>
              </a:xfrm>
              <a:custGeom>
                <a:avLst/>
                <a:gdLst/>
                <a:ahLst/>
                <a:cxnLst/>
                <a:rect l="l" t="t" r="r" b="b"/>
                <a:pathLst>
                  <a:path w="282389" h="235151" extrusionOk="0">
                    <a:moveTo>
                      <a:pt x="128071" y="130138"/>
                    </a:moveTo>
                    <a:cubicBezTo>
                      <a:pt x="121912" y="146837"/>
                      <a:pt x="117093" y="163446"/>
                      <a:pt x="113790" y="180948"/>
                    </a:cubicBezTo>
                    <a:cubicBezTo>
                      <a:pt x="112273" y="188449"/>
                      <a:pt x="110667" y="196218"/>
                      <a:pt x="109685" y="203987"/>
                    </a:cubicBezTo>
                    <a:cubicBezTo>
                      <a:pt x="110845" y="205326"/>
                      <a:pt x="112362" y="206487"/>
                      <a:pt x="113612" y="207737"/>
                    </a:cubicBezTo>
                    <a:cubicBezTo>
                      <a:pt x="115575" y="209344"/>
                      <a:pt x="117539" y="211130"/>
                      <a:pt x="119860" y="213095"/>
                    </a:cubicBezTo>
                    <a:cubicBezTo>
                      <a:pt x="121555" y="203272"/>
                      <a:pt x="121912" y="192825"/>
                      <a:pt x="123340" y="183181"/>
                    </a:cubicBezTo>
                    <a:cubicBezTo>
                      <a:pt x="125750" y="166214"/>
                      <a:pt x="128517" y="149426"/>
                      <a:pt x="131105" y="132549"/>
                    </a:cubicBezTo>
                    <a:cubicBezTo>
                      <a:pt x="134676" y="135496"/>
                      <a:pt x="138514" y="138443"/>
                      <a:pt x="142084" y="141300"/>
                    </a:cubicBezTo>
                    <a:cubicBezTo>
                      <a:pt x="185193" y="175501"/>
                      <a:pt x="230623" y="207112"/>
                      <a:pt x="278106" y="235151"/>
                    </a:cubicBezTo>
                    <a:cubicBezTo>
                      <a:pt x="280426" y="230776"/>
                      <a:pt x="281854" y="226132"/>
                      <a:pt x="282390" y="221221"/>
                    </a:cubicBezTo>
                    <a:cubicBezTo>
                      <a:pt x="242404" y="196575"/>
                      <a:pt x="202687" y="170143"/>
                      <a:pt x="164397" y="142104"/>
                    </a:cubicBezTo>
                    <a:cubicBezTo>
                      <a:pt x="187424" y="134603"/>
                      <a:pt x="210630" y="127370"/>
                      <a:pt x="234014" y="120673"/>
                    </a:cubicBezTo>
                    <a:cubicBezTo>
                      <a:pt x="233836" y="120405"/>
                      <a:pt x="233479" y="120048"/>
                      <a:pt x="233390" y="119958"/>
                    </a:cubicBezTo>
                    <a:cubicBezTo>
                      <a:pt x="208667" y="125941"/>
                      <a:pt x="184033" y="132460"/>
                      <a:pt x="159399" y="138443"/>
                    </a:cubicBezTo>
                    <a:cubicBezTo>
                      <a:pt x="142709" y="126120"/>
                      <a:pt x="126464" y="113261"/>
                      <a:pt x="110220" y="100224"/>
                    </a:cubicBezTo>
                    <a:cubicBezTo>
                      <a:pt x="125750" y="94062"/>
                      <a:pt x="141370" y="88169"/>
                      <a:pt x="157257" y="83257"/>
                    </a:cubicBezTo>
                    <a:cubicBezTo>
                      <a:pt x="164397" y="81114"/>
                      <a:pt x="171627" y="79239"/>
                      <a:pt x="178767" y="77096"/>
                    </a:cubicBezTo>
                    <a:cubicBezTo>
                      <a:pt x="174839" y="74595"/>
                      <a:pt x="171269" y="72095"/>
                      <a:pt x="167342" y="69863"/>
                    </a:cubicBezTo>
                    <a:cubicBezTo>
                      <a:pt x="145297" y="75399"/>
                      <a:pt x="122894" y="85400"/>
                      <a:pt x="103616" y="93348"/>
                    </a:cubicBezTo>
                    <a:cubicBezTo>
                      <a:pt x="103348" y="93526"/>
                      <a:pt x="102991" y="93705"/>
                      <a:pt x="102723" y="94062"/>
                    </a:cubicBezTo>
                    <a:cubicBezTo>
                      <a:pt x="66932" y="64594"/>
                      <a:pt x="32570" y="33519"/>
                      <a:pt x="1242" y="211"/>
                    </a:cubicBezTo>
                    <a:cubicBezTo>
                      <a:pt x="617" y="-414"/>
                      <a:pt x="-275" y="479"/>
                      <a:pt x="82" y="1193"/>
                    </a:cubicBezTo>
                    <a:cubicBezTo>
                      <a:pt x="30071" y="51289"/>
                      <a:pt x="81659" y="93259"/>
                      <a:pt x="128071" y="130138"/>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8" name="Google Shape;2228;p48"/>
              <p:cNvSpPr/>
              <p:nvPr/>
            </p:nvSpPr>
            <p:spPr>
              <a:xfrm>
                <a:off x="3113422" y="966727"/>
                <a:ext cx="309530" cy="230296"/>
              </a:xfrm>
              <a:custGeom>
                <a:avLst/>
                <a:gdLst/>
                <a:ahLst/>
                <a:cxnLst/>
                <a:rect l="l" t="t" r="r" b="b"/>
                <a:pathLst>
                  <a:path w="309530" h="230296" extrusionOk="0">
                    <a:moveTo>
                      <a:pt x="101749" y="102156"/>
                    </a:moveTo>
                    <a:cubicBezTo>
                      <a:pt x="100499" y="119569"/>
                      <a:pt x="101660" y="138857"/>
                      <a:pt x="104784" y="156895"/>
                    </a:cubicBezTo>
                    <a:cubicBezTo>
                      <a:pt x="109425" y="161092"/>
                      <a:pt x="114155" y="165021"/>
                      <a:pt x="118975" y="168860"/>
                    </a:cubicBezTo>
                    <a:cubicBezTo>
                      <a:pt x="119510" y="148858"/>
                      <a:pt x="116119" y="126980"/>
                      <a:pt x="109157" y="108317"/>
                    </a:cubicBezTo>
                    <a:cubicBezTo>
                      <a:pt x="128525" y="124480"/>
                      <a:pt x="148518" y="139928"/>
                      <a:pt x="169135" y="154573"/>
                    </a:cubicBezTo>
                    <a:cubicBezTo>
                      <a:pt x="168332" y="172075"/>
                      <a:pt x="170385" y="191185"/>
                      <a:pt x="175740" y="208062"/>
                    </a:cubicBezTo>
                    <a:cubicBezTo>
                      <a:pt x="180738" y="210919"/>
                      <a:pt x="185915" y="213687"/>
                      <a:pt x="191270" y="216098"/>
                    </a:cubicBezTo>
                    <a:cubicBezTo>
                      <a:pt x="187968" y="197882"/>
                      <a:pt x="182880" y="178594"/>
                      <a:pt x="177168" y="160199"/>
                    </a:cubicBezTo>
                    <a:cubicBezTo>
                      <a:pt x="215993" y="186988"/>
                      <a:pt x="256693" y="210651"/>
                      <a:pt x="298731" y="230297"/>
                    </a:cubicBezTo>
                    <a:cubicBezTo>
                      <a:pt x="303461" y="227261"/>
                      <a:pt x="307121" y="222796"/>
                      <a:pt x="309531" y="216813"/>
                    </a:cubicBezTo>
                    <a:cubicBezTo>
                      <a:pt x="253122" y="188149"/>
                      <a:pt x="197964" y="155198"/>
                      <a:pt x="145572" y="118586"/>
                    </a:cubicBezTo>
                    <a:cubicBezTo>
                      <a:pt x="173062" y="115550"/>
                      <a:pt x="200731" y="108585"/>
                      <a:pt x="227775" y="100280"/>
                    </a:cubicBezTo>
                    <a:cubicBezTo>
                      <a:pt x="224115" y="97155"/>
                      <a:pt x="220545" y="93851"/>
                      <a:pt x="216886" y="90815"/>
                    </a:cubicBezTo>
                    <a:cubicBezTo>
                      <a:pt x="189842" y="96351"/>
                      <a:pt x="163334" y="103584"/>
                      <a:pt x="138521" y="113943"/>
                    </a:cubicBezTo>
                    <a:cubicBezTo>
                      <a:pt x="124151" y="103674"/>
                      <a:pt x="110049" y="93047"/>
                      <a:pt x="96304" y="82510"/>
                    </a:cubicBezTo>
                    <a:cubicBezTo>
                      <a:pt x="112727" y="78671"/>
                      <a:pt x="129239" y="75456"/>
                      <a:pt x="145661" y="70634"/>
                    </a:cubicBezTo>
                    <a:cubicBezTo>
                      <a:pt x="156818" y="67330"/>
                      <a:pt x="167439" y="63044"/>
                      <a:pt x="178418" y="59472"/>
                    </a:cubicBezTo>
                    <a:cubicBezTo>
                      <a:pt x="176097" y="57686"/>
                      <a:pt x="173866" y="55811"/>
                      <a:pt x="171545" y="54203"/>
                    </a:cubicBezTo>
                    <a:cubicBezTo>
                      <a:pt x="166101" y="55721"/>
                      <a:pt x="160745" y="57775"/>
                      <a:pt x="155122" y="59472"/>
                    </a:cubicBezTo>
                    <a:cubicBezTo>
                      <a:pt x="133791" y="66258"/>
                      <a:pt x="112459" y="73313"/>
                      <a:pt x="90325" y="77778"/>
                    </a:cubicBezTo>
                    <a:cubicBezTo>
                      <a:pt x="58818" y="53132"/>
                      <a:pt x="28561" y="27236"/>
                      <a:pt x="536" y="0"/>
                    </a:cubicBezTo>
                    <a:cubicBezTo>
                      <a:pt x="268" y="357"/>
                      <a:pt x="89" y="804"/>
                      <a:pt x="0" y="1250"/>
                    </a:cubicBezTo>
                    <a:cubicBezTo>
                      <a:pt x="30614" y="36790"/>
                      <a:pt x="64798" y="70723"/>
                      <a:pt x="101749" y="102156"/>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sp>
            <p:nvSpPr>
              <p:cNvPr id="2229" name="Google Shape;2229;p48"/>
              <p:cNvSpPr/>
              <p:nvPr/>
            </p:nvSpPr>
            <p:spPr>
              <a:xfrm>
                <a:off x="3055331" y="1039615"/>
                <a:ext cx="81700" cy="304481"/>
              </a:xfrm>
              <a:custGeom>
                <a:avLst/>
                <a:gdLst/>
                <a:ahLst/>
                <a:cxnLst/>
                <a:rect l="l" t="t" r="r" b="b"/>
                <a:pathLst>
                  <a:path w="81700" h="304481" extrusionOk="0">
                    <a:moveTo>
                      <a:pt x="4628" y="195539"/>
                    </a:moveTo>
                    <a:cubicBezTo>
                      <a:pt x="24532" y="191700"/>
                      <a:pt x="44435" y="186520"/>
                      <a:pt x="61572" y="175716"/>
                    </a:cubicBezTo>
                    <a:cubicBezTo>
                      <a:pt x="59073" y="188306"/>
                      <a:pt x="56306" y="200897"/>
                      <a:pt x="52825" y="213309"/>
                    </a:cubicBezTo>
                    <a:cubicBezTo>
                      <a:pt x="37295" y="219917"/>
                      <a:pt x="21408" y="226168"/>
                      <a:pt x="5343" y="231347"/>
                    </a:cubicBezTo>
                    <a:cubicBezTo>
                      <a:pt x="3914" y="231705"/>
                      <a:pt x="4718" y="233758"/>
                      <a:pt x="6056" y="233491"/>
                    </a:cubicBezTo>
                    <a:cubicBezTo>
                      <a:pt x="21586" y="229651"/>
                      <a:pt x="36402" y="224472"/>
                      <a:pt x="51219" y="218667"/>
                    </a:cubicBezTo>
                    <a:cubicBezTo>
                      <a:pt x="43543" y="245367"/>
                      <a:pt x="33725" y="271978"/>
                      <a:pt x="20783" y="298499"/>
                    </a:cubicBezTo>
                    <a:cubicBezTo>
                      <a:pt x="23104" y="300910"/>
                      <a:pt x="25871" y="302606"/>
                      <a:pt x="28905" y="304035"/>
                    </a:cubicBezTo>
                    <a:cubicBezTo>
                      <a:pt x="29351" y="304124"/>
                      <a:pt x="29708" y="304482"/>
                      <a:pt x="30155" y="304482"/>
                    </a:cubicBezTo>
                    <a:cubicBezTo>
                      <a:pt x="88348" y="215006"/>
                      <a:pt x="83885" y="103206"/>
                      <a:pt x="79155" y="694"/>
                    </a:cubicBezTo>
                    <a:cubicBezTo>
                      <a:pt x="79066" y="-289"/>
                      <a:pt x="77727" y="-199"/>
                      <a:pt x="77548" y="783"/>
                    </a:cubicBezTo>
                    <a:cubicBezTo>
                      <a:pt x="76209" y="58915"/>
                      <a:pt x="73086" y="114279"/>
                      <a:pt x="62911" y="168393"/>
                    </a:cubicBezTo>
                    <a:cubicBezTo>
                      <a:pt x="42115" y="173126"/>
                      <a:pt x="22301" y="181877"/>
                      <a:pt x="2397" y="188842"/>
                    </a:cubicBezTo>
                    <a:cubicBezTo>
                      <a:pt x="969" y="189199"/>
                      <a:pt x="255" y="190092"/>
                      <a:pt x="166" y="190985"/>
                    </a:cubicBezTo>
                    <a:cubicBezTo>
                      <a:pt x="76" y="191432"/>
                      <a:pt x="-102" y="191967"/>
                      <a:pt x="76" y="192414"/>
                    </a:cubicBezTo>
                    <a:cubicBezTo>
                      <a:pt x="433" y="194289"/>
                      <a:pt x="2308" y="195986"/>
                      <a:pt x="4628" y="195539"/>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sp>
          <p:nvSpPr>
            <p:cNvPr id="2230" name="Google Shape;2230;p48"/>
            <p:cNvSpPr/>
            <p:nvPr/>
          </p:nvSpPr>
          <p:spPr>
            <a:xfrm>
              <a:off x="3016831" y="-543246"/>
              <a:ext cx="597671" cy="2160983"/>
            </a:xfrm>
            <a:custGeom>
              <a:avLst/>
              <a:gdLst/>
              <a:ahLst/>
              <a:cxnLst/>
              <a:rect l="l" t="t" r="r" b="b"/>
              <a:pathLst>
                <a:path w="597671" h="2160983" extrusionOk="0">
                  <a:moveTo>
                    <a:pt x="126759" y="570303"/>
                  </a:moveTo>
                  <a:cubicBezTo>
                    <a:pt x="210568" y="362777"/>
                    <a:pt x="311245" y="150429"/>
                    <a:pt x="478774" y="2911"/>
                  </a:cubicBezTo>
                  <a:cubicBezTo>
                    <a:pt x="483415" y="-1197"/>
                    <a:pt x="490466" y="-929"/>
                    <a:pt x="494839" y="3536"/>
                  </a:cubicBezTo>
                  <a:cubicBezTo>
                    <a:pt x="499034" y="7822"/>
                    <a:pt x="499034" y="14430"/>
                    <a:pt x="494929" y="18806"/>
                  </a:cubicBezTo>
                  <a:cubicBezTo>
                    <a:pt x="373276" y="149268"/>
                    <a:pt x="278133" y="308485"/>
                    <a:pt x="186648" y="534942"/>
                  </a:cubicBezTo>
                  <a:cubicBezTo>
                    <a:pt x="85434" y="785419"/>
                    <a:pt x="42504" y="990445"/>
                    <a:pt x="51697" y="1180112"/>
                  </a:cubicBezTo>
                  <a:cubicBezTo>
                    <a:pt x="69547" y="1548818"/>
                    <a:pt x="269207" y="1897165"/>
                    <a:pt x="585699" y="2111835"/>
                  </a:cubicBezTo>
                  <a:cubicBezTo>
                    <a:pt x="599623" y="2121301"/>
                    <a:pt x="600426" y="2138624"/>
                    <a:pt x="593107" y="2149965"/>
                  </a:cubicBezTo>
                  <a:cubicBezTo>
                    <a:pt x="588734" y="2156841"/>
                    <a:pt x="582129" y="2160591"/>
                    <a:pt x="574989" y="2160949"/>
                  </a:cubicBezTo>
                  <a:cubicBezTo>
                    <a:pt x="570258" y="2161216"/>
                    <a:pt x="565350" y="2159966"/>
                    <a:pt x="560619" y="2157020"/>
                  </a:cubicBezTo>
                  <a:cubicBezTo>
                    <a:pt x="237879" y="1958870"/>
                    <a:pt x="23761" y="1594538"/>
                    <a:pt x="1715" y="1206186"/>
                  </a:cubicBezTo>
                  <a:cubicBezTo>
                    <a:pt x="-9174" y="1013573"/>
                    <a:pt x="31704" y="805511"/>
                    <a:pt x="126759" y="570303"/>
                  </a:cubicBezTo>
                  <a:close/>
                </a:path>
              </a:pathLst>
            </a:custGeom>
            <a:solidFill>
              <a:schemeClr val="accent6"/>
            </a:solidFill>
            <a:ln>
              <a:noFill/>
            </a:ln>
          </p:spPr>
          <p:txBody>
            <a:bodyPr spcFirstLastPara="1" wrap="square" lIns="121900" tIns="60933" rIns="121900" bIns="60933" anchor="ctr" anchorCtr="0">
              <a:noAutofit/>
            </a:bodyPr>
            <a:lstStyle/>
            <a:p>
              <a:endParaRPr sz="2400">
                <a:solidFill>
                  <a:srgbClr val="24598B"/>
                </a:solidFill>
                <a:latin typeface="Calibri"/>
                <a:ea typeface="Calibri"/>
                <a:cs typeface="Calibri"/>
                <a:sym typeface="Calibri"/>
              </a:endParaRPr>
            </a:p>
          </p:txBody>
        </p:sp>
      </p:grpSp>
      <p:pic>
        <p:nvPicPr>
          <p:cNvPr id="4" name="Picture 3"/>
          <p:cNvPicPr>
            <a:picLocks noChangeAspect="1"/>
          </p:cNvPicPr>
          <p:nvPr/>
        </p:nvPicPr>
        <p:blipFill>
          <a:blip r:embed="rId3"/>
          <a:stretch>
            <a:fillRect/>
          </a:stretch>
        </p:blipFill>
        <p:spPr>
          <a:xfrm>
            <a:off x="3657765" y="1510050"/>
            <a:ext cx="4178542" cy="4178542"/>
          </a:xfrm>
          <a:prstGeom prst="rect">
            <a:avLst/>
          </a:prstGeom>
        </p:spPr>
      </p:pic>
      <p:sp>
        <p:nvSpPr>
          <p:cNvPr id="118" name="Oval 117"/>
          <p:cNvSpPr/>
          <p:nvPr/>
        </p:nvSpPr>
        <p:spPr>
          <a:xfrm>
            <a:off x="11240967" y="402375"/>
            <a:ext cx="557212" cy="633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40566577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3"/>
        <p:cNvGrpSpPr/>
        <p:nvPr/>
      </p:nvGrpSpPr>
      <p:grpSpPr>
        <a:xfrm>
          <a:off x="0" y="0"/>
          <a:ext cx="0" cy="0"/>
          <a:chOff x="0" y="0"/>
          <a:chExt cx="0" cy="0"/>
        </a:xfrm>
      </p:grpSpPr>
      <p:sp>
        <p:nvSpPr>
          <p:cNvPr id="2564" name="Google Shape;2564;p52"/>
          <p:cNvSpPr txBox="1">
            <a:spLocks noGrp="1"/>
          </p:cNvSpPr>
          <p:nvPr>
            <p:ph type="title" idx="2"/>
          </p:nvPr>
        </p:nvSpPr>
        <p:spPr>
          <a:xfrm>
            <a:off x="1567542" y="1698171"/>
            <a:ext cx="8959177" cy="605642"/>
          </a:xfrm>
          <a:prstGeom prst="rect">
            <a:avLst/>
          </a:prstGeom>
        </p:spPr>
        <p:txBody>
          <a:bodyPr spcFirstLastPara="1" vert="horz" wrap="square" lIns="121900" tIns="121900" rIns="121900" bIns="121900" rtlCol="0" anchor="b" anchorCtr="0">
            <a:noAutofit/>
          </a:bodyPr>
          <a:lstStyle/>
          <a:p>
            <a:r>
              <a:rPr lang="en-US" sz="2400" b="1" dirty="0" smtClean="0"/>
              <a:t/>
            </a:r>
            <a:br>
              <a:rPr lang="en-US" sz="2400" b="1" dirty="0" smtClean="0"/>
            </a:br>
            <a:r>
              <a:rPr lang="en-US" sz="2400" b="1" dirty="0" smtClean="0"/>
              <a:t>Pengertian</a:t>
            </a:r>
            <a:r>
              <a:rPr lang="en-US" sz="2400" b="1" dirty="0"/>
              <a:t>, </a:t>
            </a:r>
            <a:r>
              <a:rPr lang="en-US" sz="2400" b="1" dirty="0" err="1"/>
              <a:t>Macam</a:t>
            </a:r>
            <a:r>
              <a:rPr lang="en-US" sz="2400" b="1" dirty="0"/>
              <a:t> </a:t>
            </a:r>
            <a:r>
              <a:rPr lang="en-US" sz="2400" b="1" dirty="0" err="1"/>
              <a:t>dan</a:t>
            </a:r>
            <a:r>
              <a:rPr lang="en-US" sz="2400" b="1" dirty="0"/>
              <a:t> </a:t>
            </a:r>
            <a:r>
              <a:rPr lang="en-US" sz="2400" b="1" dirty="0" err="1"/>
              <a:t>Bentuk</a:t>
            </a:r>
            <a:r>
              <a:rPr lang="en-US" sz="2400" b="1" dirty="0"/>
              <a:t> </a:t>
            </a:r>
            <a:r>
              <a:rPr lang="en-US" sz="2400" b="1" dirty="0" err="1"/>
              <a:t>Badan</a:t>
            </a:r>
            <a:r>
              <a:rPr lang="en-US" sz="2400" b="1" dirty="0"/>
              <a:t> Usaha di Indonesia</a:t>
            </a:r>
            <a:endParaRPr dirty="0"/>
          </a:p>
        </p:txBody>
      </p:sp>
      <p:sp>
        <p:nvSpPr>
          <p:cNvPr id="2" name="Rectangle 1"/>
          <p:cNvSpPr/>
          <p:nvPr/>
        </p:nvSpPr>
        <p:spPr>
          <a:xfrm>
            <a:off x="1800225" y="2975325"/>
            <a:ext cx="7800419" cy="1938992"/>
          </a:xfrm>
          <a:prstGeom prst="rect">
            <a:avLst/>
          </a:prstGeom>
        </p:spPr>
        <p:txBody>
          <a:bodyPr wrap="square">
            <a:spAutoFit/>
          </a:bodyPr>
          <a:lstStyle/>
          <a:p>
            <a:pPr fontAlgn="base"/>
            <a:r>
              <a:rPr lang="en-US" sz="2400" b="1" dirty="0" err="1"/>
              <a:t>Badan</a:t>
            </a:r>
            <a:r>
              <a:rPr lang="en-US" sz="2400" b="1" dirty="0"/>
              <a:t> </a:t>
            </a:r>
            <a:r>
              <a:rPr lang="en-US" sz="2400" b="1" dirty="0" err="1"/>
              <a:t>usaha</a:t>
            </a:r>
            <a:r>
              <a:rPr lang="en-US" sz="2400" b="1" dirty="0"/>
              <a:t> </a:t>
            </a:r>
            <a:r>
              <a:rPr lang="en-US" sz="2400" b="1" dirty="0" err="1"/>
              <a:t>adalah</a:t>
            </a:r>
            <a:r>
              <a:rPr lang="en-US" sz="2400" b="1" dirty="0"/>
              <a:t> </a:t>
            </a:r>
            <a:r>
              <a:rPr lang="en-US" sz="2400" b="1" dirty="0" err="1"/>
              <a:t>suatu</a:t>
            </a:r>
            <a:r>
              <a:rPr lang="en-US" sz="2400" b="1" dirty="0"/>
              <a:t> </a:t>
            </a:r>
            <a:r>
              <a:rPr lang="en-US" sz="2400" b="1" dirty="0" err="1"/>
              <a:t>kesatuan</a:t>
            </a:r>
            <a:r>
              <a:rPr lang="en-US" sz="2400" b="1" dirty="0"/>
              <a:t> </a:t>
            </a:r>
            <a:r>
              <a:rPr lang="en-US" sz="2400" b="1" dirty="0" err="1"/>
              <a:t>organisasi</a:t>
            </a:r>
            <a:r>
              <a:rPr lang="en-US" sz="2400" b="1" dirty="0"/>
              <a:t> </a:t>
            </a:r>
            <a:r>
              <a:rPr lang="en-US" sz="2400" dirty="0" smtClean="0"/>
              <a:t>yang </a:t>
            </a:r>
            <a:r>
              <a:rPr lang="en-US" sz="2400" dirty="0" err="1"/>
              <a:t>mempunyai</a:t>
            </a:r>
            <a:r>
              <a:rPr lang="en-US" sz="2400" dirty="0"/>
              <a:t> </a:t>
            </a:r>
            <a:r>
              <a:rPr lang="en-US" sz="2400" b="1" dirty="0" err="1"/>
              <a:t>tujuan</a:t>
            </a:r>
            <a:r>
              <a:rPr lang="en-US" sz="2400" b="1" dirty="0"/>
              <a:t> </a:t>
            </a:r>
            <a:r>
              <a:rPr lang="en-US" sz="2400" b="1" dirty="0" err="1"/>
              <a:t>untuk</a:t>
            </a:r>
            <a:r>
              <a:rPr lang="en-US" sz="2400" b="1" dirty="0"/>
              <a:t> </a:t>
            </a:r>
            <a:r>
              <a:rPr lang="en-US" sz="2400" b="1" dirty="0" err="1"/>
              <a:t>memperoleh</a:t>
            </a:r>
            <a:r>
              <a:rPr lang="en-US" sz="2400" b="1" dirty="0"/>
              <a:t> </a:t>
            </a:r>
            <a:r>
              <a:rPr lang="en-US" sz="2400" b="1" dirty="0" err="1"/>
              <a:t>laba</a:t>
            </a:r>
            <a:r>
              <a:rPr lang="en-US" sz="2400" b="1" dirty="0"/>
              <a:t> </a:t>
            </a:r>
            <a:r>
              <a:rPr lang="en-US" sz="2400" dirty="0" err="1"/>
              <a:t>atau</a:t>
            </a:r>
            <a:r>
              <a:rPr lang="en-US" sz="2400" dirty="0"/>
              <a:t> </a:t>
            </a:r>
            <a:r>
              <a:rPr lang="en-US" sz="2400" dirty="0" err="1"/>
              <a:t>keuntungan</a:t>
            </a:r>
            <a:r>
              <a:rPr lang="en-US" sz="2400" dirty="0"/>
              <a:t> </a:t>
            </a:r>
            <a:r>
              <a:rPr lang="en-US" sz="2400" dirty="0" err="1"/>
              <a:t>dan</a:t>
            </a:r>
            <a:r>
              <a:rPr lang="en-US" sz="2400" dirty="0"/>
              <a:t> </a:t>
            </a:r>
            <a:r>
              <a:rPr lang="en-US" sz="2400" dirty="0" err="1"/>
              <a:t>memberikan</a:t>
            </a:r>
            <a:r>
              <a:rPr lang="en-US" sz="2400" dirty="0"/>
              <a:t> </a:t>
            </a:r>
            <a:r>
              <a:rPr lang="en-US" sz="2400" dirty="0" err="1"/>
              <a:t>layanan</a:t>
            </a:r>
            <a:r>
              <a:rPr lang="en-US" sz="2400" dirty="0"/>
              <a:t> </a:t>
            </a:r>
            <a:r>
              <a:rPr lang="en-US" sz="2400" dirty="0" err="1"/>
              <a:t>pada</a:t>
            </a:r>
            <a:r>
              <a:rPr lang="en-US" sz="2400" dirty="0"/>
              <a:t> </a:t>
            </a:r>
            <a:r>
              <a:rPr lang="en-US" sz="2400" dirty="0" err="1"/>
              <a:t>masyarakat</a:t>
            </a:r>
            <a:r>
              <a:rPr lang="en-US" sz="2400" dirty="0"/>
              <a:t>.</a:t>
            </a:r>
            <a:r>
              <a:rPr lang="en-US" sz="2400" b="1" dirty="0"/>
              <a:t> </a:t>
            </a:r>
            <a:endParaRPr lang="en-US" sz="2400" b="1" dirty="0" smtClean="0"/>
          </a:p>
          <a:p>
            <a:pPr fontAlgn="base"/>
            <a:r>
              <a:rPr lang="en-US" sz="2400" b="1" dirty="0" err="1" smtClean="0"/>
              <a:t>Bentuk-bentuk</a:t>
            </a:r>
            <a:r>
              <a:rPr lang="en-US" sz="2400" b="1" dirty="0" smtClean="0"/>
              <a:t> </a:t>
            </a:r>
            <a:r>
              <a:rPr lang="en-US" sz="2400" b="1" dirty="0" err="1"/>
              <a:t>badan</a:t>
            </a:r>
            <a:r>
              <a:rPr lang="en-US" sz="2400" b="1" dirty="0"/>
              <a:t> </a:t>
            </a:r>
            <a:r>
              <a:rPr lang="en-US" sz="2400" b="1" dirty="0" err="1"/>
              <a:t>usaha</a:t>
            </a:r>
            <a:r>
              <a:rPr lang="en-US" sz="2400" b="1" dirty="0"/>
              <a:t> di Indonesia </a:t>
            </a:r>
            <a:r>
              <a:rPr lang="en-US" sz="2400" b="1" dirty="0" err="1"/>
              <a:t>bermacam-macam</a:t>
            </a:r>
            <a:r>
              <a:rPr lang="en-US" sz="2400" b="1" dirty="0"/>
              <a:t>.</a:t>
            </a:r>
          </a:p>
        </p:txBody>
      </p:sp>
      <p:sp>
        <p:nvSpPr>
          <p:cNvPr id="4" name="Oval 3"/>
          <p:cNvSpPr/>
          <p:nvPr/>
        </p:nvSpPr>
        <p:spPr>
          <a:xfrm>
            <a:off x="11301413" y="151896"/>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926912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377538" y="2410691"/>
            <a:ext cx="9351062" cy="4215739"/>
          </a:xfrm>
        </p:spPr>
        <p:txBody>
          <a:bodyPr/>
          <a:lstStyle/>
          <a:p>
            <a:pPr algn="l"/>
            <a:r>
              <a:rPr lang="en-US" b="1" dirty="0" err="1" smtClean="0"/>
              <a:t>Badan</a:t>
            </a:r>
            <a:r>
              <a:rPr lang="en-US" b="1" dirty="0" smtClean="0"/>
              <a:t> Usaha </a:t>
            </a:r>
            <a:r>
              <a:rPr lang="en-US" b="1" dirty="0" err="1" smtClean="0"/>
              <a:t>adalah</a:t>
            </a:r>
            <a:r>
              <a:rPr lang="en-US" b="1" dirty="0" smtClean="0"/>
              <a:t> </a:t>
            </a:r>
            <a:r>
              <a:rPr lang="en-US" b="1" dirty="0" err="1" smtClean="0"/>
              <a:t>kesatuan</a:t>
            </a:r>
            <a:r>
              <a:rPr lang="en-US" b="1" dirty="0" smtClean="0"/>
              <a:t> </a:t>
            </a:r>
            <a:r>
              <a:rPr lang="en-US" b="1" dirty="0" err="1" smtClean="0"/>
              <a:t>yuridis</a:t>
            </a:r>
            <a:r>
              <a:rPr lang="en-US" b="1" dirty="0" smtClean="0"/>
              <a:t> (</a:t>
            </a:r>
            <a:r>
              <a:rPr lang="en-US" b="1" dirty="0" err="1" smtClean="0"/>
              <a:t>hukum</a:t>
            </a:r>
            <a:r>
              <a:rPr lang="en-US" b="1" dirty="0" smtClean="0"/>
              <a:t>) </a:t>
            </a:r>
            <a:r>
              <a:rPr lang="en-US" b="1" dirty="0" err="1" smtClean="0"/>
              <a:t>dan</a:t>
            </a:r>
            <a:r>
              <a:rPr lang="en-US" b="1" dirty="0" smtClean="0"/>
              <a:t> </a:t>
            </a:r>
            <a:r>
              <a:rPr lang="en-US" b="1" dirty="0" err="1" smtClean="0"/>
              <a:t>ekonomis</a:t>
            </a:r>
            <a:r>
              <a:rPr lang="en-US" b="1" dirty="0" smtClean="0"/>
              <a:t> yang </a:t>
            </a:r>
            <a:r>
              <a:rPr lang="en-US" b="1" dirty="0" err="1" smtClean="0"/>
              <a:t>menggunakan</a:t>
            </a:r>
            <a:r>
              <a:rPr lang="en-US" b="1" dirty="0" smtClean="0"/>
              <a:t> modal </a:t>
            </a:r>
            <a:r>
              <a:rPr lang="en-US" b="1" dirty="0" err="1" smtClean="0"/>
              <a:t>dan</a:t>
            </a:r>
            <a:r>
              <a:rPr lang="en-US" b="1" dirty="0" smtClean="0"/>
              <a:t> </a:t>
            </a:r>
            <a:r>
              <a:rPr lang="en-US" b="1" dirty="0" err="1" smtClean="0"/>
              <a:t>tenaga</a:t>
            </a:r>
            <a:r>
              <a:rPr lang="en-US" b="1" dirty="0" smtClean="0"/>
              <a:t> </a:t>
            </a:r>
            <a:r>
              <a:rPr lang="en-US" b="1" dirty="0" err="1" smtClean="0"/>
              <a:t>kerja</a:t>
            </a:r>
            <a:r>
              <a:rPr lang="en-US" b="1" dirty="0" smtClean="0"/>
              <a:t> </a:t>
            </a:r>
            <a:r>
              <a:rPr lang="en-US" b="1" dirty="0" err="1" smtClean="0"/>
              <a:t>untuk</a:t>
            </a:r>
            <a:r>
              <a:rPr lang="en-US" b="1" dirty="0" smtClean="0"/>
              <a:t> </a:t>
            </a:r>
            <a:r>
              <a:rPr lang="en-US" b="1" dirty="0" err="1" smtClean="0"/>
              <a:t>mencari</a:t>
            </a:r>
            <a:r>
              <a:rPr lang="en-US" b="1" dirty="0" smtClean="0"/>
              <a:t> </a:t>
            </a:r>
            <a:r>
              <a:rPr lang="en-US" b="1" dirty="0" err="1" smtClean="0"/>
              <a:t>keuntungan</a:t>
            </a:r>
            <a:r>
              <a:rPr lang="en-US" b="1" dirty="0" smtClean="0"/>
              <a:t>.</a:t>
            </a:r>
            <a:r>
              <a:rPr lang="en-US" dirty="0" smtClean="0"/>
              <a:t> </a:t>
            </a:r>
            <a:br>
              <a:rPr lang="en-US" dirty="0" smtClean="0"/>
            </a:br>
            <a:r>
              <a:rPr lang="en-US" dirty="0" smtClean="0"/>
              <a:t/>
            </a:r>
            <a:br>
              <a:rPr lang="en-US" dirty="0" smtClean="0"/>
            </a:br>
            <a:r>
              <a:rPr lang="en-US" dirty="0" smtClean="0"/>
              <a:t>Adapun </a:t>
            </a:r>
            <a:r>
              <a:rPr lang="en-US" b="1" dirty="0" err="1" smtClean="0"/>
              <a:t>beberapa</a:t>
            </a:r>
            <a:r>
              <a:rPr lang="en-US" b="1" dirty="0" smtClean="0"/>
              <a:t> </a:t>
            </a:r>
            <a:r>
              <a:rPr lang="en-US" b="1" dirty="0" err="1" smtClean="0"/>
              <a:t>hal</a:t>
            </a:r>
            <a:r>
              <a:rPr lang="en-US" b="1" dirty="0" smtClean="0"/>
              <a:t> yang </a:t>
            </a:r>
            <a:r>
              <a:rPr lang="en-US" b="1" dirty="0" err="1" smtClean="0"/>
              <a:t>diperlukan</a:t>
            </a:r>
            <a:r>
              <a:rPr lang="en-US" b="1" dirty="0" smtClean="0"/>
              <a:t> </a:t>
            </a:r>
            <a:r>
              <a:rPr lang="en-US" b="1" dirty="0" err="1" smtClean="0"/>
              <a:t>untuk</a:t>
            </a:r>
            <a:r>
              <a:rPr lang="en-US" b="1" dirty="0" smtClean="0"/>
              <a:t> </a:t>
            </a:r>
            <a:r>
              <a:rPr lang="en-US" b="1" dirty="0" err="1" smtClean="0"/>
              <a:t>mendirikan</a:t>
            </a:r>
            <a:r>
              <a:rPr lang="en-US" b="1" dirty="0" smtClean="0"/>
              <a:t> </a:t>
            </a:r>
            <a:r>
              <a:rPr lang="en-US" b="1" dirty="0" err="1" smtClean="0"/>
              <a:t>suatu</a:t>
            </a:r>
            <a:r>
              <a:rPr lang="en-US" b="1" dirty="0" smtClean="0"/>
              <a:t> </a:t>
            </a:r>
            <a:r>
              <a:rPr lang="en-US" b="1" dirty="0" err="1" smtClean="0"/>
              <a:t>badan</a:t>
            </a:r>
            <a:r>
              <a:rPr lang="en-US" b="1" dirty="0" smtClean="0"/>
              <a:t> </a:t>
            </a:r>
            <a:r>
              <a:rPr lang="en-US" b="1" dirty="0" err="1" smtClean="0"/>
              <a:t>usaha</a:t>
            </a:r>
            <a:r>
              <a:rPr lang="en-US" b="1" dirty="0" smtClean="0"/>
              <a:t>, </a:t>
            </a:r>
            <a:r>
              <a:rPr lang="en-US" b="1" dirty="0" err="1" smtClean="0"/>
              <a:t>diantaranya</a:t>
            </a:r>
            <a:r>
              <a:rPr lang="en-US" b="1" dirty="0" smtClean="0"/>
              <a:t> </a:t>
            </a:r>
            <a:br>
              <a:rPr lang="en-US" b="1" dirty="0" smtClean="0"/>
            </a:br>
            <a:r>
              <a:rPr lang="en-US" b="1" dirty="0" smtClean="0"/>
              <a:t>- </a:t>
            </a:r>
            <a:r>
              <a:rPr lang="en-US" b="1" dirty="0" err="1" smtClean="0"/>
              <a:t>Produk</a:t>
            </a:r>
            <a:r>
              <a:rPr lang="en-US" b="1" dirty="0" smtClean="0"/>
              <a:t> </a:t>
            </a:r>
            <a:r>
              <a:rPr lang="en-US" b="1" dirty="0" err="1" smtClean="0"/>
              <a:t>dan</a:t>
            </a:r>
            <a:r>
              <a:rPr lang="en-US" b="1" dirty="0" smtClean="0"/>
              <a:t> </a:t>
            </a:r>
            <a:r>
              <a:rPr lang="en-US" b="1" dirty="0" err="1" smtClean="0"/>
              <a:t>jasa</a:t>
            </a:r>
            <a:r>
              <a:rPr lang="en-US" b="1" dirty="0" smtClean="0"/>
              <a:t> yang </a:t>
            </a:r>
            <a:r>
              <a:rPr lang="en-US" b="1" dirty="0" err="1" smtClean="0"/>
              <a:t>nantinya</a:t>
            </a:r>
            <a:r>
              <a:rPr lang="en-US" b="1" dirty="0" smtClean="0"/>
              <a:t> </a:t>
            </a:r>
            <a:r>
              <a:rPr lang="en-US" b="1" dirty="0" err="1" smtClean="0"/>
              <a:t>akan</a:t>
            </a:r>
            <a:r>
              <a:rPr lang="en-US" b="1" dirty="0" smtClean="0"/>
              <a:t> </a:t>
            </a:r>
            <a:r>
              <a:rPr lang="en-US" b="1" dirty="0" err="1" smtClean="0"/>
              <a:t>dijual</a:t>
            </a:r>
            <a:r>
              <a:rPr lang="en-US" b="1" dirty="0" smtClean="0"/>
              <a:t> </a:t>
            </a:r>
            <a:r>
              <a:rPr lang="en-US" b="1" dirty="0" err="1" smtClean="0"/>
              <a:t>atau</a:t>
            </a:r>
            <a:r>
              <a:rPr lang="en-US" b="1" dirty="0" smtClean="0"/>
              <a:t> </a:t>
            </a:r>
            <a:r>
              <a:rPr lang="en-US" b="1" dirty="0" err="1" smtClean="0"/>
              <a:t>diperdagangkan</a:t>
            </a:r>
            <a:r>
              <a:rPr lang="en-US" b="1" dirty="0" smtClean="0"/>
              <a:t>, </a:t>
            </a:r>
            <a:br>
              <a:rPr lang="en-US" b="1" dirty="0" smtClean="0"/>
            </a:br>
            <a:r>
              <a:rPr lang="en-US" b="1" dirty="0" smtClean="0"/>
              <a:t>- Cara </a:t>
            </a:r>
            <a:r>
              <a:rPr lang="en-US" b="1" dirty="0" err="1" smtClean="0"/>
              <a:t>pemasaran</a:t>
            </a:r>
            <a:r>
              <a:rPr lang="en-US" dirty="0" smtClean="0"/>
              <a:t> </a:t>
            </a:r>
            <a:r>
              <a:rPr lang="en-US" dirty="0" err="1" smtClean="0"/>
              <a:t>produk</a:t>
            </a:r>
            <a:r>
              <a:rPr lang="en-US" dirty="0" smtClean="0"/>
              <a:t> </a:t>
            </a:r>
            <a:r>
              <a:rPr lang="en-US" dirty="0" err="1" smtClean="0"/>
              <a:t>atau</a:t>
            </a:r>
            <a:r>
              <a:rPr lang="en-US" dirty="0" smtClean="0"/>
              <a:t> </a:t>
            </a:r>
            <a:r>
              <a:rPr lang="en-US" dirty="0" err="1" smtClean="0"/>
              <a:t>jasa</a:t>
            </a:r>
            <a:r>
              <a:rPr lang="en-US" dirty="0" smtClean="0"/>
              <a:t> yang </a:t>
            </a:r>
            <a:r>
              <a:rPr lang="en-US" dirty="0" err="1" smtClean="0"/>
              <a:t>akan</a:t>
            </a:r>
            <a:r>
              <a:rPr lang="en-US" dirty="0" smtClean="0"/>
              <a:t> </a:t>
            </a:r>
            <a:r>
              <a:rPr lang="en-US" dirty="0" err="1" smtClean="0"/>
              <a:t>diperdagangkan</a:t>
            </a:r>
            <a:r>
              <a:rPr lang="en-US" dirty="0" smtClean="0"/>
              <a:t>,</a:t>
            </a:r>
            <a:br>
              <a:rPr lang="en-US" dirty="0" smtClean="0"/>
            </a:br>
            <a:r>
              <a:rPr lang="en-US" dirty="0"/>
              <a:t>-</a:t>
            </a:r>
            <a:r>
              <a:rPr lang="en-US" dirty="0" smtClean="0"/>
              <a:t> </a:t>
            </a:r>
            <a:r>
              <a:rPr lang="en-US" dirty="0" err="1" smtClean="0"/>
              <a:t>Penentuan</a:t>
            </a:r>
            <a:r>
              <a:rPr lang="en-US" dirty="0" smtClean="0"/>
              <a:t> </a:t>
            </a:r>
            <a:r>
              <a:rPr lang="en-US" b="1" dirty="0" err="1"/>
              <a:t>mengenai</a:t>
            </a:r>
            <a:r>
              <a:rPr lang="en-US" b="1" dirty="0"/>
              <a:t> </a:t>
            </a:r>
            <a:r>
              <a:rPr lang="en-US" b="1" dirty="0" err="1"/>
              <a:t>harga</a:t>
            </a:r>
            <a:r>
              <a:rPr lang="en-US" b="1" dirty="0"/>
              <a:t> </a:t>
            </a:r>
            <a:r>
              <a:rPr lang="en-US" b="1" dirty="0" err="1"/>
              <a:t>pokok</a:t>
            </a:r>
            <a:r>
              <a:rPr lang="en-US" b="1" dirty="0"/>
              <a:t> </a:t>
            </a:r>
            <a:r>
              <a:rPr lang="en-US" b="1" dirty="0" err="1"/>
              <a:t>dan</a:t>
            </a:r>
            <a:r>
              <a:rPr lang="en-US" b="1" dirty="0"/>
              <a:t> </a:t>
            </a:r>
            <a:r>
              <a:rPr lang="en-US" b="1" dirty="0" err="1"/>
              <a:t>harga</a:t>
            </a:r>
            <a:r>
              <a:rPr lang="en-US" b="1" dirty="0"/>
              <a:t> </a:t>
            </a:r>
            <a:r>
              <a:rPr lang="en-US" b="1" dirty="0" err="1"/>
              <a:t>jual</a:t>
            </a:r>
            <a:r>
              <a:rPr lang="en-US" b="1" dirty="0"/>
              <a:t> </a:t>
            </a:r>
            <a:r>
              <a:rPr lang="en-US" b="1" dirty="0" err="1"/>
              <a:t>pada</a:t>
            </a:r>
            <a:r>
              <a:rPr lang="en-US" b="1" dirty="0"/>
              <a:t> </a:t>
            </a:r>
            <a:r>
              <a:rPr lang="en-US" b="1" dirty="0" err="1"/>
              <a:t>produk</a:t>
            </a:r>
            <a:r>
              <a:rPr lang="en-US" b="1" dirty="0"/>
              <a:t> </a:t>
            </a:r>
            <a:r>
              <a:rPr lang="en-US" b="1" dirty="0" err="1"/>
              <a:t>ataupun</a:t>
            </a:r>
            <a:r>
              <a:rPr lang="en-US" b="1" dirty="0"/>
              <a:t> </a:t>
            </a:r>
            <a:r>
              <a:rPr lang="en-US" b="1" dirty="0" err="1"/>
              <a:t>jasa</a:t>
            </a:r>
            <a:r>
              <a:rPr lang="en-US" b="1" dirty="0"/>
              <a:t>, </a:t>
            </a:r>
            <a:r>
              <a:rPr lang="en-US" b="1" dirty="0" smtClean="0"/>
              <a:t/>
            </a:r>
            <a:br>
              <a:rPr lang="en-US" b="1" dirty="0" smtClean="0"/>
            </a:br>
            <a:r>
              <a:rPr lang="en-US" b="1" dirty="0" smtClean="0"/>
              <a:t>- </a:t>
            </a:r>
            <a:r>
              <a:rPr lang="en-US" b="1" dirty="0" err="1" smtClean="0"/>
              <a:t>Kebutuhan</a:t>
            </a:r>
            <a:r>
              <a:rPr lang="en-US" b="1" dirty="0" smtClean="0"/>
              <a:t> </a:t>
            </a:r>
            <a:r>
              <a:rPr lang="en-US" b="1" dirty="0" err="1"/>
              <a:t>akan</a:t>
            </a:r>
            <a:r>
              <a:rPr lang="en-US" b="1" dirty="0"/>
              <a:t> </a:t>
            </a:r>
            <a:r>
              <a:rPr lang="en-US" b="1" dirty="0" err="1"/>
              <a:t>tenaga</a:t>
            </a:r>
            <a:r>
              <a:rPr lang="en-US" b="1" dirty="0"/>
              <a:t> </a:t>
            </a:r>
            <a:r>
              <a:rPr lang="en-US" b="1" dirty="0" err="1"/>
              <a:t>kerja</a:t>
            </a:r>
            <a:r>
              <a:rPr lang="en-US" b="1" dirty="0"/>
              <a:t>, </a:t>
            </a:r>
            <a:r>
              <a:rPr lang="en-US" b="1" dirty="0" err="1"/>
              <a:t>Organisasi</a:t>
            </a:r>
            <a:r>
              <a:rPr lang="en-US" b="1" dirty="0"/>
              <a:t> Internal, </a:t>
            </a:r>
            <a:r>
              <a:rPr lang="en-US" b="1" dirty="0" err="1"/>
              <a:t>Pembelanjaan</a:t>
            </a:r>
            <a:r>
              <a:rPr lang="en-US" b="1" dirty="0"/>
              <a:t>, </a:t>
            </a:r>
            <a:r>
              <a:rPr lang="en-US" b="1" dirty="0" err="1"/>
              <a:t>dan</a:t>
            </a:r>
            <a:r>
              <a:rPr lang="en-US" b="1" dirty="0"/>
              <a:t> </a:t>
            </a:r>
            <a:r>
              <a:rPr lang="en-US" b="1" dirty="0" smtClean="0"/>
              <a:t>- </a:t>
            </a:r>
            <a:r>
              <a:rPr lang="en-US" b="1" dirty="0" err="1" smtClean="0"/>
              <a:t>jenis</a:t>
            </a:r>
            <a:r>
              <a:rPr lang="en-US" b="1" dirty="0" smtClean="0"/>
              <a:t> </a:t>
            </a:r>
            <a:r>
              <a:rPr lang="en-US" b="1" dirty="0" err="1"/>
              <a:t>dari</a:t>
            </a:r>
            <a:r>
              <a:rPr lang="en-US" b="1" dirty="0"/>
              <a:t> </a:t>
            </a:r>
            <a:r>
              <a:rPr lang="en-US" b="1" dirty="0" err="1"/>
              <a:t>badan</a:t>
            </a:r>
            <a:r>
              <a:rPr lang="en-US" b="1" dirty="0"/>
              <a:t> </a:t>
            </a:r>
            <a:r>
              <a:rPr lang="en-US" b="1" dirty="0" err="1"/>
              <a:t>usaha</a:t>
            </a:r>
            <a:r>
              <a:rPr lang="en-US" b="1" dirty="0"/>
              <a:t> yang </a:t>
            </a:r>
            <a:r>
              <a:rPr lang="en-US" b="1" dirty="0" err="1"/>
              <a:t>akan</a:t>
            </a:r>
            <a:r>
              <a:rPr lang="en-US" b="1" dirty="0"/>
              <a:t> </a:t>
            </a:r>
            <a:r>
              <a:rPr lang="en-US" b="1" dirty="0" err="1"/>
              <a:t>dipilih</a:t>
            </a:r>
            <a:r>
              <a:rPr lang="en-US" b="1" dirty="0"/>
              <a:t>.</a:t>
            </a:r>
            <a:r>
              <a:rPr lang="en-US" dirty="0"/>
              <a:t>   </a:t>
            </a:r>
            <a:br>
              <a:rPr lang="en-US" dirty="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Google Shape;2564;p52"/>
          <p:cNvSpPr txBox="1">
            <a:spLocks noGrp="1"/>
          </p:cNvSpPr>
          <p:nvPr>
            <p:ph type="title"/>
          </p:nvPr>
        </p:nvSpPr>
        <p:spPr>
          <a:xfrm>
            <a:off x="1377950" y="1509713"/>
            <a:ext cx="9244013" cy="639762"/>
          </a:xfrm>
          <a:prstGeom prst="rect">
            <a:avLst/>
          </a:prstGeom>
        </p:spPr>
        <p:txBody>
          <a:bodyPr spcFirstLastPara="1" vert="horz" wrap="square" lIns="121900" tIns="121900" rIns="121900" bIns="121900" rtlCol="0" anchor="b" anchorCtr="0">
            <a:noAutofit/>
          </a:bodyPr>
          <a:lstStyle/>
          <a:p>
            <a:pPr algn="l"/>
            <a:r>
              <a:rPr lang="en-US" sz="2400" b="1" dirty="0" smtClean="0"/>
              <a:t/>
            </a:r>
            <a:br>
              <a:rPr lang="en-US" sz="2400" b="1" dirty="0" smtClean="0"/>
            </a:br>
            <a:r>
              <a:rPr lang="en-US" sz="2400" b="1" dirty="0" smtClean="0"/>
              <a:t>Pengertian</a:t>
            </a:r>
            <a:r>
              <a:rPr lang="en-US" sz="2400" b="1" dirty="0"/>
              <a:t>, </a:t>
            </a:r>
            <a:r>
              <a:rPr lang="en-US" sz="2400" b="1" dirty="0" err="1"/>
              <a:t>Macam</a:t>
            </a:r>
            <a:r>
              <a:rPr lang="en-US" sz="2400" b="1" dirty="0"/>
              <a:t> </a:t>
            </a:r>
            <a:r>
              <a:rPr lang="en-US" sz="2400" b="1" dirty="0" err="1"/>
              <a:t>dan</a:t>
            </a:r>
            <a:r>
              <a:rPr lang="en-US" sz="2400" b="1" dirty="0"/>
              <a:t> </a:t>
            </a:r>
            <a:r>
              <a:rPr lang="en-US" sz="2400" b="1" dirty="0" err="1"/>
              <a:t>Bentuk</a:t>
            </a:r>
            <a:r>
              <a:rPr lang="en-US" sz="2400" b="1" dirty="0"/>
              <a:t> </a:t>
            </a:r>
            <a:r>
              <a:rPr lang="en-US" sz="2400" b="1" dirty="0" err="1"/>
              <a:t>Badan</a:t>
            </a:r>
            <a:r>
              <a:rPr lang="en-US" sz="2400" b="1" dirty="0"/>
              <a:t> Usaha di Indonesia</a:t>
            </a:r>
            <a:endParaRPr dirty="0"/>
          </a:p>
        </p:txBody>
      </p:sp>
      <p:sp>
        <p:nvSpPr>
          <p:cNvPr id="5" name="Oval 4"/>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421790520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400" y="1141460"/>
            <a:ext cx="9265200" cy="1207600"/>
          </a:xfrm>
        </p:spPr>
        <p:txBody>
          <a:bodyPr/>
          <a:lstStyle/>
          <a:p>
            <a:r>
              <a:rPr lang="en-US" sz="3600" dirty="0"/>
              <a:t/>
            </a:r>
            <a:br>
              <a:rPr lang="en-US" sz="3600" dirty="0"/>
            </a:br>
            <a:endParaRPr lang="en-US" sz="3600" dirty="0"/>
          </a:p>
        </p:txBody>
      </p:sp>
      <p:sp>
        <p:nvSpPr>
          <p:cNvPr id="3" name="Title 2"/>
          <p:cNvSpPr>
            <a:spLocks noGrp="1"/>
          </p:cNvSpPr>
          <p:nvPr>
            <p:ph type="title" idx="2"/>
          </p:nvPr>
        </p:nvSpPr>
        <p:spPr>
          <a:xfrm>
            <a:off x="1677436" y="1374125"/>
            <a:ext cx="9351062" cy="3811979"/>
          </a:xfrm>
        </p:spPr>
        <p:txBody>
          <a:bodyPr/>
          <a:lstStyle/>
          <a:p>
            <a:pPr algn="l" fontAlgn="base"/>
            <a:r>
              <a:rPr lang="en-US" sz="1800" b="1" dirty="0" err="1" smtClean="0"/>
              <a:t>Macam-macam</a:t>
            </a:r>
            <a:r>
              <a:rPr lang="en-US" sz="1800" b="1" dirty="0" smtClean="0"/>
              <a:t> </a:t>
            </a:r>
            <a:r>
              <a:rPr lang="en-US" sz="1800" b="1" dirty="0" err="1"/>
              <a:t>Badan</a:t>
            </a:r>
            <a:r>
              <a:rPr lang="en-US" sz="1800" b="1" dirty="0"/>
              <a:t> Usaha</a:t>
            </a:r>
            <a:br>
              <a:rPr lang="en-US" sz="1800" b="1" dirty="0"/>
            </a:br>
            <a:r>
              <a:rPr lang="en-US" sz="1800" dirty="0" smtClean="0"/>
              <a:t>1</a:t>
            </a:r>
            <a:r>
              <a:rPr lang="en-US" sz="1800" dirty="0"/>
              <a:t>. </a:t>
            </a:r>
            <a:r>
              <a:rPr lang="en-US" sz="1800" dirty="0" err="1"/>
              <a:t>Macam</a:t>
            </a:r>
            <a:r>
              <a:rPr lang="en-US" sz="1800" dirty="0"/>
              <a:t> </a:t>
            </a:r>
            <a:r>
              <a:rPr lang="en-US" sz="1800" dirty="0" err="1"/>
              <a:t>Badan</a:t>
            </a:r>
            <a:r>
              <a:rPr lang="en-US" sz="1800" dirty="0"/>
              <a:t> </a:t>
            </a:r>
            <a:r>
              <a:rPr lang="en-US" sz="1800" dirty="0" smtClean="0"/>
              <a:t>Usaha</a:t>
            </a:r>
            <a:r>
              <a:rPr lang="en-US" sz="1800" b="1" dirty="0" smtClean="0"/>
              <a:t> </a:t>
            </a:r>
            <a:r>
              <a:rPr lang="en-US" sz="1800" b="1" dirty="0" err="1"/>
              <a:t>Berdasarkan</a:t>
            </a:r>
            <a:r>
              <a:rPr lang="en-US" sz="1800" b="1" dirty="0"/>
              <a:t> </a:t>
            </a:r>
            <a:r>
              <a:rPr lang="en-US" sz="1800" b="1" dirty="0" err="1" smtClean="0"/>
              <a:t>Kegiatannya</a:t>
            </a:r>
            <a:r>
              <a:rPr lang="en-US" sz="1800" b="1" dirty="0" smtClean="0"/>
              <a:t/>
            </a:r>
            <a:br>
              <a:rPr lang="en-US" sz="1800" b="1" dirty="0" smtClean="0"/>
            </a:br>
            <a:r>
              <a:rPr lang="en-US" sz="1800" b="1" dirty="0" smtClean="0"/>
              <a:t>2. </a:t>
            </a:r>
            <a:r>
              <a:rPr lang="en-US" sz="1800" dirty="0" err="1"/>
              <a:t>Macam</a:t>
            </a:r>
            <a:r>
              <a:rPr lang="en-US" sz="1800" dirty="0"/>
              <a:t> </a:t>
            </a:r>
            <a:r>
              <a:rPr lang="en-US" sz="1800" dirty="0" err="1"/>
              <a:t>Badan</a:t>
            </a:r>
            <a:r>
              <a:rPr lang="en-US" sz="1800" dirty="0"/>
              <a:t> Usaha</a:t>
            </a:r>
            <a:r>
              <a:rPr lang="en-US" sz="1800" b="1" dirty="0"/>
              <a:t> </a:t>
            </a:r>
            <a:r>
              <a:rPr lang="en-US" sz="1800" b="1" dirty="0" err="1"/>
              <a:t>Berdasarkan</a:t>
            </a:r>
            <a:r>
              <a:rPr lang="en-US" sz="1800" b="1" dirty="0"/>
              <a:t> </a:t>
            </a:r>
            <a:r>
              <a:rPr lang="en-US" sz="1800" b="1" dirty="0" err="1"/>
              <a:t>Kepemilikan</a:t>
            </a:r>
            <a:r>
              <a:rPr lang="en-US" sz="1800" b="1" dirty="0"/>
              <a:t> Modal </a:t>
            </a:r>
            <a:r>
              <a:rPr lang="en-US" sz="1800" b="1" dirty="0" smtClean="0"/>
              <a:t/>
            </a:r>
            <a:br>
              <a:rPr lang="en-US" sz="1800" b="1" dirty="0" smtClean="0"/>
            </a:br>
            <a:r>
              <a:rPr lang="en-US" sz="1800" b="1" dirty="0" smtClean="0"/>
              <a:t>3. </a:t>
            </a:r>
            <a:r>
              <a:rPr lang="en-US" sz="1800" dirty="0" err="1"/>
              <a:t>Macam</a:t>
            </a:r>
            <a:r>
              <a:rPr lang="en-US" sz="1800" dirty="0"/>
              <a:t> </a:t>
            </a:r>
            <a:r>
              <a:rPr lang="en-US" sz="1800" dirty="0" err="1"/>
              <a:t>Badan</a:t>
            </a:r>
            <a:r>
              <a:rPr lang="en-US" sz="1800" dirty="0"/>
              <a:t> Usaha</a:t>
            </a:r>
            <a:r>
              <a:rPr lang="en-US" sz="1800" b="1" dirty="0"/>
              <a:t> </a:t>
            </a:r>
            <a:r>
              <a:rPr lang="en-US" sz="1800" b="1" dirty="0" err="1"/>
              <a:t>Berdasarkan</a:t>
            </a:r>
            <a:r>
              <a:rPr lang="en-US" sz="1800" b="1" dirty="0"/>
              <a:t> Wilayah </a:t>
            </a:r>
            <a:r>
              <a:rPr lang="en-US" sz="1800" b="1" dirty="0" smtClean="0"/>
              <a:t>Negara</a:t>
            </a:r>
            <a:br>
              <a:rPr lang="en-US" sz="1800" b="1" dirty="0" smtClean="0"/>
            </a:br>
            <a:r>
              <a:rPr lang="en-US" sz="1800" b="1" dirty="0" smtClean="0"/>
              <a:t/>
            </a:r>
            <a:br>
              <a:rPr lang="en-US" sz="1800" b="1" dirty="0" smtClean="0"/>
            </a:br>
            <a:r>
              <a:rPr lang="en-US" sz="1800" b="1" dirty="0" smtClean="0"/>
              <a:t>1.</a:t>
            </a:r>
            <a:r>
              <a:rPr lang="en-US" sz="1800" dirty="0" smtClean="0"/>
              <a:t> </a:t>
            </a:r>
            <a:r>
              <a:rPr lang="en-US" sz="1800" dirty="0" err="1"/>
              <a:t>Badan</a:t>
            </a:r>
            <a:r>
              <a:rPr lang="en-US" sz="1800" dirty="0"/>
              <a:t> </a:t>
            </a:r>
            <a:r>
              <a:rPr lang="en-US" sz="1800" dirty="0" err="1"/>
              <a:t>Usahan</a:t>
            </a:r>
            <a:r>
              <a:rPr lang="en-US" sz="1800" b="1" dirty="0"/>
              <a:t> </a:t>
            </a:r>
            <a:r>
              <a:rPr lang="en-US" sz="1800" b="1" dirty="0" err="1"/>
              <a:t>Berdasarkan</a:t>
            </a:r>
            <a:r>
              <a:rPr lang="en-US" sz="1800" b="1" dirty="0"/>
              <a:t> </a:t>
            </a:r>
            <a:r>
              <a:rPr lang="en-US" sz="1800" b="1" dirty="0" err="1" smtClean="0"/>
              <a:t>Kegiatannya</a:t>
            </a:r>
            <a:r>
              <a:rPr lang="en-US" sz="1800" b="1" dirty="0"/>
              <a:t/>
            </a:r>
            <a:br>
              <a:rPr lang="en-US" sz="1800" b="1" dirty="0"/>
            </a:br>
            <a:r>
              <a:rPr lang="en-US" sz="1800" dirty="0" err="1"/>
              <a:t>Kegiatan</a:t>
            </a:r>
            <a:r>
              <a:rPr lang="en-US" sz="1800" dirty="0"/>
              <a:t> </a:t>
            </a:r>
            <a:r>
              <a:rPr lang="en-US" sz="1800" dirty="0" err="1"/>
              <a:t>usaha</a:t>
            </a:r>
            <a:r>
              <a:rPr lang="en-US" sz="1800" dirty="0"/>
              <a:t> </a:t>
            </a:r>
            <a:r>
              <a:rPr lang="en-US" sz="1800" dirty="0" err="1"/>
              <a:t>dapat</a:t>
            </a:r>
            <a:r>
              <a:rPr lang="en-US" sz="1800" dirty="0"/>
              <a:t> </a:t>
            </a:r>
            <a:r>
              <a:rPr lang="en-US" sz="1800" dirty="0" err="1"/>
              <a:t>bermacam-macam</a:t>
            </a:r>
            <a:r>
              <a:rPr lang="en-US" sz="1800" dirty="0"/>
              <a:t>. Di </a:t>
            </a:r>
            <a:r>
              <a:rPr lang="en-US" sz="1800" dirty="0" err="1"/>
              <a:t>bawah</a:t>
            </a:r>
            <a:r>
              <a:rPr lang="en-US" sz="1800" dirty="0"/>
              <a:t> </a:t>
            </a:r>
            <a:r>
              <a:rPr lang="en-US" sz="1800" dirty="0" err="1"/>
              <a:t>ini</a:t>
            </a:r>
            <a:r>
              <a:rPr lang="en-US" sz="1800" dirty="0"/>
              <a:t> </a:t>
            </a:r>
            <a:r>
              <a:rPr lang="en-US" sz="1800" dirty="0" err="1"/>
              <a:t>adalah</a:t>
            </a:r>
            <a:r>
              <a:rPr lang="en-US" sz="1800" dirty="0"/>
              <a:t> </a:t>
            </a:r>
            <a:r>
              <a:rPr lang="en-US" sz="1800" dirty="0" err="1"/>
              <a:t>usaha</a:t>
            </a:r>
            <a:r>
              <a:rPr lang="en-US" sz="1800" dirty="0"/>
              <a:t/>
            </a:r>
            <a:br>
              <a:rPr lang="en-US" sz="1800" dirty="0"/>
            </a:br>
            <a:r>
              <a:rPr lang="en-US" sz="1800" dirty="0" smtClean="0"/>
              <a:t>* </a:t>
            </a:r>
            <a:r>
              <a:rPr lang="en-US" sz="1800" b="1" dirty="0" err="1" smtClean="0"/>
              <a:t>Ekstraktif</a:t>
            </a:r>
            <a:r>
              <a:rPr lang="en-US" sz="1800" dirty="0"/>
              <a:t> </a:t>
            </a:r>
            <a:r>
              <a:rPr lang="en-US" sz="1800" dirty="0" err="1"/>
              <a:t>adalah</a:t>
            </a:r>
            <a:r>
              <a:rPr lang="en-US" sz="1800" dirty="0"/>
              <a:t> </a:t>
            </a:r>
            <a:r>
              <a:rPr lang="en-US" sz="1800" dirty="0" err="1"/>
              <a:t>kegiatan</a:t>
            </a:r>
            <a:r>
              <a:rPr lang="en-US" sz="1800" dirty="0"/>
              <a:t> </a:t>
            </a:r>
            <a:r>
              <a:rPr lang="en-US" sz="1800" dirty="0" err="1"/>
              <a:t>mengambil</a:t>
            </a:r>
            <a:r>
              <a:rPr lang="en-US" sz="1800" dirty="0"/>
              <a:t> </a:t>
            </a:r>
            <a:r>
              <a:rPr lang="en-US" sz="1800" dirty="0" err="1"/>
              <a:t>apa</a:t>
            </a:r>
            <a:r>
              <a:rPr lang="en-US" sz="1800" dirty="0"/>
              <a:t> yang </a:t>
            </a:r>
            <a:r>
              <a:rPr lang="en-US" sz="1800" dirty="0" err="1"/>
              <a:t>telah</a:t>
            </a:r>
            <a:r>
              <a:rPr lang="en-US" sz="1800" dirty="0"/>
              <a:t> </a:t>
            </a:r>
            <a:r>
              <a:rPr lang="en-US" sz="1800" dirty="0" err="1"/>
              <a:t>dihasilkan</a:t>
            </a:r>
            <a:r>
              <a:rPr lang="en-US" sz="1800" dirty="0"/>
              <a:t> </a:t>
            </a:r>
            <a:r>
              <a:rPr lang="en-US" sz="1800" dirty="0" err="1"/>
              <a:t>oleh</a:t>
            </a:r>
            <a:r>
              <a:rPr lang="en-US" sz="1800" dirty="0"/>
              <a:t> </a:t>
            </a:r>
            <a:r>
              <a:rPr lang="en-US" sz="1800" dirty="0" err="1"/>
              <a:t>sumber</a:t>
            </a:r>
            <a:r>
              <a:rPr lang="en-US" sz="1800" dirty="0"/>
              <a:t> </a:t>
            </a:r>
            <a:r>
              <a:rPr lang="en-US" sz="1800" dirty="0" err="1"/>
              <a:t>daya</a:t>
            </a:r>
            <a:r>
              <a:rPr lang="en-US" sz="1800" dirty="0"/>
              <a:t> </a:t>
            </a:r>
            <a:r>
              <a:rPr lang="en-US" sz="1800" dirty="0" err="1"/>
              <a:t>alam</a:t>
            </a:r>
            <a:r>
              <a:rPr lang="en-US" sz="1800" dirty="0"/>
              <a:t>. </a:t>
            </a:r>
            <a:r>
              <a:rPr lang="en-US" sz="1800" dirty="0" err="1"/>
              <a:t>Contoh</a:t>
            </a:r>
            <a:r>
              <a:rPr lang="en-US" sz="1800" dirty="0"/>
              <a:t>: </a:t>
            </a:r>
            <a:r>
              <a:rPr lang="en-US" sz="1800" dirty="0" err="1"/>
              <a:t>hasil</a:t>
            </a:r>
            <a:r>
              <a:rPr lang="en-US" sz="1800" dirty="0"/>
              <a:t> </a:t>
            </a:r>
            <a:r>
              <a:rPr lang="en-US" sz="1800" dirty="0" err="1"/>
              <a:t>hutan</a:t>
            </a:r>
            <a:r>
              <a:rPr lang="en-US" sz="1800" dirty="0"/>
              <a:t>, </a:t>
            </a:r>
            <a:r>
              <a:rPr lang="en-US" sz="1800" dirty="0" err="1"/>
              <a:t>hasil</a:t>
            </a:r>
            <a:r>
              <a:rPr lang="en-US" sz="1800" dirty="0"/>
              <a:t> </a:t>
            </a:r>
            <a:r>
              <a:rPr lang="en-US" sz="1800" dirty="0" err="1"/>
              <a:t>laut</a:t>
            </a:r>
            <a:r>
              <a:rPr lang="en-US" sz="1800" dirty="0"/>
              <a:t>, </a:t>
            </a:r>
            <a:r>
              <a:rPr lang="en-US" sz="1800" dirty="0" err="1"/>
              <a:t>dan</a:t>
            </a:r>
            <a:r>
              <a:rPr lang="en-US" sz="1800" dirty="0"/>
              <a:t> lain-lain</a:t>
            </a:r>
            <a:br>
              <a:rPr lang="en-US" sz="1800" dirty="0"/>
            </a:br>
            <a:r>
              <a:rPr lang="en-US" sz="1800" dirty="0" smtClean="0"/>
              <a:t>* </a:t>
            </a:r>
            <a:r>
              <a:rPr lang="en-US" sz="1800" b="1" dirty="0" err="1" smtClean="0"/>
              <a:t>Agraris</a:t>
            </a:r>
            <a:r>
              <a:rPr lang="en-US" sz="1800" dirty="0"/>
              <a:t> </a:t>
            </a:r>
            <a:r>
              <a:rPr lang="en-US" sz="1800" dirty="0" err="1"/>
              <a:t>yaitu</a:t>
            </a:r>
            <a:r>
              <a:rPr lang="en-US" sz="1800" dirty="0"/>
              <a:t> </a:t>
            </a:r>
            <a:r>
              <a:rPr lang="en-US" sz="1800" dirty="0" err="1"/>
              <a:t>melakukan</a:t>
            </a:r>
            <a:r>
              <a:rPr lang="en-US" sz="1800" dirty="0"/>
              <a:t> </a:t>
            </a:r>
            <a:r>
              <a:rPr lang="en-US" sz="1800" dirty="0" err="1"/>
              <a:t>jenis</a:t>
            </a:r>
            <a:r>
              <a:rPr lang="en-US" sz="1800" dirty="0"/>
              <a:t> </a:t>
            </a:r>
            <a:r>
              <a:rPr lang="en-US" sz="1800" dirty="0" err="1"/>
              <a:t>kegiatan</a:t>
            </a:r>
            <a:r>
              <a:rPr lang="en-US" sz="1800" dirty="0"/>
              <a:t> yang </a:t>
            </a:r>
            <a:r>
              <a:rPr lang="en-US" sz="1800" dirty="0" err="1"/>
              <a:t>berhubungan</a:t>
            </a:r>
            <a:r>
              <a:rPr lang="en-US" sz="1800" dirty="0"/>
              <a:t> </a:t>
            </a:r>
            <a:r>
              <a:rPr lang="en-US" sz="1800" dirty="0" err="1"/>
              <a:t>dengan</a:t>
            </a:r>
            <a:r>
              <a:rPr lang="en-US" sz="1800" dirty="0"/>
              <a:t> </a:t>
            </a:r>
            <a:r>
              <a:rPr lang="en-US" sz="1800" dirty="0" err="1"/>
              <a:t>pertanian</a:t>
            </a:r>
            <a:r>
              <a:rPr lang="en-US" sz="1800" dirty="0"/>
              <a:t>;</a:t>
            </a:r>
            <a:br>
              <a:rPr lang="en-US" sz="1800" dirty="0"/>
            </a:br>
            <a:r>
              <a:rPr lang="en-US" sz="1800" dirty="0" smtClean="0"/>
              <a:t>* </a:t>
            </a:r>
            <a:r>
              <a:rPr lang="en-US" sz="1800" b="1" dirty="0" err="1" smtClean="0"/>
              <a:t>Perdagangan</a:t>
            </a:r>
            <a:r>
              <a:rPr lang="en-US" sz="1800" dirty="0"/>
              <a:t> </a:t>
            </a:r>
            <a:r>
              <a:rPr lang="en-US" sz="1800" dirty="0" err="1"/>
              <a:t>adalah</a:t>
            </a:r>
            <a:r>
              <a:rPr lang="en-US" sz="1800" dirty="0"/>
              <a:t> </a:t>
            </a:r>
            <a:r>
              <a:rPr lang="en-US" sz="1800" dirty="0" err="1"/>
              <a:t>kegiatan</a:t>
            </a:r>
            <a:r>
              <a:rPr lang="en-US" sz="1800" dirty="0"/>
              <a:t> </a:t>
            </a:r>
            <a:r>
              <a:rPr lang="en-US" sz="1800" dirty="0" err="1"/>
              <a:t>membeli</a:t>
            </a:r>
            <a:r>
              <a:rPr lang="en-US" sz="1800" dirty="0"/>
              <a:t> </a:t>
            </a:r>
            <a:r>
              <a:rPr lang="en-US" sz="1800" dirty="0" err="1"/>
              <a:t>dan</a:t>
            </a:r>
            <a:r>
              <a:rPr lang="en-US" sz="1800" dirty="0"/>
              <a:t> </a:t>
            </a:r>
            <a:r>
              <a:rPr lang="en-US" sz="1800" dirty="0" err="1"/>
              <a:t>menjual</a:t>
            </a:r>
            <a:r>
              <a:rPr lang="en-US" sz="1800" dirty="0"/>
              <a:t> </a:t>
            </a:r>
            <a:r>
              <a:rPr lang="en-US" sz="1800" dirty="0" err="1"/>
              <a:t>kembali</a:t>
            </a:r>
            <a:r>
              <a:rPr lang="en-US" sz="1800" dirty="0"/>
              <a:t> </a:t>
            </a:r>
            <a:r>
              <a:rPr lang="en-US" sz="1800" dirty="0" err="1"/>
              <a:t>suatu</a:t>
            </a:r>
            <a:r>
              <a:rPr lang="en-US" sz="1800" dirty="0"/>
              <a:t> </a:t>
            </a:r>
            <a:r>
              <a:rPr lang="en-US" sz="1800" dirty="0" err="1"/>
              <a:t>barang</a:t>
            </a:r>
            <a:r>
              <a:rPr lang="en-US" sz="1800" dirty="0"/>
              <a:t> </a:t>
            </a:r>
            <a:r>
              <a:rPr lang="en-US" sz="1800" dirty="0" err="1"/>
              <a:t>tanpa</a:t>
            </a:r>
            <a:r>
              <a:rPr lang="en-US" sz="1800" dirty="0"/>
              <a:t> </a:t>
            </a:r>
            <a:r>
              <a:rPr lang="en-US" sz="1800" dirty="0" err="1"/>
              <a:t>mengubah</a:t>
            </a:r>
            <a:r>
              <a:rPr lang="en-US" sz="1800" dirty="0"/>
              <a:t> </a:t>
            </a:r>
            <a:r>
              <a:rPr lang="en-US" sz="1800" dirty="0" err="1"/>
              <a:t>bentuknya</a:t>
            </a:r>
            <a:r>
              <a:rPr lang="en-US" sz="1800" dirty="0"/>
              <a:t>. </a:t>
            </a:r>
            <a:r>
              <a:rPr lang="en-US" sz="1800" dirty="0" err="1"/>
              <a:t>Contoh</a:t>
            </a:r>
            <a:r>
              <a:rPr lang="en-US" sz="1800" dirty="0"/>
              <a:t> : </a:t>
            </a:r>
            <a:r>
              <a:rPr lang="en-US" sz="1800" dirty="0" err="1"/>
              <a:t>perdagangan</a:t>
            </a:r>
            <a:r>
              <a:rPr lang="en-US" sz="1800" dirty="0"/>
              <a:t> </a:t>
            </a:r>
            <a:r>
              <a:rPr lang="en-US" sz="1800" dirty="0" err="1"/>
              <a:t>beras</a:t>
            </a:r>
            <a:r>
              <a:rPr lang="en-US" sz="1800" dirty="0"/>
              <a:t> </a:t>
            </a:r>
            <a:r>
              <a:rPr lang="en-US" sz="1800" dirty="0" err="1"/>
              <a:t>dilakukan</a:t>
            </a:r>
            <a:r>
              <a:rPr lang="en-US" sz="1800" dirty="0"/>
              <a:t> </a:t>
            </a:r>
            <a:r>
              <a:rPr lang="en-US" sz="1800" dirty="0" err="1"/>
              <a:t>oleh</a:t>
            </a:r>
            <a:r>
              <a:rPr lang="en-US" sz="1800" dirty="0"/>
              <a:t> </a:t>
            </a:r>
            <a:r>
              <a:rPr lang="en-US" sz="1800" dirty="0" err="1"/>
              <a:t>seseorang</a:t>
            </a:r>
            <a:r>
              <a:rPr lang="en-US" sz="1800" dirty="0"/>
              <a:t> </a:t>
            </a:r>
            <a:r>
              <a:rPr lang="en-US" sz="1800" dirty="0" err="1"/>
              <a:t>dengan</a:t>
            </a:r>
            <a:r>
              <a:rPr lang="en-US" sz="1800" dirty="0"/>
              <a:t> </a:t>
            </a:r>
            <a:r>
              <a:rPr lang="en-US" sz="1800" dirty="0" err="1"/>
              <a:t>membeli</a:t>
            </a:r>
            <a:r>
              <a:rPr lang="en-US" sz="1800" dirty="0"/>
              <a:t> </a:t>
            </a:r>
            <a:r>
              <a:rPr lang="en-US" sz="1800" dirty="0" err="1"/>
              <a:t>beras</a:t>
            </a:r>
            <a:r>
              <a:rPr lang="en-US" sz="1800" dirty="0"/>
              <a:t> di </a:t>
            </a:r>
            <a:r>
              <a:rPr lang="en-US" sz="1800" dirty="0" err="1"/>
              <a:t>daerah</a:t>
            </a:r>
            <a:r>
              <a:rPr lang="en-US" sz="1800" dirty="0"/>
              <a:t> </a:t>
            </a:r>
            <a:r>
              <a:rPr lang="en-US" sz="1800" dirty="0" err="1"/>
              <a:t>penghasil</a:t>
            </a:r>
            <a:r>
              <a:rPr lang="en-US" sz="1800" dirty="0"/>
              <a:t> </a:t>
            </a:r>
            <a:r>
              <a:rPr lang="en-US" sz="1800" dirty="0" err="1"/>
              <a:t>padi</a:t>
            </a:r>
            <a:r>
              <a:rPr lang="en-US" sz="1800" dirty="0"/>
              <a:t>,</a:t>
            </a:r>
            <a:br>
              <a:rPr lang="en-US" sz="1800" dirty="0"/>
            </a:br>
            <a:r>
              <a:rPr lang="en-US" sz="1800" dirty="0" smtClean="0"/>
              <a:t>* </a:t>
            </a:r>
            <a:r>
              <a:rPr lang="en-US" sz="1800" b="1" dirty="0" err="1" smtClean="0"/>
              <a:t>Industri</a:t>
            </a:r>
            <a:r>
              <a:rPr lang="en-US" sz="1800" dirty="0"/>
              <a:t> </a:t>
            </a:r>
            <a:r>
              <a:rPr lang="en-US" sz="1800" dirty="0" err="1"/>
              <a:t>adalah</a:t>
            </a:r>
            <a:r>
              <a:rPr lang="en-US" sz="1800" dirty="0"/>
              <a:t> </a:t>
            </a:r>
            <a:r>
              <a:rPr lang="en-US" sz="1800" dirty="0" err="1"/>
              <a:t>kegiatan</a:t>
            </a:r>
            <a:r>
              <a:rPr lang="en-US" sz="1800" dirty="0"/>
              <a:t> </a:t>
            </a:r>
            <a:r>
              <a:rPr lang="en-US" sz="1800" dirty="0" err="1"/>
              <a:t>mengolah</a:t>
            </a:r>
            <a:r>
              <a:rPr lang="en-US" sz="1800" dirty="0"/>
              <a:t> </a:t>
            </a:r>
            <a:r>
              <a:rPr lang="en-US" sz="1800" dirty="0" err="1"/>
              <a:t>bahan-bahan</a:t>
            </a:r>
            <a:r>
              <a:rPr lang="en-US" sz="1800" dirty="0"/>
              <a:t> </a:t>
            </a:r>
            <a:r>
              <a:rPr lang="en-US" sz="1800" dirty="0" err="1"/>
              <a:t>baku</a:t>
            </a:r>
            <a:r>
              <a:rPr lang="en-US" sz="1800" dirty="0"/>
              <a:t> </a:t>
            </a:r>
            <a:r>
              <a:rPr lang="en-US" sz="1800" dirty="0" err="1"/>
              <a:t>dan</a:t>
            </a:r>
            <a:r>
              <a:rPr lang="en-US" sz="1800" dirty="0"/>
              <a:t> </a:t>
            </a:r>
            <a:r>
              <a:rPr lang="en-US" sz="1800" dirty="0" err="1"/>
              <a:t>bahan</a:t>
            </a:r>
            <a:r>
              <a:rPr lang="en-US" sz="1800" dirty="0"/>
              <a:t> </a:t>
            </a:r>
            <a:r>
              <a:rPr lang="en-US" sz="1800" dirty="0" err="1"/>
              <a:t>penolong</a:t>
            </a:r>
            <a:r>
              <a:rPr lang="en-US" sz="1800" dirty="0"/>
              <a:t> </a:t>
            </a:r>
            <a:r>
              <a:rPr lang="en-US" sz="1800" dirty="0" err="1"/>
              <a:t>menjadi</a:t>
            </a:r>
            <a:r>
              <a:rPr lang="en-US" sz="1800" dirty="0"/>
              <a:t> </a:t>
            </a:r>
            <a:r>
              <a:rPr lang="en-US" sz="1800" dirty="0" err="1"/>
              <a:t>barang</a:t>
            </a:r>
            <a:r>
              <a:rPr lang="en-US" sz="1800" dirty="0"/>
              <a:t> </a:t>
            </a:r>
            <a:r>
              <a:rPr lang="en-US" sz="1800" dirty="0" err="1"/>
              <a:t>setengah</a:t>
            </a:r>
            <a:r>
              <a:rPr lang="en-US" sz="1800" dirty="0"/>
              <a:t> </a:t>
            </a:r>
            <a:r>
              <a:rPr lang="en-US" sz="1800" dirty="0" err="1"/>
              <a:t>jadi</a:t>
            </a:r>
            <a:r>
              <a:rPr lang="en-US" sz="1800" dirty="0"/>
              <a:t> </a:t>
            </a:r>
            <a:r>
              <a:rPr lang="en-US" sz="1800" dirty="0" err="1"/>
              <a:t>atau</a:t>
            </a:r>
            <a:r>
              <a:rPr lang="en-US" sz="1800" dirty="0"/>
              <a:t> </a:t>
            </a:r>
            <a:r>
              <a:rPr lang="en-US" sz="1800" dirty="0" err="1"/>
              <a:t>barang</a:t>
            </a:r>
            <a:r>
              <a:rPr lang="en-US" sz="1800" dirty="0"/>
              <a:t> </a:t>
            </a:r>
            <a:r>
              <a:rPr lang="en-US" sz="1800" dirty="0" err="1"/>
              <a:t>siap</a:t>
            </a:r>
            <a:r>
              <a:rPr lang="en-US" sz="1800" dirty="0"/>
              <a:t> </a:t>
            </a:r>
            <a:r>
              <a:rPr lang="en-US" sz="1800" dirty="0" err="1"/>
              <a:t>pakai</a:t>
            </a:r>
            <a:r>
              <a:rPr lang="en-US" sz="1800" dirty="0"/>
              <a:t>. </a:t>
            </a:r>
            <a:r>
              <a:rPr lang="en-US" sz="1800" dirty="0" err="1"/>
              <a:t>Contoh</a:t>
            </a:r>
            <a:r>
              <a:rPr lang="en-US" sz="1800" dirty="0"/>
              <a:t> : </a:t>
            </a:r>
            <a:r>
              <a:rPr lang="en-US" sz="1800" dirty="0" err="1"/>
              <a:t>sepatu</a:t>
            </a:r>
            <a:r>
              <a:rPr lang="en-US" sz="1800" dirty="0"/>
              <a:t>, </a:t>
            </a:r>
            <a:r>
              <a:rPr lang="en-US" sz="1800" dirty="0" err="1"/>
              <a:t>pakaian</a:t>
            </a:r>
            <a:r>
              <a:rPr lang="en-US" sz="1800" dirty="0"/>
              <a:t>, </a:t>
            </a:r>
            <a:r>
              <a:rPr lang="en-US" sz="1800" dirty="0" err="1"/>
              <a:t>dan</a:t>
            </a:r>
            <a:r>
              <a:rPr lang="en-US" sz="1800" dirty="0"/>
              <a:t> </a:t>
            </a:r>
            <a:r>
              <a:rPr lang="en-US" sz="1800" dirty="0" err="1"/>
              <a:t>sebagainya</a:t>
            </a:r>
            <a:r>
              <a:rPr lang="en-US" sz="1800" dirty="0"/>
              <a:t/>
            </a:r>
            <a:br>
              <a:rPr lang="en-US" sz="1800" dirty="0"/>
            </a:br>
            <a:r>
              <a:rPr lang="en-US" sz="1800" dirty="0" smtClean="0"/>
              <a:t>* </a:t>
            </a:r>
            <a:r>
              <a:rPr lang="en-US" sz="1800" b="1" dirty="0" err="1" smtClean="0"/>
              <a:t>Jasa</a:t>
            </a:r>
            <a:r>
              <a:rPr lang="en-US" sz="1800" dirty="0"/>
              <a:t> </a:t>
            </a:r>
            <a:r>
              <a:rPr lang="en-US" sz="1800" dirty="0" err="1"/>
              <a:t>adalah</a:t>
            </a:r>
            <a:r>
              <a:rPr lang="en-US" sz="1800" dirty="0"/>
              <a:t> </a:t>
            </a:r>
            <a:r>
              <a:rPr lang="en-US" sz="1800" dirty="0" err="1"/>
              <a:t>kegiatan</a:t>
            </a:r>
            <a:r>
              <a:rPr lang="en-US" sz="1800" dirty="0"/>
              <a:t> yang </a:t>
            </a:r>
            <a:r>
              <a:rPr lang="en-US" sz="1800" dirty="0" err="1"/>
              <a:t>memberikan</a:t>
            </a:r>
            <a:r>
              <a:rPr lang="en-US" sz="1800" dirty="0"/>
              <a:t> </a:t>
            </a:r>
            <a:r>
              <a:rPr lang="en-US" sz="1800" dirty="0" err="1"/>
              <a:t>pelayanan</a:t>
            </a:r>
            <a:r>
              <a:rPr lang="en-US" sz="1800" dirty="0"/>
              <a:t> </a:t>
            </a:r>
            <a:r>
              <a:rPr lang="en-US" sz="1800" dirty="0" err="1"/>
              <a:t>dan</a:t>
            </a:r>
            <a:r>
              <a:rPr lang="en-US" sz="1800" dirty="0"/>
              <a:t> </a:t>
            </a:r>
            <a:r>
              <a:rPr lang="en-US" sz="1800" dirty="0" err="1"/>
              <a:t>kemudahan</a:t>
            </a:r>
            <a:r>
              <a:rPr lang="en-US" sz="1800" dirty="0"/>
              <a:t> </a:t>
            </a:r>
            <a:r>
              <a:rPr lang="en-US" sz="1800" dirty="0" err="1"/>
              <a:t>dalam</a:t>
            </a:r>
            <a:r>
              <a:rPr lang="en-US" sz="1800" dirty="0"/>
              <a:t> </a:t>
            </a:r>
            <a:r>
              <a:rPr lang="en-US" sz="1800" dirty="0" err="1"/>
              <a:t>rangka</a:t>
            </a:r>
            <a:r>
              <a:rPr lang="en-US" sz="1800" dirty="0"/>
              <a:t> </a:t>
            </a:r>
            <a:r>
              <a:rPr lang="en-US" sz="1800" dirty="0" err="1"/>
              <a:t>memenuhi</a:t>
            </a:r>
            <a:r>
              <a:rPr lang="en-US" sz="1800" dirty="0"/>
              <a:t> </a:t>
            </a:r>
            <a:r>
              <a:rPr lang="en-US" sz="1800" dirty="0" err="1"/>
              <a:t>kebutuhan</a:t>
            </a:r>
            <a:r>
              <a:rPr lang="en-US" sz="1800" dirty="0"/>
              <a:t>. </a:t>
            </a:r>
            <a:r>
              <a:rPr lang="en-US" sz="1800" dirty="0" err="1"/>
              <a:t>Contoh</a:t>
            </a:r>
            <a:r>
              <a:rPr lang="en-US" sz="1800" dirty="0"/>
              <a:t> : </a:t>
            </a:r>
            <a:r>
              <a:rPr lang="en-US" sz="1800" dirty="0" err="1"/>
              <a:t>jasa</a:t>
            </a:r>
            <a:r>
              <a:rPr lang="en-US" sz="1800" dirty="0"/>
              <a:t> </a:t>
            </a:r>
            <a:r>
              <a:rPr lang="en-US" sz="1800" dirty="0" err="1"/>
              <a:t>pengangkutan</a:t>
            </a:r>
            <a:r>
              <a:rPr lang="en-US" sz="1800" dirty="0"/>
              <a:t> </a:t>
            </a:r>
            <a:r>
              <a:rPr lang="en-US" sz="1800" dirty="0" err="1"/>
              <a:t>barang</a:t>
            </a:r>
            <a:r>
              <a:rPr lang="en-US" sz="1800" dirty="0"/>
              <a:t>, </a:t>
            </a:r>
            <a:r>
              <a:rPr lang="en-US" sz="1800" dirty="0" err="1"/>
              <a:t>jasa</a:t>
            </a:r>
            <a:r>
              <a:rPr lang="en-US" sz="1800" dirty="0"/>
              <a:t> </a:t>
            </a:r>
            <a:r>
              <a:rPr lang="en-US" sz="1800" dirty="0" err="1"/>
              <a:t>perbankan</a:t>
            </a:r>
            <a:r>
              <a:rPr lang="en-US" sz="1800" dirty="0"/>
              <a:t>, </a:t>
            </a:r>
            <a:r>
              <a:rPr lang="en-US" sz="1800" dirty="0" err="1"/>
              <a:t>dan</a:t>
            </a:r>
            <a:r>
              <a:rPr lang="en-US" sz="1800" dirty="0"/>
              <a:t> lain-lain.</a:t>
            </a:r>
            <a:br>
              <a:rPr lang="en-US" sz="1800" dirty="0"/>
            </a:br>
            <a:endParaRPr lang="en-US" dirty="0"/>
          </a:p>
        </p:txBody>
      </p:sp>
      <p:sp>
        <p:nvSpPr>
          <p:cNvPr id="4" name="Google Shape;2564;p52"/>
          <p:cNvSpPr txBox="1">
            <a:spLocks/>
          </p:cNvSpPr>
          <p:nvPr/>
        </p:nvSpPr>
        <p:spPr>
          <a:xfrm>
            <a:off x="2084382" y="691294"/>
            <a:ext cx="9244013" cy="639762"/>
          </a:xfrm>
          <a:prstGeom prst="rect">
            <a:avLst/>
          </a:prstGeom>
        </p:spPr>
        <p:txBody>
          <a:bodyPr spcFirstLastPara="1" vert="horz" wrap="square" lIns="121900" tIns="121900" rIns="121900" bIns="121900" rtlCol="0" anchor="b" anchorCtr="0">
            <a:noAutofit/>
          </a:bodyPr>
          <a:lstStyle>
            <a:lvl1pPr lvl="0" algn="ctr" defTabSz="914400" rtl="0" eaLnBrk="1" latinLnBrk="0" hangingPunct="1">
              <a:lnSpc>
                <a:spcPct val="90000"/>
              </a:lnSpc>
              <a:spcBef>
                <a:spcPts val="0"/>
              </a:spcBef>
              <a:spcAft>
                <a:spcPts val="0"/>
              </a:spcAft>
              <a:buNone/>
              <a:defRPr sz="8000" kern="1200">
                <a:solidFill>
                  <a:schemeClr val="tx1"/>
                </a:solidFill>
                <a:latin typeface="Overpass ExtraBold"/>
                <a:ea typeface="Overpass ExtraBold"/>
                <a:cs typeface="Overpass ExtraBold"/>
                <a:sym typeface="Overpass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pPr algn="l"/>
            <a:r>
              <a:rPr lang="en-US" sz="2400" b="1" dirty="0" smtClean="0"/>
              <a:t/>
            </a:r>
            <a:br>
              <a:rPr lang="en-US" sz="2400" b="1" dirty="0" smtClean="0"/>
            </a:br>
            <a:r>
              <a:rPr lang="en-US" sz="2400" b="1" dirty="0" err="1" smtClean="0"/>
              <a:t>Pengertian</a:t>
            </a:r>
            <a:r>
              <a:rPr lang="en-US" sz="2400" b="1" dirty="0" smtClean="0"/>
              <a:t>, </a:t>
            </a:r>
            <a:r>
              <a:rPr lang="en-US" sz="2400" b="1" dirty="0" err="1" smtClean="0"/>
              <a:t>Macam</a:t>
            </a:r>
            <a:r>
              <a:rPr lang="en-US" sz="2400" b="1" dirty="0" smtClean="0"/>
              <a:t> </a:t>
            </a:r>
            <a:r>
              <a:rPr lang="en-US" sz="2400" b="1" dirty="0" err="1" smtClean="0"/>
              <a:t>dan</a:t>
            </a:r>
            <a:r>
              <a:rPr lang="en-US" sz="2400" b="1" dirty="0" smtClean="0"/>
              <a:t> </a:t>
            </a:r>
            <a:r>
              <a:rPr lang="en-US" sz="2400" b="1" dirty="0" err="1" smtClean="0"/>
              <a:t>Bentuk</a:t>
            </a:r>
            <a:r>
              <a:rPr lang="en-US" sz="2400" b="1" dirty="0" smtClean="0"/>
              <a:t> </a:t>
            </a:r>
            <a:r>
              <a:rPr lang="en-US" sz="2400" b="1" dirty="0" err="1" smtClean="0"/>
              <a:t>Badan</a:t>
            </a:r>
            <a:r>
              <a:rPr lang="en-US" sz="2400" b="1" dirty="0" smtClean="0"/>
              <a:t> Usaha di Indonesia</a:t>
            </a:r>
            <a:endParaRPr lang="en-US" dirty="0"/>
          </a:p>
        </p:txBody>
      </p:sp>
      <p:sp>
        <p:nvSpPr>
          <p:cNvPr id="5" name="Oval 4"/>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52136178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356763" y="1933864"/>
            <a:ext cx="9265200" cy="3396343"/>
          </a:xfrm>
        </p:spPr>
        <p:txBody>
          <a:bodyPr/>
          <a:lstStyle/>
          <a:p>
            <a:pPr algn="l" fontAlgn="base"/>
            <a:r>
              <a:rPr lang="en-US" dirty="0"/>
              <a:t>2. </a:t>
            </a:r>
            <a:r>
              <a:rPr lang="en-US" sz="2000" dirty="0" err="1"/>
              <a:t>Macam</a:t>
            </a:r>
            <a:r>
              <a:rPr lang="en-US" sz="2000" dirty="0"/>
              <a:t> </a:t>
            </a:r>
            <a:r>
              <a:rPr lang="en-US" sz="2000" dirty="0" err="1"/>
              <a:t>Badan</a:t>
            </a:r>
            <a:r>
              <a:rPr lang="en-US" sz="2000" dirty="0"/>
              <a:t> Usaha</a:t>
            </a:r>
            <a:r>
              <a:rPr lang="en-US" sz="2000" b="1" dirty="0"/>
              <a:t> </a:t>
            </a:r>
            <a:r>
              <a:rPr lang="en-US" sz="2000" b="1" dirty="0" err="1"/>
              <a:t>Berdasarkan</a:t>
            </a:r>
            <a:r>
              <a:rPr lang="en-US" sz="2000" b="1" dirty="0"/>
              <a:t> </a:t>
            </a:r>
            <a:r>
              <a:rPr lang="en-US" sz="2000" b="1" dirty="0" err="1"/>
              <a:t>Kepemilikan</a:t>
            </a:r>
            <a:r>
              <a:rPr lang="en-US" sz="2000" b="1" dirty="0"/>
              <a:t> Modal</a:t>
            </a:r>
            <a:br>
              <a:rPr lang="en-US" sz="2000" b="1" dirty="0"/>
            </a:br>
            <a:r>
              <a:rPr lang="en-US" sz="2000" dirty="0"/>
              <a:t>Modal </a:t>
            </a:r>
            <a:r>
              <a:rPr lang="en-US" sz="2000" dirty="0" err="1"/>
              <a:t>memainkan</a:t>
            </a:r>
            <a:r>
              <a:rPr lang="en-US" sz="2000" dirty="0"/>
              <a:t> </a:t>
            </a:r>
            <a:r>
              <a:rPr lang="en-US" sz="2000" dirty="0" err="1"/>
              <a:t>peranan</a:t>
            </a:r>
            <a:r>
              <a:rPr lang="en-US" sz="2000" dirty="0"/>
              <a:t> </a:t>
            </a:r>
            <a:r>
              <a:rPr lang="en-US" sz="2000" dirty="0" err="1"/>
              <a:t>besar</a:t>
            </a:r>
            <a:r>
              <a:rPr lang="en-US" sz="2000" dirty="0"/>
              <a:t> </a:t>
            </a:r>
            <a:r>
              <a:rPr lang="en-US" sz="2000" dirty="0" err="1"/>
              <a:t>dalam</a:t>
            </a:r>
            <a:r>
              <a:rPr lang="en-US" sz="2000" dirty="0"/>
              <a:t> </a:t>
            </a:r>
            <a:r>
              <a:rPr lang="en-US" sz="2000" dirty="0" err="1"/>
              <a:t>pendirian</a:t>
            </a:r>
            <a:r>
              <a:rPr lang="en-US" sz="2000" dirty="0"/>
              <a:t> </a:t>
            </a:r>
            <a:r>
              <a:rPr lang="en-US" sz="2000" dirty="0" err="1"/>
              <a:t>suatu</a:t>
            </a:r>
            <a:r>
              <a:rPr lang="en-US" sz="2000" dirty="0"/>
              <a:t> </a:t>
            </a:r>
            <a:r>
              <a:rPr lang="en-US" sz="2000" dirty="0" err="1"/>
              <a:t>usaha</a:t>
            </a:r>
            <a:r>
              <a:rPr lang="en-US" sz="2000" dirty="0"/>
              <a:t>. </a:t>
            </a:r>
            <a:r>
              <a:rPr lang="en-US" sz="2000" dirty="0" err="1"/>
              <a:t>Tanpa</a:t>
            </a:r>
            <a:r>
              <a:rPr lang="en-US" sz="2000" dirty="0"/>
              <a:t> modal yang </a:t>
            </a:r>
            <a:r>
              <a:rPr lang="en-US" sz="2000" dirty="0" err="1"/>
              <a:t>cukup</a:t>
            </a:r>
            <a:r>
              <a:rPr lang="en-US" sz="2000" dirty="0"/>
              <a:t>, </a:t>
            </a:r>
            <a:r>
              <a:rPr lang="en-US" sz="2000" dirty="0" err="1"/>
              <a:t>suatu</a:t>
            </a:r>
            <a:r>
              <a:rPr lang="en-US" sz="2000" dirty="0"/>
              <a:t> </a:t>
            </a:r>
            <a:r>
              <a:rPr lang="en-US" sz="2000" dirty="0" err="1"/>
              <a:t>usaha</a:t>
            </a:r>
            <a:r>
              <a:rPr lang="en-US" sz="2000" dirty="0"/>
              <a:t> </a:t>
            </a:r>
            <a:r>
              <a:rPr lang="en-US" sz="2000" dirty="0" err="1"/>
              <a:t>tak</a:t>
            </a:r>
            <a:r>
              <a:rPr lang="en-US" sz="2000" dirty="0"/>
              <a:t> </a:t>
            </a:r>
            <a:r>
              <a:rPr lang="en-US" sz="2000" dirty="0" err="1"/>
              <a:t>akan</a:t>
            </a:r>
            <a:r>
              <a:rPr lang="en-US" sz="2000" dirty="0"/>
              <a:t> </a:t>
            </a:r>
            <a:r>
              <a:rPr lang="en-US" sz="2000" dirty="0" err="1"/>
              <a:t>berjalan</a:t>
            </a:r>
            <a:r>
              <a:rPr lang="en-US" sz="2000" dirty="0"/>
              <a:t> optimal. Modal </a:t>
            </a:r>
            <a:r>
              <a:rPr lang="en-US" sz="2000" dirty="0" err="1"/>
              <a:t>suatu</a:t>
            </a:r>
            <a:r>
              <a:rPr lang="en-US" sz="2000" dirty="0"/>
              <a:t> </a:t>
            </a:r>
            <a:r>
              <a:rPr lang="en-US" sz="2000" dirty="0" err="1"/>
              <a:t>usaha</a:t>
            </a:r>
            <a:r>
              <a:rPr lang="en-US" sz="2000" dirty="0"/>
              <a:t> pun </a:t>
            </a:r>
            <a:r>
              <a:rPr lang="en-US" sz="2000" dirty="0" err="1"/>
              <a:t>juga</a:t>
            </a:r>
            <a:r>
              <a:rPr lang="en-US" sz="2000" dirty="0"/>
              <a:t> </a:t>
            </a:r>
            <a:r>
              <a:rPr lang="en-US" sz="2000" dirty="0" err="1"/>
              <a:t>beragam</a:t>
            </a:r>
            <a:r>
              <a:rPr lang="en-US" sz="2000" dirty="0"/>
              <a:t> </a:t>
            </a:r>
            <a:r>
              <a:rPr lang="en-US" sz="2000" dirty="0" err="1"/>
              <a:t>tergantung</a:t>
            </a:r>
            <a:r>
              <a:rPr lang="en-US" sz="2000" dirty="0"/>
              <a:t> </a:t>
            </a:r>
            <a:r>
              <a:rPr lang="en-US" sz="2000" dirty="0" err="1"/>
              <a:t>siapa</a:t>
            </a:r>
            <a:r>
              <a:rPr lang="en-US" sz="2000" dirty="0"/>
              <a:t> </a:t>
            </a:r>
            <a:r>
              <a:rPr lang="en-US" sz="2000" dirty="0" err="1"/>
              <a:t>pemiliknya</a:t>
            </a:r>
            <a:r>
              <a:rPr lang="en-US" sz="2000" dirty="0"/>
              <a:t>.</a:t>
            </a:r>
            <a:br>
              <a:rPr lang="en-US" sz="2000" dirty="0"/>
            </a:br>
            <a:r>
              <a:rPr lang="en-US" sz="2000" dirty="0" smtClean="0"/>
              <a:t>* </a:t>
            </a:r>
            <a:r>
              <a:rPr lang="en-US" sz="2000" b="1" dirty="0" err="1" smtClean="0"/>
              <a:t>Badan</a:t>
            </a:r>
            <a:r>
              <a:rPr lang="en-US" sz="2000" b="1" dirty="0" smtClean="0"/>
              <a:t> </a:t>
            </a:r>
            <a:r>
              <a:rPr lang="en-US" sz="2000" b="1" dirty="0"/>
              <a:t>Usaha </a:t>
            </a:r>
            <a:r>
              <a:rPr lang="en-US" sz="2000" b="1" dirty="0" err="1"/>
              <a:t>Milik</a:t>
            </a:r>
            <a:r>
              <a:rPr lang="en-US" sz="2000" b="1" dirty="0"/>
              <a:t> Negara (</a:t>
            </a:r>
            <a:r>
              <a:rPr lang="en-US" sz="2000" b="1" dirty="0" err="1"/>
              <a:t>BUMN</a:t>
            </a:r>
            <a:r>
              <a:rPr lang="en-US" sz="2000" b="1" dirty="0"/>
              <a:t>)</a:t>
            </a:r>
            <a:r>
              <a:rPr lang="en-US" sz="2000" dirty="0"/>
              <a:t>, </a:t>
            </a:r>
            <a:r>
              <a:rPr lang="en-US" sz="2000" dirty="0" err="1"/>
              <a:t>dimana</a:t>
            </a:r>
            <a:r>
              <a:rPr lang="en-US" sz="2000" dirty="0"/>
              <a:t> </a:t>
            </a:r>
            <a:r>
              <a:rPr lang="en-US" sz="2000" dirty="0" err="1"/>
              <a:t>pemilik</a:t>
            </a:r>
            <a:r>
              <a:rPr lang="en-US" sz="2000" dirty="0"/>
              <a:t> modal </a:t>
            </a:r>
            <a:r>
              <a:rPr lang="en-US" sz="2000" dirty="0" err="1"/>
              <a:t>adalah</a:t>
            </a:r>
            <a:r>
              <a:rPr lang="en-US" sz="2000" dirty="0"/>
              <a:t> </a:t>
            </a:r>
            <a:r>
              <a:rPr lang="en-US" sz="2000" dirty="0" err="1"/>
              <a:t>pemerintah</a:t>
            </a:r>
            <a:r>
              <a:rPr lang="en-US" sz="2000" dirty="0"/>
              <a:t> </a:t>
            </a:r>
            <a:r>
              <a:rPr lang="en-US" sz="2000" dirty="0" err="1"/>
              <a:t>atau</a:t>
            </a:r>
            <a:r>
              <a:rPr lang="en-US" sz="2000" dirty="0"/>
              <a:t> </a:t>
            </a:r>
            <a:r>
              <a:rPr lang="en-US" sz="2000" dirty="0" smtClean="0"/>
              <a:t>Negara. </a:t>
            </a:r>
            <a:r>
              <a:rPr lang="en-US" sz="2000" dirty="0" err="1" smtClean="0"/>
              <a:t>Contoh</a:t>
            </a:r>
            <a:r>
              <a:rPr lang="en-US" sz="2000" dirty="0" smtClean="0"/>
              <a:t> : </a:t>
            </a:r>
            <a:r>
              <a:rPr lang="en-US" sz="2000" dirty="0" err="1" smtClean="0"/>
              <a:t>PT.KAI</a:t>
            </a:r>
            <a:r>
              <a:rPr lang="en-US" sz="2000" dirty="0"/>
              <a:t/>
            </a:r>
            <a:br>
              <a:rPr lang="en-US" sz="2000" dirty="0"/>
            </a:br>
            <a:r>
              <a:rPr lang="en-US" sz="2000" dirty="0" smtClean="0"/>
              <a:t>* </a:t>
            </a:r>
            <a:r>
              <a:rPr lang="en-US" sz="2000" b="1" dirty="0" err="1" smtClean="0"/>
              <a:t>Badan</a:t>
            </a:r>
            <a:r>
              <a:rPr lang="en-US" sz="2000" b="1" dirty="0" smtClean="0"/>
              <a:t> </a:t>
            </a:r>
            <a:r>
              <a:rPr lang="en-US" sz="2000" b="1" dirty="0"/>
              <a:t>Usaha </a:t>
            </a:r>
            <a:r>
              <a:rPr lang="en-US" sz="2000" b="1" dirty="0" err="1"/>
              <a:t>Milik</a:t>
            </a:r>
            <a:r>
              <a:rPr lang="en-US" sz="2000" b="1" dirty="0"/>
              <a:t> </a:t>
            </a:r>
            <a:r>
              <a:rPr lang="en-US" sz="2000" b="1" dirty="0" err="1"/>
              <a:t>Swasta</a:t>
            </a:r>
            <a:r>
              <a:rPr lang="en-US" sz="2000" b="1" dirty="0"/>
              <a:t> (BUMS)</a:t>
            </a:r>
            <a:r>
              <a:rPr lang="en-US" sz="2000" dirty="0"/>
              <a:t>, </a:t>
            </a:r>
            <a:r>
              <a:rPr lang="en-US" sz="2000" dirty="0" err="1"/>
              <a:t>yaitu</a:t>
            </a:r>
            <a:r>
              <a:rPr lang="en-US" sz="2000" dirty="0"/>
              <a:t> modal </a:t>
            </a:r>
            <a:r>
              <a:rPr lang="en-US" sz="2000" dirty="0" err="1"/>
              <a:t>perusahaan</a:t>
            </a:r>
            <a:r>
              <a:rPr lang="en-US" sz="2000" dirty="0"/>
              <a:t> </a:t>
            </a:r>
            <a:r>
              <a:rPr lang="en-US" sz="2000" dirty="0" err="1"/>
              <a:t>dimiliki</a:t>
            </a:r>
            <a:r>
              <a:rPr lang="en-US" sz="2000" dirty="0"/>
              <a:t> </a:t>
            </a:r>
            <a:r>
              <a:rPr lang="en-US" sz="2000" dirty="0" err="1"/>
              <a:t>oleh</a:t>
            </a:r>
            <a:r>
              <a:rPr lang="en-US" sz="2000" dirty="0"/>
              <a:t> </a:t>
            </a:r>
            <a:r>
              <a:rPr lang="en-US" sz="2000" dirty="0" err="1"/>
              <a:t>pihak</a:t>
            </a:r>
            <a:r>
              <a:rPr lang="en-US" sz="2000" dirty="0"/>
              <a:t> </a:t>
            </a:r>
            <a:r>
              <a:rPr lang="en-US" sz="2000" dirty="0" err="1"/>
              <a:t>swasta</a:t>
            </a:r>
            <a:r>
              <a:rPr lang="en-US" sz="2000" dirty="0"/>
              <a:t>. </a:t>
            </a:r>
            <a:r>
              <a:rPr lang="en-US" sz="2000" dirty="0" err="1"/>
              <a:t>Dalam</a:t>
            </a:r>
            <a:r>
              <a:rPr lang="en-US" sz="2000" dirty="0"/>
              <a:t> </a:t>
            </a:r>
            <a:r>
              <a:rPr lang="en-US" sz="2000" dirty="0" err="1"/>
              <a:t>hal</a:t>
            </a:r>
            <a:r>
              <a:rPr lang="en-US" sz="2000" dirty="0"/>
              <a:t> </a:t>
            </a:r>
            <a:r>
              <a:rPr lang="en-US" sz="2000" dirty="0" err="1"/>
              <a:t>ini</a:t>
            </a:r>
            <a:r>
              <a:rPr lang="en-US" sz="2000" dirty="0"/>
              <a:t> </a:t>
            </a:r>
            <a:r>
              <a:rPr lang="en-US" sz="2000" dirty="0" err="1"/>
              <a:t>dapat</a:t>
            </a:r>
            <a:r>
              <a:rPr lang="en-US" sz="2000" dirty="0"/>
              <a:t> </a:t>
            </a:r>
            <a:r>
              <a:rPr lang="en-US" sz="2000" dirty="0" err="1"/>
              <a:t>berupa</a:t>
            </a:r>
            <a:r>
              <a:rPr lang="en-US" sz="2000" dirty="0"/>
              <a:t> </a:t>
            </a:r>
            <a:r>
              <a:rPr lang="en-US" sz="2000" dirty="0" err="1"/>
              <a:t>swasta</a:t>
            </a:r>
            <a:r>
              <a:rPr lang="en-US" sz="2000" dirty="0"/>
              <a:t> </a:t>
            </a:r>
            <a:r>
              <a:rPr lang="en-US" sz="2000" dirty="0" err="1"/>
              <a:t>nasional</a:t>
            </a:r>
            <a:r>
              <a:rPr lang="en-US" sz="2000" dirty="0"/>
              <a:t> </a:t>
            </a:r>
            <a:r>
              <a:rPr lang="en-US" sz="2000" dirty="0" err="1"/>
              <a:t>dan</a:t>
            </a:r>
            <a:r>
              <a:rPr lang="en-US" sz="2000" dirty="0"/>
              <a:t> </a:t>
            </a:r>
            <a:r>
              <a:rPr lang="en-US" sz="2000" dirty="0" err="1"/>
              <a:t>pihak</a:t>
            </a:r>
            <a:r>
              <a:rPr lang="en-US" sz="2000" dirty="0"/>
              <a:t> </a:t>
            </a:r>
            <a:r>
              <a:rPr lang="en-US" sz="2000" dirty="0" err="1" smtClean="0"/>
              <a:t>asing.contoh</a:t>
            </a:r>
            <a:r>
              <a:rPr lang="en-US" sz="2000" dirty="0" smtClean="0"/>
              <a:t> : </a:t>
            </a:r>
            <a:r>
              <a:rPr lang="en-US" sz="2000" dirty="0" err="1" smtClean="0"/>
              <a:t>PT.Indofood</a:t>
            </a:r>
            <a:r>
              <a:rPr lang="en-US" sz="2000" dirty="0"/>
              <a:t/>
            </a:r>
            <a:br>
              <a:rPr lang="en-US" sz="2000" dirty="0"/>
            </a:br>
            <a:r>
              <a:rPr lang="en-US" sz="2000" dirty="0" smtClean="0"/>
              <a:t>* </a:t>
            </a:r>
            <a:r>
              <a:rPr lang="en-US" sz="2000" b="1" dirty="0" err="1" smtClean="0"/>
              <a:t>Badan</a:t>
            </a:r>
            <a:r>
              <a:rPr lang="en-US" sz="2000" b="1" dirty="0" smtClean="0"/>
              <a:t> </a:t>
            </a:r>
            <a:r>
              <a:rPr lang="en-US" sz="2000" b="1" dirty="0"/>
              <a:t>Usaha </a:t>
            </a:r>
            <a:r>
              <a:rPr lang="en-US" sz="2000" b="1" dirty="0" err="1"/>
              <a:t>Milik</a:t>
            </a:r>
            <a:r>
              <a:rPr lang="en-US" sz="2000" b="1" dirty="0"/>
              <a:t> Daerah (</a:t>
            </a:r>
            <a:r>
              <a:rPr lang="en-US" sz="2000" b="1" dirty="0" err="1"/>
              <a:t>BUMD</a:t>
            </a:r>
            <a:r>
              <a:rPr lang="en-US" sz="2000" b="1" dirty="0"/>
              <a:t>)</a:t>
            </a:r>
            <a:r>
              <a:rPr lang="en-US" sz="2000" dirty="0"/>
              <a:t>, </a:t>
            </a:r>
            <a:r>
              <a:rPr lang="en-US" sz="2000" dirty="0" err="1"/>
              <a:t>yaitu</a:t>
            </a:r>
            <a:r>
              <a:rPr lang="en-US" sz="2000" dirty="0"/>
              <a:t> </a:t>
            </a:r>
            <a:r>
              <a:rPr lang="en-US" sz="2000" dirty="0" err="1"/>
              <a:t>kepemilikan</a:t>
            </a:r>
            <a:r>
              <a:rPr lang="en-US" sz="2000" dirty="0"/>
              <a:t> </a:t>
            </a:r>
            <a:r>
              <a:rPr lang="en-US" sz="2000" dirty="0" err="1"/>
              <a:t>usaha</a:t>
            </a:r>
            <a:r>
              <a:rPr lang="en-US" sz="2000" dirty="0"/>
              <a:t> </a:t>
            </a:r>
            <a:r>
              <a:rPr lang="en-US" sz="2000" dirty="0" err="1"/>
              <a:t>berada</a:t>
            </a:r>
            <a:r>
              <a:rPr lang="en-US" sz="2000" dirty="0"/>
              <a:t> </a:t>
            </a:r>
            <a:r>
              <a:rPr lang="en-US" sz="2000" dirty="0" err="1"/>
              <a:t>ditangan</a:t>
            </a:r>
            <a:r>
              <a:rPr lang="en-US" sz="2000" dirty="0"/>
              <a:t> </a:t>
            </a:r>
            <a:r>
              <a:rPr lang="en-US" sz="2000" dirty="0" err="1"/>
              <a:t>pemerintah</a:t>
            </a:r>
            <a:r>
              <a:rPr lang="en-US" sz="2000" dirty="0"/>
              <a:t> </a:t>
            </a:r>
            <a:r>
              <a:rPr lang="en-US" sz="2000" dirty="0" err="1"/>
              <a:t>daerah</a:t>
            </a:r>
            <a:r>
              <a:rPr lang="en-US" sz="2000" dirty="0" smtClean="0"/>
              <a:t>; </a:t>
            </a:r>
            <a:r>
              <a:rPr lang="en-US" sz="2000" dirty="0" err="1" smtClean="0"/>
              <a:t>Contoh</a:t>
            </a:r>
            <a:r>
              <a:rPr lang="en-US" sz="2000" dirty="0" smtClean="0"/>
              <a:t> : </a:t>
            </a:r>
            <a:r>
              <a:rPr lang="en-US" sz="2000" dirty="0" err="1" smtClean="0"/>
              <a:t>PDAM</a:t>
            </a:r>
            <a:r>
              <a:rPr lang="en-US" sz="2000" dirty="0"/>
              <a:t/>
            </a:r>
            <a:br>
              <a:rPr lang="en-US" sz="2000" dirty="0"/>
            </a:br>
            <a:r>
              <a:rPr lang="en-US" sz="2000" dirty="0" smtClean="0"/>
              <a:t>* </a:t>
            </a:r>
            <a:r>
              <a:rPr lang="en-US" sz="2000" b="1" dirty="0" err="1" smtClean="0"/>
              <a:t>Badan</a:t>
            </a:r>
            <a:r>
              <a:rPr lang="en-US" sz="2000" b="1" dirty="0" smtClean="0"/>
              <a:t> </a:t>
            </a:r>
            <a:r>
              <a:rPr lang="en-US" sz="2000" b="1" dirty="0"/>
              <a:t>Usaha </a:t>
            </a:r>
            <a:r>
              <a:rPr lang="en-US" sz="2000" b="1" dirty="0" err="1"/>
              <a:t>Campuran</a:t>
            </a:r>
            <a:r>
              <a:rPr lang="en-US" sz="2000" dirty="0"/>
              <a:t>, </a:t>
            </a:r>
            <a:r>
              <a:rPr lang="en-US" sz="2000" dirty="0" err="1"/>
              <a:t>yaitu</a:t>
            </a:r>
            <a:r>
              <a:rPr lang="en-US" sz="2000" dirty="0"/>
              <a:t> </a:t>
            </a:r>
            <a:r>
              <a:rPr lang="en-US" sz="2000" dirty="0" err="1"/>
              <a:t>merupakan</a:t>
            </a:r>
            <a:r>
              <a:rPr lang="en-US" sz="2000" dirty="0"/>
              <a:t> </a:t>
            </a:r>
            <a:r>
              <a:rPr lang="en-US" sz="2000" dirty="0" err="1"/>
              <a:t>usaha</a:t>
            </a:r>
            <a:r>
              <a:rPr lang="en-US" sz="2000" dirty="0"/>
              <a:t> yang </a:t>
            </a:r>
            <a:r>
              <a:rPr lang="en-US" sz="2000" dirty="0" err="1"/>
              <a:t>modalnya</a:t>
            </a:r>
            <a:r>
              <a:rPr lang="en-US" sz="2000" dirty="0"/>
              <a:t> </a:t>
            </a:r>
            <a:r>
              <a:rPr lang="en-US" sz="2000" dirty="0" err="1"/>
              <a:t>dimiliki</a:t>
            </a:r>
            <a:r>
              <a:rPr lang="en-US" sz="2000" dirty="0"/>
              <a:t> </a:t>
            </a:r>
            <a:r>
              <a:rPr lang="en-US" sz="2000" dirty="0" err="1"/>
              <a:t>oleh</a:t>
            </a:r>
            <a:r>
              <a:rPr lang="en-US" sz="2000" dirty="0"/>
              <a:t> </a:t>
            </a:r>
            <a:r>
              <a:rPr lang="en-US" sz="2000" dirty="0" err="1"/>
              <a:t>pemerintah</a:t>
            </a:r>
            <a:r>
              <a:rPr lang="en-US" sz="2000" dirty="0"/>
              <a:t> </a:t>
            </a:r>
            <a:r>
              <a:rPr lang="en-US" sz="2000" dirty="0" err="1"/>
              <a:t>dan</a:t>
            </a:r>
            <a:r>
              <a:rPr lang="en-US" sz="2000" dirty="0"/>
              <a:t> </a:t>
            </a:r>
            <a:r>
              <a:rPr lang="en-US" sz="2000" dirty="0" err="1" smtClean="0"/>
              <a:t>swasta</a:t>
            </a:r>
            <a:r>
              <a:rPr lang="en-US" sz="2000" dirty="0" smtClean="0"/>
              <a:t> </a:t>
            </a:r>
            <a:r>
              <a:rPr lang="en-US" sz="2000" dirty="0" err="1" smtClean="0"/>
              <a:t>contoh</a:t>
            </a:r>
            <a:r>
              <a:rPr lang="en-US" sz="2000" dirty="0" smtClean="0"/>
              <a:t> PT. Kimia </a:t>
            </a:r>
            <a:r>
              <a:rPr lang="en-US" sz="2000" dirty="0" err="1" smtClean="0"/>
              <a:t>Farma</a:t>
            </a:r>
            <a:r>
              <a:rPr lang="en-US" sz="2000" dirty="0"/>
              <a:t/>
            </a:r>
            <a:br>
              <a:rPr lang="en-US" sz="2000" dirty="0"/>
            </a:br>
            <a:r>
              <a:rPr lang="en-US" sz="2000" dirty="0"/>
              <a:t/>
            </a:r>
            <a:br>
              <a:rPr lang="en-US" sz="2000" dirty="0"/>
            </a:br>
            <a:endParaRPr lang="en-US" sz="2000" dirty="0"/>
          </a:p>
        </p:txBody>
      </p:sp>
      <p:sp>
        <p:nvSpPr>
          <p:cNvPr id="4" name="Title 1"/>
          <p:cNvSpPr>
            <a:spLocks noGrp="1"/>
          </p:cNvSpPr>
          <p:nvPr>
            <p:ph type="title"/>
          </p:nvPr>
        </p:nvSpPr>
        <p:spPr>
          <a:xfrm>
            <a:off x="1499301" y="621507"/>
            <a:ext cx="9264650" cy="1208087"/>
          </a:xfrm>
        </p:spPr>
        <p:txBody>
          <a:bodyPr/>
          <a:lstStyle/>
          <a:p>
            <a:r>
              <a:rPr lang="en-US" sz="3600" dirty="0"/>
              <a:t/>
            </a:r>
            <a:br>
              <a:rPr lang="en-US" sz="3600" dirty="0"/>
            </a:br>
            <a:endParaRPr lang="en-US" sz="3600" dirty="0"/>
          </a:p>
        </p:txBody>
      </p:sp>
      <p:sp>
        <p:nvSpPr>
          <p:cNvPr id="5" name="Google Shape;2564;p52"/>
          <p:cNvSpPr txBox="1">
            <a:spLocks/>
          </p:cNvSpPr>
          <p:nvPr/>
        </p:nvSpPr>
        <p:spPr>
          <a:xfrm>
            <a:off x="1377950" y="1129904"/>
            <a:ext cx="9244013" cy="639762"/>
          </a:xfrm>
          <a:prstGeom prst="rect">
            <a:avLst/>
          </a:prstGeom>
        </p:spPr>
        <p:txBody>
          <a:bodyPr spcFirstLastPara="1" vert="horz" wrap="square" lIns="121900" tIns="121900" rIns="121900" bIns="121900" rtlCol="0" anchor="b" anchorCtr="0">
            <a:noAutofit/>
          </a:bodyPr>
          <a:lstStyle>
            <a:lvl1pPr lvl="0" algn="ctr" defTabSz="914400" rtl="0" eaLnBrk="1" latinLnBrk="0" hangingPunct="1">
              <a:lnSpc>
                <a:spcPct val="90000"/>
              </a:lnSpc>
              <a:spcBef>
                <a:spcPts val="0"/>
              </a:spcBef>
              <a:spcAft>
                <a:spcPts val="0"/>
              </a:spcAft>
              <a:buNone/>
              <a:defRPr sz="8000" kern="1200">
                <a:solidFill>
                  <a:schemeClr val="tx1"/>
                </a:solidFill>
                <a:latin typeface="Overpass ExtraBold"/>
                <a:ea typeface="Overpass ExtraBold"/>
                <a:cs typeface="Overpass ExtraBold"/>
                <a:sym typeface="Overpass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pPr algn="l"/>
            <a:r>
              <a:rPr lang="en-US" sz="2400" b="1" dirty="0" err="1" smtClean="0"/>
              <a:t>Pengertian</a:t>
            </a:r>
            <a:r>
              <a:rPr lang="en-US" sz="2400" b="1" dirty="0" smtClean="0"/>
              <a:t>, </a:t>
            </a:r>
            <a:r>
              <a:rPr lang="en-US" sz="2400" b="1" dirty="0" err="1" smtClean="0"/>
              <a:t>Macam</a:t>
            </a:r>
            <a:r>
              <a:rPr lang="en-US" sz="2400" b="1" dirty="0" smtClean="0"/>
              <a:t> </a:t>
            </a:r>
            <a:r>
              <a:rPr lang="en-US" sz="2400" b="1" dirty="0" err="1" smtClean="0"/>
              <a:t>dan</a:t>
            </a:r>
            <a:r>
              <a:rPr lang="en-US" sz="2400" b="1" dirty="0" smtClean="0"/>
              <a:t> </a:t>
            </a:r>
            <a:r>
              <a:rPr lang="en-US" sz="2400" b="1" dirty="0" err="1" smtClean="0"/>
              <a:t>Bentuk</a:t>
            </a:r>
            <a:r>
              <a:rPr lang="en-US" sz="2400" b="1" dirty="0" smtClean="0"/>
              <a:t> </a:t>
            </a:r>
            <a:r>
              <a:rPr lang="en-US" sz="2400" b="1" dirty="0" err="1" smtClean="0"/>
              <a:t>Badan</a:t>
            </a:r>
            <a:r>
              <a:rPr lang="en-US" sz="2400" b="1" dirty="0" smtClean="0"/>
              <a:t> Usaha di Indonesia</a:t>
            </a:r>
            <a:endParaRPr lang="en-US" dirty="0"/>
          </a:p>
        </p:txBody>
      </p:sp>
      <p:sp>
        <p:nvSpPr>
          <p:cNvPr id="6" name="Oval 5"/>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249318052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305244" y="2495785"/>
            <a:ext cx="9389423" cy="3150535"/>
          </a:xfrm>
        </p:spPr>
        <p:txBody>
          <a:bodyPr/>
          <a:lstStyle/>
          <a:p>
            <a:pPr algn="l" fontAlgn="base"/>
            <a:r>
              <a:rPr lang="en-US" dirty="0"/>
              <a:t>3. </a:t>
            </a:r>
            <a:r>
              <a:rPr lang="en-US" dirty="0" err="1"/>
              <a:t>Macam</a:t>
            </a:r>
            <a:r>
              <a:rPr lang="en-US" dirty="0"/>
              <a:t> </a:t>
            </a:r>
            <a:r>
              <a:rPr lang="en-US" dirty="0" err="1"/>
              <a:t>Badan</a:t>
            </a:r>
            <a:r>
              <a:rPr lang="en-US" dirty="0"/>
              <a:t> Usaha</a:t>
            </a:r>
            <a:r>
              <a:rPr lang="en-US" b="1" dirty="0"/>
              <a:t> </a:t>
            </a:r>
            <a:r>
              <a:rPr lang="en-US" b="1" dirty="0" err="1"/>
              <a:t>Berdasarkan</a:t>
            </a:r>
            <a:r>
              <a:rPr lang="en-US" b="1" dirty="0"/>
              <a:t> Wilayah </a:t>
            </a:r>
            <a:r>
              <a:rPr lang="en-US" b="1" dirty="0" smtClean="0"/>
              <a:t>Negara</a:t>
            </a:r>
            <a:br>
              <a:rPr lang="en-US" b="1" dirty="0" smtClean="0"/>
            </a:br>
            <a:r>
              <a:rPr lang="en-US" dirty="0"/>
              <a:t/>
            </a:r>
            <a:br>
              <a:rPr lang="en-US" dirty="0"/>
            </a:br>
            <a:r>
              <a:rPr lang="en-US" dirty="0" err="1"/>
              <a:t>Globalisasi</a:t>
            </a:r>
            <a:r>
              <a:rPr lang="en-US" dirty="0"/>
              <a:t> </a:t>
            </a:r>
            <a:r>
              <a:rPr lang="en-US" dirty="0" err="1"/>
              <a:t>ekonomi</a:t>
            </a:r>
            <a:r>
              <a:rPr lang="en-US" dirty="0"/>
              <a:t> </a:t>
            </a:r>
            <a:r>
              <a:rPr lang="en-US" dirty="0" err="1"/>
              <a:t>menyebabkan</a:t>
            </a:r>
            <a:r>
              <a:rPr lang="en-US" dirty="0"/>
              <a:t> </a:t>
            </a:r>
            <a:r>
              <a:rPr lang="en-US" dirty="0" err="1"/>
              <a:t>banyaknya</a:t>
            </a:r>
            <a:r>
              <a:rPr lang="en-US" dirty="0"/>
              <a:t> </a:t>
            </a:r>
            <a:r>
              <a:rPr lang="en-US" dirty="0" err="1"/>
              <a:t>usaha</a:t>
            </a:r>
            <a:r>
              <a:rPr lang="en-US" dirty="0"/>
              <a:t> yang </a:t>
            </a:r>
            <a:r>
              <a:rPr lang="en-US" dirty="0" err="1"/>
              <a:t>didirikan</a:t>
            </a:r>
            <a:r>
              <a:rPr lang="en-US" dirty="0"/>
              <a:t> di </a:t>
            </a:r>
            <a:r>
              <a:rPr lang="en-US" dirty="0" err="1"/>
              <a:t>luar</a:t>
            </a:r>
            <a:r>
              <a:rPr lang="en-US" dirty="0"/>
              <a:t> </a:t>
            </a:r>
            <a:r>
              <a:rPr lang="en-US" dirty="0" err="1"/>
              <a:t>negeri</a:t>
            </a:r>
            <a:r>
              <a:rPr lang="en-US" dirty="0"/>
              <a:t> </a:t>
            </a:r>
            <a:r>
              <a:rPr lang="en-US" dirty="0" err="1"/>
              <a:t>atau</a:t>
            </a:r>
            <a:r>
              <a:rPr lang="en-US" dirty="0"/>
              <a:t> </a:t>
            </a:r>
            <a:r>
              <a:rPr lang="en-US" dirty="0" err="1"/>
              <a:t>usaha</a:t>
            </a:r>
            <a:r>
              <a:rPr lang="en-US" dirty="0"/>
              <a:t> </a:t>
            </a:r>
            <a:r>
              <a:rPr lang="en-US" dirty="0" err="1"/>
              <a:t>luar</a:t>
            </a:r>
            <a:r>
              <a:rPr lang="en-US" dirty="0"/>
              <a:t> </a:t>
            </a:r>
            <a:r>
              <a:rPr lang="en-US" dirty="0" err="1"/>
              <a:t>negeri</a:t>
            </a:r>
            <a:r>
              <a:rPr lang="en-US" dirty="0"/>
              <a:t> yang </a:t>
            </a:r>
            <a:r>
              <a:rPr lang="en-US" dirty="0" err="1"/>
              <a:t>didirikan</a:t>
            </a:r>
            <a:r>
              <a:rPr lang="en-US" dirty="0"/>
              <a:t> di </a:t>
            </a:r>
            <a:r>
              <a:rPr lang="en-US" dirty="0" err="1"/>
              <a:t>dalam</a:t>
            </a:r>
            <a:r>
              <a:rPr lang="en-US" dirty="0"/>
              <a:t> </a:t>
            </a:r>
            <a:r>
              <a:rPr lang="en-US" dirty="0" err="1"/>
              <a:t>negeri</a:t>
            </a:r>
            <a:r>
              <a:rPr lang="en-US" dirty="0"/>
              <a:t>.</a:t>
            </a:r>
            <a:br>
              <a:rPr lang="en-US" dirty="0"/>
            </a:br>
            <a:r>
              <a:rPr lang="en-US" b="1" dirty="0" err="1"/>
              <a:t>Penanaman</a:t>
            </a:r>
            <a:r>
              <a:rPr lang="en-US" b="1" dirty="0"/>
              <a:t> Modal </a:t>
            </a:r>
            <a:r>
              <a:rPr lang="en-US" b="1" dirty="0" err="1"/>
              <a:t>Dalam</a:t>
            </a:r>
            <a:r>
              <a:rPr lang="en-US" b="1" dirty="0"/>
              <a:t> </a:t>
            </a:r>
            <a:r>
              <a:rPr lang="en-US" b="1" dirty="0" err="1"/>
              <a:t>Negeri</a:t>
            </a:r>
            <a:r>
              <a:rPr lang="en-US" dirty="0"/>
              <a:t>, </a:t>
            </a:r>
            <a:r>
              <a:rPr lang="en-US" dirty="0" err="1"/>
              <a:t>dimana</a:t>
            </a:r>
            <a:r>
              <a:rPr lang="en-US" dirty="0"/>
              <a:t> </a:t>
            </a:r>
            <a:r>
              <a:rPr lang="en-US" dirty="0" err="1"/>
              <a:t>kepemilikan</a:t>
            </a:r>
            <a:r>
              <a:rPr lang="en-US" dirty="0"/>
              <a:t> modal </a:t>
            </a:r>
            <a:r>
              <a:rPr lang="en-US" dirty="0" err="1"/>
              <a:t>perusahaan</a:t>
            </a:r>
            <a:r>
              <a:rPr lang="en-US" dirty="0"/>
              <a:t> </a:t>
            </a:r>
            <a:r>
              <a:rPr lang="en-US" dirty="0" err="1"/>
              <a:t>berada</a:t>
            </a:r>
            <a:r>
              <a:rPr lang="en-US" dirty="0"/>
              <a:t> </a:t>
            </a:r>
            <a:r>
              <a:rPr lang="en-US" dirty="0" err="1"/>
              <a:t>ditangan</a:t>
            </a:r>
            <a:r>
              <a:rPr lang="en-US" dirty="0"/>
              <a:t> </a:t>
            </a:r>
            <a:r>
              <a:rPr lang="en-US" dirty="0" err="1"/>
              <a:t>masyarakat</a:t>
            </a:r>
            <a:r>
              <a:rPr lang="en-US" dirty="0"/>
              <a:t> </a:t>
            </a:r>
            <a:r>
              <a:rPr lang="en-US" dirty="0" err="1"/>
              <a:t>negara</a:t>
            </a:r>
            <a:r>
              <a:rPr lang="en-US" dirty="0"/>
              <a:t> </a:t>
            </a:r>
            <a:r>
              <a:rPr lang="en-US" dirty="0" err="1"/>
              <a:t>sendiri</a:t>
            </a:r>
            <a:r>
              <a:rPr lang="en-US" dirty="0"/>
              <a:t>.</a:t>
            </a:r>
            <a:br>
              <a:rPr lang="en-US" dirty="0"/>
            </a:br>
            <a:r>
              <a:rPr lang="en-US" b="1" dirty="0" err="1"/>
              <a:t>Penanaman</a:t>
            </a:r>
            <a:r>
              <a:rPr lang="en-US" b="1" dirty="0"/>
              <a:t> Modal </a:t>
            </a:r>
            <a:r>
              <a:rPr lang="en-US" b="1" dirty="0" err="1"/>
              <a:t>Asing</a:t>
            </a:r>
            <a:r>
              <a:rPr lang="en-US" dirty="0"/>
              <a:t>, </a:t>
            </a:r>
            <a:r>
              <a:rPr lang="en-US" dirty="0" err="1"/>
              <a:t>adalah</a:t>
            </a:r>
            <a:r>
              <a:rPr lang="en-US" dirty="0"/>
              <a:t> </a:t>
            </a:r>
            <a:r>
              <a:rPr lang="en-US" dirty="0" err="1"/>
              <a:t>perusahaan</a:t>
            </a:r>
            <a:r>
              <a:rPr lang="en-US" dirty="0"/>
              <a:t> </a:t>
            </a:r>
            <a:r>
              <a:rPr lang="en-US" dirty="0" err="1"/>
              <a:t>milik</a:t>
            </a:r>
            <a:r>
              <a:rPr lang="en-US" dirty="0"/>
              <a:t> </a:t>
            </a:r>
            <a:r>
              <a:rPr lang="en-US" dirty="0" err="1"/>
              <a:t>asing</a:t>
            </a:r>
            <a:r>
              <a:rPr lang="en-US" dirty="0"/>
              <a:t> yang </a:t>
            </a:r>
            <a:r>
              <a:rPr lang="en-US" dirty="0" err="1"/>
              <a:t>beroperasi</a:t>
            </a:r>
            <a:r>
              <a:rPr lang="en-US" dirty="0"/>
              <a:t> di </a:t>
            </a:r>
            <a:r>
              <a:rPr lang="en-US" dirty="0" err="1"/>
              <a:t>wilayah</a:t>
            </a:r>
            <a:r>
              <a:rPr lang="en-US" dirty="0"/>
              <a:t> Indonesia </a:t>
            </a:r>
            <a:r>
              <a:rPr lang="en-US" dirty="0" err="1"/>
              <a:t>atau</a:t>
            </a:r>
            <a:r>
              <a:rPr lang="en-US" dirty="0"/>
              <a:t> </a:t>
            </a:r>
            <a:r>
              <a:rPr lang="en-US" dirty="0" err="1"/>
              <a:t>dalam</a:t>
            </a:r>
            <a:r>
              <a:rPr lang="en-US" dirty="0"/>
              <a:t> </a:t>
            </a:r>
            <a:r>
              <a:rPr lang="en-US" dirty="0" err="1"/>
              <a:t>negeri</a:t>
            </a:r>
            <a:r>
              <a:rPr lang="en-US" dirty="0" smtClean="0"/>
              <a:t>.</a:t>
            </a:r>
            <a:r>
              <a:rPr lang="en-US" dirty="0"/>
              <a:t/>
            </a:r>
            <a:br>
              <a:rPr lang="en-US" dirty="0"/>
            </a:br>
            <a:r>
              <a:rPr lang="en-US" dirty="0"/>
              <a:t/>
            </a:r>
            <a:br>
              <a:rPr lang="en-US" dirty="0"/>
            </a:br>
            <a:endParaRPr lang="en-US" dirty="0"/>
          </a:p>
        </p:txBody>
      </p:sp>
      <p:sp>
        <p:nvSpPr>
          <p:cNvPr id="4" name="Title 1"/>
          <p:cNvSpPr>
            <a:spLocks noGrp="1"/>
          </p:cNvSpPr>
          <p:nvPr>
            <p:ph type="title"/>
          </p:nvPr>
        </p:nvSpPr>
        <p:spPr>
          <a:xfrm>
            <a:off x="791322" y="1163403"/>
            <a:ext cx="9264650" cy="1208088"/>
          </a:xfrm>
        </p:spPr>
        <p:txBody>
          <a:bodyPr/>
          <a:lstStyle/>
          <a:p>
            <a:r>
              <a:rPr lang="en-US" sz="3600" dirty="0"/>
              <a:t/>
            </a:r>
            <a:br>
              <a:rPr lang="en-US" sz="3600" dirty="0"/>
            </a:br>
            <a:endParaRPr lang="en-US" sz="3600" dirty="0"/>
          </a:p>
        </p:txBody>
      </p:sp>
      <p:sp>
        <p:nvSpPr>
          <p:cNvPr id="5" name="Google Shape;2564;p52"/>
          <p:cNvSpPr txBox="1">
            <a:spLocks/>
          </p:cNvSpPr>
          <p:nvPr/>
        </p:nvSpPr>
        <p:spPr>
          <a:xfrm>
            <a:off x="1377950" y="1509713"/>
            <a:ext cx="9244013" cy="639762"/>
          </a:xfrm>
          <a:prstGeom prst="rect">
            <a:avLst/>
          </a:prstGeom>
        </p:spPr>
        <p:txBody>
          <a:bodyPr spcFirstLastPara="1" vert="horz" wrap="square" lIns="121900" tIns="121900" rIns="121900" bIns="121900" rtlCol="0" anchor="b" anchorCtr="0">
            <a:noAutofit/>
          </a:bodyPr>
          <a:lstStyle>
            <a:lvl1pPr lvl="0" algn="ctr" defTabSz="914400" rtl="0" eaLnBrk="1" latinLnBrk="0" hangingPunct="1">
              <a:lnSpc>
                <a:spcPct val="90000"/>
              </a:lnSpc>
              <a:spcBef>
                <a:spcPts val="0"/>
              </a:spcBef>
              <a:spcAft>
                <a:spcPts val="0"/>
              </a:spcAft>
              <a:buNone/>
              <a:defRPr sz="8000" kern="1200">
                <a:solidFill>
                  <a:schemeClr val="tx1"/>
                </a:solidFill>
                <a:latin typeface="Overpass ExtraBold"/>
                <a:ea typeface="Overpass ExtraBold"/>
                <a:cs typeface="Overpass ExtraBold"/>
                <a:sym typeface="Overpass ExtraBol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pPr algn="l"/>
            <a:r>
              <a:rPr lang="en-US" sz="2400" b="1" dirty="0" smtClean="0"/>
              <a:t/>
            </a:r>
            <a:br>
              <a:rPr lang="en-US" sz="2400" b="1" dirty="0" smtClean="0"/>
            </a:br>
            <a:r>
              <a:rPr lang="en-US" sz="2400" b="1" dirty="0" err="1" smtClean="0"/>
              <a:t>Pengertian</a:t>
            </a:r>
            <a:r>
              <a:rPr lang="en-US" sz="2400" b="1" dirty="0" smtClean="0"/>
              <a:t>, </a:t>
            </a:r>
            <a:r>
              <a:rPr lang="en-US" sz="2400" b="1" dirty="0" err="1" smtClean="0"/>
              <a:t>Macam</a:t>
            </a:r>
            <a:r>
              <a:rPr lang="en-US" sz="2400" b="1" dirty="0" smtClean="0"/>
              <a:t> </a:t>
            </a:r>
            <a:r>
              <a:rPr lang="en-US" sz="2400" b="1" dirty="0" err="1" smtClean="0"/>
              <a:t>dan</a:t>
            </a:r>
            <a:r>
              <a:rPr lang="en-US" sz="2400" b="1" dirty="0" smtClean="0"/>
              <a:t> </a:t>
            </a:r>
            <a:r>
              <a:rPr lang="en-US" sz="2400" b="1" dirty="0" err="1" smtClean="0"/>
              <a:t>Bentuk</a:t>
            </a:r>
            <a:r>
              <a:rPr lang="en-US" sz="2400" b="1" dirty="0" smtClean="0"/>
              <a:t> </a:t>
            </a:r>
            <a:r>
              <a:rPr lang="en-US" sz="2400" b="1" dirty="0" err="1" smtClean="0"/>
              <a:t>Badan</a:t>
            </a:r>
            <a:r>
              <a:rPr lang="en-US" sz="2400" b="1" dirty="0" smtClean="0"/>
              <a:t> Usaha di Indonesia</a:t>
            </a:r>
            <a:endParaRPr lang="en-US" dirty="0"/>
          </a:p>
        </p:txBody>
      </p:sp>
      <p:sp>
        <p:nvSpPr>
          <p:cNvPr id="6" name="Oval 5"/>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313121290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79" y="1307715"/>
            <a:ext cx="9265200" cy="734841"/>
          </a:xfrm>
        </p:spPr>
        <p:txBody>
          <a:bodyPr/>
          <a:lstStyle/>
          <a:p>
            <a:r>
              <a:rPr lang="en-US" sz="2400" b="1" dirty="0" err="1"/>
              <a:t>Pengertian</a:t>
            </a:r>
            <a:r>
              <a:rPr lang="en-US" sz="2400" b="1" dirty="0"/>
              <a:t>, </a:t>
            </a:r>
            <a:r>
              <a:rPr lang="en-US" sz="2400" b="1" dirty="0" err="1"/>
              <a:t>Macam</a:t>
            </a:r>
            <a:r>
              <a:rPr lang="en-US" sz="2400" b="1" dirty="0"/>
              <a:t> </a:t>
            </a:r>
            <a:r>
              <a:rPr lang="en-US" sz="2400" b="1" dirty="0" err="1"/>
              <a:t>dan</a:t>
            </a:r>
            <a:r>
              <a:rPr lang="en-US" sz="2400" b="1" dirty="0"/>
              <a:t> </a:t>
            </a:r>
            <a:r>
              <a:rPr lang="en-US" sz="2400" b="1" dirty="0" err="1"/>
              <a:t>Bentuk</a:t>
            </a:r>
            <a:r>
              <a:rPr lang="en-US" sz="2400" b="1" dirty="0"/>
              <a:t> </a:t>
            </a:r>
            <a:r>
              <a:rPr lang="en-US" sz="2400" b="1" dirty="0" err="1"/>
              <a:t>Badan</a:t>
            </a:r>
            <a:r>
              <a:rPr lang="en-US" sz="2400" b="1" dirty="0"/>
              <a:t> Usaha di Indonesia</a:t>
            </a:r>
            <a:endParaRPr lang="en-US" sz="2400" dirty="0"/>
          </a:p>
        </p:txBody>
      </p:sp>
      <p:sp>
        <p:nvSpPr>
          <p:cNvPr id="3" name="Title 2"/>
          <p:cNvSpPr>
            <a:spLocks noGrp="1"/>
          </p:cNvSpPr>
          <p:nvPr>
            <p:ph type="title" idx="2"/>
          </p:nvPr>
        </p:nvSpPr>
        <p:spPr>
          <a:xfrm>
            <a:off x="1736533" y="2196935"/>
            <a:ext cx="9434190" cy="3982743"/>
          </a:xfrm>
        </p:spPr>
        <p:txBody>
          <a:bodyPr/>
          <a:lstStyle/>
          <a:p>
            <a:pPr algn="l"/>
            <a:r>
              <a:rPr lang="en-US" sz="2000" b="1" dirty="0" err="1"/>
              <a:t>Bentuk</a:t>
            </a:r>
            <a:r>
              <a:rPr lang="en-US" sz="2000" b="1" dirty="0"/>
              <a:t> </a:t>
            </a:r>
            <a:r>
              <a:rPr lang="en-US" sz="2000" b="1" dirty="0" err="1"/>
              <a:t>Badan</a:t>
            </a:r>
            <a:r>
              <a:rPr lang="en-US" sz="2000" b="1" dirty="0"/>
              <a:t> Usaha di </a:t>
            </a:r>
            <a:r>
              <a:rPr lang="en-US" sz="2000" b="1" dirty="0" smtClean="0"/>
              <a:t>Indonesia</a:t>
            </a:r>
            <a:br>
              <a:rPr lang="en-US" sz="2000" b="1" dirty="0" smtClean="0"/>
            </a:br>
            <a:r>
              <a:rPr lang="en-US" sz="2000" b="1" dirty="0" smtClean="0"/>
              <a:t/>
            </a:r>
            <a:br>
              <a:rPr lang="en-US" sz="2000" b="1" dirty="0" smtClean="0"/>
            </a:br>
            <a:r>
              <a:rPr lang="en-US" sz="2000" b="1" dirty="0" err="1" smtClean="0"/>
              <a:t>Bentuk</a:t>
            </a:r>
            <a:r>
              <a:rPr lang="en-US" sz="2000" b="1" dirty="0" smtClean="0"/>
              <a:t> </a:t>
            </a:r>
            <a:r>
              <a:rPr lang="en-US" sz="2000" b="1" dirty="0" err="1"/>
              <a:t>kegiatan</a:t>
            </a:r>
            <a:r>
              <a:rPr lang="en-US" sz="2000" b="1" dirty="0"/>
              <a:t> </a:t>
            </a:r>
            <a:r>
              <a:rPr lang="en-US" sz="2000" b="1" dirty="0" err="1"/>
              <a:t>usaha</a:t>
            </a:r>
            <a:r>
              <a:rPr lang="en-US" sz="2000" b="1" dirty="0"/>
              <a:t> </a:t>
            </a:r>
            <a:r>
              <a:rPr lang="en-US" sz="2000" dirty="0" err="1"/>
              <a:t>dapat</a:t>
            </a:r>
            <a:r>
              <a:rPr lang="en-US" sz="2000" dirty="0"/>
              <a:t> </a:t>
            </a:r>
            <a:r>
              <a:rPr lang="en-US" sz="2000" dirty="0" err="1"/>
              <a:t>dikelompokan</a:t>
            </a:r>
            <a:r>
              <a:rPr lang="en-US" sz="2000" dirty="0"/>
              <a:t> </a:t>
            </a:r>
            <a:r>
              <a:rPr lang="en-US" sz="2000" dirty="0" err="1"/>
              <a:t>ke</a:t>
            </a:r>
            <a:r>
              <a:rPr lang="en-US" sz="2000" dirty="0"/>
              <a:t> </a:t>
            </a:r>
            <a:r>
              <a:rPr lang="en-US" sz="2000" dirty="0" err="1"/>
              <a:t>dalam</a:t>
            </a:r>
            <a:r>
              <a:rPr lang="en-US" sz="2000" dirty="0"/>
              <a:t> 2 </a:t>
            </a:r>
            <a:r>
              <a:rPr lang="en-US" sz="2000" dirty="0" err="1"/>
              <a:t>atau</a:t>
            </a:r>
            <a:r>
              <a:rPr lang="en-US" sz="2000" dirty="0"/>
              <a:t> 3 </a:t>
            </a:r>
            <a:r>
              <a:rPr lang="en-US" sz="2000" dirty="0" err="1"/>
              <a:t>sektor</a:t>
            </a:r>
            <a:r>
              <a:rPr lang="en-US" sz="2000" dirty="0"/>
              <a:t>. </a:t>
            </a:r>
            <a:r>
              <a:rPr lang="en-US" sz="2000" b="1" dirty="0"/>
              <a:t>Di </a:t>
            </a:r>
            <a:r>
              <a:rPr lang="en-US" sz="2000" b="1" dirty="0" err="1"/>
              <a:t>banyak</a:t>
            </a:r>
            <a:r>
              <a:rPr lang="en-US" sz="2000" b="1" dirty="0"/>
              <a:t> Negara </a:t>
            </a:r>
            <a:r>
              <a:rPr lang="en-US" sz="2000" b="1" dirty="0" err="1"/>
              <a:t>umumnya</a:t>
            </a:r>
            <a:r>
              <a:rPr lang="en-US" sz="2000" b="1" dirty="0"/>
              <a:t> </a:t>
            </a:r>
            <a:r>
              <a:rPr lang="en-US" sz="2000" b="1" dirty="0" err="1"/>
              <a:t>hanya</a:t>
            </a:r>
            <a:r>
              <a:rPr lang="en-US" sz="2000" b="1" dirty="0"/>
              <a:t> </a:t>
            </a:r>
            <a:r>
              <a:rPr lang="en-US" sz="2000" b="1" dirty="0" err="1"/>
              <a:t>terdapat</a:t>
            </a:r>
            <a:r>
              <a:rPr lang="en-US" sz="2000" b="1" dirty="0"/>
              <a:t> 2 </a:t>
            </a:r>
            <a:r>
              <a:rPr lang="en-US" sz="2000" b="1" dirty="0" err="1"/>
              <a:t>sektor</a:t>
            </a:r>
            <a:r>
              <a:rPr lang="en-US" sz="2000" b="1" dirty="0"/>
              <a:t> </a:t>
            </a:r>
            <a:r>
              <a:rPr lang="en-US" sz="2000" b="1" dirty="0" err="1"/>
              <a:t>usaha</a:t>
            </a:r>
            <a:r>
              <a:rPr lang="en-US" sz="2000" b="1" dirty="0"/>
              <a:t> yang </a:t>
            </a:r>
            <a:r>
              <a:rPr lang="en-US" sz="2000" b="1" dirty="0" err="1"/>
              <a:t>diselenggarakan</a:t>
            </a:r>
            <a:r>
              <a:rPr lang="en-US" sz="2000" b="1" dirty="0"/>
              <a:t> </a:t>
            </a:r>
            <a:r>
              <a:rPr lang="en-US" sz="2000" b="1" dirty="0" err="1"/>
              <a:t>oleh</a:t>
            </a:r>
            <a:r>
              <a:rPr lang="en-US" sz="2000" b="1" dirty="0"/>
              <a:t> </a:t>
            </a:r>
            <a:r>
              <a:rPr lang="en-US" sz="2000" b="1" dirty="0" err="1"/>
              <a:t>swasta</a:t>
            </a:r>
            <a:r>
              <a:rPr lang="en-US" sz="2000" b="1" dirty="0"/>
              <a:t> </a:t>
            </a:r>
            <a:r>
              <a:rPr lang="en-US" sz="2000" b="1" dirty="0" err="1"/>
              <a:t>dan</a:t>
            </a:r>
            <a:r>
              <a:rPr lang="en-US" sz="2000" b="1" dirty="0"/>
              <a:t> </a:t>
            </a:r>
            <a:r>
              <a:rPr lang="en-US" sz="2000" b="1" dirty="0" err="1"/>
              <a:t>oleh</a:t>
            </a:r>
            <a:r>
              <a:rPr lang="en-US" sz="2000" b="1" dirty="0"/>
              <a:t> </a:t>
            </a:r>
            <a:r>
              <a:rPr lang="en-US" sz="2000" b="1" dirty="0" err="1"/>
              <a:t>pemerintah</a:t>
            </a:r>
            <a:r>
              <a:rPr lang="en-US" sz="2000" b="1" dirty="0"/>
              <a:t>. Di Indonesia </a:t>
            </a:r>
            <a:r>
              <a:rPr lang="en-US" sz="2000" b="1" dirty="0" err="1"/>
              <a:t>terdiri</a:t>
            </a:r>
            <a:r>
              <a:rPr lang="en-US" sz="2000" b="1" dirty="0"/>
              <a:t> 3 </a:t>
            </a:r>
            <a:r>
              <a:rPr lang="en-US" sz="2000" b="1" dirty="0" err="1"/>
              <a:t>sektor</a:t>
            </a:r>
            <a:r>
              <a:rPr lang="en-US" sz="2000" b="1" dirty="0"/>
              <a:t>, </a:t>
            </a:r>
            <a:r>
              <a:rPr lang="en-US" sz="2000" b="1" dirty="0" err="1"/>
              <a:t>atas</a:t>
            </a:r>
            <a:r>
              <a:rPr lang="en-US" sz="2000" b="1" dirty="0"/>
              <a:t> </a:t>
            </a:r>
            <a:r>
              <a:rPr lang="en-US" sz="2000" b="1" dirty="0" err="1"/>
              <a:t>usaha</a:t>
            </a:r>
            <a:r>
              <a:rPr lang="en-US" sz="2000" b="1" dirty="0"/>
              <a:t> </a:t>
            </a:r>
            <a:r>
              <a:rPr lang="en-US" sz="2000" b="1" dirty="0" err="1"/>
              <a:t>swasta</a:t>
            </a:r>
            <a:r>
              <a:rPr lang="en-US" sz="2000" b="1" dirty="0"/>
              <a:t>, </a:t>
            </a:r>
            <a:r>
              <a:rPr lang="en-US" sz="2000" b="1" dirty="0" err="1"/>
              <a:t>usaha</a:t>
            </a:r>
            <a:r>
              <a:rPr lang="en-US" sz="2000" b="1" dirty="0"/>
              <a:t> </a:t>
            </a:r>
            <a:r>
              <a:rPr lang="en-US" sz="2000" b="1" dirty="0" err="1"/>
              <a:t>pemerintah</a:t>
            </a:r>
            <a:r>
              <a:rPr lang="en-US" sz="2000" b="1" dirty="0"/>
              <a:t> </a:t>
            </a:r>
            <a:r>
              <a:rPr lang="en-US" sz="2000" b="1" dirty="0" err="1"/>
              <a:t>dan</a:t>
            </a:r>
            <a:r>
              <a:rPr lang="en-US" sz="2000" b="1" dirty="0"/>
              <a:t> </a:t>
            </a:r>
            <a:r>
              <a:rPr lang="en-US" sz="2000" b="1" dirty="0" err="1"/>
              <a:t>koperasi</a:t>
            </a:r>
            <a:r>
              <a:rPr lang="en-US" sz="2000" dirty="0" smtClean="0"/>
              <a:t>.</a:t>
            </a:r>
            <a:br>
              <a:rPr lang="en-US" sz="2000" dirty="0" smtClean="0"/>
            </a:br>
            <a:r>
              <a:rPr lang="en-US" sz="2000" dirty="0"/>
              <a:t/>
            </a:r>
            <a:br>
              <a:rPr lang="en-US" sz="2000" dirty="0"/>
            </a:br>
            <a:r>
              <a:rPr lang="en-US" sz="2000" dirty="0" err="1"/>
              <a:t>Secara</a:t>
            </a:r>
            <a:r>
              <a:rPr lang="en-US" sz="2000" dirty="0"/>
              <a:t> </a:t>
            </a:r>
            <a:r>
              <a:rPr lang="en-US" sz="2000" dirty="0" err="1"/>
              <a:t>lebih</a:t>
            </a:r>
            <a:r>
              <a:rPr lang="en-US" sz="2000" dirty="0"/>
              <a:t> </a:t>
            </a:r>
            <a:r>
              <a:rPr lang="en-US" sz="2000" dirty="0" err="1"/>
              <a:t>terperinci</a:t>
            </a:r>
            <a:r>
              <a:rPr lang="en-US" sz="2000" dirty="0"/>
              <a:t>, </a:t>
            </a:r>
            <a:r>
              <a:rPr lang="en-US" sz="2000" b="1" dirty="0" err="1" smtClean="0"/>
              <a:t>Badan</a:t>
            </a:r>
            <a:r>
              <a:rPr lang="en-US" sz="2000" b="1" dirty="0" smtClean="0"/>
              <a:t>  Usaha </a:t>
            </a:r>
            <a:r>
              <a:rPr lang="en-US" sz="2000" b="1" dirty="0"/>
              <a:t>di Indonesia</a:t>
            </a:r>
            <a:r>
              <a:rPr lang="en-US" sz="2000" dirty="0"/>
              <a:t> </a:t>
            </a:r>
            <a:r>
              <a:rPr lang="en-US" sz="2000" dirty="0" err="1"/>
              <a:t>terdiri</a:t>
            </a:r>
            <a:r>
              <a:rPr lang="en-US" sz="2000" dirty="0"/>
              <a:t> </a:t>
            </a:r>
            <a:r>
              <a:rPr lang="en-US" sz="2000" dirty="0" err="1"/>
              <a:t>atas</a:t>
            </a:r>
            <a:r>
              <a:rPr lang="en-US" sz="2000" dirty="0"/>
              <a:t> :</a:t>
            </a:r>
            <a:br>
              <a:rPr lang="en-US" sz="2000" dirty="0"/>
            </a:br>
            <a:r>
              <a:rPr lang="en-US" sz="2000" dirty="0"/>
              <a:t>1. Perusahaan </a:t>
            </a:r>
            <a:r>
              <a:rPr lang="en-US" sz="2000" dirty="0" err="1"/>
              <a:t>Perorangan</a:t>
            </a:r>
            <a:r>
              <a:rPr lang="en-US" sz="2000" dirty="0"/>
              <a:t/>
            </a:r>
            <a:br>
              <a:rPr lang="en-US" sz="2000" dirty="0"/>
            </a:br>
            <a:r>
              <a:rPr lang="en-US" sz="2000" dirty="0"/>
              <a:t>2. Persekutuan, Persekutuan Firma </a:t>
            </a:r>
            <a:r>
              <a:rPr lang="en-US" sz="2000" dirty="0" err="1"/>
              <a:t>dan</a:t>
            </a:r>
            <a:r>
              <a:rPr lang="en-US" sz="2000" dirty="0"/>
              <a:t> Persekutuan </a:t>
            </a:r>
            <a:r>
              <a:rPr lang="en-US" sz="2000" dirty="0" err="1" smtClean="0"/>
              <a:t>komanditer</a:t>
            </a:r>
            <a:r>
              <a:rPr lang="en-US" sz="2000" dirty="0" smtClean="0"/>
              <a:t> (CV)</a:t>
            </a:r>
            <a:r>
              <a:rPr lang="en-US" sz="2000" dirty="0"/>
              <a:t/>
            </a:r>
            <a:br>
              <a:rPr lang="en-US" sz="2000" dirty="0"/>
            </a:br>
            <a:r>
              <a:rPr lang="en-US" sz="2000" dirty="0"/>
              <a:t>3. </a:t>
            </a:r>
            <a:r>
              <a:rPr lang="en-US" sz="2000" dirty="0" smtClean="0"/>
              <a:t>Perseroan </a:t>
            </a:r>
            <a:r>
              <a:rPr lang="en-US" sz="2000" dirty="0" err="1"/>
              <a:t>Terbatas</a:t>
            </a:r>
            <a:r>
              <a:rPr lang="en-US" sz="2000" dirty="0"/>
              <a:t> (PT</a:t>
            </a:r>
            <a:r>
              <a:rPr lang="en-US" sz="2000" dirty="0" smtClean="0"/>
              <a:t>) </a:t>
            </a:r>
            <a:br>
              <a:rPr lang="en-US" sz="2000" dirty="0" smtClean="0"/>
            </a:br>
            <a:r>
              <a:rPr lang="en-US" sz="2000" dirty="0"/>
              <a:t/>
            </a:r>
            <a:br>
              <a:rPr lang="en-US" sz="2000" dirty="0"/>
            </a:br>
            <a:r>
              <a:rPr lang="en-US" sz="2000" dirty="0"/>
              <a:t>4. </a:t>
            </a:r>
            <a:r>
              <a:rPr lang="en-US" sz="2000" dirty="0" smtClean="0"/>
              <a:t>Perusahaan </a:t>
            </a:r>
            <a:r>
              <a:rPr lang="en-US" sz="2000" dirty="0"/>
              <a:t>Negara </a:t>
            </a:r>
            <a:r>
              <a:rPr lang="en-US" sz="2000" dirty="0" err="1"/>
              <a:t>dan</a:t>
            </a:r>
            <a:r>
              <a:rPr lang="en-US" sz="2000" dirty="0"/>
              <a:t> Perusahaan Daerah </a:t>
            </a:r>
            <a:br>
              <a:rPr lang="en-US" sz="2000" dirty="0"/>
            </a:br>
            <a:r>
              <a:rPr lang="en-US" sz="2000" dirty="0"/>
              <a:t>5. </a:t>
            </a:r>
            <a:r>
              <a:rPr lang="en-US" sz="2000" dirty="0" err="1"/>
              <a:t>Koperasi</a:t>
            </a:r>
            <a:r>
              <a:rPr lang="en-US" sz="2000" dirty="0"/>
              <a:t>    </a:t>
            </a:r>
            <a:br>
              <a:rPr lang="en-US" sz="2000" dirty="0"/>
            </a:br>
            <a:endParaRPr lang="en-US" sz="2000" dirty="0"/>
          </a:p>
        </p:txBody>
      </p:sp>
      <p:sp>
        <p:nvSpPr>
          <p:cNvPr id="4" name="Oval 3"/>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74090235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812" y="1357312"/>
            <a:ext cx="9265200" cy="971549"/>
          </a:xfrm>
        </p:spPr>
        <p:txBody>
          <a:bodyPr/>
          <a:lstStyle/>
          <a:p>
            <a:pPr>
              <a:tabLst>
                <a:tab pos="800100" algn="l"/>
              </a:tabLst>
            </a:pPr>
            <a:r>
              <a:rPr lang="en-US" sz="3200" dirty="0" smtClean="0"/>
              <a:t/>
            </a:r>
            <a:br>
              <a:rPr lang="en-US" sz="3200" dirty="0" smtClean="0"/>
            </a:br>
            <a:r>
              <a:rPr lang="en-US" sz="2800" b="1" dirty="0" err="1" smtClean="0"/>
              <a:t>Perbedaan</a:t>
            </a:r>
            <a:r>
              <a:rPr lang="en-US" sz="2800" b="1" dirty="0" smtClean="0"/>
              <a:t> </a:t>
            </a:r>
            <a:r>
              <a:rPr lang="en-US" sz="2800" b="1" dirty="0" err="1"/>
              <a:t>Badan</a:t>
            </a:r>
            <a:r>
              <a:rPr lang="en-US" sz="2800" b="1" dirty="0"/>
              <a:t> Usaha </a:t>
            </a:r>
            <a:r>
              <a:rPr lang="en-US" sz="2800" b="1" dirty="0" err="1"/>
              <a:t>Berbadan</a:t>
            </a:r>
            <a:r>
              <a:rPr lang="en-US" sz="2800" b="1" dirty="0"/>
              <a:t> </a:t>
            </a:r>
            <a:r>
              <a:rPr lang="en-US" sz="2800" b="1" dirty="0" err="1"/>
              <a:t>Hukum</a:t>
            </a:r>
            <a:r>
              <a:rPr lang="en-US" sz="2800" b="1" dirty="0"/>
              <a:t> </a:t>
            </a:r>
            <a:r>
              <a:rPr lang="en-US" sz="2800" b="1" dirty="0" err="1"/>
              <a:t>dan</a:t>
            </a:r>
            <a:r>
              <a:rPr lang="en-US" sz="2800" b="1" dirty="0"/>
              <a:t> </a:t>
            </a:r>
            <a:r>
              <a:rPr lang="en-US" sz="2800" b="1" dirty="0" err="1"/>
              <a:t>Tidak</a:t>
            </a:r>
            <a:r>
              <a:rPr lang="en-US" sz="2800" b="1" dirty="0"/>
              <a:t> </a:t>
            </a:r>
            <a:r>
              <a:rPr lang="en-US" sz="2800" b="1" dirty="0" err="1"/>
              <a:t>Berbadan</a:t>
            </a:r>
            <a:r>
              <a:rPr lang="en-US" sz="2800" b="1" dirty="0"/>
              <a:t> </a:t>
            </a:r>
            <a:r>
              <a:rPr lang="en-US" sz="2800" b="1" dirty="0" err="1"/>
              <a:t>Hukum</a:t>
            </a:r>
            <a:r>
              <a:rPr lang="en-US" sz="2800" b="1" dirty="0"/>
              <a:t/>
            </a:r>
            <a:br>
              <a:rPr lang="en-US" sz="2800" b="1" dirty="0"/>
            </a:br>
            <a:endParaRPr lang="en-US" sz="2800" b="1" dirty="0"/>
          </a:p>
        </p:txBody>
      </p:sp>
      <p:sp>
        <p:nvSpPr>
          <p:cNvPr id="3" name="Title 2"/>
          <p:cNvSpPr>
            <a:spLocks noGrp="1"/>
          </p:cNvSpPr>
          <p:nvPr>
            <p:ph type="title" idx="2"/>
          </p:nvPr>
        </p:nvSpPr>
        <p:spPr>
          <a:xfrm>
            <a:off x="1334812" y="2857500"/>
            <a:ext cx="9393787" cy="3701075"/>
          </a:xfrm>
        </p:spPr>
        <p:txBody>
          <a:bodyPr/>
          <a:lstStyle/>
          <a:p>
            <a:r>
              <a:rPr lang="en-US" dirty="0" err="1"/>
              <a:t>Pendirian</a:t>
            </a:r>
            <a:r>
              <a:rPr lang="en-US" dirty="0"/>
              <a:t> </a:t>
            </a:r>
            <a:r>
              <a:rPr lang="en-US" dirty="0" err="1"/>
              <a:t>badan</a:t>
            </a:r>
            <a:r>
              <a:rPr lang="en-US" dirty="0"/>
              <a:t> </a:t>
            </a:r>
            <a:r>
              <a:rPr lang="en-US" b="1" dirty="0" err="1"/>
              <a:t>usaha</a:t>
            </a:r>
            <a:r>
              <a:rPr lang="en-US" b="1" dirty="0"/>
              <a:t> </a:t>
            </a:r>
            <a:r>
              <a:rPr lang="en-US" b="1" dirty="0" err="1"/>
              <a:t>berbadan</a:t>
            </a:r>
            <a:r>
              <a:rPr lang="en-US" b="1" dirty="0"/>
              <a:t> </a:t>
            </a:r>
            <a:r>
              <a:rPr lang="en-US" b="1" dirty="0" err="1"/>
              <a:t>hukum</a:t>
            </a:r>
            <a:r>
              <a:rPr lang="en-US" b="1" dirty="0"/>
              <a:t> </a:t>
            </a:r>
            <a:r>
              <a:rPr lang="en-US" b="1" dirty="0" err="1"/>
              <a:t>mutlak</a:t>
            </a:r>
            <a:r>
              <a:rPr lang="en-US" b="1" dirty="0"/>
              <a:t> </a:t>
            </a:r>
            <a:r>
              <a:rPr lang="en-US" b="1" dirty="0" err="1"/>
              <a:t>harus</a:t>
            </a:r>
            <a:r>
              <a:rPr lang="en-US" b="1" dirty="0"/>
              <a:t> </a:t>
            </a:r>
            <a:r>
              <a:rPr lang="en-US" b="1" dirty="0" err="1"/>
              <a:t>ada</a:t>
            </a:r>
            <a:r>
              <a:rPr lang="en-US" b="1" dirty="0"/>
              <a:t> </a:t>
            </a:r>
            <a:r>
              <a:rPr lang="en-US" b="1" dirty="0" err="1"/>
              <a:t>pengesahan</a:t>
            </a:r>
            <a:r>
              <a:rPr lang="en-US" b="1" dirty="0"/>
              <a:t> </a:t>
            </a:r>
            <a:r>
              <a:rPr lang="en-US" b="1" dirty="0" err="1"/>
              <a:t>dari</a:t>
            </a:r>
            <a:r>
              <a:rPr lang="en-US" b="1" dirty="0"/>
              <a:t> </a:t>
            </a:r>
            <a:r>
              <a:rPr lang="en-US" b="1" dirty="0" err="1"/>
              <a:t>pemerintah</a:t>
            </a:r>
            <a:r>
              <a:rPr lang="en-US" b="1" dirty="0"/>
              <a:t> </a:t>
            </a:r>
            <a:r>
              <a:rPr lang="en-US" dirty="0" err="1"/>
              <a:t>terhadap</a:t>
            </a:r>
            <a:r>
              <a:rPr lang="en-US" dirty="0"/>
              <a:t> </a:t>
            </a:r>
            <a:r>
              <a:rPr lang="en-US" dirty="0" err="1"/>
              <a:t>akta</a:t>
            </a:r>
            <a:r>
              <a:rPr lang="en-US" dirty="0"/>
              <a:t> </a:t>
            </a:r>
            <a:r>
              <a:rPr lang="en-US" dirty="0" err="1"/>
              <a:t>pendirian</a:t>
            </a:r>
            <a:r>
              <a:rPr lang="en-US" dirty="0"/>
              <a:t> </a:t>
            </a:r>
            <a:r>
              <a:rPr lang="en-US" dirty="0" err="1"/>
              <a:t>dan</a:t>
            </a:r>
            <a:r>
              <a:rPr lang="en-US" dirty="0"/>
              <a:t> </a:t>
            </a:r>
            <a:r>
              <a:rPr lang="en-US" dirty="0" err="1"/>
              <a:t>anggaran</a:t>
            </a:r>
            <a:r>
              <a:rPr lang="en-US" dirty="0"/>
              <a:t> </a:t>
            </a:r>
            <a:r>
              <a:rPr lang="en-US" dirty="0" err="1"/>
              <a:t>dasarnya</a:t>
            </a:r>
            <a:r>
              <a:rPr lang="en-US" dirty="0"/>
              <a:t>.</a:t>
            </a:r>
            <a:br>
              <a:rPr lang="en-US" dirty="0"/>
            </a:br>
            <a:r>
              <a:rPr lang="en-US" dirty="0"/>
              <a:t> </a:t>
            </a:r>
            <a:br>
              <a:rPr lang="en-US" dirty="0"/>
            </a:br>
            <a:r>
              <a:rPr lang="en-US" dirty="0" err="1"/>
              <a:t>Sebagai</a:t>
            </a:r>
            <a:r>
              <a:rPr lang="en-US" dirty="0"/>
              <a:t> </a:t>
            </a:r>
            <a:r>
              <a:rPr lang="en-US" dirty="0" err="1"/>
              <a:t>gambaran</a:t>
            </a:r>
            <a:r>
              <a:rPr lang="en-US" dirty="0"/>
              <a:t>, </a:t>
            </a:r>
            <a:r>
              <a:rPr lang="en-US" b="1" dirty="0" err="1"/>
              <a:t>akta</a:t>
            </a:r>
            <a:r>
              <a:rPr lang="en-US" b="1" dirty="0"/>
              <a:t> </a:t>
            </a:r>
            <a:r>
              <a:rPr lang="en-US" b="1" dirty="0" err="1"/>
              <a:t>pendirian</a:t>
            </a:r>
            <a:r>
              <a:rPr lang="en-US" b="1" dirty="0"/>
              <a:t> </a:t>
            </a:r>
            <a:r>
              <a:rPr lang="en-US" b="1" dirty="0" err="1"/>
              <a:t>suatu</a:t>
            </a:r>
            <a:r>
              <a:rPr lang="en-US" dirty="0"/>
              <a:t> </a:t>
            </a:r>
            <a:r>
              <a:rPr lang="en-US" b="1" dirty="0" smtClean="0"/>
              <a:t>PT</a:t>
            </a:r>
            <a:r>
              <a:rPr lang="en-US" dirty="0" smtClean="0"/>
              <a:t> </a:t>
            </a:r>
            <a:r>
              <a:rPr lang="en-US" b="1" dirty="0" err="1"/>
              <a:t>disahkan</a:t>
            </a:r>
            <a:r>
              <a:rPr lang="en-US" b="1" dirty="0"/>
              <a:t> </a:t>
            </a:r>
            <a:r>
              <a:rPr lang="en-US" b="1" dirty="0" err="1"/>
              <a:t>oleh</a:t>
            </a:r>
            <a:r>
              <a:rPr lang="en-US" b="1" dirty="0"/>
              <a:t> </a:t>
            </a:r>
            <a:r>
              <a:rPr lang="en-US" b="1" dirty="0" err="1"/>
              <a:t>Menteri</a:t>
            </a:r>
            <a:r>
              <a:rPr lang="en-US" b="1" dirty="0"/>
              <a:t> </a:t>
            </a:r>
            <a:r>
              <a:rPr lang="en-US" b="1" dirty="0" err="1"/>
              <a:t>Hukum</a:t>
            </a:r>
            <a:r>
              <a:rPr lang="en-US" b="1" dirty="0"/>
              <a:t> </a:t>
            </a:r>
            <a:r>
              <a:rPr lang="en-US" b="1" dirty="0" err="1"/>
              <a:t>dan</a:t>
            </a:r>
            <a:r>
              <a:rPr lang="en-US" b="1" dirty="0"/>
              <a:t> HAM </a:t>
            </a:r>
            <a:r>
              <a:rPr lang="en-US" dirty="0"/>
              <a:t>(</a:t>
            </a:r>
            <a:r>
              <a:rPr lang="en-US" dirty="0" err="1"/>
              <a:t>Pasal</a:t>
            </a:r>
            <a:r>
              <a:rPr lang="en-US" dirty="0"/>
              <a:t> 7 </a:t>
            </a:r>
            <a:r>
              <a:rPr lang="en-US" dirty="0" err="1"/>
              <a:t>ayat</a:t>
            </a:r>
            <a:r>
              <a:rPr lang="en-US" dirty="0"/>
              <a:t> (4) </a:t>
            </a:r>
            <a:r>
              <a:rPr lang="en-US" dirty="0" err="1"/>
              <a:t>UU</a:t>
            </a:r>
            <a:r>
              <a:rPr lang="en-US" dirty="0"/>
              <a:t> Perseroan </a:t>
            </a:r>
            <a:r>
              <a:rPr lang="en-US" dirty="0" err="1"/>
              <a:t>Terbatas</a:t>
            </a:r>
            <a:r>
              <a:rPr lang="en-US" dirty="0"/>
              <a:t>), </a:t>
            </a:r>
            <a:r>
              <a:rPr lang="en-US" dirty="0" smtClean="0"/>
              <a:t/>
            </a:r>
            <a:br>
              <a:rPr lang="en-US" dirty="0" smtClean="0"/>
            </a:br>
            <a:r>
              <a:rPr lang="en-US" dirty="0" smtClean="0"/>
              <a:t/>
            </a:r>
            <a:br>
              <a:rPr lang="en-US" dirty="0" smtClean="0"/>
            </a:br>
            <a:r>
              <a:rPr lang="en-US" b="1" dirty="0" err="1" smtClean="0"/>
              <a:t>sedangkan</a:t>
            </a:r>
            <a:r>
              <a:rPr lang="en-US" b="1" dirty="0" smtClean="0"/>
              <a:t> </a:t>
            </a:r>
            <a:r>
              <a:rPr lang="en-US" b="1" dirty="0" err="1"/>
              <a:t>pendirian</a:t>
            </a:r>
            <a:r>
              <a:rPr lang="en-US" b="1" dirty="0"/>
              <a:t> </a:t>
            </a:r>
            <a:r>
              <a:rPr lang="en-US" b="1" dirty="0" err="1"/>
              <a:t>suatu</a:t>
            </a:r>
            <a:r>
              <a:rPr lang="en-US" b="1" dirty="0"/>
              <a:t> firma</a:t>
            </a:r>
            <a:r>
              <a:rPr lang="en-US" dirty="0"/>
              <a:t> </a:t>
            </a:r>
            <a:r>
              <a:rPr lang="en-US" dirty="0" err="1"/>
              <a:t>hukum</a:t>
            </a:r>
            <a:r>
              <a:rPr lang="en-US" dirty="0"/>
              <a:t> </a:t>
            </a:r>
            <a:r>
              <a:rPr lang="en-US" dirty="0" err="1"/>
              <a:t>hanya</a:t>
            </a:r>
            <a:r>
              <a:rPr lang="en-US" dirty="0"/>
              <a:t> </a:t>
            </a:r>
            <a:r>
              <a:rPr lang="en-US" dirty="0" err="1"/>
              <a:t>didirikan</a:t>
            </a:r>
            <a:r>
              <a:rPr lang="en-US" dirty="0"/>
              <a:t> di </a:t>
            </a:r>
            <a:r>
              <a:rPr lang="en-US" dirty="0" err="1"/>
              <a:t>bawah</a:t>
            </a:r>
            <a:r>
              <a:rPr lang="en-US" dirty="0"/>
              <a:t> </a:t>
            </a:r>
            <a:r>
              <a:rPr lang="en-US" dirty="0" err="1"/>
              <a:t>sebuah</a:t>
            </a:r>
            <a:r>
              <a:rPr lang="en-US" dirty="0"/>
              <a:t> </a:t>
            </a:r>
            <a:r>
              <a:rPr lang="en-US" b="1" dirty="0" err="1"/>
              <a:t>akta</a:t>
            </a:r>
            <a:r>
              <a:rPr lang="en-US" b="1" dirty="0"/>
              <a:t> </a:t>
            </a:r>
            <a:r>
              <a:rPr lang="en-US" b="1" dirty="0" err="1"/>
              <a:t>notaris</a:t>
            </a:r>
            <a:r>
              <a:rPr lang="en-US" b="1" dirty="0"/>
              <a:t> </a:t>
            </a:r>
            <a:r>
              <a:rPr lang="en-US" b="1" dirty="0" err="1"/>
              <a:t>dan</a:t>
            </a:r>
            <a:r>
              <a:rPr lang="en-US" b="1" dirty="0"/>
              <a:t> </a:t>
            </a:r>
            <a:r>
              <a:rPr lang="en-US" b="1" dirty="0" err="1"/>
              <a:t>kemudian</a:t>
            </a:r>
            <a:r>
              <a:rPr lang="en-US" b="1" dirty="0"/>
              <a:t> </a:t>
            </a:r>
            <a:r>
              <a:rPr lang="en-US" b="1" dirty="0" err="1"/>
              <a:t>didaftarkan</a:t>
            </a:r>
            <a:r>
              <a:rPr lang="en-US" b="1" dirty="0"/>
              <a:t> di </a:t>
            </a:r>
            <a:r>
              <a:rPr lang="en-US" b="1" dirty="0" err="1"/>
              <a:t>Kepaniteraan</a:t>
            </a:r>
            <a:r>
              <a:rPr lang="en-US" b="1" dirty="0"/>
              <a:t> </a:t>
            </a:r>
            <a:r>
              <a:rPr lang="en-US" b="1" dirty="0" err="1"/>
              <a:t>Pengadilan</a:t>
            </a:r>
            <a:r>
              <a:rPr lang="en-US" b="1" dirty="0"/>
              <a:t> </a:t>
            </a:r>
            <a:r>
              <a:rPr lang="en-US" b="1" dirty="0" err="1"/>
              <a:t>Negeri</a:t>
            </a:r>
            <a:r>
              <a:rPr lang="en-US" dirty="0"/>
              <a:t> yang di </a:t>
            </a:r>
            <a:r>
              <a:rPr lang="en-US" dirty="0" err="1"/>
              <a:t>dalam</a:t>
            </a:r>
            <a:r>
              <a:rPr lang="en-US" dirty="0"/>
              <a:t> </a:t>
            </a:r>
            <a:r>
              <a:rPr lang="en-US" dirty="0" err="1"/>
              <a:t>daerah</a:t>
            </a:r>
            <a:r>
              <a:rPr lang="en-US" dirty="0"/>
              <a:t> </a:t>
            </a:r>
            <a:r>
              <a:rPr lang="en-US" dirty="0" err="1"/>
              <a:t>hukumnya</a:t>
            </a:r>
            <a:r>
              <a:rPr lang="en-US" dirty="0"/>
              <a:t> firma </a:t>
            </a:r>
            <a:r>
              <a:rPr lang="en-US" dirty="0" err="1"/>
              <a:t>bertempat</a:t>
            </a:r>
            <a:r>
              <a:rPr lang="en-US" dirty="0"/>
              <a:t> </a:t>
            </a:r>
            <a:r>
              <a:rPr lang="en-US" dirty="0" err="1"/>
              <a:t>kedudukan</a:t>
            </a:r>
            <a:r>
              <a:rPr lang="en-US" dirty="0"/>
              <a:t> (</a:t>
            </a:r>
            <a:r>
              <a:rPr lang="en-US" dirty="0" err="1"/>
              <a:t>Pasal</a:t>
            </a:r>
            <a:r>
              <a:rPr lang="en-US" dirty="0"/>
              <a:t> 23 </a:t>
            </a:r>
            <a:r>
              <a:rPr lang="en-US" dirty="0" err="1"/>
              <a:t>KUH</a:t>
            </a:r>
            <a:r>
              <a:rPr lang="en-US" dirty="0"/>
              <a:t> </a:t>
            </a:r>
            <a:r>
              <a:rPr lang="en-US" dirty="0" err="1"/>
              <a:t>Dagang</a:t>
            </a:r>
            <a:r>
              <a:rPr lang="en-US" dirty="0"/>
              <a:t>).</a:t>
            </a:r>
            <a:br>
              <a:rPr lang="en-US" dirty="0"/>
            </a:br>
            <a:r>
              <a:rPr lang="en-US" dirty="0"/>
              <a:t> </a:t>
            </a:r>
            <a:br>
              <a:rPr lang="en-US" dirty="0"/>
            </a:br>
            <a:endParaRPr lang="en-US" dirty="0"/>
          </a:p>
        </p:txBody>
      </p:sp>
      <p:sp>
        <p:nvSpPr>
          <p:cNvPr id="4" name="Oval 3"/>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1019204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400" y="1299550"/>
            <a:ext cx="9265200" cy="872150"/>
          </a:xfrm>
        </p:spPr>
        <p:txBody>
          <a:bodyPr/>
          <a:lstStyle/>
          <a:p>
            <a:r>
              <a:rPr lang="en-US" sz="2800" b="1" dirty="0" err="1" smtClean="0"/>
              <a:t>Perbedaan</a:t>
            </a:r>
            <a:r>
              <a:rPr lang="en-US" sz="2800" b="1" dirty="0" smtClean="0"/>
              <a:t> CV, Firma </a:t>
            </a:r>
            <a:r>
              <a:rPr lang="en-US" sz="2800" b="1" dirty="0" err="1" smtClean="0"/>
              <a:t>dan</a:t>
            </a:r>
            <a:r>
              <a:rPr lang="en-US" sz="2800" b="1" dirty="0" smtClean="0"/>
              <a:t> PT</a:t>
            </a:r>
            <a:endParaRPr lang="en-US" sz="2800" b="1" dirty="0"/>
          </a:p>
        </p:txBody>
      </p:sp>
      <p:sp>
        <p:nvSpPr>
          <p:cNvPr id="3" name="Title 2"/>
          <p:cNvSpPr>
            <a:spLocks noGrp="1"/>
          </p:cNvSpPr>
          <p:nvPr>
            <p:ph type="title" idx="2"/>
          </p:nvPr>
        </p:nvSpPr>
        <p:spPr>
          <a:xfrm>
            <a:off x="1463400" y="2171700"/>
            <a:ext cx="9265200" cy="3314700"/>
          </a:xfrm>
        </p:spPr>
        <p:txBody>
          <a:bodyPr/>
          <a:lstStyle/>
          <a:p>
            <a:pPr algn="l">
              <a:tabLst>
                <a:tab pos="271463" algn="l"/>
              </a:tabLst>
            </a:pPr>
            <a:r>
              <a:rPr lang="en-US" sz="1800" dirty="0"/>
              <a:t>Salah </a:t>
            </a:r>
            <a:r>
              <a:rPr lang="en-US" sz="1800" dirty="0" err="1"/>
              <a:t>satu</a:t>
            </a:r>
            <a:r>
              <a:rPr lang="en-US" sz="1800" dirty="0"/>
              <a:t> </a:t>
            </a:r>
            <a:r>
              <a:rPr lang="en-US" sz="1800" dirty="0" err="1"/>
              <a:t>perbedaan</a:t>
            </a:r>
            <a:r>
              <a:rPr lang="en-US" sz="1800" dirty="0"/>
              <a:t> paling </a:t>
            </a:r>
            <a:r>
              <a:rPr lang="en-US" sz="1800" dirty="0" err="1"/>
              <a:t>kentara</a:t>
            </a:r>
            <a:r>
              <a:rPr lang="en-US" sz="1800" dirty="0"/>
              <a:t> </a:t>
            </a:r>
            <a:r>
              <a:rPr lang="en-US" sz="1800" dirty="0" err="1"/>
              <a:t>antara</a:t>
            </a:r>
            <a:r>
              <a:rPr lang="en-US" sz="1800" dirty="0"/>
              <a:t> CV </a:t>
            </a:r>
            <a:r>
              <a:rPr lang="en-US" sz="1800" dirty="0" err="1"/>
              <a:t>dan</a:t>
            </a:r>
            <a:r>
              <a:rPr lang="en-US" sz="1800" dirty="0"/>
              <a:t> Firma </a:t>
            </a:r>
            <a:r>
              <a:rPr lang="en-US" sz="1800" dirty="0" err="1"/>
              <a:t>adalah</a:t>
            </a:r>
            <a:r>
              <a:rPr lang="en-US" sz="1800" dirty="0"/>
              <a:t> </a:t>
            </a:r>
            <a:r>
              <a:rPr lang="en-US" sz="1800" dirty="0" err="1"/>
              <a:t>contoh</a:t>
            </a:r>
            <a:r>
              <a:rPr lang="en-US" sz="1800" dirty="0"/>
              <a:t> </a:t>
            </a:r>
            <a:r>
              <a:rPr lang="en-US" sz="1800" dirty="0" err="1"/>
              <a:t>usahanya</a:t>
            </a:r>
            <a:r>
              <a:rPr lang="en-US" sz="1800" dirty="0"/>
              <a:t>. </a:t>
            </a:r>
            <a:r>
              <a:rPr lang="en-US" sz="1800" dirty="0" err="1"/>
              <a:t>Umumnya</a:t>
            </a:r>
            <a:r>
              <a:rPr lang="en-US" sz="1800" dirty="0"/>
              <a:t>, </a:t>
            </a:r>
            <a:r>
              <a:rPr lang="en-US" sz="1800" dirty="0" err="1"/>
              <a:t>usaha</a:t>
            </a:r>
            <a:r>
              <a:rPr lang="en-US" sz="1800" dirty="0"/>
              <a:t> </a:t>
            </a:r>
            <a:r>
              <a:rPr lang="en-US" sz="1800" dirty="0" err="1"/>
              <a:t>jenis</a:t>
            </a:r>
            <a:r>
              <a:rPr lang="en-US" sz="1800" b="1" dirty="0"/>
              <a:t> Firma</a:t>
            </a:r>
            <a:r>
              <a:rPr lang="en-US" sz="1800" dirty="0"/>
              <a:t> </a:t>
            </a:r>
            <a:r>
              <a:rPr lang="en-US" sz="1800" dirty="0" err="1"/>
              <a:t>dilakukan</a:t>
            </a:r>
            <a:r>
              <a:rPr lang="en-US" sz="1800" dirty="0"/>
              <a:t> </a:t>
            </a:r>
            <a:r>
              <a:rPr lang="en-US" sz="1800" dirty="0" err="1"/>
              <a:t>oleh</a:t>
            </a:r>
            <a:r>
              <a:rPr lang="en-US" sz="1800" dirty="0"/>
              <a:t> </a:t>
            </a:r>
            <a:r>
              <a:rPr lang="en-US" sz="1800" dirty="0" err="1"/>
              <a:t>perusahaan</a:t>
            </a:r>
            <a:r>
              <a:rPr lang="en-US" sz="1800" dirty="0"/>
              <a:t> di </a:t>
            </a:r>
            <a:r>
              <a:rPr lang="en-US" sz="1800" dirty="0" err="1"/>
              <a:t>bidang</a:t>
            </a:r>
            <a:r>
              <a:rPr lang="en-US" sz="1800" dirty="0"/>
              <a:t> </a:t>
            </a:r>
            <a:r>
              <a:rPr lang="en-US" sz="1800" dirty="0" err="1"/>
              <a:t>jasa</a:t>
            </a:r>
            <a:r>
              <a:rPr lang="en-US" sz="1800" dirty="0"/>
              <a:t> </a:t>
            </a:r>
            <a:r>
              <a:rPr lang="en-US" sz="1800" dirty="0" err="1"/>
              <a:t>konsultasi</a:t>
            </a:r>
            <a:r>
              <a:rPr lang="en-US" sz="1800" dirty="0"/>
              <a:t> </a:t>
            </a:r>
            <a:r>
              <a:rPr lang="en-US" sz="1800" dirty="0" err="1"/>
              <a:t>atau</a:t>
            </a:r>
            <a:r>
              <a:rPr lang="en-US" sz="1800" dirty="0"/>
              <a:t> </a:t>
            </a:r>
            <a:r>
              <a:rPr lang="en-US" sz="1800" b="1" dirty="0" err="1"/>
              <a:t>kegiatan</a:t>
            </a:r>
            <a:r>
              <a:rPr lang="en-US" sz="1800" b="1" dirty="0"/>
              <a:t> </a:t>
            </a:r>
            <a:r>
              <a:rPr lang="en-US" sz="1800" b="1" dirty="0" err="1"/>
              <a:t>profesi</a:t>
            </a:r>
            <a:r>
              <a:rPr lang="en-US" sz="1800" b="1" dirty="0"/>
              <a:t>.</a:t>
            </a:r>
            <a:r>
              <a:rPr lang="en-US" sz="1800" dirty="0"/>
              <a:t> </a:t>
            </a:r>
            <a:r>
              <a:rPr lang="en-US" sz="1800" dirty="0" err="1"/>
              <a:t>Contohnya</a:t>
            </a:r>
            <a:r>
              <a:rPr lang="en-US" sz="1800" dirty="0"/>
              <a:t>, Firma </a:t>
            </a:r>
            <a:r>
              <a:rPr lang="en-US" sz="1800" dirty="0" err="1"/>
              <a:t>Hukum</a:t>
            </a:r>
            <a:r>
              <a:rPr lang="en-US" sz="1800" dirty="0"/>
              <a:t>, Firma </a:t>
            </a:r>
            <a:r>
              <a:rPr lang="en-US" sz="1800" dirty="0" err="1"/>
              <a:t>Akuntan</a:t>
            </a:r>
            <a:r>
              <a:rPr lang="en-US" sz="1800" dirty="0"/>
              <a:t> </a:t>
            </a:r>
            <a:r>
              <a:rPr lang="en-US" sz="1800" dirty="0" err="1"/>
              <a:t>Publik</a:t>
            </a:r>
            <a:r>
              <a:rPr lang="en-US" sz="1800" dirty="0"/>
              <a:t>, Firma </a:t>
            </a:r>
            <a:r>
              <a:rPr lang="en-US" sz="1800" dirty="0" err="1"/>
              <a:t>Advokat</a:t>
            </a:r>
            <a:r>
              <a:rPr lang="en-US" sz="1800" dirty="0"/>
              <a:t>, </a:t>
            </a:r>
            <a:r>
              <a:rPr lang="en-US" sz="1800" dirty="0" err="1"/>
              <a:t>dan</a:t>
            </a:r>
            <a:r>
              <a:rPr lang="en-US" sz="1800" dirty="0"/>
              <a:t> </a:t>
            </a:r>
            <a:r>
              <a:rPr lang="en-US" sz="1800" dirty="0" err="1"/>
              <a:t>sejenisnya</a:t>
            </a:r>
            <a:r>
              <a:rPr lang="en-US" sz="1800" dirty="0" smtClean="0"/>
              <a:t>.</a:t>
            </a:r>
            <a:br>
              <a:rPr lang="en-US" sz="1800" dirty="0" smtClean="0"/>
            </a:br>
            <a:r>
              <a:rPr lang="en-US" sz="1800" dirty="0"/>
              <a:t/>
            </a:r>
            <a:br>
              <a:rPr lang="en-US" sz="1800" dirty="0"/>
            </a:br>
            <a:r>
              <a:rPr lang="en-US" sz="1800" dirty="0" err="1"/>
              <a:t>Sedangkan</a:t>
            </a:r>
            <a:r>
              <a:rPr lang="en-US" sz="1800" dirty="0"/>
              <a:t>, </a:t>
            </a:r>
            <a:r>
              <a:rPr lang="en-US" sz="1800" dirty="0" err="1"/>
              <a:t>perusahaan</a:t>
            </a:r>
            <a:r>
              <a:rPr lang="en-US" sz="1800" dirty="0"/>
              <a:t> yang </a:t>
            </a:r>
            <a:r>
              <a:rPr lang="en-US" sz="1800" dirty="0" err="1"/>
              <a:t>berbentuk</a:t>
            </a:r>
            <a:r>
              <a:rPr lang="en-US" sz="1800" dirty="0"/>
              <a:t> </a:t>
            </a:r>
            <a:r>
              <a:rPr lang="en-US" sz="1800" b="1" dirty="0"/>
              <a:t>CV </a:t>
            </a:r>
            <a:r>
              <a:rPr lang="en-US" sz="1800" b="1" dirty="0" err="1"/>
              <a:t>sangat</a:t>
            </a:r>
            <a:r>
              <a:rPr lang="en-US" sz="1800" b="1" dirty="0"/>
              <a:t> </a:t>
            </a:r>
            <a:r>
              <a:rPr lang="en-US" sz="1800" b="1" dirty="0" err="1"/>
              <a:t>beragam</a:t>
            </a:r>
            <a:r>
              <a:rPr lang="en-US" sz="1800" dirty="0"/>
              <a:t>, </a:t>
            </a:r>
            <a:r>
              <a:rPr lang="en-US" sz="1800" dirty="0" err="1"/>
              <a:t>misalnya</a:t>
            </a:r>
            <a:r>
              <a:rPr lang="en-US" sz="1800" dirty="0"/>
              <a:t> di </a:t>
            </a:r>
            <a:r>
              <a:rPr lang="en-US" sz="1800" dirty="0" err="1"/>
              <a:t>bidang</a:t>
            </a:r>
            <a:r>
              <a:rPr lang="en-US" sz="1800" dirty="0"/>
              <a:t> </a:t>
            </a:r>
            <a:r>
              <a:rPr lang="en-US" sz="1800" dirty="0" err="1"/>
              <a:t>barang</a:t>
            </a:r>
            <a:r>
              <a:rPr lang="en-US" sz="1800" dirty="0"/>
              <a:t> </a:t>
            </a:r>
            <a:r>
              <a:rPr lang="en-US" sz="1800" dirty="0" err="1"/>
              <a:t>dan</a:t>
            </a:r>
            <a:r>
              <a:rPr lang="en-US" sz="1800" dirty="0"/>
              <a:t> </a:t>
            </a:r>
            <a:r>
              <a:rPr lang="en-US" sz="1800" dirty="0" err="1"/>
              <a:t>jasa</a:t>
            </a:r>
            <a:r>
              <a:rPr lang="en-US" sz="1800" dirty="0"/>
              <a:t>. </a:t>
            </a:r>
            <a:r>
              <a:rPr lang="en-US" sz="1800" dirty="0" err="1"/>
              <a:t>Contohnya</a:t>
            </a:r>
            <a:r>
              <a:rPr lang="en-US" sz="1800" dirty="0"/>
              <a:t>, </a:t>
            </a:r>
            <a:r>
              <a:rPr lang="en-US" sz="1800" dirty="0" err="1"/>
              <a:t>dagang</a:t>
            </a:r>
            <a:r>
              <a:rPr lang="en-US" sz="1800" dirty="0"/>
              <a:t> </a:t>
            </a:r>
            <a:r>
              <a:rPr lang="en-US" sz="1800" dirty="0" err="1"/>
              <a:t>pakaian</a:t>
            </a:r>
            <a:r>
              <a:rPr lang="en-US" sz="1800" dirty="0"/>
              <a:t>, </a:t>
            </a:r>
            <a:r>
              <a:rPr lang="en-US" sz="1800" dirty="0" err="1"/>
              <a:t>makanan</a:t>
            </a:r>
            <a:r>
              <a:rPr lang="en-US" sz="1800" dirty="0"/>
              <a:t>, </a:t>
            </a:r>
            <a:r>
              <a:rPr lang="en-US" sz="1800" dirty="0" err="1"/>
              <a:t>perbengkelan</a:t>
            </a:r>
            <a:r>
              <a:rPr lang="en-US" sz="1800" dirty="0"/>
              <a:t>, </a:t>
            </a:r>
            <a:r>
              <a:rPr lang="en-US" sz="1800" dirty="0" err="1"/>
              <a:t>percetakan</a:t>
            </a:r>
            <a:r>
              <a:rPr lang="en-US" sz="1800" dirty="0"/>
              <a:t>, </a:t>
            </a:r>
            <a:br>
              <a:rPr lang="en-US" sz="1800" dirty="0"/>
            </a:br>
            <a:r>
              <a:rPr lang="en-US" sz="1800" dirty="0" err="1"/>
              <a:t>jasa</a:t>
            </a:r>
            <a:r>
              <a:rPr lang="en-US" sz="1800" dirty="0"/>
              <a:t> </a:t>
            </a:r>
            <a:r>
              <a:rPr lang="en-US" sz="1800" dirty="0" err="1"/>
              <a:t>desain</a:t>
            </a:r>
            <a:r>
              <a:rPr lang="en-US" sz="1800" dirty="0"/>
              <a:t>, </a:t>
            </a:r>
            <a:r>
              <a:rPr lang="en-US" sz="1800" dirty="0" err="1"/>
              <a:t>dsb</a:t>
            </a:r>
            <a:r>
              <a:rPr lang="en-US" sz="1800" dirty="0"/>
              <a:t>.</a:t>
            </a:r>
            <a:r>
              <a:rPr lang="en-US" sz="1800" b="1" dirty="0"/>
              <a:t> </a:t>
            </a:r>
            <a:r>
              <a:rPr lang="en-US" sz="1800" b="1" dirty="0" smtClean="0"/>
              <a:t/>
            </a:r>
            <a:br>
              <a:rPr lang="en-US" sz="1800" b="1" dirty="0" smtClean="0"/>
            </a:br>
            <a:r>
              <a:rPr lang="en-US" sz="1800" b="1" dirty="0"/>
              <a:t/>
            </a:r>
            <a:br>
              <a:rPr lang="en-US" sz="1800" b="1" dirty="0"/>
            </a:br>
            <a:r>
              <a:rPr lang="en-US" sz="1800" b="1" dirty="0"/>
              <a:t>Perseroan </a:t>
            </a:r>
            <a:r>
              <a:rPr lang="en-US" sz="1800" b="1" dirty="0" err="1"/>
              <a:t>Terbatas</a:t>
            </a:r>
            <a:r>
              <a:rPr lang="en-US" sz="1800" b="1" dirty="0"/>
              <a:t> (PT) </a:t>
            </a:r>
            <a:r>
              <a:rPr lang="en-US" sz="1800" b="1" dirty="0" err="1"/>
              <a:t>memiliki</a:t>
            </a:r>
            <a:r>
              <a:rPr lang="en-US" sz="1800" b="1" dirty="0"/>
              <a:t> </a:t>
            </a:r>
            <a:r>
              <a:rPr lang="en-US" sz="1800" b="1" dirty="0" err="1"/>
              <a:t>badan</a:t>
            </a:r>
            <a:r>
              <a:rPr lang="en-US" sz="1800" b="1" dirty="0"/>
              <a:t> </a:t>
            </a:r>
            <a:r>
              <a:rPr lang="en-US" sz="1800" b="1" dirty="0" err="1"/>
              <a:t>hukum</a:t>
            </a:r>
            <a:r>
              <a:rPr lang="en-US" sz="1800" b="1" dirty="0"/>
              <a:t> yang </a:t>
            </a:r>
            <a:r>
              <a:rPr lang="en-US" sz="1800" b="1" dirty="0" err="1"/>
              <a:t>dapat</a:t>
            </a:r>
            <a:r>
              <a:rPr lang="en-US" sz="1800" b="1" dirty="0"/>
              <a:t> </a:t>
            </a:r>
            <a:r>
              <a:rPr lang="en-US" sz="1800" b="1" dirty="0" err="1"/>
              <a:t>digunakan</a:t>
            </a:r>
            <a:r>
              <a:rPr lang="en-US" sz="1800" b="1" dirty="0"/>
              <a:t> </a:t>
            </a:r>
            <a:r>
              <a:rPr lang="en-US" sz="1800" b="1" dirty="0" err="1"/>
              <a:t>untuk</a:t>
            </a:r>
            <a:r>
              <a:rPr lang="en-US" sz="1800" b="1" dirty="0"/>
              <a:t> </a:t>
            </a:r>
            <a:r>
              <a:rPr lang="en-US" sz="1800" b="1" dirty="0" err="1"/>
              <a:t>usaha</a:t>
            </a:r>
            <a:r>
              <a:rPr lang="en-US" sz="1800" b="1" dirty="0"/>
              <a:t> </a:t>
            </a:r>
            <a:r>
              <a:rPr lang="en-US" sz="1800" b="1" dirty="0" err="1"/>
              <a:t>kecil</a:t>
            </a:r>
            <a:r>
              <a:rPr lang="en-US" sz="1800" b="1" dirty="0"/>
              <a:t>, </a:t>
            </a:r>
            <a:r>
              <a:rPr lang="en-US" sz="1800" b="1" dirty="0" err="1"/>
              <a:t>menengah</a:t>
            </a:r>
            <a:r>
              <a:rPr lang="en-US" sz="1800" b="1" dirty="0"/>
              <a:t>, </a:t>
            </a:r>
            <a:r>
              <a:rPr lang="en-US" sz="1800" b="1" dirty="0" err="1"/>
              <a:t>atau</a:t>
            </a:r>
            <a:r>
              <a:rPr lang="en-US" sz="1800" b="1" dirty="0"/>
              <a:t> </a:t>
            </a:r>
            <a:r>
              <a:rPr lang="en-US" sz="1800" b="1" dirty="0" err="1"/>
              <a:t>besar</a:t>
            </a:r>
            <a:r>
              <a:rPr lang="en-US" sz="1800" b="1" dirty="0" smtClean="0"/>
              <a:t>.</a:t>
            </a:r>
            <a:br>
              <a:rPr lang="en-US" sz="1800" b="1" dirty="0" smtClean="0"/>
            </a:br>
            <a:r>
              <a:rPr lang="en-US" sz="1800" dirty="0"/>
              <a:t/>
            </a:r>
            <a:br>
              <a:rPr lang="en-US" sz="1800" dirty="0"/>
            </a:br>
            <a:r>
              <a:rPr lang="en-US" sz="1800" b="1" dirty="0" err="1"/>
              <a:t>Sedangkan</a:t>
            </a:r>
            <a:r>
              <a:rPr lang="en-US" sz="1800" b="1" dirty="0"/>
              <a:t> </a:t>
            </a:r>
            <a:r>
              <a:rPr lang="en-US" sz="1800" b="1" dirty="0" err="1"/>
              <a:t>Commanditaire</a:t>
            </a:r>
            <a:r>
              <a:rPr lang="en-US" sz="1800" b="1" dirty="0"/>
              <a:t> </a:t>
            </a:r>
            <a:r>
              <a:rPr lang="en-US" sz="1800" b="1" dirty="0" err="1"/>
              <a:t>Vennootschap</a:t>
            </a:r>
            <a:r>
              <a:rPr lang="en-US" sz="1800" b="1" dirty="0"/>
              <a:t> (CV</a:t>
            </a:r>
            <a:r>
              <a:rPr lang="en-US" sz="1800" b="1" dirty="0" smtClean="0"/>
              <a:t>) </a:t>
            </a:r>
            <a:r>
              <a:rPr lang="en-US" sz="1800" b="1" dirty="0" err="1" smtClean="0"/>
              <a:t>dan</a:t>
            </a:r>
            <a:r>
              <a:rPr lang="en-US" sz="1800" b="1" dirty="0" smtClean="0"/>
              <a:t> Firma </a:t>
            </a:r>
            <a:r>
              <a:rPr lang="en-US" sz="1800" b="1" dirty="0" err="1"/>
              <a:t>tidak</a:t>
            </a:r>
            <a:r>
              <a:rPr lang="en-US" sz="1800" b="1" dirty="0"/>
              <a:t> </a:t>
            </a:r>
            <a:r>
              <a:rPr lang="en-US" sz="1800" b="1" dirty="0" err="1"/>
              <a:t>berbentuk</a:t>
            </a:r>
            <a:r>
              <a:rPr lang="en-US" sz="1800" b="1" dirty="0"/>
              <a:t> </a:t>
            </a:r>
            <a:r>
              <a:rPr lang="en-US" sz="1800" b="1" dirty="0" err="1"/>
              <a:t>badan</a:t>
            </a:r>
            <a:r>
              <a:rPr lang="en-US" sz="1800" b="1" dirty="0"/>
              <a:t> </a:t>
            </a:r>
            <a:r>
              <a:rPr lang="en-US" sz="1800" b="1" dirty="0" err="1"/>
              <a:t>hukum</a:t>
            </a:r>
            <a:r>
              <a:rPr lang="en-US" sz="1800" b="1" dirty="0"/>
              <a:t>, </a:t>
            </a:r>
            <a:r>
              <a:rPr lang="en-US" sz="1800" b="1" dirty="0" err="1"/>
              <a:t>maka</a:t>
            </a:r>
            <a:r>
              <a:rPr lang="en-US" sz="1800" b="1" dirty="0"/>
              <a:t> </a:t>
            </a:r>
            <a:r>
              <a:rPr lang="en-US" sz="1800" b="1" dirty="0" err="1"/>
              <a:t>dari</a:t>
            </a:r>
            <a:r>
              <a:rPr lang="en-US" sz="1800" b="1" dirty="0"/>
              <a:t> </a:t>
            </a:r>
            <a:r>
              <a:rPr lang="en-US" sz="1800" b="1" dirty="0" err="1"/>
              <a:t>itu</a:t>
            </a:r>
            <a:r>
              <a:rPr lang="en-US" sz="1800" b="1" dirty="0"/>
              <a:t> </a:t>
            </a:r>
            <a:r>
              <a:rPr lang="en-US" sz="1800" b="1" dirty="0" err="1"/>
              <a:t>tidak</a:t>
            </a:r>
            <a:r>
              <a:rPr lang="en-US" sz="1800" b="1" dirty="0"/>
              <a:t> </a:t>
            </a:r>
            <a:r>
              <a:rPr lang="en-US" sz="1800" b="1" dirty="0" err="1"/>
              <a:t>ada</a:t>
            </a:r>
            <a:r>
              <a:rPr lang="en-US" sz="1800" b="1" dirty="0"/>
              <a:t> </a:t>
            </a:r>
            <a:r>
              <a:rPr lang="en-US" sz="1800" b="1" dirty="0" err="1"/>
              <a:t>peraturan</a:t>
            </a:r>
            <a:r>
              <a:rPr lang="en-US" sz="1800" b="1" dirty="0"/>
              <a:t> </a:t>
            </a:r>
            <a:r>
              <a:rPr lang="en-US" sz="1800" b="1" dirty="0" err="1"/>
              <a:t>tertentu</a:t>
            </a:r>
            <a:r>
              <a:rPr lang="en-US" sz="1800" b="1" dirty="0"/>
              <a:t> yang </a:t>
            </a:r>
            <a:r>
              <a:rPr lang="en-US" sz="1800" b="1" dirty="0" err="1"/>
              <a:t>menjadi</a:t>
            </a:r>
            <a:r>
              <a:rPr lang="en-US" sz="1800" b="1" dirty="0"/>
              <a:t> </a:t>
            </a:r>
            <a:r>
              <a:rPr lang="en-US" sz="1800" b="1" dirty="0" err="1"/>
              <a:t>dasar</a:t>
            </a:r>
            <a:r>
              <a:rPr lang="en-US" sz="1800" b="1" dirty="0"/>
              <a:t> </a:t>
            </a:r>
            <a:r>
              <a:rPr lang="en-US" sz="1800" b="1" dirty="0" err="1"/>
              <a:t>hukumnya</a:t>
            </a:r>
            <a:r>
              <a:rPr lang="en-US" sz="1800" b="1" dirty="0"/>
              <a:t>. Hal </a:t>
            </a:r>
            <a:r>
              <a:rPr lang="en-US" sz="1800" b="1" dirty="0" err="1"/>
              <a:t>tersebut</a:t>
            </a:r>
            <a:r>
              <a:rPr lang="en-US" sz="1800" b="1" dirty="0"/>
              <a:t> yang </a:t>
            </a:r>
            <a:r>
              <a:rPr lang="en-US" sz="1800" b="1" dirty="0" err="1"/>
              <a:t>membuat</a:t>
            </a:r>
            <a:r>
              <a:rPr lang="en-US" sz="1800" b="1" dirty="0"/>
              <a:t> CV </a:t>
            </a:r>
            <a:r>
              <a:rPr lang="en-US" sz="1800" b="1" dirty="0" err="1"/>
              <a:t>lebih</a:t>
            </a:r>
            <a:r>
              <a:rPr lang="en-US" sz="1800" b="1" dirty="0"/>
              <a:t> </a:t>
            </a:r>
            <a:r>
              <a:rPr lang="en-US" sz="1800" b="1" dirty="0" err="1"/>
              <a:t>dipilih</a:t>
            </a:r>
            <a:r>
              <a:rPr lang="en-US" sz="1800" b="1" dirty="0"/>
              <a:t> </a:t>
            </a:r>
            <a:r>
              <a:rPr lang="en-US" sz="1800" b="1" dirty="0" err="1"/>
              <a:t>oleh</a:t>
            </a:r>
            <a:r>
              <a:rPr lang="en-US" sz="1800" b="1" dirty="0"/>
              <a:t> para </a:t>
            </a:r>
            <a:r>
              <a:rPr lang="en-US" sz="1800" b="1" dirty="0" err="1"/>
              <a:t>penggiat</a:t>
            </a:r>
            <a:r>
              <a:rPr lang="en-US" sz="1800" b="1" dirty="0"/>
              <a:t> Usaha Kecil </a:t>
            </a:r>
            <a:r>
              <a:rPr lang="en-US" sz="1800" b="1" dirty="0" err="1"/>
              <a:t>Menengah</a:t>
            </a:r>
            <a:r>
              <a:rPr lang="en-US" sz="1800" b="1" dirty="0"/>
              <a:t> (</a:t>
            </a:r>
            <a:r>
              <a:rPr lang="en-US" sz="1800" b="1" dirty="0" err="1"/>
              <a:t>UKM</a:t>
            </a:r>
            <a:r>
              <a:rPr lang="en-US" sz="1800" b="1" dirty="0"/>
              <a:t>).</a:t>
            </a:r>
            <a:r>
              <a:rPr lang="en-US" sz="1800" dirty="0"/>
              <a:t> </a:t>
            </a:r>
            <a:br>
              <a:rPr lang="en-US" sz="1800" dirty="0"/>
            </a:br>
            <a:endParaRPr lang="en-US" sz="1800" dirty="0"/>
          </a:p>
        </p:txBody>
      </p:sp>
      <p:sp>
        <p:nvSpPr>
          <p:cNvPr id="4" name="Oval 3"/>
          <p:cNvSpPr/>
          <p:nvPr/>
        </p:nvSpPr>
        <p:spPr>
          <a:xfrm>
            <a:off x="11215688" y="851984"/>
            <a:ext cx="557212" cy="6339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ES</a:t>
            </a:r>
            <a:endParaRPr lang="en-US" sz="1400" dirty="0"/>
          </a:p>
        </p:txBody>
      </p:sp>
    </p:spTree>
    <p:extLst>
      <p:ext uri="{BB962C8B-B14F-4D97-AF65-F5344CB8AC3E}">
        <p14:creationId xmlns:p14="http://schemas.microsoft.com/office/powerpoint/2010/main" val="2973147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1347</TotalTime>
  <Words>684</Words>
  <Application>Microsoft Office PowerPoint</Application>
  <PresentationFormat>Widescreen</PresentationFormat>
  <Paragraphs>88</Paragraphs>
  <Slides>18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Barlow</vt:lpstr>
      <vt:lpstr>Barlow Condensed SemiBold</vt:lpstr>
      <vt:lpstr>Barlow SemiBold</vt:lpstr>
      <vt:lpstr>Calibri</vt:lpstr>
      <vt:lpstr>Calibri Light</vt:lpstr>
      <vt:lpstr>Overpass ExtraBold</vt:lpstr>
      <vt:lpstr>Wingdings</vt:lpstr>
      <vt:lpstr>Office Theme</vt:lpstr>
      <vt:lpstr>          Pertemuan ke 4  Badan Usaha Koperasi  Pengertian Badan Usaha,Koperasi sebagai Badan Usaha,Tujuan dan Nilai Perusahaan,Tujuan Usaha Koperasi,Keterbatasan Teori Perusahaan      Dosen : Enung Susilawati, S.E., M.M. USB YPKP Bandung     </vt:lpstr>
      <vt:lpstr> Pengertian, Macam dan Bentuk Badan Usaha di Indonesia</vt:lpstr>
      <vt:lpstr>Badan Usaha adalah kesatuan yuridis (hukum) dan ekonomis yang menggunakan modal dan tenaga kerja untuk mencari keuntungan.   Adapun beberapa hal yang diperlukan untuk mendirikan suatu badan usaha, diantaranya  - Produk dan jasa yang nantinya akan dijual atau diperdagangkan,  - Cara pemasaran produk atau jasa yang akan diperdagangkan, - Penentuan mengenai harga pokok dan harga jual pada produk ataupun jasa,  - Kebutuhan akan tenaga kerja, Organisasi Internal, Pembelanjaan, dan - jenis dari badan usaha yang akan dipilih.       </vt:lpstr>
      <vt:lpstr> </vt:lpstr>
      <vt:lpstr>2. Macam Badan Usaha Berdasarkan Kepemilikan Modal Modal memainkan peranan besar dalam pendirian suatu usaha. Tanpa modal yang cukup, suatu usaha tak akan berjalan optimal. Modal suatu usaha pun juga beragam tergantung siapa pemiliknya. * Badan Usaha Milik Negara (BUMN), dimana pemilik modal adalah pemerintah atau Negara. Contoh : PT.KAI * Badan Usaha Milik Swasta (BUMS), yaitu modal perusahaan dimiliki oleh pihak swasta. Dalam hal ini dapat berupa swasta nasional dan pihak asing.contoh : PT.Indofood * Badan Usaha Milik Daerah (BUMD), yaitu kepemilikan usaha berada ditangan pemerintah daerah; Contoh : PDAM * Badan Usaha Campuran, yaitu merupakan usaha yang modalnya dimiliki oleh pemerintah dan swasta contoh PT. Kimia Farma  </vt:lpstr>
      <vt:lpstr>3. Macam Badan Usaha Berdasarkan Wilayah Negara  Globalisasi ekonomi menyebabkan banyaknya usaha yang didirikan di luar negeri atau usaha luar negeri yang didirikan di dalam negeri. Penanaman Modal Dalam Negeri, dimana kepemilikan modal perusahaan berada ditangan masyarakat negara sendiri. Penanaman Modal Asing, adalah perusahaan milik asing yang beroperasi di wilayah Indonesia atau dalam negeri.  </vt:lpstr>
      <vt:lpstr>Pengertian, Macam dan Bentuk Badan Usaha di Indonesia</vt:lpstr>
      <vt:lpstr> Perbedaan Badan Usaha Berbadan Hukum dan Tidak Berbadan Hukum </vt:lpstr>
      <vt:lpstr>Perbedaan CV, Firma dan PT</vt:lpstr>
      <vt:lpstr>Koperasi sebagai Badan Usaha</vt:lpstr>
      <vt:lpstr>Koperasi sebagai Badan Usaha</vt:lpstr>
      <vt:lpstr>Koperasi sebagai Badan Usaha</vt:lpstr>
      <vt:lpstr>Mencari keuntungan sebesar-besarnya</vt:lpstr>
      <vt:lpstr> Keterbatasan Teori Perusahaan *</vt:lpstr>
      <vt:lpstr> Keterbatasan Teori Perusahaan</vt:lpstr>
      <vt:lpstr> Keterbatasan Teori Perusahaan</vt:lpstr>
      <vt:lpstr>Keterbatasan Teori Perusahaan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Enung Susilawati</dc:creator>
  <cp:lastModifiedBy>Enung Susilawati</cp:lastModifiedBy>
  <cp:revision>118</cp:revision>
  <dcterms:created xsi:type="dcterms:W3CDTF">2022-09-14T07:09:01Z</dcterms:created>
  <dcterms:modified xsi:type="dcterms:W3CDTF">2023-10-25T05:58:27Z</dcterms:modified>
</cp:coreProperties>
</file>