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277" r:id="rId4"/>
    <p:sldId id="300" r:id="rId5"/>
    <p:sldId id="298" r:id="rId6"/>
    <p:sldId id="299" r:id="rId7"/>
    <p:sldId id="301" r:id="rId8"/>
    <p:sldId id="302" r:id="rId9"/>
    <p:sldId id="304" r:id="rId10"/>
    <p:sldId id="305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97" r:id="rId22"/>
    <p:sldId id="292" r:id="rId23"/>
    <p:sldId id="276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69427-6025-4099-9740-1E5D7158095E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36C83639-65D6-4815-8A43-4377769DE0CF}">
      <dgm:prSet phldrT="[Text]"/>
      <dgm:spPr/>
      <dgm:t>
        <a:bodyPr/>
        <a:lstStyle/>
        <a:p>
          <a:r>
            <a:rPr lang="id-ID" dirty="0"/>
            <a:t>Prinsip</a:t>
          </a:r>
        </a:p>
      </dgm:t>
    </dgm:pt>
    <dgm:pt modelId="{41655914-04EE-41DC-8D22-A929BF4A8AE3}" type="parTrans" cxnId="{6450C078-7FCE-4544-906A-425A19A3EA29}">
      <dgm:prSet/>
      <dgm:spPr/>
      <dgm:t>
        <a:bodyPr/>
        <a:lstStyle/>
        <a:p>
          <a:endParaRPr lang="id-ID"/>
        </a:p>
      </dgm:t>
    </dgm:pt>
    <dgm:pt modelId="{C6FDD78F-CF5C-473F-AD02-150F1685C44D}" type="sibTrans" cxnId="{6450C078-7FCE-4544-906A-425A19A3EA29}">
      <dgm:prSet/>
      <dgm:spPr/>
      <dgm:t>
        <a:bodyPr/>
        <a:lstStyle/>
        <a:p>
          <a:endParaRPr lang="id-ID"/>
        </a:p>
      </dgm:t>
    </dgm:pt>
    <dgm:pt modelId="{EEB39468-B378-4977-85FD-EF3EE665B5C6}">
      <dgm:prSet phldrT="[Text]"/>
      <dgm:spPr/>
      <dgm:t>
        <a:bodyPr/>
        <a:lstStyle/>
        <a:p>
          <a:r>
            <a:rPr lang="id-ID" dirty="0"/>
            <a:t>Proses</a:t>
          </a:r>
        </a:p>
      </dgm:t>
    </dgm:pt>
    <dgm:pt modelId="{30DAE768-B2FE-4A18-BEF6-359C660FA717}" type="parTrans" cxnId="{81BBF3A0-81BB-42EB-8634-CBCA5CF514D0}">
      <dgm:prSet/>
      <dgm:spPr/>
      <dgm:t>
        <a:bodyPr/>
        <a:lstStyle/>
        <a:p>
          <a:endParaRPr lang="id-ID"/>
        </a:p>
      </dgm:t>
    </dgm:pt>
    <dgm:pt modelId="{683322BC-9474-4606-8C69-9C6899F15DAA}" type="sibTrans" cxnId="{81BBF3A0-81BB-42EB-8634-CBCA5CF514D0}">
      <dgm:prSet/>
      <dgm:spPr/>
      <dgm:t>
        <a:bodyPr/>
        <a:lstStyle/>
        <a:p>
          <a:endParaRPr lang="id-ID"/>
        </a:p>
      </dgm:t>
    </dgm:pt>
    <dgm:pt modelId="{9D7480A7-52AA-4EF9-8C4F-9BE5CF18D546}">
      <dgm:prSet phldrT="[Text]"/>
      <dgm:spPr/>
      <dgm:t>
        <a:bodyPr/>
        <a:lstStyle/>
        <a:p>
          <a:r>
            <a:rPr lang="id-ID" dirty="0"/>
            <a:t>Kerangka Kerja</a:t>
          </a:r>
        </a:p>
      </dgm:t>
    </dgm:pt>
    <dgm:pt modelId="{83AE2644-1CB3-48E8-9125-CE8DE16D59F2}" type="parTrans" cxnId="{E3B4D4D7-511A-4ACA-9320-E13448AE4144}">
      <dgm:prSet/>
      <dgm:spPr/>
      <dgm:t>
        <a:bodyPr/>
        <a:lstStyle/>
        <a:p>
          <a:endParaRPr lang="id-ID"/>
        </a:p>
      </dgm:t>
    </dgm:pt>
    <dgm:pt modelId="{4D884648-2A29-47EC-AF1C-A86EC14DF64C}" type="sibTrans" cxnId="{E3B4D4D7-511A-4ACA-9320-E13448AE4144}">
      <dgm:prSet/>
      <dgm:spPr/>
      <dgm:t>
        <a:bodyPr/>
        <a:lstStyle/>
        <a:p>
          <a:endParaRPr lang="id-ID"/>
        </a:p>
      </dgm:t>
    </dgm:pt>
    <dgm:pt modelId="{326BE95E-D415-48BF-B111-5754FF92D5CC}" type="pres">
      <dgm:prSet presAssocID="{51469427-6025-4099-9740-1E5D7158095E}" presName="Name0" presStyleCnt="0">
        <dgm:presLayoutVars>
          <dgm:dir/>
          <dgm:resizeHandles val="exact"/>
        </dgm:presLayoutVars>
      </dgm:prSet>
      <dgm:spPr/>
    </dgm:pt>
    <dgm:pt modelId="{D3153FCF-CE81-4A6C-80ED-5C81A94A7294}" type="pres">
      <dgm:prSet presAssocID="{36C83639-65D6-4815-8A43-4377769DE0CF}" presName="node" presStyleLbl="node1" presStyleIdx="0" presStyleCnt="3">
        <dgm:presLayoutVars>
          <dgm:bulletEnabled val="1"/>
        </dgm:presLayoutVars>
      </dgm:prSet>
      <dgm:spPr/>
    </dgm:pt>
    <dgm:pt modelId="{1223F7C9-03B3-4053-9B58-8877040BAFDD}" type="pres">
      <dgm:prSet presAssocID="{C6FDD78F-CF5C-473F-AD02-150F1685C44D}" presName="sibTrans" presStyleLbl="sibTrans2D1" presStyleIdx="0" presStyleCnt="3" custAng="16535684" custScaleX="48659" custScaleY="308203"/>
      <dgm:spPr>
        <a:prstGeom prst="downArrow">
          <a:avLst/>
        </a:prstGeom>
      </dgm:spPr>
    </dgm:pt>
    <dgm:pt modelId="{909C41E9-ADAA-4AB1-99DC-D1236D79B952}" type="pres">
      <dgm:prSet presAssocID="{C6FDD78F-CF5C-473F-AD02-150F1685C44D}" presName="connectorText" presStyleLbl="sibTrans2D1" presStyleIdx="0" presStyleCnt="3"/>
      <dgm:spPr/>
    </dgm:pt>
    <dgm:pt modelId="{14833A08-1EA9-4627-BED6-46A2E709FB31}" type="pres">
      <dgm:prSet presAssocID="{EEB39468-B378-4977-85FD-EF3EE665B5C6}" presName="node" presStyleLbl="node1" presStyleIdx="1" presStyleCnt="3" custRadScaleRad="137748" custRadScaleInc="-14527">
        <dgm:presLayoutVars>
          <dgm:bulletEnabled val="1"/>
        </dgm:presLayoutVars>
      </dgm:prSet>
      <dgm:spPr/>
    </dgm:pt>
    <dgm:pt modelId="{0D0EE250-AC8A-4456-B729-DCDF1B3ED2FB}" type="pres">
      <dgm:prSet presAssocID="{683322BC-9474-4606-8C69-9C6899F15DAA}" presName="sibTrans" presStyleLbl="sibTrans2D1" presStyleIdx="1" presStyleCnt="3" custScaleX="124615" custScaleY="197497"/>
      <dgm:spPr/>
    </dgm:pt>
    <dgm:pt modelId="{B9ABA527-7086-432B-AB57-E6D509AEB36E}" type="pres">
      <dgm:prSet presAssocID="{683322BC-9474-4606-8C69-9C6899F15DAA}" presName="connectorText" presStyleLbl="sibTrans2D1" presStyleIdx="1" presStyleCnt="3"/>
      <dgm:spPr/>
    </dgm:pt>
    <dgm:pt modelId="{A4AD1648-A93C-430D-9115-70CDAFBDD040}" type="pres">
      <dgm:prSet presAssocID="{9D7480A7-52AA-4EF9-8C4F-9BE5CF18D546}" presName="node" presStyleLbl="node1" presStyleIdx="2" presStyleCnt="3" custRadScaleRad="112763" custRadScaleInc="6130">
        <dgm:presLayoutVars>
          <dgm:bulletEnabled val="1"/>
        </dgm:presLayoutVars>
      </dgm:prSet>
      <dgm:spPr/>
    </dgm:pt>
    <dgm:pt modelId="{280F003F-D07B-4AA6-AA31-02F03339F669}" type="pres">
      <dgm:prSet presAssocID="{4D884648-2A29-47EC-AF1C-A86EC14DF64C}" presName="sibTrans" presStyleLbl="sibTrans2D1" presStyleIdx="2" presStyleCnt="3" custAng="15940373" custScaleX="50482" custScaleY="292344" custLinFactNeighborY="-23426"/>
      <dgm:spPr>
        <a:prstGeom prst="upArrow">
          <a:avLst/>
        </a:prstGeom>
      </dgm:spPr>
    </dgm:pt>
    <dgm:pt modelId="{145B1581-9E00-4C3D-ACA4-05C93D00EF73}" type="pres">
      <dgm:prSet presAssocID="{4D884648-2A29-47EC-AF1C-A86EC14DF64C}" presName="connectorText" presStyleLbl="sibTrans2D1" presStyleIdx="2" presStyleCnt="3"/>
      <dgm:spPr/>
    </dgm:pt>
  </dgm:ptLst>
  <dgm:cxnLst>
    <dgm:cxn modelId="{5EEB7707-AF3D-4D86-B488-0EF5BDBBBDF1}" type="presOf" srcId="{4D884648-2A29-47EC-AF1C-A86EC14DF64C}" destId="{145B1581-9E00-4C3D-ACA4-05C93D00EF73}" srcOrd="1" destOrd="0" presId="urn:microsoft.com/office/officeart/2005/8/layout/cycle7"/>
    <dgm:cxn modelId="{8E92990F-3107-4440-8311-ED454FA49166}" type="presOf" srcId="{C6FDD78F-CF5C-473F-AD02-150F1685C44D}" destId="{909C41E9-ADAA-4AB1-99DC-D1236D79B952}" srcOrd="1" destOrd="0" presId="urn:microsoft.com/office/officeart/2005/8/layout/cycle7"/>
    <dgm:cxn modelId="{455CFF1C-C38C-4425-BC48-63D27018685A}" type="presOf" srcId="{C6FDD78F-CF5C-473F-AD02-150F1685C44D}" destId="{1223F7C9-03B3-4053-9B58-8877040BAFDD}" srcOrd="0" destOrd="0" presId="urn:microsoft.com/office/officeart/2005/8/layout/cycle7"/>
    <dgm:cxn modelId="{45E51C23-21E5-4980-939B-7E52AA973453}" type="presOf" srcId="{9D7480A7-52AA-4EF9-8C4F-9BE5CF18D546}" destId="{A4AD1648-A93C-430D-9115-70CDAFBDD040}" srcOrd="0" destOrd="0" presId="urn:microsoft.com/office/officeart/2005/8/layout/cycle7"/>
    <dgm:cxn modelId="{2B6A1B30-64CB-4696-A472-3DDFA4B92284}" type="presOf" srcId="{683322BC-9474-4606-8C69-9C6899F15DAA}" destId="{B9ABA527-7086-432B-AB57-E6D509AEB36E}" srcOrd="1" destOrd="0" presId="urn:microsoft.com/office/officeart/2005/8/layout/cycle7"/>
    <dgm:cxn modelId="{A487255B-C841-4D26-BBD8-C33308D985CE}" type="presOf" srcId="{4D884648-2A29-47EC-AF1C-A86EC14DF64C}" destId="{280F003F-D07B-4AA6-AA31-02F03339F669}" srcOrd="0" destOrd="0" presId="urn:microsoft.com/office/officeart/2005/8/layout/cycle7"/>
    <dgm:cxn modelId="{6450C078-7FCE-4544-906A-425A19A3EA29}" srcId="{51469427-6025-4099-9740-1E5D7158095E}" destId="{36C83639-65D6-4815-8A43-4377769DE0CF}" srcOrd="0" destOrd="0" parTransId="{41655914-04EE-41DC-8D22-A929BF4A8AE3}" sibTransId="{C6FDD78F-CF5C-473F-AD02-150F1685C44D}"/>
    <dgm:cxn modelId="{7F406479-5A6E-4812-9501-EAE381983EAC}" type="presOf" srcId="{EEB39468-B378-4977-85FD-EF3EE665B5C6}" destId="{14833A08-1EA9-4627-BED6-46A2E709FB31}" srcOrd="0" destOrd="0" presId="urn:microsoft.com/office/officeart/2005/8/layout/cycle7"/>
    <dgm:cxn modelId="{B05D468C-91D7-418C-AB1B-10F53B3D300D}" type="presOf" srcId="{36C83639-65D6-4815-8A43-4377769DE0CF}" destId="{D3153FCF-CE81-4A6C-80ED-5C81A94A7294}" srcOrd="0" destOrd="0" presId="urn:microsoft.com/office/officeart/2005/8/layout/cycle7"/>
    <dgm:cxn modelId="{81BBF3A0-81BB-42EB-8634-CBCA5CF514D0}" srcId="{51469427-6025-4099-9740-1E5D7158095E}" destId="{EEB39468-B378-4977-85FD-EF3EE665B5C6}" srcOrd="1" destOrd="0" parTransId="{30DAE768-B2FE-4A18-BEF6-359C660FA717}" sibTransId="{683322BC-9474-4606-8C69-9C6899F15DAA}"/>
    <dgm:cxn modelId="{8C2867D2-3BFD-46E8-AD80-27E788416E14}" type="presOf" srcId="{683322BC-9474-4606-8C69-9C6899F15DAA}" destId="{0D0EE250-AC8A-4456-B729-DCDF1B3ED2FB}" srcOrd="0" destOrd="0" presId="urn:microsoft.com/office/officeart/2005/8/layout/cycle7"/>
    <dgm:cxn modelId="{BE86D6D6-98D0-401E-8A91-40D2FC0A9B75}" type="presOf" srcId="{51469427-6025-4099-9740-1E5D7158095E}" destId="{326BE95E-D415-48BF-B111-5754FF92D5CC}" srcOrd="0" destOrd="0" presId="urn:microsoft.com/office/officeart/2005/8/layout/cycle7"/>
    <dgm:cxn modelId="{E3B4D4D7-511A-4ACA-9320-E13448AE4144}" srcId="{51469427-6025-4099-9740-1E5D7158095E}" destId="{9D7480A7-52AA-4EF9-8C4F-9BE5CF18D546}" srcOrd="2" destOrd="0" parTransId="{83AE2644-1CB3-48E8-9125-CE8DE16D59F2}" sibTransId="{4D884648-2A29-47EC-AF1C-A86EC14DF64C}"/>
    <dgm:cxn modelId="{2FBF173B-E79E-4BCC-8322-747CFF3EBD71}" type="presParOf" srcId="{326BE95E-D415-48BF-B111-5754FF92D5CC}" destId="{D3153FCF-CE81-4A6C-80ED-5C81A94A7294}" srcOrd="0" destOrd="0" presId="urn:microsoft.com/office/officeart/2005/8/layout/cycle7"/>
    <dgm:cxn modelId="{F49DC382-D73F-4D97-9985-9EA8D74507F1}" type="presParOf" srcId="{326BE95E-D415-48BF-B111-5754FF92D5CC}" destId="{1223F7C9-03B3-4053-9B58-8877040BAFDD}" srcOrd="1" destOrd="0" presId="urn:microsoft.com/office/officeart/2005/8/layout/cycle7"/>
    <dgm:cxn modelId="{F863EE78-3EC6-4547-A3AB-DAE0615685B3}" type="presParOf" srcId="{1223F7C9-03B3-4053-9B58-8877040BAFDD}" destId="{909C41E9-ADAA-4AB1-99DC-D1236D79B952}" srcOrd="0" destOrd="0" presId="urn:microsoft.com/office/officeart/2005/8/layout/cycle7"/>
    <dgm:cxn modelId="{72BCD501-14AF-4746-9F04-8B3B7DCA4EF9}" type="presParOf" srcId="{326BE95E-D415-48BF-B111-5754FF92D5CC}" destId="{14833A08-1EA9-4627-BED6-46A2E709FB31}" srcOrd="2" destOrd="0" presId="urn:microsoft.com/office/officeart/2005/8/layout/cycle7"/>
    <dgm:cxn modelId="{96057E87-9233-43CB-A45D-74123FC44968}" type="presParOf" srcId="{326BE95E-D415-48BF-B111-5754FF92D5CC}" destId="{0D0EE250-AC8A-4456-B729-DCDF1B3ED2FB}" srcOrd="3" destOrd="0" presId="urn:microsoft.com/office/officeart/2005/8/layout/cycle7"/>
    <dgm:cxn modelId="{14A418E3-EC7A-45C2-BED1-C21CF0EF09C3}" type="presParOf" srcId="{0D0EE250-AC8A-4456-B729-DCDF1B3ED2FB}" destId="{B9ABA527-7086-432B-AB57-E6D509AEB36E}" srcOrd="0" destOrd="0" presId="urn:microsoft.com/office/officeart/2005/8/layout/cycle7"/>
    <dgm:cxn modelId="{DB0403E4-3273-4EB2-B55A-30034D39C63E}" type="presParOf" srcId="{326BE95E-D415-48BF-B111-5754FF92D5CC}" destId="{A4AD1648-A93C-430D-9115-70CDAFBDD040}" srcOrd="4" destOrd="0" presId="urn:microsoft.com/office/officeart/2005/8/layout/cycle7"/>
    <dgm:cxn modelId="{0E9BFDAF-D305-4A0B-815C-803367D76720}" type="presParOf" srcId="{326BE95E-D415-48BF-B111-5754FF92D5CC}" destId="{280F003F-D07B-4AA6-AA31-02F03339F669}" srcOrd="5" destOrd="0" presId="urn:microsoft.com/office/officeart/2005/8/layout/cycle7"/>
    <dgm:cxn modelId="{7CFF0E88-D5EE-4B60-A727-79D4E5E2E5CB}" type="presParOf" srcId="{280F003F-D07B-4AA6-AA31-02F03339F669}" destId="{145B1581-9E00-4C3D-ACA4-05C93D00EF7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7223C-6C62-402D-B991-BB78435D6D2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2278FB77-BB03-425B-87C8-0C3318EB802F}">
      <dgm:prSet phldrT="[Text]"/>
      <dgm:spPr/>
      <dgm:t>
        <a:bodyPr/>
        <a:lstStyle/>
        <a:p>
          <a:r>
            <a:rPr lang="id-ID" dirty="0"/>
            <a:t>Kepemimpinan dan komitmen</a:t>
          </a:r>
        </a:p>
      </dgm:t>
    </dgm:pt>
    <dgm:pt modelId="{3556ABDC-B780-4D36-A3E7-D738742D57A0}" type="parTrans" cxnId="{19F9C6A4-0DA2-4A6D-9BF7-BD998B99B035}">
      <dgm:prSet/>
      <dgm:spPr/>
      <dgm:t>
        <a:bodyPr/>
        <a:lstStyle/>
        <a:p>
          <a:endParaRPr lang="id-ID"/>
        </a:p>
      </dgm:t>
    </dgm:pt>
    <dgm:pt modelId="{3D913ABD-10A1-4AD2-A471-804CF87D4ED5}" type="sibTrans" cxnId="{19F9C6A4-0DA2-4A6D-9BF7-BD998B99B035}">
      <dgm:prSet/>
      <dgm:spPr/>
      <dgm:t>
        <a:bodyPr/>
        <a:lstStyle/>
        <a:p>
          <a:endParaRPr lang="id-ID"/>
        </a:p>
      </dgm:t>
    </dgm:pt>
    <dgm:pt modelId="{93ADE143-F484-4856-89F2-CC2A07E22785}">
      <dgm:prSet phldrT="[Text]"/>
      <dgm:spPr/>
      <dgm:t>
        <a:bodyPr/>
        <a:lstStyle/>
        <a:p>
          <a:r>
            <a:rPr lang="id-ID" dirty="0"/>
            <a:t>Desain kerangka kerja untuk mengelola risiko </a:t>
          </a:r>
        </a:p>
      </dgm:t>
    </dgm:pt>
    <dgm:pt modelId="{2D648714-94F3-47FC-A51B-0FB78B17D520}" type="parTrans" cxnId="{BB9E5D88-F019-4591-B4BC-8B6EDC59DF4D}">
      <dgm:prSet/>
      <dgm:spPr/>
      <dgm:t>
        <a:bodyPr/>
        <a:lstStyle/>
        <a:p>
          <a:endParaRPr lang="id-ID"/>
        </a:p>
      </dgm:t>
    </dgm:pt>
    <dgm:pt modelId="{72B22595-CF42-4F1F-BB3F-81834996D31E}" type="sibTrans" cxnId="{BB9E5D88-F019-4591-B4BC-8B6EDC59DF4D}">
      <dgm:prSet/>
      <dgm:spPr/>
      <dgm:t>
        <a:bodyPr/>
        <a:lstStyle/>
        <a:p>
          <a:endParaRPr lang="id-ID"/>
        </a:p>
      </dgm:t>
    </dgm:pt>
    <dgm:pt modelId="{6A2953F4-0453-4FA7-AE92-558DDC09212E}">
      <dgm:prSet phldrT="[Text]"/>
      <dgm:spPr/>
      <dgm:t>
        <a:bodyPr/>
        <a:lstStyle/>
        <a:p>
          <a:r>
            <a:rPr lang="id-ID" dirty="0"/>
            <a:t>Penerapan manajemen risiko</a:t>
          </a:r>
        </a:p>
      </dgm:t>
    </dgm:pt>
    <dgm:pt modelId="{82EC83A5-33EA-45ED-9864-B63AE12C9AE1}" type="parTrans" cxnId="{CBAE9FA9-D7B7-428A-AF84-032D819FBD74}">
      <dgm:prSet/>
      <dgm:spPr/>
      <dgm:t>
        <a:bodyPr/>
        <a:lstStyle/>
        <a:p>
          <a:endParaRPr lang="id-ID"/>
        </a:p>
      </dgm:t>
    </dgm:pt>
    <dgm:pt modelId="{5052F4F3-1420-4881-913C-3E52E90087EE}" type="sibTrans" cxnId="{CBAE9FA9-D7B7-428A-AF84-032D819FBD74}">
      <dgm:prSet/>
      <dgm:spPr/>
      <dgm:t>
        <a:bodyPr/>
        <a:lstStyle/>
        <a:p>
          <a:endParaRPr lang="id-ID"/>
        </a:p>
      </dgm:t>
    </dgm:pt>
    <dgm:pt modelId="{444E690C-935C-4BC6-9FA5-96C43BF8AC93}">
      <dgm:prSet/>
      <dgm:spPr/>
      <dgm:t>
        <a:bodyPr/>
        <a:lstStyle/>
        <a:p>
          <a:r>
            <a:rPr lang="id-ID" dirty="0"/>
            <a:t>Evaluasi kerangka kerja</a:t>
          </a:r>
        </a:p>
      </dgm:t>
    </dgm:pt>
    <dgm:pt modelId="{C893EDBF-DFAC-4C72-BA71-A306E24FF5CA}" type="parTrans" cxnId="{702EF3C2-5356-49BB-97EE-9D2C3F1302B0}">
      <dgm:prSet/>
      <dgm:spPr/>
      <dgm:t>
        <a:bodyPr/>
        <a:lstStyle/>
        <a:p>
          <a:endParaRPr lang="id-ID"/>
        </a:p>
      </dgm:t>
    </dgm:pt>
    <dgm:pt modelId="{5B6FCDE0-2268-4117-9E40-76A8461440DB}" type="sibTrans" cxnId="{702EF3C2-5356-49BB-97EE-9D2C3F1302B0}">
      <dgm:prSet/>
      <dgm:spPr/>
      <dgm:t>
        <a:bodyPr/>
        <a:lstStyle/>
        <a:p>
          <a:endParaRPr lang="id-ID"/>
        </a:p>
      </dgm:t>
    </dgm:pt>
    <dgm:pt modelId="{C56686E9-398C-463E-A434-AFD1DE051151}">
      <dgm:prSet/>
      <dgm:spPr/>
      <dgm:t>
        <a:bodyPr/>
        <a:lstStyle/>
        <a:p>
          <a:r>
            <a:rPr lang="id-ID" dirty="0"/>
            <a:t>Perbaikan kerangka kerja</a:t>
          </a:r>
        </a:p>
      </dgm:t>
    </dgm:pt>
    <dgm:pt modelId="{FEF84BF7-E9DC-47B8-8AA5-47A34A4688C1}" type="parTrans" cxnId="{49510393-027F-4862-A9B8-81143060CC7E}">
      <dgm:prSet/>
      <dgm:spPr/>
      <dgm:t>
        <a:bodyPr/>
        <a:lstStyle/>
        <a:p>
          <a:endParaRPr lang="id-ID"/>
        </a:p>
      </dgm:t>
    </dgm:pt>
    <dgm:pt modelId="{B80E34AB-A8CF-43E8-8CC0-5AAD210F5A67}" type="sibTrans" cxnId="{49510393-027F-4862-A9B8-81143060CC7E}">
      <dgm:prSet/>
      <dgm:spPr/>
      <dgm:t>
        <a:bodyPr/>
        <a:lstStyle/>
        <a:p>
          <a:endParaRPr lang="id-ID"/>
        </a:p>
      </dgm:t>
    </dgm:pt>
    <dgm:pt modelId="{48A9DFD7-B029-442A-BE65-E8F85719D84C}">
      <dgm:prSet/>
      <dgm:spPr/>
      <dgm:t>
        <a:bodyPr/>
        <a:lstStyle/>
        <a:p>
          <a:r>
            <a:rPr lang="id-ID" dirty="0"/>
            <a:t>Integrasi</a:t>
          </a:r>
        </a:p>
      </dgm:t>
    </dgm:pt>
    <dgm:pt modelId="{20FCA478-CC25-4C83-BA07-36F36345F8CF}" type="parTrans" cxnId="{FC9DDC3E-EC47-4518-BB98-4AFE63117890}">
      <dgm:prSet/>
      <dgm:spPr/>
      <dgm:t>
        <a:bodyPr/>
        <a:lstStyle/>
        <a:p>
          <a:endParaRPr lang="id-ID"/>
        </a:p>
      </dgm:t>
    </dgm:pt>
    <dgm:pt modelId="{70F4368A-A8A6-4F01-8EF5-8ADD2A918F8C}" type="sibTrans" cxnId="{FC9DDC3E-EC47-4518-BB98-4AFE63117890}">
      <dgm:prSet/>
      <dgm:spPr/>
      <dgm:t>
        <a:bodyPr/>
        <a:lstStyle/>
        <a:p>
          <a:endParaRPr lang="id-ID"/>
        </a:p>
      </dgm:t>
    </dgm:pt>
    <dgm:pt modelId="{C7B3030D-D6C5-458F-ABC8-D3AE6C49DC1C}" type="pres">
      <dgm:prSet presAssocID="{1157223C-6C62-402D-B991-BB78435D6D2A}" presName="linearFlow" presStyleCnt="0">
        <dgm:presLayoutVars>
          <dgm:dir/>
          <dgm:resizeHandles val="exact"/>
        </dgm:presLayoutVars>
      </dgm:prSet>
      <dgm:spPr/>
    </dgm:pt>
    <dgm:pt modelId="{74DA7C58-F49F-4759-9F94-5EBDB7E70A2E}" type="pres">
      <dgm:prSet presAssocID="{2278FB77-BB03-425B-87C8-0C3318EB802F}" presName="composite" presStyleCnt="0"/>
      <dgm:spPr/>
    </dgm:pt>
    <dgm:pt modelId="{DD25CB37-9C0B-48A5-898B-246629CD5470}" type="pres">
      <dgm:prSet presAssocID="{2278FB77-BB03-425B-87C8-0C3318EB802F}" presName="imgShp" presStyleLbl="fgImgPlace1" presStyleIdx="0" presStyleCnt="6" custScaleX="101864" custLinFactX="-78610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40C4BEC-8CA9-452D-A455-F8A2ABD76B17}" type="pres">
      <dgm:prSet presAssocID="{2278FB77-BB03-425B-87C8-0C3318EB802F}" presName="txShp" presStyleLbl="node1" presStyleIdx="0" presStyleCnt="6" custScaleX="125525" custLinFactNeighborX="-106" custLinFactNeighborY="-12672">
        <dgm:presLayoutVars>
          <dgm:bulletEnabled val="1"/>
        </dgm:presLayoutVars>
      </dgm:prSet>
      <dgm:spPr/>
    </dgm:pt>
    <dgm:pt modelId="{849E5982-B8CF-4105-A111-15CE6DA70DEA}" type="pres">
      <dgm:prSet presAssocID="{3D913ABD-10A1-4AD2-A471-804CF87D4ED5}" presName="spacing" presStyleCnt="0"/>
      <dgm:spPr/>
    </dgm:pt>
    <dgm:pt modelId="{CA149800-B54E-4F2F-A568-B1A376F15072}" type="pres">
      <dgm:prSet presAssocID="{93ADE143-F484-4856-89F2-CC2A07E22785}" presName="composite" presStyleCnt="0"/>
      <dgm:spPr/>
    </dgm:pt>
    <dgm:pt modelId="{5629A0A2-FFAF-4BC5-B4B6-028F03C1EDB6}" type="pres">
      <dgm:prSet presAssocID="{93ADE143-F484-4856-89F2-CC2A07E22785}" presName="imgShp" presStyleLbl="fgImgPlace1" presStyleIdx="1" presStyleCnt="6" custLinFactX="-78610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59CEDA9-9070-4C8B-BA4E-8DCACFE2D252}" type="pres">
      <dgm:prSet presAssocID="{93ADE143-F484-4856-89F2-CC2A07E22785}" presName="txShp" presStyleLbl="node1" presStyleIdx="1" presStyleCnt="6" custScaleX="125313">
        <dgm:presLayoutVars>
          <dgm:bulletEnabled val="1"/>
        </dgm:presLayoutVars>
      </dgm:prSet>
      <dgm:spPr/>
    </dgm:pt>
    <dgm:pt modelId="{F355F67C-55C7-4324-AF02-6C41668C061A}" type="pres">
      <dgm:prSet presAssocID="{72B22595-CF42-4F1F-BB3F-81834996D31E}" presName="spacing" presStyleCnt="0"/>
      <dgm:spPr/>
    </dgm:pt>
    <dgm:pt modelId="{AEFC3576-1A7C-4DF3-A846-5C05DFE0FFE6}" type="pres">
      <dgm:prSet presAssocID="{6A2953F4-0453-4FA7-AE92-558DDC09212E}" presName="composite" presStyleCnt="0"/>
      <dgm:spPr/>
    </dgm:pt>
    <dgm:pt modelId="{0FADAC1B-7EF1-4277-984A-7F2937B02B29}" type="pres">
      <dgm:prSet presAssocID="{6A2953F4-0453-4FA7-AE92-558DDC09212E}" presName="imgShp" presStyleLbl="fgImgPlace1" presStyleIdx="2" presStyleCnt="6" custLinFactX="-78610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9EDAF51-43EC-4A5F-9995-EC7CDBBA2A5C}" type="pres">
      <dgm:prSet presAssocID="{6A2953F4-0453-4FA7-AE92-558DDC09212E}" presName="txShp" presStyleLbl="node1" presStyleIdx="2" presStyleCnt="6" custAng="0" custScaleX="125313">
        <dgm:presLayoutVars>
          <dgm:bulletEnabled val="1"/>
        </dgm:presLayoutVars>
      </dgm:prSet>
      <dgm:spPr/>
    </dgm:pt>
    <dgm:pt modelId="{7F0B9357-CC6F-457A-8098-4A14E0874770}" type="pres">
      <dgm:prSet presAssocID="{5052F4F3-1420-4881-913C-3E52E90087EE}" presName="spacing" presStyleCnt="0"/>
      <dgm:spPr/>
    </dgm:pt>
    <dgm:pt modelId="{09DC61C5-09F6-494E-BFB3-B1B0ACD494E3}" type="pres">
      <dgm:prSet presAssocID="{444E690C-935C-4BC6-9FA5-96C43BF8AC93}" presName="composite" presStyleCnt="0"/>
      <dgm:spPr/>
    </dgm:pt>
    <dgm:pt modelId="{2D4F8238-12DB-4663-87C8-15F7C566922C}" type="pres">
      <dgm:prSet presAssocID="{444E690C-935C-4BC6-9FA5-96C43BF8AC93}" presName="imgShp" presStyleLbl="fgImgPlace1" presStyleIdx="3" presStyleCnt="6" custLinFactX="-65062" custLinFactNeighborX="-100000" custLinFactNeighborY="243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25B2C22-E882-4130-96C2-27AA7ED5B025}" type="pres">
      <dgm:prSet presAssocID="{444E690C-935C-4BC6-9FA5-96C43BF8AC93}" presName="txShp" presStyleLbl="node1" presStyleIdx="3" presStyleCnt="6" custScaleX="125313">
        <dgm:presLayoutVars>
          <dgm:bulletEnabled val="1"/>
        </dgm:presLayoutVars>
      </dgm:prSet>
      <dgm:spPr/>
    </dgm:pt>
    <dgm:pt modelId="{F26A44E5-A8E7-4F24-BC41-9AE480680F31}" type="pres">
      <dgm:prSet presAssocID="{5B6FCDE0-2268-4117-9E40-76A8461440DB}" presName="spacing" presStyleCnt="0"/>
      <dgm:spPr/>
    </dgm:pt>
    <dgm:pt modelId="{68E2880C-D5A9-4B99-B549-E09212B803B5}" type="pres">
      <dgm:prSet presAssocID="{C56686E9-398C-463E-A434-AFD1DE051151}" presName="composite" presStyleCnt="0"/>
      <dgm:spPr/>
    </dgm:pt>
    <dgm:pt modelId="{264A2982-0079-41E4-B5B7-2CCB2B729488}" type="pres">
      <dgm:prSet presAssocID="{C56686E9-398C-463E-A434-AFD1DE051151}" presName="imgShp" presStyleLbl="fgImgPlace1" presStyleIdx="4" presStyleCnt="6" custLinFactX="-65994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577FDE8-30BD-4663-92FF-D3B144297AF5}" type="pres">
      <dgm:prSet presAssocID="{C56686E9-398C-463E-A434-AFD1DE051151}" presName="txShp" presStyleLbl="node1" presStyleIdx="4" presStyleCnt="6" custScaleX="125313">
        <dgm:presLayoutVars>
          <dgm:bulletEnabled val="1"/>
        </dgm:presLayoutVars>
      </dgm:prSet>
      <dgm:spPr/>
    </dgm:pt>
    <dgm:pt modelId="{6C682BA5-F9C6-4BA5-962C-FD0525D7DFA9}" type="pres">
      <dgm:prSet presAssocID="{B80E34AB-A8CF-43E8-8CC0-5AAD210F5A67}" presName="spacing" presStyleCnt="0"/>
      <dgm:spPr/>
    </dgm:pt>
    <dgm:pt modelId="{349928BD-AAB7-4371-B043-F530A4CBB1DE}" type="pres">
      <dgm:prSet presAssocID="{48A9DFD7-B029-442A-BE65-E8F85719D84C}" presName="composite" presStyleCnt="0"/>
      <dgm:spPr/>
    </dgm:pt>
    <dgm:pt modelId="{E41565FD-BC36-4DB9-9904-E92BA2473923}" type="pres">
      <dgm:prSet presAssocID="{48A9DFD7-B029-442A-BE65-E8F85719D84C}" presName="imgShp" presStyleLbl="fgImgPlace1" presStyleIdx="5" presStyleCnt="6" custLinFactX="-65062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8ABD0F0-6E5C-4CDF-A435-C75A416EB41B}" type="pres">
      <dgm:prSet presAssocID="{48A9DFD7-B029-442A-BE65-E8F85719D84C}" presName="txShp" presStyleLbl="node1" presStyleIdx="5" presStyleCnt="6" custScaleX="125313">
        <dgm:presLayoutVars>
          <dgm:bulletEnabled val="1"/>
        </dgm:presLayoutVars>
      </dgm:prSet>
      <dgm:spPr/>
    </dgm:pt>
  </dgm:ptLst>
  <dgm:cxnLst>
    <dgm:cxn modelId="{C7EC8B3C-9EF2-47A7-9169-FF8E61207DB9}" type="presOf" srcId="{48A9DFD7-B029-442A-BE65-E8F85719D84C}" destId="{B8ABD0F0-6E5C-4CDF-A435-C75A416EB41B}" srcOrd="0" destOrd="0" presId="urn:microsoft.com/office/officeart/2005/8/layout/vList3"/>
    <dgm:cxn modelId="{FC9DDC3E-EC47-4518-BB98-4AFE63117890}" srcId="{1157223C-6C62-402D-B991-BB78435D6D2A}" destId="{48A9DFD7-B029-442A-BE65-E8F85719D84C}" srcOrd="5" destOrd="0" parTransId="{20FCA478-CC25-4C83-BA07-36F36345F8CF}" sibTransId="{70F4368A-A8A6-4F01-8EF5-8ADD2A918F8C}"/>
    <dgm:cxn modelId="{8848B15D-43C6-4E18-A6FD-9EBFA82B1463}" type="presOf" srcId="{444E690C-935C-4BC6-9FA5-96C43BF8AC93}" destId="{125B2C22-E882-4130-96C2-27AA7ED5B025}" srcOrd="0" destOrd="0" presId="urn:microsoft.com/office/officeart/2005/8/layout/vList3"/>
    <dgm:cxn modelId="{00118B83-F114-4153-83FC-229C3858A8C0}" type="presOf" srcId="{93ADE143-F484-4856-89F2-CC2A07E22785}" destId="{E59CEDA9-9070-4C8B-BA4E-8DCACFE2D252}" srcOrd="0" destOrd="0" presId="urn:microsoft.com/office/officeart/2005/8/layout/vList3"/>
    <dgm:cxn modelId="{BB9E5D88-F019-4591-B4BC-8B6EDC59DF4D}" srcId="{1157223C-6C62-402D-B991-BB78435D6D2A}" destId="{93ADE143-F484-4856-89F2-CC2A07E22785}" srcOrd="1" destOrd="0" parTransId="{2D648714-94F3-47FC-A51B-0FB78B17D520}" sibTransId="{72B22595-CF42-4F1F-BB3F-81834996D31E}"/>
    <dgm:cxn modelId="{49510393-027F-4862-A9B8-81143060CC7E}" srcId="{1157223C-6C62-402D-B991-BB78435D6D2A}" destId="{C56686E9-398C-463E-A434-AFD1DE051151}" srcOrd="4" destOrd="0" parTransId="{FEF84BF7-E9DC-47B8-8AA5-47A34A4688C1}" sibTransId="{B80E34AB-A8CF-43E8-8CC0-5AAD210F5A67}"/>
    <dgm:cxn modelId="{19F9C6A4-0DA2-4A6D-9BF7-BD998B99B035}" srcId="{1157223C-6C62-402D-B991-BB78435D6D2A}" destId="{2278FB77-BB03-425B-87C8-0C3318EB802F}" srcOrd="0" destOrd="0" parTransId="{3556ABDC-B780-4D36-A3E7-D738742D57A0}" sibTransId="{3D913ABD-10A1-4AD2-A471-804CF87D4ED5}"/>
    <dgm:cxn modelId="{ED8392A9-1BA5-4497-BA6E-D2593788B740}" type="presOf" srcId="{2278FB77-BB03-425B-87C8-0C3318EB802F}" destId="{040C4BEC-8CA9-452D-A455-F8A2ABD76B17}" srcOrd="0" destOrd="0" presId="urn:microsoft.com/office/officeart/2005/8/layout/vList3"/>
    <dgm:cxn modelId="{CBAE9FA9-D7B7-428A-AF84-032D819FBD74}" srcId="{1157223C-6C62-402D-B991-BB78435D6D2A}" destId="{6A2953F4-0453-4FA7-AE92-558DDC09212E}" srcOrd="2" destOrd="0" parTransId="{82EC83A5-33EA-45ED-9864-B63AE12C9AE1}" sibTransId="{5052F4F3-1420-4881-913C-3E52E90087EE}"/>
    <dgm:cxn modelId="{702EF3C2-5356-49BB-97EE-9D2C3F1302B0}" srcId="{1157223C-6C62-402D-B991-BB78435D6D2A}" destId="{444E690C-935C-4BC6-9FA5-96C43BF8AC93}" srcOrd="3" destOrd="0" parTransId="{C893EDBF-DFAC-4C72-BA71-A306E24FF5CA}" sibTransId="{5B6FCDE0-2268-4117-9E40-76A8461440DB}"/>
    <dgm:cxn modelId="{0AED96CE-A109-46A3-92CA-B48905C1FF14}" type="presOf" srcId="{C56686E9-398C-463E-A434-AFD1DE051151}" destId="{E577FDE8-30BD-4663-92FF-D3B144297AF5}" srcOrd="0" destOrd="0" presId="urn:microsoft.com/office/officeart/2005/8/layout/vList3"/>
    <dgm:cxn modelId="{422913F3-6767-46A5-8A44-BBC3C10D9546}" type="presOf" srcId="{6A2953F4-0453-4FA7-AE92-558DDC09212E}" destId="{39EDAF51-43EC-4A5F-9995-EC7CDBBA2A5C}" srcOrd="0" destOrd="0" presId="urn:microsoft.com/office/officeart/2005/8/layout/vList3"/>
    <dgm:cxn modelId="{3561B0F7-3559-4D5A-ADBF-5BF5BF542794}" type="presOf" srcId="{1157223C-6C62-402D-B991-BB78435D6D2A}" destId="{C7B3030D-D6C5-458F-ABC8-D3AE6C49DC1C}" srcOrd="0" destOrd="0" presId="urn:microsoft.com/office/officeart/2005/8/layout/vList3"/>
    <dgm:cxn modelId="{27CF3535-2571-47A2-9FA2-503D46DFBC83}" type="presParOf" srcId="{C7B3030D-D6C5-458F-ABC8-D3AE6C49DC1C}" destId="{74DA7C58-F49F-4759-9F94-5EBDB7E70A2E}" srcOrd="0" destOrd="0" presId="urn:microsoft.com/office/officeart/2005/8/layout/vList3"/>
    <dgm:cxn modelId="{DCB1B864-33F4-4FD0-B5C0-63D7F52AEA17}" type="presParOf" srcId="{74DA7C58-F49F-4759-9F94-5EBDB7E70A2E}" destId="{DD25CB37-9C0B-48A5-898B-246629CD5470}" srcOrd="0" destOrd="0" presId="urn:microsoft.com/office/officeart/2005/8/layout/vList3"/>
    <dgm:cxn modelId="{38E9C71C-7E3D-4F82-836B-CA26940C22D3}" type="presParOf" srcId="{74DA7C58-F49F-4759-9F94-5EBDB7E70A2E}" destId="{040C4BEC-8CA9-452D-A455-F8A2ABD76B17}" srcOrd="1" destOrd="0" presId="urn:microsoft.com/office/officeart/2005/8/layout/vList3"/>
    <dgm:cxn modelId="{4F934891-CD65-45BF-8FBE-0C967B22BB0D}" type="presParOf" srcId="{C7B3030D-D6C5-458F-ABC8-D3AE6C49DC1C}" destId="{849E5982-B8CF-4105-A111-15CE6DA70DEA}" srcOrd="1" destOrd="0" presId="urn:microsoft.com/office/officeart/2005/8/layout/vList3"/>
    <dgm:cxn modelId="{0D5CB53A-DC79-45FD-8D4E-B12803581B5A}" type="presParOf" srcId="{C7B3030D-D6C5-458F-ABC8-D3AE6C49DC1C}" destId="{CA149800-B54E-4F2F-A568-B1A376F15072}" srcOrd="2" destOrd="0" presId="urn:microsoft.com/office/officeart/2005/8/layout/vList3"/>
    <dgm:cxn modelId="{53EFF97A-33A9-4F69-A3D2-F396EA91D17B}" type="presParOf" srcId="{CA149800-B54E-4F2F-A568-B1A376F15072}" destId="{5629A0A2-FFAF-4BC5-B4B6-028F03C1EDB6}" srcOrd="0" destOrd="0" presId="urn:microsoft.com/office/officeart/2005/8/layout/vList3"/>
    <dgm:cxn modelId="{A0B69540-5FAA-4AA2-9F61-030781F0848B}" type="presParOf" srcId="{CA149800-B54E-4F2F-A568-B1A376F15072}" destId="{E59CEDA9-9070-4C8B-BA4E-8DCACFE2D252}" srcOrd="1" destOrd="0" presId="urn:microsoft.com/office/officeart/2005/8/layout/vList3"/>
    <dgm:cxn modelId="{CD7DF1DF-815E-4E04-88A3-2F62F4CE3F2A}" type="presParOf" srcId="{C7B3030D-D6C5-458F-ABC8-D3AE6C49DC1C}" destId="{F355F67C-55C7-4324-AF02-6C41668C061A}" srcOrd="3" destOrd="0" presId="urn:microsoft.com/office/officeart/2005/8/layout/vList3"/>
    <dgm:cxn modelId="{A40C17A7-281F-4872-8380-352099F02099}" type="presParOf" srcId="{C7B3030D-D6C5-458F-ABC8-D3AE6C49DC1C}" destId="{AEFC3576-1A7C-4DF3-A846-5C05DFE0FFE6}" srcOrd="4" destOrd="0" presId="urn:microsoft.com/office/officeart/2005/8/layout/vList3"/>
    <dgm:cxn modelId="{0B5D2490-9073-45AB-A621-4ABDD3B3C637}" type="presParOf" srcId="{AEFC3576-1A7C-4DF3-A846-5C05DFE0FFE6}" destId="{0FADAC1B-7EF1-4277-984A-7F2937B02B29}" srcOrd="0" destOrd="0" presId="urn:microsoft.com/office/officeart/2005/8/layout/vList3"/>
    <dgm:cxn modelId="{0BDD53CE-CC07-4137-9D05-FB399ED48762}" type="presParOf" srcId="{AEFC3576-1A7C-4DF3-A846-5C05DFE0FFE6}" destId="{39EDAF51-43EC-4A5F-9995-EC7CDBBA2A5C}" srcOrd="1" destOrd="0" presId="urn:microsoft.com/office/officeart/2005/8/layout/vList3"/>
    <dgm:cxn modelId="{13130FC9-C68E-4FCD-B618-7351E38E814F}" type="presParOf" srcId="{C7B3030D-D6C5-458F-ABC8-D3AE6C49DC1C}" destId="{7F0B9357-CC6F-457A-8098-4A14E0874770}" srcOrd="5" destOrd="0" presId="urn:microsoft.com/office/officeart/2005/8/layout/vList3"/>
    <dgm:cxn modelId="{4BCD8562-9D18-4D0C-B8F9-3D8B60FDBEDB}" type="presParOf" srcId="{C7B3030D-D6C5-458F-ABC8-D3AE6C49DC1C}" destId="{09DC61C5-09F6-494E-BFB3-B1B0ACD494E3}" srcOrd="6" destOrd="0" presId="urn:microsoft.com/office/officeart/2005/8/layout/vList3"/>
    <dgm:cxn modelId="{68944772-1343-4A6E-A91B-D238B1479CE2}" type="presParOf" srcId="{09DC61C5-09F6-494E-BFB3-B1B0ACD494E3}" destId="{2D4F8238-12DB-4663-87C8-15F7C566922C}" srcOrd="0" destOrd="0" presId="urn:microsoft.com/office/officeart/2005/8/layout/vList3"/>
    <dgm:cxn modelId="{331EDA89-576F-4995-AC97-2411C6F8FAEE}" type="presParOf" srcId="{09DC61C5-09F6-494E-BFB3-B1B0ACD494E3}" destId="{125B2C22-E882-4130-96C2-27AA7ED5B025}" srcOrd="1" destOrd="0" presId="urn:microsoft.com/office/officeart/2005/8/layout/vList3"/>
    <dgm:cxn modelId="{C481BB26-768A-4AAA-B279-352E72821B26}" type="presParOf" srcId="{C7B3030D-D6C5-458F-ABC8-D3AE6C49DC1C}" destId="{F26A44E5-A8E7-4F24-BC41-9AE480680F31}" srcOrd="7" destOrd="0" presId="urn:microsoft.com/office/officeart/2005/8/layout/vList3"/>
    <dgm:cxn modelId="{269B9815-CC8B-4432-BA41-892CF8C6A830}" type="presParOf" srcId="{C7B3030D-D6C5-458F-ABC8-D3AE6C49DC1C}" destId="{68E2880C-D5A9-4B99-B549-E09212B803B5}" srcOrd="8" destOrd="0" presId="urn:microsoft.com/office/officeart/2005/8/layout/vList3"/>
    <dgm:cxn modelId="{998DA9F7-4E5A-4ACF-8F5A-3A6C10623105}" type="presParOf" srcId="{68E2880C-D5A9-4B99-B549-E09212B803B5}" destId="{264A2982-0079-41E4-B5B7-2CCB2B729488}" srcOrd="0" destOrd="0" presId="urn:microsoft.com/office/officeart/2005/8/layout/vList3"/>
    <dgm:cxn modelId="{07AC1614-0981-4EBF-B9A7-2F641BB9CC17}" type="presParOf" srcId="{68E2880C-D5A9-4B99-B549-E09212B803B5}" destId="{E577FDE8-30BD-4663-92FF-D3B144297AF5}" srcOrd="1" destOrd="0" presId="urn:microsoft.com/office/officeart/2005/8/layout/vList3"/>
    <dgm:cxn modelId="{ACF9BDFF-8563-45D7-8509-F56349490D70}" type="presParOf" srcId="{C7B3030D-D6C5-458F-ABC8-D3AE6C49DC1C}" destId="{6C682BA5-F9C6-4BA5-962C-FD0525D7DFA9}" srcOrd="9" destOrd="0" presId="urn:microsoft.com/office/officeart/2005/8/layout/vList3"/>
    <dgm:cxn modelId="{BDD47985-18D1-4BC0-BFCC-F8A8652D7055}" type="presParOf" srcId="{C7B3030D-D6C5-458F-ABC8-D3AE6C49DC1C}" destId="{349928BD-AAB7-4371-B043-F530A4CBB1DE}" srcOrd="10" destOrd="0" presId="urn:microsoft.com/office/officeart/2005/8/layout/vList3"/>
    <dgm:cxn modelId="{61C30A36-6EA4-4491-9808-BD21410252E1}" type="presParOf" srcId="{349928BD-AAB7-4371-B043-F530A4CBB1DE}" destId="{E41565FD-BC36-4DB9-9904-E92BA2473923}" srcOrd="0" destOrd="0" presId="urn:microsoft.com/office/officeart/2005/8/layout/vList3"/>
    <dgm:cxn modelId="{481C143D-69C9-4615-B83A-0A71211906A9}" type="presParOf" srcId="{349928BD-AAB7-4371-B043-F530A4CBB1DE}" destId="{B8ABD0F0-6E5C-4CDF-A435-C75A416EB4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53FCF-CE81-4A6C-80ED-5C81A94A7294}">
      <dsp:nvSpPr>
        <dsp:cNvPr id="0" name=""/>
        <dsp:cNvSpPr/>
      </dsp:nvSpPr>
      <dsp:spPr>
        <a:xfrm>
          <a:off x="4144267" y="1182"/>
          <a:ext cx="2684264" cy="1342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Prinsip</a:t>
          </a:r>
        </a:p>
      </dsp:txBody>
      <dsp:txXfrm>
        <a:off x="4183577" y="40492"/>
        <a:ext cx="2605644" cy="1263512"/>
      </dsp:txXfrm>
    </dsp:sp>
    <dsp:sp modelId="{1223F7C9-03B3-4053-9B58-8877040BAFDD}">
      <dsp:nvSpPr>
        <dsp:cNvPr id="0" name=""/>
        <dsp:cNvSpPr/>
      </dsp:nvSpPr>
      <dsp:spPr>
        <a:xfrm rot="19502507">
          <a:off x="6542508" y="1866924"/>
          <a:ext cx="1171134" cy="144777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000" kern="1200"/>
        </a:p>
      </dsp:txBody>
      <dsp:txXfrm>
        <a:off x="6893848" y="2156478"/>
        <a:ext cx="468454" cy="868663"/>
      </dsp:txXfrm>
    </dsp:sp>
    <dsp:sp modelId="{14833A08-1EA9-4627-BED6-46A2E709FB31}">
      <dsp:nvSpPr>
        <dsp:cNvPr id="0" name=""/>
        <dsp:cNvSpPr/>
      </dsp:nvSpPr>
      <dsp:spPr>
        <a:xfrm>
          <a:off x="7427620" y="3838307"/>
          <a:ext cx="2684264" cy="1342132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Proses</a:t>
          </a:r>
        </a:p>
      </dsp:txBody>
      <dsp:txXfrm>
        <a:off x="7466930" y="3877617"/>
        <a:ext cx="2605644" cy="1263512"/>
      </dsp:txXfrm>
    </dsp:sp>
    <dsp:sp modelId="{0D0EE250-AC8A-4456-B729-DCDF1B3ED2FB}">
      <dsp:nvSpPr>
        <dsp:cNvPr id="0" name=""/>
        <dsp:cNvSpPr/>
      </dsp:nvSpPr>
      <dsp:spPr>
        <a:xfrm rot="10800000">
          <a:off x="4335709" y="4045506"/>
          <a:ext cx="2999258" cy="92773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000" kern="1200"/>
        </a:p>
      </dsp:txBody>
      <dsp:txXfrm rot="10800000">
        <a:off x="4614029" y="4231053"/>
        <a:ext cx="2442618" cy="556640"/>
      </dsp:txXfrm>
    </dsp:sp>
    <dsp:sp modelId="{A4AD1648-A93C-430D-9115-70CDAFBDD040}">
      <dsp:nvSpPr>
        <dsp:cNvPr id="0" name=""/>
        <dsp:cNvSpPr/>
      </dsp:nvSpPr>
      <dsp:spPr>
        <a:xfrm>
          <a:off x="1558793" y="3838307"/>
          <a:ext cx="2684264" cy="134213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Kerangka Kerja</a:t>
          </a:r>
        </a:p>
      </dsp:txBody>
      <dsp:txXfrm>
        <a:off x="1598103" y="3877617"/>
        <a:ext cx="2605644" cy="1263512"/>
      </dsp:txXfrm>
    </dsp:sp>
    <dsp:sp modelId="{280F003F-D07B-4AA6-AA31-02F03339F669}">
      <dsp:nvSpPr>
        <dsp:cNvPr id="0" name=""/>
        <dsp:cNvSpPr/>
      </dsp:nvSpPr>
      <dsp:spPr>
        <a:xfrm rot="12578710">
          <a:off x="3586157" y="1794130"/>
          <a:ext cx="1215010" cy="1373274"/>
        </a:xfrm>
        <a:prstGeom prst="up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000" kern="1200"/>
        </a:p>
      </dsp:txBody>
      <dsp:txXfrm>
        <a:off x="3950660" y="2068785"/>
        <a:ext cx="486004" cy="823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C4BEC-8CA9-452D-A455-F8A2ABD76B17}">
      <dsp:nvSpPr>
        <dsp:cNvPr id="0" name=""/>
        <dsp:cNvSpPr/>
      </dsp:nvSpPr>
      <dsp:spPr>
        <a:xfrm rot="10800000">
          <a:off x="898940" y="0"/>
          <a:ext cx="9159448" cy="60397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Kepemimpinan dan komitmen</a:t>
          </a:r>
        </a:p>
      </dsp:txBody>
      <dsp:txXfrm rot="10800000">
        <a:off x="1049933" y="0"/>
        <a:ext cx="9008455" cy="603972"/>
      </dsp:txXfrm>
    </dsp:sp>
    <dsp:sp modelId="{DD25CB37-9C0B-48A5-898B-246629CD5470}">
      <dsp:nvSpPr>
        <dsp:cNvPr id="0" name=""/>
        <dsp:cNvSpPr/>
      </dsp:nvSpPr>
      <dsp:spPr>
        <a:xfrm>
          <a:off x="451572" y="337"/>
          <a:ext cx="615230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CEDA9-9070-4C8B-BA4E-8DCACFE2D252}">
      <dsp:nvSpPr>
        <dsp:cNvPr id="0" name=""/>
        <dsp:cNvSpPr/>
      </dsp:nvSpPr>
      <dsp:spPr>
        <a:xfrm rot="10800000">
          <a:off x="914410" y="784600"/>
          <a:ext cx="9143979" cy="603972"/>
        </a:xfrm>
        <a:prstGeom prst="homePlate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Desain kerangka kerja untuk mengelola risiko </a:t>
          </a:r>
        </a:p>
      </dsp:txBody>
      <dsp:txXfrm rot="10800000">
        <a:off x="1065403" y="784600"/>
        <a:ext cx="8992986" cy="603972"/>
      </dsp:txXfrm>
    </dsp:sp>
    <dsp:sp modelId="{5629A0A2-FFAF-4BC5-B4B6-028F03C1EDB6}">
      <dsp:nvSpPr>
        <dsp:cNvPr id="0" name=""/>
        <dsp:cNvSpPr/>
      </dsp:nvSpPr>
      <dsp:spPr>
        <a:xfrm>
          <a:off x="457201" y="784600"/>
          <a:ext cx="603972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DAF51-43EC-4A5F-9995-EC7CDBBA2A5C}">
      <dsp:nvSpPr>
        <dsp:cNvPr id="0" name=""/>
        <dsp:cNvSpPr/>
      </dsp:nvSpPr>
      <dsp:spPr>
        <a:xfrm rot="10800000">
          <a:off x="914410" y="1568863"/>
          <a:ext cx="9143979" cy="603972"/>
        </a:xfrm>
        <a:prstGeom prst="homePlate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Penerapan manajemen risiko</a:t>
          </a:r>
        </a:p>
      </dsp:txBody>
      <dsp:txXfrm rot="10800000">
        <a:off x="1065403" y="1568863"/>
        <a:ext cx="8992986" cy="603972"/>
      </dsp:txXfrm>
    </dsp:sp>
    <dsp:sp modelId="{0FADAC1B-7EF1-4277-984A-7F2937B02B29}">
      <dsp:nvSpPr>
        <dsp:cNvPr id="0" name=""/>
        <dsp:cNvSpPr/>
      </dsp:nvSpPr>
      <dsp:spPr>
        <a:xfrm>
          <a:off x="457201" y="1568863"/>
          <a:ext cx="603972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B2C22-E882-4130-96C2-27AA7ED5B025}">
      <dsp:nvSpPr>
        <dsp:cNvPr id="0" name=""/>
        <dsp:cNvSpPr/>
      </dsp:nvSpPr>
      <dsp:spPr>
        <a:xfrm rot="10800000">
          <a:off x="914410" y="2353126"/>
          <a:ext cx="9143979" cy="603972"/>
        </a:xfrm>
        <a:prstGeom prst="homePlate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Evaluasi kerangka kerja</a:t>
          </a:r>
        </a:p>
      </dsp:txBody>
      <dsp:txXfrm rot="10800000">
        <a:off x="1065403" y="2353126"/>
        <a:ext cx="8992986" cy="603972"/>
      </dsp:txXfrm>
    </dsp:sp>
    <dsp:sp modelId="{2D4F8238-12DB-4663-87C8-15F7C566922C}">
      <dsp:nvSpPr>
        <dsp:cNvPr id="0" name=""/>
        <dsp:cNvSpPr/>
      </dsp:nvSpPr>
      <dsp:spPr>
        <a:xfrm>
          <a:off x="539027" y="2367827"/>
          <a:ext cx="603972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7FDE8-30BD-4663-92FF-D3B144297AF5}">
      <dsp:nvSpPr>
        <dsp:cNvPr id="0" name=""/>
        <dsp:cNvSpPr/>
      </dsp:nvSpPr>
      <dsp:spPr>
        <a:xfrm rot="10800000">
          <a:off x="914410" y="3137389"/>
          <a:ext cx="9143979" cy="603972"/>
        </a:xfrm>
        <a:prstGeom prst="homePlate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Perbaikan kerangka kerja</a:t>
          </a:r>
        </a:p>
      </dsp:txBody>
      <dsp:txXfrm rot="10800000">
        <a:off x="1065403" y="3137389"/>
        <a:ext cx="8992986" cy="603972"/>
      </dsp:txXfrm>
    </dsp:sp>
    <dsp:sp modelId="{264A2982-0079-41E4-B5B7-2CCB2B729488}">
      <dsp:nvSpPr>
        <dsp:cNvPr id="0" name=""/>
        <dsp:cNvSpPr/>
      </dsp:nvSpPr>
      <dsp:spPr>
        <a:xfrm>
          <a:off x="533398" y="3137389"/>
          <a:ext cx="603972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BD0F0-6E5C-4CDF-A435-C75A416EB41B}">
      <dsp:nvSpPr>
        <dsp:cNvPr id="0" name=""/>
        <dsp:cNvSpPr/>
      </dsp:nvSpPr>
      <dsp:spPr>
        <a:xfrm rot="10800000">
          <a:off x="914410" y="3921653"/>
          <a:ext cx="9143979" cy="603972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3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Integrasi</a:t>
          </a:r>
        </a:p>
      </dsp:txBody>
      <dsp:txXfrm rot="10800000">
        <a:off x="1065403" y="3921653"/>
        <a:ext cx="8992986" cy="603972"/>
      </dsp:txXfrm>
    </dsp:sp>
    <dsp:sp modelId="{E41565FD-BC36-4DB9-9904-E92BA2473923}">
      <dsp:nvSpPr>
        <dsp:cNvPr id="0" name=""/>
        <dsp:cNvSpPr/>
      </dsp:nvSpPr>
      <dsp:spPr>
        <a:xfrm>
          <a:off x="539027" y="3921653"/>
          <a:ext cx="603972" cy="603972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C2390-EAB5-433E-9AF1-31A353BCBA9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9F03-E3EB-4E35-8CB5-E5E918C1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E9F03-E3EB-4E35-8CB5-E5E918C17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716A-CE76-47FC-86DB-CE4171AC9C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082C-0233-43A8-8082-34B3D4CE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9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err="1">
                <a:solidFill>
                  <a:srgbClr val="002060"/>
                </a:solidFill>
                <a:ea typeface="Cambria" panose="02040503050406030204" pitchFamily="18" charset="0"/>
              </a:rPr>
              <a:t>Manajemen</a:t>
            </a:r>
            <a:r>
              <a:rPr lang="en-US" sz="6000" b="1" dirty="0">
                <a:solidFill>
                  <a:srgbClr val="002060"/>
                </a:solidFill>
                <a:ea typeface="Cambria" panose="02040503050406030204" pitchFamily="18" charset="0"/>
              </a:rPr>
              <a:t>  </a:t>
            </a:r>
            <a:r>
              <a:rPr lang="en-US" sz="6000" b="1" dirty="0" err="1">
                <a:solidFill>
                  <a:srgbClr val="002060"/>
                </a:solidFill>
                <a:ea typeface="Cambria" panose="02040503050406030204" pitchFamily="18" charset="0"/>
              </a:rPr>
              <a:t>Risiko</a:t>
            </a:r>
            <a:r>
              <a:rPr lang="en-US" sz="6000" b="1" dirty="0">
                <a:solidFill>
                  <a:srgbClr val="002060"/>
                </a:solidFill>
                <a:ea typeface="Cambria" panose="02040503050406030204" pitchFamily="18" charset="0"/>
              </a:rPr>
              <a:t> :</a:t>
            </a:r>
            <a:br>
              <a:rPr lang="en-US" sz="6000" b="1" dirty="0">
                <a:solidFill>
                  <a:srgbClr val="002060"/>
                </a:solidFill>
                <a:ea typeface="Cambria" panose="02040503050406030204" pitchFamily="18" charset="0"/>
              </a:rPr>
            </a:br>
            <a:r>
              <a:rPr lang="en-US" sz="6000" b="1" dirty="0">
                <a:solidFill>
                  <a:srgbClr val="002060"/>
                </a:solidFill>
                <a:ea typeface="Cambria" panose="02040503050406030204" pitchFamily="18" charset="0"/>
              </a:rPr>
              <a:t>ISO 31000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8534400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err="1">
                <a:solidFill>
                  <a:schemeClr val="tx1"/>
                </a:solidFill>
              </a:rPr>
              <a:t>Materi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Minggu</a:t>
            </a:r>
            <a:r>
              <a:rPr lang="en-US" b="1" dirty="0">
                <a:solidFill>
                  <a:schemeClr val="tx1"/>
                </a:solidFill>
              </a:rPr>
              <a:t> 14</a:t>
            </a:r>
            <a:endParaRPr lang="id-ID" b="1" dirty="0">
              <a:solidFill>
                <a:schemeClr val="tx1"/>
              </a:solidFill>
            </a:endParaRPr>
          </a:p>
          <a:p>
            <a:pPr algn="r"/>
            <a:r>
              <a:rPr lang="id-ID" b="1" dirty="0">
                <a:solidFill>
                  <a:schemeClr val="tx1"/>
                </a:solidFill>
              </a:rPr>
              <a:t>Louisiani Mansoni I., SE., MM., CRA.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6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2A24-D47A-41F4-A2D7-BC02BB1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00000" indent="-900000" algn="l">
              <a:buFont typeface="+mj-lt"/>
              <a:buAutoNum type="alphaUcPeriod" startAt="3"/>
            </a:pPr>
            <a:r>
              <a:rPr lang="id-ID" sz="5400" b="1" dirty="0">
                <a:solidFill>
                  <a:srgbClr val="FF0000"/>
                </a:solidFill>
              </a:rPr>
              <a:t>KERANGKA KERJA</a:t>
            </a:r>
            <a:endParaRPr lang="id-ID" sz="5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77EBA7-4739-48F6-8642-FC2ADDEBD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93903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00000" indent="-900000" algn="l">
              <a:buFont typeface="+mj-lt"/>
              <a:buAutoNum type="alphaUcPeriod" startAt="4"/>
            </a:pPr>
            <a:r>
              <a:rPr lang="en-US" sz="4800" b="1" dirty="0">
                <a:solidFill>
                  <a:srgbClr val="00B050"/>
                </a:solidFill>
              </a:rPr>
              <a:t>PROSES MANAJEMEN RISIKO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72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6000"/>
              </a:lnSpc>
            </a:pPr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>
              <a:lnSpc>
                <a:spcPct val="106000"/>
              </a:lnSpc>
            </a:pPr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;</a:t>
            </a:r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konsultasi</a:t>
            </a:r>
            <a:endParaRPr lang="en-US" dirty="0"/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en-US" dirty="0" err="1"/>
              <a:t>Lingkup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kriteria</a:t>
            </a:r>
            <a:endParaRPr lang="id-ID" dirty="0"/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id-ID" dirty="0"/>
              <a:t>Penilaian risiko</a:t>
            </a:r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id-ID" dirty="0"/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en-US" dirty="0" err="1"/>
              <a:t>Pemantauan</a:t>
            </a:r>
            <a:r>
              <a:rPr lang="en-US" dirty="0"/>
              <a:t> dan </a:t>
            </a:r>
            <a:r>
              <a:rPr lang="en-US" dirty="0" err="1"/>
              <a:t>peninjauan</a:t>
            </a:r>
            <a:endParaRPr lang="en-US" dirty="0"/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r>
              <a:rPr lang="en-US" dirty="0" err="1"/>
              <a:t>Pencatatan</a:t>
            </a:r>
            <a:r>
              <a:rPr lang="en-US" dirty="0"/>
              <a:t> dan </a:t>
            </a:r>
            <a:r>
              <a:rPr lang="en-US" dirty="0" err="1"/>
              <a:t>pelaporan</a:t>
            </a:r>
            <a:endParaRPr lang="id-ID" dirty="0"/>
          </a:p>
          <a:p>
            <a:pPr marL="856800" indent="-514350">
              <a:lnSpc>
                <a:spcPct val="106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4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Komunikasi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Konsultasi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b="1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b="1" dirty="0" err="1"/>
              <a:t>Konsultasi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29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US" b="1" dirty="0" err="1">
                <a:solidFill>
                  <a:srgbClr val="FF0000"/>
                </a:solidFill>
              </a:rPr>
              <a:t>Ruang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Lingkup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Konteks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Kriteria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lingkup</a:t>
            </a:r>
            <a:r>
              <a:rPr lang="en-US" b="1" dirty="0"/>
              <a:t> </a:t>
            </a:r>
          </a:p>
          <a:p>
            <a:pPr marL="514800" lvl="1" indent="0">
              <a:buNone/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strategis</a:t>
            </a:r>
            <a:r>
              <a:rPr lang="en-US" dirty="0"/>
              <a:t>, </a:t>
            </a:r>
            <a:r>
              <a:rPr lang="en-US" dirty="0" err="1"/>
              <a:t>operasional</a:t>
            </a:r>
            <a:r>
              <a:rPr lang="en-US" dirty="0"/>
              <a:t>,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69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lphaLcPeriod" startAt="2"/>
            </a:pPr>
            <a:r>
              <a:rPr lang="en-US" b="1" dirty="0" err="1"/>
              <a:t>Konteks</a:t>
            </a:r>
            <a:r>
              <a:rPr lang="en-US" b="1" dirty="0"/>
              <a:t> </a:t>
            </a:r>
            <a:r>
              <a:rPr lang="en-US" b="1" dirty="0" err="1"/>
              <a:t>eksternal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internal </a:t>
            </a:r>
          </a:p>
          <a:p>
            <a:pPr marL="514800" lvl="1" indent="0">
              <a:lnSpc>
                <a:spcPct val="114000"/>
              </a:lnSpc>
              <a:buNone/>
            </a:pP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internal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internal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lphaLcPeriod" startAt="3"/>
            </a:pPr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kriteria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b="1" dirty="0"/>
          </a:p>
          <a:p>
            <a:pPr marL="514800" lvl="1" indent="0">
              <a:lnSpc>
                <a:spcPct val="114000"/>
              </a:lnSpc>
              <a:buNone/>
            </a:pP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102960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id-ID" i="1" dirty="0"/>
              <a:t>probability</a:t>
            </a:r>
            <a:r>
              <a:rPr lang="en-US" i="1" dirty="0"/>
              <a:t>/ frequency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102960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(</a:t>
            </a:r>
            <a:r>
              <a:rPr lang="en-US" i="1" dirty="0"/>
              <a:t>consequences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,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reputasi</a:t>
            </a:r>
            <a:r>
              <a:rPr lang="en-US" dirty="0"/>
              <a:t>,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364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id-ID" b="1" dirty="0"/>
              <a:t>Probabilitas </a:t>
            </a:r>
            <a:r>
              <a:rPr lang="en-US" b="1" dirty="0"/>
              <a:t>/ </a:t>
            </a:r>
            <a:r>
              <a:rPr lang="en-US" b="1" dirty="0" err="1"/>
              <a:t>Frekuensi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16735"/>
              </p:ext>
            </p:extLst>
          </p:nvPr>
        </p:nvGraphicFramePr>
        <p:xfrm>
          <a:off x="609600" y="1985997"/>
          <a:ext cx="10972787" cy="342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2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</a:t>
                      </a:r>
                    </a:p>
                  </a:txBody>
                  <a:tcPr marL="97793" marR="9779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Tingkat </a:t>
                      </a:r>
                      <a:r>
                        <a:rPr lang="en-US" sz="2000" b="1" dirty="0" err="1"/>
                        <a:t>Probabilitas</a:t>
                      </a:r>
                      <a:endParaRPr lang="en-US" sz="2000" b="1" dirty="0"/>
                    </a:p>
                  </a:txBody>
                  <a:tcPr marL="97793" marR="9779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Penjelasan</a:t>
                      </a:r>
                      <a:endParaRPr lang="en-US" sz="2000" b="1" dirty="0"/>
                    </a:p>
                  </a:txBody>
                  <a:tcPr marL="97793" marR="9779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Hampir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endParaRPr lang="en-US" sz="2000" dirty="0"/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Mungkin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hanya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kondisi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normal</a:t>
                      </a:r>
                    </a:p>
                  </a:txBody>
                  <a:tcPr marL="97793" marR="977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endParaRPr lang="en-US" sz="2000" dirty="0"/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Mungkin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beberapa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waktu</a:t>
                      </a:r>
                      <a:endParaRPr lang="en-US" sz="2000" dirty="0"/>
                    </a:p>
                  </a:txBody>
                  <a:tcPr marL="97793" marR="977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Kadang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endParaRPr lang="en-US" sz="2000" dirty="0"/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Mungkin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pada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banyak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waktu</a:t>
                      </a:r>
                      <a:endParaRPr lang="en-US" sz="2000" dirty="0"/>
                    </a:p>
                  </a:txBody>
                  <a:tcPr marL="97793" marR="977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Sering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endParaRPr lang="en-US" sz="2000" dirty="0"/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Akan </a:t>
                      </a:r>
                      <a:r>
                        <a:rPr lang="en-US" sz="2000" dirty="0" err="1"/>
                        <a:t>mungkin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banyak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keadaan</a:t>
                      </a:r>
                      <a:endParaRPr lang="en-US" sz="2000" dirty="0"/>
                    </a:p>
                  </a:txBody>
                  <a:tcPr marL="97793" marR="9779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Hampir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pasti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endParaRPr lang="en-US" sz="2000" dirty="0"/>
                    </a:p>
                  </a:txBody>
                  <a:tcPr marL="97793" marR="977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Dapat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banyak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keadaan</a:t>
                      </a:r>
                      <a:endParaRPr lang="en-US" sz="2000" dirty="0"/>
                    </a:p>
                  </a:txBody>
                  <a:tcPr marL="97793" marR="9779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9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/>
              <a:t>Konsekuensi</a:t>
            </a:r>
            <a:r>
              <a:rPr lang="en-US" b="1" dirty="0"/>
              <a:t>/ </a:t>
            </a:r>
            <a:r>
              <a:rPr lang="en-US" b="1" dirty="0" err="1"/>
              <a:t>Dampak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595926"/>
              </p:ext>
            </p:extLst>
          </p:nvPr>
        </p:nvGraphicFramePr>
        <p:xfrm>
          <a:off x="609600" y="1905000"/>
          <a:ext cx="10972802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</a:t>
                      </a:r>
                    </a:p>
                  </a:txBody>
                  <a:tcPr marL="110650" marR="1106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Tingkat </a:t>
                      </a:r>
                      <a:r>
                        <a:rPr lang="en-US" sz="2000" b="1" dirty="0" err="1"/>
                        <a:t>Dampak</a:t>
                      </a:r>
                      <a:endParaRPr lang="en-US" sz="2000" b="1" dirty="0"/>
                    </a:p>
                  </a:txBody>
                  <a:tcPr marL="110650" marR="1106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Penjelasan</a:t>
                      </a:r>
                      <a:endParaRPr lang="en-US" sz="2000" b="1" dirty="0"/>
                    </a:p>
                  </a:txBody>
                  <a:tcPr marL="110650" marR="1106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Signifikan</a:t>
                      </a:r>
                      <a:endParaRPr lang="en-US" sz="2000" dirty="0"/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kerugian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finansial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berarti</a:t>
                      </a:r>
                      <a:endParaRPr lang="en-US" sz="2000" dirty="0"/>
                    </a:p>
                  </a:txBody>
                  <a:tcPr marL="110650" marR="1106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Minor (</a:t>
                      </a:r>
                      <a:r>
                        <a:rPr lang="en-US" sz="2000" dirty="0" err="1"/>
                        <a:t>Rendah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Kerugian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finansial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sedang</a:t>
                      </a:r>
                      <a:endParaRPr lang="en-US" sz="2000" dirty="0"/>
                    </a:p>
                  </a:txBody>
                  <a:tcPr marL="110650" marR="1106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Moderat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Menengah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Kerugian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finansial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cukup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besar</a:t>
                      </a:r>
                      <a:endParaRPr lang="en-US" sz="2000" dirty="0"/>
                    </a:p>
                  </a:txBody>
                  <a:tcPr marL="110650" marR="1106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Signifikan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Besar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Kerugian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finansial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besar</a:t>
                      </a:r>
                      <a:endParaRPr lang="en-US" sz="2000" dirty="0"/>
                    </a:p>
                  </a:txBody>
                  <a:tcPr marL="110650" marR="1106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Sangat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Signifikan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Luar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Biasa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10650" marR="1106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Kerugian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finansial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sangat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besar</a:t>
                      </a:r>
                      <a:endParaRPr lang="en-US" sz="2000" dirty="0"/>
                    </a:p>
                  </a:txBody>
                  <a:tcPr marL="110650" marR="1106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64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 startAt="3"/>
            </a:pPr>
            <a:r>
              <a:rPr lang="en-US" b="1" dirty="0" err="1">
                <a:solidFill>
                  <a:srgbClr val="FF0000"/>
                </a:solidFill>
              </a:rPr>
              <a:t>Penilaian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proses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4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lphaLcPeriod"/>
            </a:pPr>
            <a:r>
              <a:rPr lang="en-US" b="1" dirty="0" err="1">
                <a:solidFill>
                  <a:srgbClr val="0070C0"/>
                </a:solidFill>
              </a:rPr>
              <a:t>Identifikasi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,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i="1" dirty="0"/>
              <a:t>What</a:t>
            </a:r>
            <a:r>
              <a:rPr lang="en-US" dirty="0"/>
              <a:t>)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i="1" dirty="0"/>
              <a:t>When</a:t>
            </a:r>
            <a:r>
              <a:rPr lang="en-US" dirty="0"/>
              <a:t>)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dirty="0"/>
              <a:t>Dari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i="1" dirty="0"/>
              <a:t>Where</a:t>
            </a:r>
            <a:r>
              <a:rPr lang="en-US" dirty="0"/>
              <a:t>)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i="1" dirty="0"/>
              <a:t>Why</a:t>
            </a:r>
            <a:r>
              <a:rPr lang="en-US" dirty="0"/>
              <a:t>)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i="1" dirty="0"/>
              <a:t>How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2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Pendahuluan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lphaLcPeriod" startAt="2"/>
            </a:pPr>
            <a:r>
              <a:rPr lang="en-US" b="1" dirty="0" err="1">
                <a:solidFill>
                  <a:srgbClr val="0070C0"/>
                </a:solidFill>
              </a:rPr>
              <a:t>Analisis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karakteristiknya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risikonya</a:t>
            </a:r>
            <a:r>
              <a:rPr lang="en-US" dirty="0"/>
              <a:t>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.</a:t>
            </a:r>
          </a:p>
          <a:p>
            <a:pPr marL="400050" lvl="1" indent="0">
              <a:lnSpc>
                <a:spcPct val="114000"/>
              </a:lnSpc>
              <a:buNone/>
            </a:pPr>
            <a:r>
              <a:rPr lang="en-US" b="1" dirty="0"/>
              <a:t>	</a:t>
            </a:r>
            <a:r>
              <a:rPr lang="en-US" sz="3500" b="1" dirty="0" err="1"/>
              <a:t>Risiko</a:t>
            </a:r>
            <a:r>
              <a:rPr lang="en-US" sz="3500" b="1" dirty="0"/>
              <a:t> = </a:t>
            </a:r>
            <a:r>
              <a:rPr lang="en-US" sz="3500" b="1" dirty="0" err="1"/>
              <a:t>kemungkinan</a:t>
            </a:r>
            <a:r>
              <a:rPr lang="en-US" sz="3500" b="1" dirty="0"/>
              <a:t> x </a:t>
            </a:r>
            <a:r>
              <a:rPr lang="en-US" sz="3500" b="1" dirty="0" err="1"/>
              <a:t>dampak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55341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: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Mengestimasi</a:t>
            </a:r>
            <a:r>
              <a:rPr lang="en-US" dirty="0"/>
              <a:t> level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Mengestimasi</a:t>
            </a:r>
            <a:r>
              <a:rPr lang="en-US" dirty="0"/>
              <a:t> level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level </a:t>
            </a:r>
            <a:r>
              <a:rPr lang="en-US" dirty="0" err="1"/>
              <a:t>risiko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8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22766"/>
              </p:ext>
            </p:extLst>
          </p:nvPr>
        </p:nvGraphicFramePr>
        <p:xfrm>
          <a:off x="609600" y="1600200"/>
          <a:ext cx="10973244" cy="483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9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660"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Matriks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Analisis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Risiko</a:t>
                      </a:r>
                      <a:endParaRPr lang="en-US" b="1" dirty="0"/>
                    </a:p>
                  </a:txBody>
                  <a:tcPr marL="100037" marR="100037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 err="1"/>
                        <a:t>Dampak</a:t>
                      </a:r>
                      <a:endParaRPr lang="en-US" b="1" dirty="0"/>
                    </a:p>
                  </a:txBody>
                  <a:tcPr marL="100037" marR="10003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60"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100037" marR="1000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735"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Tidak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signifikan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Minor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Moderat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Signifikan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Sangat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signifikan</a:t>
                      </a:r>
                      <a:endParaRPr lang="en-US" b="1" dirty="0"/>
                    </a:p>
                  </a:txBody>
                  <a:tcPr marL="100037" marR="1000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39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 err="1"/>
                        <a:t>Kemungkinan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Hampir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pasti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terjadi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rgbClr val="92D050"/>
                          </a:solidFill>
                        </a:rPr>
                        <a:t>5</a:t>
                      </a: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5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00037" marR="10003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Sering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terjadi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rgbClr val="92D050"/>
                          </a:solidFill>
                        </a:rPr>
                        <a:t>8</a:t>
                      </a: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Kadang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terjadi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00037" marR="10003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00037" marR="100037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Jarang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terjadi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00037" marR="10003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Hampir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tidak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terjadi</a:t>
                      </a:r>
                      <a:endParaRPr lang="en-US" b="1" dirty="0"/>
                    </a:p>
                  </a:txBody>
                  <a:tcPr marL="100037" marR="100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00037" marR="10003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00037" marR="100037" anchor="ctr">
                    <a:solidFill>
                      <a:srgbClr val="92D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6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Keterangan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Unacceptable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Merah</a:t>
            </a:r>
            <a:r>
              <a:rPr lang="en-US" dirty="0"/>
              <a:t>) : </a:t>
            </a:r>
            <a:endParaRPr lang="id-ID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tindakan</a:t>
            </a:r>
            <a:r>
              <a:rPr lang="en-US" sz="2200" dirty="0"/>
              <a:t> </a:t>
            </a:r>
            <a:r>
              <a:rPr lang="en-US" sz="2200" dirty="0" err="1"/>
              <a:t>sesegera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mengelola</a:t>
            </a:r>
            <a:r>
              <a:rPr lang="en-US" sz="2200" dirty="0"/>
              <a:t> </a:t>
            </a:r>
            <a:r>
              <a:rPr lang="en-US" sz="2200" dirty="0" err="1"/>
              <a:t>risiko</a:t>
            </a:r>
            <a:r>
              <a:rPr lang="en-US" sz="2200" dirty="0"/>
              <a:t> dan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prioritas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perlakuan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mitigasi</a:t>
            </a:r>
            <a:r>
              <a:rPr lang="en-US" sz="2200" dirty="0"/>
              <a:t> </a:t>
            </a:r>
            <a:r>
              <a:rPr lang="en-US" sz="2200" dirty="0" err="1"/>
              <a:t>risiko</a:t>
            </a:r>
            <a:r>
              <a:rPr lang="en-US" sz="2200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i="1" dirty="0"/>
              <a:t>Issue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/>
              <a:t>) : </a:t>
            </a:r>
            <a:endParaRPr lang="id-ID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i="1" dirty="0"/>
              <a:t>Supplementary Issue 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Hijau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muda</a:t>
            </a:r>
            <a:r>
              <a:rPr lang="en-US" dirty="0"/>
              <a:t>) : </a:t>
            </a:r>
            <a:endParaRPr lang="id-ID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dianjurkan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i="1" dirty="0"/>
              <a:t>Acceptable</a:t>
            </a:r>
            <a:r>
              <a:rPr lang="en-US" dirty="0"/>
              <a:t> (</a:t>
            </a:r>
            <a:r>
              <a:rPr lang="en-US" dirty="0" err="1">
                <a:solidFill>
                  <a:srgbClr val="00B050"/>
                </a:solidFill>
              </a:rPr>
              <a:t>Hijau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tua</a:t>
            </a:r>
            <a:r>
              <a:rPr lang="en-US" dirty="0"/>
              <a:t>) : </a:t>
            </a:r>
            <a:endParaRPr lang="id-ID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7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lphaLcPeriod" startAt="3"/>
            </a:pPr>
            <a:r>
              <a:rPr lang="en-US" b="1" dirty="0" err="1">
                <a:solidFill>
                  <a:srgbClr val="0070C0"/>
                </a:solidFill>
              </a:rPr>
              <a:t>Evaluasi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ditoleransi</a:t>
            </a:r>
            <a:r>
              <a:rPr lang="en-US" dirty="0"/>
              <a:t>.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07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 startAt="4"/>
            </a:pPr>
            <a:r>
              <a:rPr lang="en-US" b="1" dirty="0" err="1">
                <a:solidFill>
                  <a:srgbClr val="FF0000"/>
                </a:solidFill>
              </a:rPr>
              <a:t>Perlakuan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831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opsi-opsi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/>
              <a:t>Menghindari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dirty="0"/>
              <a:t>.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dirty="0" err="1"/>
              <a:t>kesempatan</a:t>
            </a:r>
            <a:r>
              <a:rPr lang="en-US" sz="2400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Berbagi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dirty="0"/>
              <a:t>. 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sz="2400" dirty="0" err="1"/>
              <a:t>Memecah</a:t>
            </a:r>
            <a:r>
              <a:rPr lang="en-US" sz="2400" dirty="0"/>
              <a:t> proses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yang </a:t>
            </a:r>
            <a:r>
              <a:rPr lang="en-US" sz="2400" dirty="0" err="1"/>
              <a:t>ditangani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institusi</a:t>
            </a:r>
            <a:r>
              <a:rPr lang="en-US" sz="2400" dirty="0"/>
              <a:t> lain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kerjanya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685800"/>
            <a:ext cx="10744200" cy="5638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b="1" dirty="0"/>
              <a:t>Transfer </a:t>
            </a:r>
            <a:r>
              <a:rPr lang="en-US" b="1" dirty="0" err="1"/>
              <a:t>risiko</a:t>
            </a:r>
            <a:r>
              <a:rPr lang="en-US" dirty="0"/>
              <a:t>.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asuransi</a:t>
            </a:r>
            <a:r>
              <a:rPr lang="en-US" sz="2400" dirty="0"/>
              <a:t>,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hedging</a:t>
            </a:r>
            <a:r>
              <a:rPr lang="en-US" sz="2400" dirty="0"/>
              <a:t>, </a:t>
            </a:r>
            <a:r>
              <a:rPr lang="en-US" sz="2400" dirty="0" err="1"/>
              <a:t>dsb</a:t>
            </a:r>
            <a:r>
              <a:rPr lang="en-US" sz="2400" dirty="0"/>
              <a:t>. </a:t>
            </a:r>
            <a:r>
              <a:rPr lang="en-US" sz="2400" dirty="0" err="1"/>
              <a:t>Mentransfer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menerima</a:t>
            </a:r>
            <a:r>
              <a:rPr lang="en-US" sz="2400" dirty="0"/>
              <a:t> transfer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kewajiban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kesepakatan</a:t>
            </a:r>
            <a:r>
              <a:rPr lang="en-US" sz="2400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b="1" dirty="0" err="1"/>
              <a:t>Mengurangi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memitigasi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dirty="0"/>
              <a:t>. 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pengawasan</a:t>
            </a:r>
            <a:r>
              <a:rPr lang="en-US" sz="2400" dirty="0"/>
              <a:t> internal,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pelatihan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endParaRPr lang="en-US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dirty="0"/>
              <a:t>.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dihindari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dikurangi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sedah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terpisahkan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62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b="1" dirty="0" err="1">
                <a:solidFill>
                  <a:srgbClr val="FF0000"/>
                </a:solidFill>
              </a:rPr>
              <a:t>Pemantauan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Peninjauan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dipantau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efektivitasnya</a:t>
            </a:r>
            <a:r>
              <a:rPr lang="en-US" dirty="0"/>
              <a:t>.</a:t>
            </a:r>
          </a:p>
          <a:p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dipantau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,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62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 startAt="6"/>
            </a:pPr>
            <a:r>
              <a:rPr lang="en-US" b="1" dirty="0" err="1">
                <a:solidFill>
                  <a:srgbClr val="FF0000"/>
                </a:solidFill>
              </a:rPr>
              <a:t>Pencatatan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Pelaporan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didokumentasikan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.</a:t>
            </a:r>
          </a:p>
        </p:txBody>
      </p:sp>
    </p:spTree>
    <p:extLst>
      <p:ext uri="{BB962C8B-B14F-4D97-AF65-F5344CB8AC3E}">
        <p14:creationId xmlns:p14="http://schemas.microsoft.com/office/powerpoint/2010/main" val="12046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80000" indent="-1080000" algn="l">
              <a:buFont typeface="+mj-lt"/>
              <a:buAutoNum type="alphaUcPeriod"/>
            </a:pPr>
            <a:r>
              <a:rPr lang="en-US" sz="5400" b="1" dirty="0">
                <a:solidFill>
                  <a:srgbClr val="FF0000"/>
                </a:solidFill>
              </a:rP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i="1" dirty="0"/>
              <a:t>The International for Standardization (ISO) 31000 :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dan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73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ISO 31000 : 2018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85680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</a:p>
          <a:p>
            <a:pPr marL="85680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inovasi</a:t>
            </a:r>
            <a:endParaRPr lang="en-US" dirty="0"/>
          </a:p>
          <a:p>
            <a:pPr marL="85680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sasaran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838200"/>
            <a:ext cx="109728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ISO 31000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3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856800" indent="-514350">
              <a:lnSpc>
                <a:spcPct val="114000"/>
              </a:lnSpc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dirty="0"/>
              <a:t> (</a:t>
            </a:r>
            <a:r>
              <a:rPr lang="en-US" i="1" dirty="0"/>
              <a:t>Principle</a:t>
            </a:r>
            <a:r>
              <a:rPr lang="en-US" dirty="0"/>
              <a:t>)</a:t>
            </a:r>
          </a:p>
          <a:p>
            <a:pPr marL="856800" indent="0">
              <a:lnSpc>
                <a:spcPct val="114000"/>
              </a:lnSpc>
              <a:buNone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856800" indent="-514350">
              <a:lnSpc>
                <a:spcPct val="114000"/>
              </a:lnSpc>
              <a:buFont typeface="+mj-lt"/>
              <a:buAutoNum type="arabicPeriod" startAt="2"/>
            </a:pPr>
            <a:r>
              <a:rPr lang="en-US" b="1" dirty="0" err="1"/>
              <a:t>Kerangka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Framework</a:t>
            </a:r>
            <a:r>
              <a:rPr lang="en-US" dirty="0"/>
              <a:t>)</a:t>
            </a:r>
          </a:p>
          <a:p>
            <a:pPr marL="856800" indent="0">
              <a:lnSpc>
                <a:spcPct val="114000"/>
              </a:lnSpc>
              <a:buNone/>
            </a:pP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marL="856800" indent="-514350">
              <a:lnSpc>
                <a:spcPct val="114000"/>
              </a:lnSpc>
              <a:buFont typeface="+mj-lt"/>
              <a:buAutoNum type="arabicPeriod" startAt="3"/>
            </a:pPr>
            <a:r>
              <a:rPr lang="en-US" b="1" dirty="0"/>
              <a:t>Proses</a:t>
            </a:r>
            <a:r>
              <a:rPr lang="en-US" dirty="0"/>
              <a:t> (</a:t>
            </a:r>
            <a:r>
              <a:rPr lang="en-US" i="1" dirty="0"/>
              <a:t>Process</a:t>
            </a:r>
            <a:r>
              <a:rPr lang="en-US" dirty="0"/>
              <a:t>)</a:t>
            </a:r>
          </a:p>
          <a:p>
            <a:pPr marL="856800" indent="0">
              <a:lnSpc>
                <a:spcPct val="114000"/>
              </a:lnSpc>
              <a:buNone/>
            </a:pPr>
            <a:r>
              <a:rPr lang="en-US" dirty="0"/>
              <a:t>Proses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29DA8A-CA8B-4A92-B5CC-E025E5E042F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8938987"/>
              </p:ext>
            </p:extLst>
          </p:nvPr>
        </p:nvGraphicFramePr>
        <p:xfrm>
          <a:off x="533400" y="838200"/>
          <a:ext cx="10972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91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5CFD-F7DB-47F7-A496-80D1EF48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00000" indent="-900000" algn="l">
              <a:buFont typeface="+mj-lt"/>
              <a:buAutoNum type="alphaUcPeriod" startAt="2"/>
            </a:pPr>
            <a:r>
              <a:rPr lang="id-ID" sz="4800" b="1" dirty="0">
                <a:solidFill>
                  <a:srgbClr val="FF0000"/>
                </a:solidFill>
              </a:rPr>
              <a:t>PRINSIP MANAJEMEN RISIKO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9D-D9DD-4F3C-AD37-64AE3A0A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 dirty="0" err="1"/>
              <a:t>Terintegrasi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20000"/>
              </a:lnSpc>
              <a:buNone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utuh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Terstruktur</a:t>
            </a:r>
            <a:r>
              <a:rPr lang="en-US" b="1" dirty="0"/>
              <a:t> dan </a:t>
            </a:r>
            <a:r>
              <a:rPr lang="en-US" b="1" dirty="0" err="1"/>
              <a:t>komprehensif</a:t>
            </a:r>
            <a:endParaRPr lang="en-US" b="1" dirty="0"/>
          </a:p>
          <a:p>
            <a:pPr marL="514800" lvl="1" indent="0">
              <a:lnSpc>
                <a:spcPct val="120000"/>
              </a:lnSpc>
              <a:buNone/>
            </a:pP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id-ID" dirty="0"/>
              <a:t>akan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 dan </a:t>
            </a:r>
            <a:r>
              <a:rPr lang="en-US" dirty="0" err="1"/>
              <a:t>sebanding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3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609600"/>
            <a:ext cx="10744200" cy="5867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Disesuaikan</a:t>
            </a:r>
            <a:r>
              <a:rPr lang="en-US" b="1" dirty="0"/>
              <a:t> </a:t>
            </a:r>
          </a:p>
          <a:p>
            <a:pPr marL="514800" lvl="1" indent="0">
              <a:buNone/>
            </a:pP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dan 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dan internal </a:t>
            </a:r>
            <a:r>
              <a:rPr lang="en-US" dirty="0" err="1"/>
              <a:t>organisasi</a:t>
            </a:r>
            <a:r>
              <a:rPr lang="en-US" dirty="0"/>
              <a:t>,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id-ID" dirty="0"/>
              <a:t>.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 startAt="4"/>
            </a:pPr>
            <a:r>
              <a:rPr lang="en-US" b="1" dirty="0" err="1"/>
              <a:t>Inklusif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15000"/>
              </a:lnSpc>
              <a:buNone/>
            </a:pP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,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id-ID" dirty="0"/>
              <a:t>.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 startAt="5"/>
            </a:pPr>
            <a:r>
              <a:rPr lang="en-US" b="1" dirty="0" err="1"/>
              <a:t>Dinamis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15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berubah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dan internal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, dan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id-ID" dirty="0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id-ID" dirty="0"/>
              <a:t>efisien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409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685800"/>
            <a:ext cx="10744200" cy="5791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6"/>
            </a:pP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30000"/>
              </a:lnSpc>
              <a:buNone/>
            </a:pP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lnSpc>
                <a:spcPct val="130000"/>
              </a:lnSpc>
              <a:buFont typeface="+mj-lt"/>
              <a:buAutoNum type="arabicPeriod" startAt="7"/>
            </a:pP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dan </a:t>
            </a:r>
            <a:r>
              <a:rPr lang="en-US" b="1" dirty="0" err="1"/>
              <a:t>budaya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30000"/>
              </a:lnSpc>
              <a:buNone/>
            </a:pPr>
            <a:r>
              <a:rPr lang="id-ID" dirty="0"/>
              <a:t>P</a:t>
            </a:r>
            <a:r>
              <a:rPr lang="en-US" dirty="0" err="1"/>
              <a:t>erilaku</a:t>
            </a:r>
            <a:r>
              <a:rPr lang="id-ID" dirty="0"/>
              <a:t> manusia</a:t>
            </a:r>
            <a:r>
              <a:rPr lang="en-US" dirty="0"/>
              <a:t> dan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 startAt="8"/>
            </a:pPr>
            <a:r>
              <a:rPr lang="en-US" b="1" dirty="0" err="1"/>
              <a:t>Perbaikan</a:t>
            </a:r>
            <a:r>
              <a:rPr lang="en-US" b="1" dirty="0"/>
              <a:t> </a:t>
            </a:r>
            <a:r>
              <a:rPr lang="en-US" b="1" dirty="0" err="1"/>
              <a:t>berkelanjutan</a:t>
            </a:r>
            <a:r>
              <a:rPr lang="en-US" b="1" dirty="0"/>
              <a:t> </a:t>
            </a:r>
          </a:p>
          <a:p>
            <a:pPr marL="514800" lvl="1" indent="0">
              <a:lnSpc>
                <a:spcPct val="130000"/>
              </a:lnSpc>
              <a:buNone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dan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98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1264</Words>
  <Application>Microsoft Office PowerPoint</Application>
  <PresentationFormat>Widescreen</PresentationFormat>
  <Paragraphs>212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Georgia</vt:lpstr>
      <vt:lpstr>Office Theme</vt:lpstr>
      <vt:lpstr>Manajemen  Risiko : ISO 31000</vt:lpstr>
      <vt:lpstr>Materi Pembahasan :</vt:lpstr>
      <vt:lpstr>PENDAHULUAN</vt:lpstr>
      <vt:lpstr>PowerPoint Presentation</vt:lpstr>
      <vt:lpstr>PowerPoint Presentation</vt:lpstr>
      <vt:lpstr>PowerPoint Presentation</vt:lpstr>
      <vt:lpstr>PRINSIP MANAJEMEN RISIKO</vt:lpstr>
      <vt:lpstr>PowerPoint Presentation</vt:lpstr>
      <vt:lpstr>PowerPoint Presentation</vt:lpstr>
      <vt:lpstr>KERANGKA KERJA</vt:lpstr>
      <vt:lpstr>PROSES MANAJEMEN RISIKO </vt:lpstr>
      <vt:lpstr>Komunikasi dan Konsultasi</vt:lpstr>
      <vt:lpstr>Ruang Lingkup, Konteks dan Kriteria</vt:lpstr>
      <vt:lpstr>PowerPoint Presentation</vt:lpstr>
      <vt:lpstr>PowerPoint Presentation</vt:lpstr>
      <vt:lpstr>Tabel Probabilitas / Frekuensi</vt:lpstr>
      <vt:lpstr>Tabel Konsekuensi/ Dampak</vt:lpstr>
      <vt:lpstr>Penilaian Risiko</vt:lpstr>
      <vt:lpstr>Identifikasi Risiko</vt:lpstr>
      <vt:lpstr>Analisis Risiko</vt:lpstr>
      <vt:lpstr>PowerPoint Presentation</vt:lpstr>
      <vt:lpstr>Matriks Analisis Risiko</vt:lpstr>
      <vt:lpstr>Keterangan :</vt:lpstr>
      <vt:lpstr>Evaluasi Risiko</vt:lpstr>
      <vt:lpstr>Perlakuan Risiko</vt:lpstr>
      <vt:lpstr>PowerPoint Presentation</vt:lpstr>
      <vt:lpstr>Pemantauan dan Peninjauan</vt:lpstr>
      <vt:lpstr>Pencatatan dan Pelaporan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 Risiko : ISO 31000 - 2018</dc:title>
  <dc:creator>USER</dc:creator>
  <cp:lastModifiedBy>MacBook Air</cp:lastModifiedBy>
  <cp:revision>68</cp:revision>
  <dcterms:created xsi:type="dcterms:W3CDTF">2019-10-28T01:26:42Z</dcterms:created>
  <dcterms:modified xsi:type="dcterms:W3CDTF">2024-01-04T09:58:04Z</dcterms:modified>
</cp:coreProperties>
</file>