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1" r:id="rId3"/>
    <p:sldId id="280" r:id="rId4"/>
    <p:sldId id="257" r:id="rId5"/>
    <p:sldId id="273" r:id="rId6"/>
    <p:sldId id="258" r:id="rId7"/>
    <p:sldId id="259" r:id="rId8"/>
    <p:sldId id="290" r:id="rId9"/>
    <p:sldId id="282" r:id="rId10"/>
    <p:sldId id="283" r:id="rId11"/>
    <p:sldId id="284" r:id="rId12"/>
    <p:sldId id="274" r:id="rId13"/>
    <p:sldId id="289" r:id="rId14"/>
    <p:sldId id="279" r:id="rId15"/>
    <p:sldId id="277" r:id="rId16"/>
    <p:sldId id="269" r:id="rId17"/>
    <p:sldId id="288" r:id="rId18"/>
    <p:sldId id="266" r:id="rId19"/>
    <p:sldId id="267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68E6E-79AD-4758-BD62-ED3F45863B8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BB928F4-85F6-49DA-9374-47822B7A9025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d-ID" b="1" dirty="0">
              <a:solidFill>
                <a:schemeClr val="tx1"/>
              </a:solidFill>
            </a:rPr>
            <a:t>Identifikasi</a:t>
          </a:r>
        </a:p>
      </dgm:t>
    </dgm:pt>
    <dgm:pt modelId="{4A9EFD91-B092-4C31-96BC-041ACDF00C7B}" type="parTrans" cxnId="{E1171328-C0E1-48A9-8D82-920E7CEBCB1E}">
      <dgm:prSet/>
      <dgm:spPr/>
      <dgm:t>
        <a:bodyPr/>
        <a:lstStyle/>
        <a:p>
          <a:endParaRPr lang="id-ID"/>
        </a:p>
      </dgm:t>
    </dgm:pt>
    <dgm:pt modelId="{FB3C892C-4BB4-4934-AEC1-7B5970361C67}" type="sibTrans" cxnId="{E1171328-C0E1-48A9-8D82-920E7CEBCB1E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id-ID"/>
        </a:p>
      </dgm:t>
    </dgm:pt>
    <dgm:pt modelId="{D79913F0-4FDB-4F4F-9C13-E2DFD0BDA367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d-ID" b="1" dirty="0">
              <a:solidFill>
                <a:schemeClr val="tx1"/>
              </a:solidFill>
            </a:rPr>
            <a:t>Analisis</a:t>
          </a:r>
        </a:p>
      </dgm:t>
    </dgm:pt>
    <dgm:pt modelId="{D783A0DC-06A4-4821-86A3-4AF65C15EF84}" type="parTrans" cxnId="{C69B83CE-99AF-4FD6-8CD4-31ECDFE92FDB}">
      <dgm:prSet/>
      <dgm:spPr/>
      <dgm:t>
        <a:bodyPr/>
        <a:lstStyle/>
        <a:p>
          <a:endParaRPr lang="id-ID"/>
        </a:p>
      </dgm:t>
    </dgm:pt>
    <dgm:pt modelId="{0AA3EBBF-4C28-4EE6-BAB3-227F7A23D358}" type="sibTrans" cxnId="{C69B83CE-99AF-4FD6-8CD4-31ECDFE92FDB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id-ID"/>
        </a:p>
      </dgm:t>
    </dgm:pt>
    <dgm:pt modelId="{A5A3D41A-D896-40D8-A360-4492A22D75B1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d-ID" b="1" dirty="0">
              <a:solidFill>
                <a:schemeClr val="tx1"/>
              </a:solidFill>
            </a:rPr>
            <a:t>Evaluasi</a:t>
          </a:r>
        </a:p>
      </dgm:t>
    </dgm:pt>
    <dgm:pt modelId="{28B2CC16-CC7D-4360-858E-9FBC92CA6F26}" type="parTrans" cxnId="{69B199E5-875B-4BE3-854A-EE64CD698EFF}">
      <dgm:prSet/>
      <dgm:spPr/>
      <dgm:t>
        <a:bodyPr/>
        <a:lstStyle/>
        <a:p>
          <a:endParaRPr lang="id-ID"/>
        </a:p>
      </dgm:t>
    </dgm:pt>
    <dgm:pt modelId="{EA07759C-A570-4645-A111-AFE5512AB408}" type="sibTrans" cxnId="{69B199E5-875B-4BE3-854A-EE64CD698EFF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id-ID"/>
        </a:p>
      </dgm:t>
    </dgm:pt>
    <dgm:pt modelId="{82B57344-7F5C-4561-81EF-B443DEBAD6F9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d-ID" b="1" dirty="0">
              <a:solidFill>
                <a:schemeClr val="tx1"/>
              </a:solidFill>
            </a:rPr>
            <a:t>Penanganan</a:t>
          </a:r>
        </a:p>
      </dgm:t>
    </dgm:pt>
    <dgm:pt modelId="{E4B20D5A-1ADA-41DE-9752-F47F449AB90F}" type="parTrans" cxnId="{A0303237-1BE6-49B9-B074-E0EE0249E120}">
      <dgm:prSet/>
      <dgm:spPr/>
      <dgm:t>
        <a:bodyPr/>
        <a:lstStyle/>
        <a:p>
          <a:endParaRPr lang="id-ID"/>
        </a:p>
      </dgm:t>
    </dgm:pt>
    <dgm:pt modelId="{B8BCA983-C08A-4CD7-992C-3A06CA4442C6}" type="sibTrans" cxnId="{A0303237-1BE6-49B9-B074-E0EE0249E120}">
      <dgm:prSet>
        <dgm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dgm:style>
      </dgm:prSet>
      <dgm:spPr>
        <a:ln/>
      </dgm:spPr>
      <dgm:t>
        <a:bodyPr/>
        <a:lstStyle/>
        <a:p>
          <a:endParaRPr lang="id-ID"/>
        </a:p>
      </dgm:t>
    </dgm:pt>
    <dgm:pt modelId="{F7E7D6D0-67C4-40DC-9093-0BAF37A87B92}">
      <dgm:prSet phldrT="[Text]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id-ID" b="1" dirty="0">
              <a:solidFill>
                <a:schemeClr val="tx1"/>
              </a:solidFill>
            </a:rPr>
            <a:t>Kriteria Risiko</a:t>
          </a:r>
        </a:p>
      </dgm:t>
    </dgm:pt>
    <dgm:pt modelId="{799BA666-4B50-4AA2-9D26-47644E05EEF0}" type="parTrans" cxnId="{A559BC4D-C4BC-4F5D-9512-4E3B5A6B957E}">
      <dgm:prSet/>
      <dgm:spPr/>
      <dgm:t>
        <a:bodyPr/>
        <a:lstStyle/>
        <a:p>
          <a:endParaRPr lang="id-ID"/>
        </a:p>
      </dgm:t>
    </dgm:pt>
    <dgm:pt modelId="{5D6AC385-2B56-48C2-AF50-33533106CF7F}" type="sibTrans" cxnId="{A559BC4D-C4BC-4F5D-9512-4E3B5A6B957E}">
      <dgm:prSet/>
      <dgm:spPr/>
      <dgm:t>
        <a:bodyPr/>
        <a:lstStyle/>
        <a:p>
          <a:endParaRPr lang="id-ID"/>
        </a:p>
      </dgm:t>
    </dgm:pt>
    <dgm:pt modelId="{2EC27BB8-6DAD-4CCD-BCE2-CB740E1A90D3}" type="pres">
      <dgm:prSet presAssocID="{80D68E6E-79AD-4758-BD62-ED3F45863B81}" presName="Name0" presStyleCnt="0">
        <dgm:presLayoutVars>
          <dgm:dir/>
          <dgm:resizeHandles val="exact"/>
        </dgm:presLayoutVars>
      </dgm:prSet>
      <dgm:spPr/>
    </dgm:pt>
    <dgm:pt modelId="{80FA0021-DC43-45EE-9C02-DD8CA19682C3}" type="pres">
      <dgm:prSet presAssocID="{3BB928F4-85F6-49DA-9374-47822B7A9025}" presName="node" presStyleLbl="node1" presStyleIdx="0" presStyleCnt="5">
        <dgm:presLayoutVars>
          <dgm:bulletEnabled val="1"/>
        </dgm:presLayoutVars>
      </dgm:prSet>
      <dgm:spPr/>
    </dgm:pt>
    <dgm:pt modelId="{D42E3891-E9A2-4284-B9FD-A40A59D94999}" type="pres">
      <dgm:prSet presAssocID="{FB3C892C-4BB4-4934-AEC1-7B5970361C67}" presName="sibTrans" presStyleLbl="sibTrans1D1" presStyleIdx="0" presStyleCnt="4"/>
      <dgm:spPr/>
    </dgm:pt>
    <dgm:pt modelId="{3D3B099F-F7A3-48D0-AF54-F6DAF8479655}" type="pres">
      <dgm:prSet presAssocID="{FB3C892C-4BB4-4934-AEC1-7B5970361C67}" presName="connectorText" presStyleLbl="sibTrans1D1" presStyleIdx="0" presStyleCnt="4"/>
      <dgm:spPr/>
    </dgm:pt>
    <dgm:pt modelId="{7A383B95-62F5-4F2D-9ED3-0095D07A0D44}" type="pres">
      <dgm:prSet presAssocID="{D79913F0-4FDB-4F4F-9C13-E2DFD0BDA367}" presName="node" presStyleLbl="node1" presStyleIdx="1" presStyleCnt="5">
        <dgm:presLayoutVars>
          <dgm:bulletEnabled val="1"/>
        </dgm:presLayoutVars>
      </dgm:prSet>
      <dgm:spPr/>
    </dgm:pt>
    <dgm:pt modelId="{20B024D4-2584-47EB-A19C-975C99CC9BEB}" type="pres">
      <dgm:prSet presAssocID="{0AA3EBBF-4C28-4EE6-BAB3-227F7A23D358}" presName="sibTrans" presStyleLbl="sibTrans1D1" presStyleIdx="1" presStyleCnt="4"/>
      <dgm:spPr/>
    </dgm:pt>
    <dgm:pt modelId="{FCF83609-0E70-4888-91AD-5D2172868AEC}" type="pres">
      <dgm:prSet presAssocID="{0AA3EBBF-4C28-4EE6-BAB3-227F7A23D358}" presName="connectorText" presStyleLbl="sibTrans1D1" presStyleIdx="1" presStyleCnt="4"/>
      <dgm:spPr/>
    </dgm:pt>
    <dgm:pt modelId="{24E3645C-C286-46DE-B453-431E779963EA}" type="pres">
      <dgm:prSet presAssocID="{A5A3D41A-D896-40D8-A360-4492A22D75B1}" presName="node" presStyleLbl="node1" presStyleIdx="2" presStyleCnt="5">
        <dgm:presLayoutVars>
          <dgm:bulletEnabled val="1"/>
        </dgm:presLayoutVars>
      </dgm:prSet>
      <dgm:spPr/>
    </dgm:pt>
    <dgm:pt modelId="{67041BB2-EEF5-4099-8143-A6AA6C2B75FA}" type="pres">
      <dgm:prSet presAssocID="{EA07759C-A570-4645-A111-AFE5512AB408}" presName="sibTrans" presStyleLbl="sibTrans1D1" presStyleIdx="2" presStyleCnt="4"/>
      <dgm:spPr/>
    </dgm:pt>
    <dgm:pt modelId="{BD3E2B06-EE6E-4D5A-9C44-FDA6E70F314C}" type="pres">
      <dgm:prSet presAssocID="{EA07759C-A570-4645-A111-AFE5512AB408}" presName="connectorText" presStyleLbl="sibTrans1D1" presStyleIdx="2" presStyleCnt="4"/>
      <dgm:spPr/>
    </dgm:pt>
    <dgm:pt modelId="{97CE8D81-6BC4-4183-B7CE-45DD17E7D7B8}" type="pres">
      <dgm:prSet presAssocID="{82B57344-7F5C-4561-81EF-B443DEBAD6F9}" presName="node" presStyleLbl="node1" presStyleIdx="3" presStyleCnt="5">
        <dgm:presLayoutVars>
          <dgm:bulletEnabled val="1"/>
        </dgm:presLayoutVars>
      </dgm:prSet>
      <dgm:spPr/>
    </dgm:pt>
    <dgm:pt modelId="{9322A226-9885-4234-85FF-40715428B1BD}" type="pres">
      <dgm:prSet presAssocID="{B8BCA983-C08A-4CD7-992C-3A06CA4442C6}" presName="sibTrans" presStyleLbl="sibTrans1D1" presStyleIdx="3" presStyleCnt="4"/>
      <dgm:spPr/>
    </dgm:pt>
    <dgm:pt modelId="{F6D322A5-3F9C-4956-8017-A500E0934A9B}" type="pres">
      <dgm:prSet presAssocID="{B8BCA983-C08A-4CD7-992C-3A06CA4442C6}" presName="connectorText" presStyleLbl="sibTrans1D1" presStyleIdx="3" presStyleCnt="4"/>
      <dgm:spPr/>
    </dgm:pt>
    <dgm:pt modelId="{09650FC2-F949-48D0-ACDE-3093EB17D5FF}" type="pres">
      <dgm:prSet presAssocID="{F7E7D6D0-67C4-40DC-9093-0BAF37A87B92}" presName="node" presStyleLbl="node1" presStyleIdx="4" presStyleCnt="5">
        <dgm:presLayoutVars>
          <dgm:bulletEnabled val="1"/>
        </dgm:presLayoutVars>
      </dgm:prSet>
      <dgm:spPr/>
    </dgm:pt>
  </dgm:ptLst>
  <dgm:cxnLst>
    <dgm:cxn modelId="{29888C23-AAC3-43D7-BC59-1DBD902231AC}" type="presOf" srcId="{80D68E6E-79AD-4758-BD62-ED3F45863B81}" destId="{2EC27BB8-6DAD-4CCD-BCE2-CB740E1A90D3}" srcOrd="0" destOrd="0" presId="urn:microsoft.com/office/officeart/2005/8/layout/bProcess3"/>
    <dgm:cxn modelId="{DFA05424-1B9D-40E5-A47F-C2119A962AB2}" type="presOf" srcId="{F7E7D6D0-67C4-40DC-9093-0BAF37A87B92}" destId="{09650FC2-F949-48D0-ACDE-3093EB17D5FF}" srcOrd="0" destOrd="0" presId="urn:microsoft.com/office/officeart/2005/8/layout/bProcess3"/>
    <dgm:cxn modelId="{AE475624-F13C-44F5-AE46-F64925EC0D83}" type="presOf" srcId="{82B57344-7F5C-4561-81EF-B443DEBAD6F9}" destId="{97CE8D81-6BC4-4183-B7CE-45DD17E7D7B8}" srcOrd="0" destOrd="0" presId="urn:microsoft.com/office/officeart/2005/8/layout/bProcess3"/>
    <dgm:cxn modelId="{E1171328-C0E1-48A9-8D82-920E7CEBCB1E}" srcId="{80D68E6E-79AD-4758-BD62-ED3F45863B81}" destId="{3BB928F4-85F6-49DA-9374-47822B7A9025}" srcOrd="0" destOrd="0" parTransId="{4A9EFD91-B092-4C31-96BC-041ACDF00C7B}" sibTransId="{FB3C892C-4BB4-4934-AEC1-7B5970361C67}"/>
    <dgm:cxn modelId="{A0303237-1BE6-49B9-B074-E0EE0249E120}" srcId="{80D68E6E-79AD-4758-BD62-ED3F45863B81}" destId="{82B57344-7F5C-4561-81EF-B443DEBAD6F9}" srcOrd="3" destOrd="0" parTransId="{E4B20D5A-1ADA-41DE-9752-F47F449AB90F}" sibTransId="{B8BCA983-C08A-4CD7-992C-3A06CA4442C6}"/>
    <dgm:cxn modelId="{D9AC9D5F-CC0B-4C52-A5ED-EFB28CADEC68}" type="presOf" srcId="{B8BCA983-C08A-4CD7-992C-3A06CA4442C6}" destId="{9322A226-9885-4234-85FF-40715428B1BD}" srcOrd="0" destOrd="0" presId="urn:microsoft.com/office/officeart/2005/8/layout/bProcess3"/>
    <dgm:cxn modelId="{C06A8964-BB02-444D-8D8B-8774D6195A2E}" type="presOf" srcId="{B8BCA983-C08A-4CD7-992C-3A06CA4442C6}" destId="{F6D322A5-3F9C-4956-8017-A500E0934A9B}" srcOrd="1" destOrd="0" presId="urn:microsoft.com/office/officeart/2005/8/layout/bProcess3"/>
    <dgm:cxn modelId="{6A3D3E65-6C09-4F88-88C5-C78F89420D0F}" type="presOf" srcId="{3BB928F4-85F6-49DA-9374-47822B7A9025}" destId="{80FA0021-DC43-45EE-9C02-DD8CA19682C3}" srcOrd="0" destOrd="0" presId="urn:microsoft.com/office/officeart/2005/8/layout/bProcess3"/>
    <dgm:cxn modelId="{0E9D8F65-6F47-4F10-83E4-252A4D8CCC21}" type="presOf" srcId="{FB3C892C-4BB4-4934-AEC1-7B5970361C67}" destId="{D42E3891-E9A2-4284-B9FD-A40A59D94999}" srcOrd="0" destOrd="0" presId="urn:microsoft.com/office/officeart/2005/8/layout/bProcess3"/>
    <dgm:cxn modelId="{A559BC4D-C4BC-4F5D-9512-4E3B5A6B957E}" srcId="{80D68E6E-79AD-4758-BD62-ED3F45863B81}" destId="{F7E7D6D0-67C4-40DC-9093-0BAF37A87B92}" srcOrd="4" destOrd="0" parTransId="{799BA666-4B50-4AA2-9D26-47644E05EEF0}" sibTransId="{5D6AC385-2B56-48C2-AF50-33533106CF7F}"/>
    <dgm:cxn modelId="{A3EA5282-996B-4077-8E19-A92749935211}" type="presOf" srcId="{EA07759C-A570-4645-A111-AFE5512AB408}" destId="{67041BB2-EEF5-4099-8143-A6AA6C2B75FA}" srcOrd="0" destOrd="0" presId="urn:microsoft.com/office/officeart/2005/8/layout/bProcess3"/>
    <dgm:cxn modelId="{AB172FCE-798F-4DF8-9FF2-B86EA3611E60}" type="presOf" srcId="{0AA3EBBF-4C28-4EE6-BAB3-227F7A23D358}" destId="{20B024D4-2584-47EB-A19C-975C99CC9BEB}" srcOrd="0" destOrd="0" presId="urn:microsoft.com/office/officeart/2005/8/layout/bProcess3"/>
    <dgm:cxn modelId="{C69B83CE-99AF-4FD6-8CD4-31ECDFE92FDB}" srcId="{80D68E6E-79AD-4758-BD62-ED3F45863B81}" destId="{D79913F0-4FDB-4F4F-9C13-E2DFD0BDA367}" srcOrd="1" destOrd="0" parTransId="{D783A0DC-06A4-4821-86A3-4AF65C15EF84}" sibTransId="{0AA3EBBF-4C28-4EE6-BAB3-227F7A23D358}"/>
    <dgm:cxn modelId="{534A56E3-5C1D-431A-B55A-92396978A066}" type="presOf" srcId="{EA07759C-A570-4645-A111-AFE5512AB408}" destId="{BD3E2B06-EE6E-4D5A-9C44-FDA6E70F314C}" srcOrd="1" destOrd="0" presId="urn:microsoft.com/office/officeart/2005/8/layout/bProcess3"/>
    <dgm:cxn modelId="{69B199E5-875B-4BE3-854A-EE64CD698EFF}" srcId="{80D68E6E-79AD-4758-BD62-ED3F45863B81}" destId="{A5A3D41A-D896-40D8-A360-4492A22D75B1}" srcOrd="2" destOrd="0" parTransId="{28B2CC16-CC7D-4360-858E-9FBC92CA6F26}" sibTransId="{EA07759C-A570-4645-A111-AFE5512AB408}"/>
    <dgm:cxn modelId="{EF6264E7-CD7F-4383-A57C-CE0319A0C5B4}" type="presOf" srcId="{FB3C892C-4BB4-4934-AEC1-7B5970361C67}" destId="{3D3B099F-F7A3-48D0-AF54-F6DAF8479655}" srcOrd="1" destOrd="0" presId="urn:microsoft.com/office/officeart/2005/8/layout/bProcess3"/>
    <dgm:cxn modelId="{7C4C8DEB-B740-4F09-9938-7B04B64A8647}" type="presOf" srcId="{A5A3D41A-D896-40D8-A360-4492A22D75B1}" destId="{24E3645C-C286-46DE-B453-431E779963EA}" srcOrd="0" destOrd="0" presId="urn:microsoft.com/office/officeart/2005/8/layout/bProcess3"/>
    <dgm:cxn modelId="{E35DCDED-F9F8-48D6-8F8B-0BFAF395AF4D}" type="presOf" srcId="{0AA3EBBF-4C28-4EE6-BAB3-227F7A23D358}" destId="{FCF83609-0E70-4888-91AD-5D2172868AEC}" srcOrd="1" destOrd="0" presId="urn:microsoft.com/office/officeart/2005/8/layout/bProcess3"/>
    <dgm:cxn modelId="{9EA18CFB-A2AE-47A7-81B0-87337315B7D2}" type="presOf" srcId="{D79913F0-4FDB-4F4F-9C13-E2DFD0BDA367}" destId="{7A383B95-62F5-4F2D-9ED3-0095D07A0D44}" srcOrd="0" destOrd="0" presId="urn:microsoft.com/office/officeart/2005/8/layout/bProcess3"/>
    <dgm:cxn modelId="{F86C739C-5E8E-4878-8D2D-7FAB3E10D2F3}" type="presParOf" srcId="{2EC27BB8-6DAD-4CCD-BCE2-CB740E1A90D3}" destId="{80FA0021-DC43-45EE-9C02-DD8CA19682C3}" srcOrd="0" destOrd="0" presId="urn:microsoft.com/office/officeart/2005/8/layout/bProcess3"/>
    <dgm:cxn modelId="{76A9303F-8BAA-4388-AD26-C952E9E331E8}" type="presParOf" srcId="{2EC27BB8-6DAD-4CCD-BCE2-CB740E1A90D3}" destId="{D42E3891-E9A2-4284-B9FD-A40A59D94999}" srcOrd="1" destOrd="0" presId="urn:microsoft.com/office/officeart/2005/8/layout/bProcess3"/>
    <dgm:cxn modelId="{D98AC359-92D7-46FE-9C41-FD242FB52AC1}" type="presParOf" srcId="{D42E3891-E9A2-4284-B9FD-A40A59D94999}" destId="{3D3B099F-F7A3-48D0-AF54-F6DAF8479655}" srcOrd="0" destOrd="0" presId="urn:microsoft.com/office/officeart/2005/8/layout/bProcess3"/>
    <dgm:cxn modelId="{044B9739-B651-448A-A9E7-FDDECE7268F9}" type="presParOf" srcId="{2EC27BB8-6DAD-4CCD-BCE2-CB740E1A90D3}" destId="{7A383B95-62F5-4F2D-9ED3-0095D07A0D44}" srcOrd="2" destOrd="0" presId="urn:microsoft.com/office/officeart/2005/8/layout/bProcess3"/>
    <dgm:cxn modelId="{44D87A28-5A83-474C-85E8-9A324152DF1E}" type="presParOf" srcId="{2EC27BB8-6DAD-4CCD-BCE2-CB740E1A90D3}" destId="{20B024D4-2584-47EB-A19C-975C99CC9BEB}" srcOrd="3" destOrd="0" presId="urn:microsoft.com/office/officeart/2005/8/layout/bProcess3"/>
    <dgm:cxn modelId="{593A1E25-5987-464A-8238-EA891AC24502}" type="presParOf" srcId="{20B024D4-2584-47EB-A19C-975C99CC9BEB}" destId="{FCF83609-0E70-4888-91AD-5D2172868AEC}" srcOrd="0" destOrd="0" presId="urn:microsoft.com/office/officeart/2005/8/layout/bProcess3"/>
    <dgm:cxn modelId="{2F3F7B57-4BE5-4372-B90A-6EECDB0E466D}" type="presParOf" srcId="{2EC27BB8-6DAD-4CCD-BCE2-CB740E1A90D3}" destId="{24E3645C-C286-46DE-B453-431E779963EA}" srcOrd="4" destOrd="0" presId="urn:microsoft.com/office/officeart/2005/8/layout/bProcess3"/>
    <dgm:cxn modelId="{5FC65788-FAD6-4B34-9217-2C0AE311F6A4}" type="presParOf" srcId="{2EC27BB8-6DAD-4CCD-BCE2-CB740E1A90D3}" destId="{67041BB2-EEF5-4099-8143-A6AA6C2B75FA}" srcOrd="5" destOrd="0" presId="urn:microsoft.com/office/officeart/2005/8/layout/bProcess3"/>
    <dgm:cxn modelId="{2E11D273-104D-4AE6-BF00-643AC78D6B1E}" type="presParOf" srcId="{67041BB2-EEF5-4099-8143-A6AA6C2B75FA}" destId="{BD3E2B06-EE6E-4D5A-9C44-FDA6E70F314C}" srcOrd="0" destOrd="0" presId="urn:microsoft.com/office/officeart/2005/8/layout/bProcess3"/>
    <dgm:cxn modelId="{0C35A22A-2750-4034-BBEF-0495BCE42692}" type="presParOf" srcId="{2EC27BB8-6DAD-4CCD-BCE2-CB740E1A90D3}" destId="{97CE8D81-6BC4-4183-B7CE-45DD17E7D7B8}" srcOrd="6" destOrd="0" presId="urn:microsoft.com/office/officeart/2005/8/layout/bProcess3"/>
    <dgm:cxn modelId="{59B5100A-CD59-4535-8F68-EC84C1F4D940}" type="presParOf" srcId="{2EC27BB8-6DAD-4CCD-BCE2-CB740E1A90D3}" destId="{9322A226-9885-4234-85FF-40715428B1BD}" srcOrd="7" destOrd="0" presId="urn:microsoft.com/office/officeart/2005/8/layout/bProcess3"/>
    <dgm:cxn modelId="{1F7936D1-3807-4620-81AD-C55FE7B1F4F9}" type="presParOf" srcId="{9322A226-9885-4234-85FF-40715428B1BD}" destId="{F6D322A5-3F9C-4956-8017-A500E0934A9B}" srcOrd="0" destOrd="0" presId="urn:microsoft.com/office/officeart/2005/8/layout/bProcess3"/>
    <dgm:cxn modelId="{64EC6B5C-B6B2-42D3-ADFA-A22850058045}" type="presParOf" srcId="{2EC27BB8-6DAD-4CCD-BCE2-CB740E1A90D3}" destId="{09650FC2-F949-48D0-ACDE-3093EB17D5F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F9483D-CE2B-477C-A164-2DA1F193993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7B1BD37F-1904-4920-B18B-FD3FEEC5BF3E}">
      <dgm:prSet phldrT="[Text]" custT="1"/>
      <dgm:spPr/>
      <dgm:t>
        <a:bodyPr/>
        <a:lstStyle/>
        <a:p>
          <a:r>
            <a:rPr lang="id-ID" sz="4000" dirty="0">
              <a:solidFill>
                <a:schemeClr val="tx1"/>
              </a:solidFill>
            </a:rPr>
            <a:t>1. Risiko Asset Fisik</a:t>
          </a:r>
        </a:p>
      </dgm:t>
    </dgm:pt>
    <dgm:pt modelId="{CA4E0A1E-D7C8-4001-983B-0817E63681CE}" type="parTrans" cxnId="{804E3B8B-ACEE-4F07-8B02-03777FA87A70}">
      <dgm:prSet/>
      <dgm:spPr/>
      <dgm:t>
        <a:bodyPr/>
        <a:lstStyle/>
        <a:p>
          <a:endParaRPr lang="id-ID"/>
        </a:p>
      </dgm:t>
    </dgm:pt>
    <dgm:pt modelId="{DC8A69A1-4909-4C33-9F83-D8FD04090BB1}" type="sibTrans" cxnId="{804E3B8B-ACEE-4F07-8B02-03777FA87A70}">
      <dgm:prSet/>
      <dgm:spPr/>
      <dgm:t>
        <a:bodyPr/>
        <a:lstStyle/>
        <a:p>
          <a:endParaRPr lang="id-ID"/>
        </a:p>
      </dgm:t>
    </dgm:pt>
    <dgm:pt modelId="{1B5EA092-CE6E-49D1-8F4A-B69A4D8A3BF5}">
      <dgm:prSet phldrT="[Text]" custT="1"/>
      <dgm:spPr/>
      <dgm:t>
        <a:bodyPr/>
        <a:lstStyle/>
        <a:p>
          <a:r>
            <a:rPr lang="id-ID" sz="4000" dirty="0">
              <a:solidFill>
                <a:schemeClr val="tx1"/>
              </a:solidFill>
            </a:rPr>
            <a:t>2. Risiko Karyawan</a:t>
          </a:r>
        </a:p>
      </dgm:t>
    </dgm:pt>
    <dgm:pt modelId="{BE976929-98B2-4626-A8A3-0FBC04A1C736}" type="parTrans" cxnId="{68D26BDA-7B89-40BA-8CF3-0E66BA1F1E98}">
      <dgm:prSet/>
      <dgm:spPr/>
      <dgm:t>
        <a:bodyPr/>
        <a:lstStyle/>
        <a:p>
          <a:endParaRPr lang="id-ID"/>
        </a:p>
      </dgm:t>
    </dgm:pt>
    <dgm:pt modelId="{597E8B69-2B07-4446-9E31-BBEEFA03E624}" type="sibTrans" cxnId="{68D26BDA-7B89-40BA-8CF3-0E66BA1F1E98}">
      <dgm:prSet/>
      <dgm:spPr/>
      <dgm:t>
        <a:bodyPr/>
        <a:lstStyle/>
        <a:p>
          <a:endParaRPr lang="id-ID"/>
        </a:p>
      </dgm:t>
    </dgm:pt>
    <dgm:pt modelId="{4FE15C76-999D-4D1C-961E-AC0066644613}">
      <dgm:prSet phldrT="[Text]" custT="1"/>
      <dgm:spPr/>
      <dgm:t>
        <a:bodyPr/>
        <a:lstStyle/>
        <a:p>
          <a:r>
            <a:rPr lang="id-ID" sz="4000" dirty="0">
              <a:solidFill>
                <a:schemeClr val="tx1"/>
              </a:solidFill>
            </a:rPr>
            <a:t>3. Risiko Legal</a:t>
          </a:r>
        </a:p>
      </dgm:t>
    </dgm:pt>
    <dgm:pt modelId="{9043CFDD-8669-460C-B444-2F614321DC17}" type="parTrans" cxnId="{0E538757-C97A-4B4A-8551-055B2AA2F957}">
      <dgm:prSet/>
      <dgm:spPr/>
      <dgm:t>
        <a:bodyPr/>
        <a:lstStyle/>
        <a:p>
          <a:endParaRPr lang="id-ID"/>
        </a:p>
      </dgm:t>
    </dgm:pt>
    <dgm:pt modelId="{8057FAE4-74A3-4784-8F22-8A7A98AC1ECE}" type="sibTrans" cxnId="{0E538757-C97A-4B4A-8551-055B2AA2F957}">
      <dgm:prSet/>
      <dgm:spPr/>
      <dgm:t>
        <a:bodyPr/>
        <a:lstStyle/>
        <a:p>
          <a:endParaRPr lang="id-ID"/>
        </a:p>
      </dgm:t>
    </dgm:pt>
    <dgm:pt modelId="{BA48F880-D353-4B82-9648-F55AAF59C3C3}" type="pres">
      <dgm:prSet presAssocID="{08F9483D-CE2B-477C-A164-2DA1F193993B}" presName="linearFlow" presStyleCnt="0">
        <dgm:presLayoutVars>
          <dgm:dir/>
          <dgm:resizeHandles val="exact"/>
        </dgm:presLayoutVars>
      </dgm:prSet>
      <dgm:spPr/>
    </dgm:pt>
    <dgm:pt modelId="{0D1587FD-A9B3-4876-B73A-627F832E0214}" type="pres">
      <dgm:prSet presAssocID="{7B1BD37F-1904-4920-B18B-FD3FEEC5BF3E}" presName="composite" presStyleCnt="0"/>
      <dgm:spPr/>
    </dgm:pt>
    <dgm:pt modelId="{05A1A5F1-75E7-4C6F-BD18-98F6C79EF8C6}" type="pres">
      <dgm:prSet presAssocID="{7B1BD37F-1904-4920-B18B-FD3FEEC5BF3E}" presName="imgShp" presStyleLbl="fgImgPlace1" presStyleIdx="0" presStyleCnt="3"/>
      <dgm:spPr/>
    </dgm:pt>
    <dgm:pt modelId="{DF342E27-AA91-4F99-AE8D-6E07A4B0B667}" type="pres">
      <dgm:prSet presAssocID="{7B1BD37F-1904-4920-B18B-FD3FEEC5BF3E}" presName="txShp" presStyleLbl="node1" presStyleIdx="0" presStyleCnt="3" custScaleX="90092" custLinFactNeighborX="-760">
        <dgm:presLayoutVars>
          <dgm:bulletEnabled val="1"/>
        </dgm:presLayoutVars>
      </dgm:prSet>
      <dgm:spPr/>
    </dgm:pt>
    <dgm:pt modelId="{67111B17-F8B4-4AA6-A1AD-F0E4C8C20D44}" type="pres">
      <dgm:prSet presAssocID="{DC8A69A1-4909-4C33-9F83-D8FD04090BB1}" presName="spacing" presStyleCnt="0"/>
      <dgm:spPr/>
    </dgm:pt>
    <dgm:pt modelId="{49DDDD38-F85D-4D27-AFDD-AE72D0F8BC25}" type="pres">
      <dgm:prSet presAssocID="{1B5EA092-CE6E-49D1-8F4A-B69A4D8A3BF5}" presName="composite" presStyleCnt="0"/>
      <dgm:spPr/>
    </dgm:pt>
    <dgm:pt modelId="{CC8ABC43-1CF3-4712-A1B5-7F2C6BFD7B0B}" type="pres">
      <dgm:prSet presAssocID="{1B5EA092-CE6E-49D1-8F4A-B69A4D8A3BF5}" presName="imgShp" presStyleLbl="fgImgPlace1" presStyleIdx="1" presStyleCnt="3"/>
      <dgm:spPr/>
    </dgm:pt>
    <dgm:pt modelId="{2048C157-7F33-480D-986C-9D5EA06F9020}" type="pres">
      <dgm:prSet presAssocID="{1B5EA092-CE6E-49D1-8F4A-B69A4D8A3BF5}" presName="txShp" presStyleLbl="node1" presStyleIdx="1" presStyleCnt="3" custScaleX="90092">
        <dgm:presLayoutVars>
          <dgm:bulletEnabled val="1"/>
        </dgm:presLayoutVars>
      </dgm:prSet>
      <dgm:spPr/>
    </dgm:pt>
    <dgm:pt modelId="{05EB3473-9DBC-4879-B806-F10D7894A5DF}" type="pres">
      <dgm:prSet presAssocID="{597E8B69-2B07-4446-9E31-BBEEFA03E624}" presName="spacing" presStyleCnt="0"/>
      <dgm:spPr/>
    </dgm:pt>
    <dgm:pt modelId="{00A5F7ED-B1C2-46B1-8C51-F98591B1C601}" type="pres">
      <dgm:prSet presAssocID="{4FE15C76-999D-4D1C-961E-AC0066644613}" presName="composite" presStyleCnt="0"/>
      <dgm:spPr/>
    </dgm:pt>
    <dgm:pt modelId="{71D7A4BD-11F0-4FE9-BD75-2F905573AA4D}" type="pres">
      <dgm:prSet presAssocID="{4FE15C76-999D-4D1C-961E-AC0066644613}" presName="imgShp" presStyleLbl="fgImgPlace1" presStyleIdx="2" presStyleCnt="3"/>
      <dgm:spPr/>
    </dgm:pt>
    <dgm:pt modelId="{96450ABA-6901-4DBC-9251-E58491B9BEE3}" type="pres">
      <dgm:prSet presAssocID="{4FE15C76-999D-4D1C-961E-AC0066644613}" presName="txShp" presStyleLbl="node1" presStyleIdx="2" presStyleCnt="3" custScaleX="90092">
        <dgm:presLayoutVars>
          <dgm:bulletEnabled val="1"/>
        </dgm:presLayoutVars>
      </dgm:prSet>
      <dgm:spPr/>
    </dgm:pt>
  </dgm:ptLst>
  <dgm:cxnLst>
    <dgm:cxn modelId="{B7A29615-0500-435C-A06E-7173FFB013AC}" type="presOf" srcId="{1B5EA092-CE6E-49D1-8F4A-B69A4D8A3BF5}" destId="{2048C157-7F33-480D-986C-9D5EA06F9020}" srcOrd="0" destOrd="0" presId="urn:microsoft.com/office/officeart/2005/8/layout/vList3"/>
    <dgm:cxn modelId="{76701A43-AE28-4685-9319-DF054EC1A21B}" type="presOf" srcId="{4FE15C76-999D-4D1C-961E-AC0066644613}" destId="{96450ABA-6901-4DBC-9251-E58491B9BEE3}" srcOrd="0" destOrd="0" presId="urn:microsoft.com/office/officeart/2005/8/layout/vList3"/>
    <dgm:cxn modelId="{0E538757-C97A-4B4A-8551-055B2AA2F957}" srcId="{08F9483D-CE2B-477C-A164-2DA1F193993B}" destId="{4FE15C76-999D-4D1C-961E-AC0066644613}" srcOrd="2" destOrd="0" parTransId="{9043CFDD-8669-460C-B444-2F614321DC17}" sibTransId="{8057FAE4-74A3-4784-8F22-8A7A98AC1ECE}"/>
    <dgm:cxn modelId="{804E3B8B-ACEE-4F07-8B02-03777FA87A70}" srcId="{08F9483D-CE2B-477C-A164-2DA1F193993B}" destId="{7B1BD37F-1904-4920-B18B-FD3FEEC5BF3E}" srcOrd="0" destOrd="0" parTransId="{CA4E0A1E-D7C8-4001-983B-0817E63681CE}" sibTransId="{DC8A69A1-4909-4C33-9F83-D8FD04090BB1}"/>
    <dgm:cxn modelId="{1A2EB7A5-FB32-411F-9EDE-7F04F578A4D5}" type="presOf" srcId="{7B1BD37F-1904-4920-B18B-FD3FEEC5BF3E}" destId="{DF342E27-AA91-4F99-AE8D-6E07A4B0B667}" srcOrd="0" destOrd="0" presId="urn:microsoft.com/office/officeart/2005/8/layout/vList3"/>
    <dgm:cxn modelId="{68D26BDA-7B89-40BA-8CF3-0E66BA1F1E98}" srcId="{08F9483D-CE2B-477C-A164-2DA1F193993B}" destId="{1B5EA092-CE6E-49D1-8F4A-B69A4D8A3BF5}" srcOrd="1" destOrd="0" parTransId="{BE976929-98B2-4626-A8A3-0FBC04A1C736}" sibTransId="{597E8B69-2B07-4446-9E31-BBEEFA03E624}"/>
    <dgm:cxn modelId="{894285E8-3DF5-404D-8FF2-A68C91980978}" type="presOf" srcId="{08F9483D-CE2B-477C-A164-2DA1F193993B}" destId="{BA48F880-D353-4B82-9648-F55AAF59C3C3}" srcOrd="0" destOrd="0" presId="urn:microsoft.com/office/officeart/2005/8/layout/vList3"/>
    <dgm:cxn modelId="{FE870431-735E-49C9-A861-3CFE979C4E6E}" type="presParOf" srcId="{BA48F880-D353-4B82-9648-F55AAF59C3C3}" destId="{0D1587FD-A9B3-4876-B73A-627F832E0214}" srcOrd="0" destOrd="0" presId="urn:microsoft.com/office/officeart/2005/8/layout/vList3"/>
    <dgm:cxn modelId="{F7891494-C88D-459D-9871-B6BCCE60E137}" type="presParOf" srcId="{0D1587FD-A9B3-4876-B73A-627F832E0214}" destId="{05A1A5F1-75E7-4C6F-BD18-98F6C79EF8C6}" srcOrd="0" destOrd="0" presId="urn:microsoft.com/office/officeart/2005/8/layout/vList3"/>
    <dgm:cxn modelId="{93AF9D15-58D6-4F53-9A20-0C3F0E6507EC}" type="presParOf" srcId="{0D1587FD-A9B3-4876-B73A-627F832E0214}" destId="{DF342E27-AA91-4F99-AE8D-6E07A4B0B667}" srcOrd="1" destOrd="0" presId="urn:microsoft.com/office/officeart/2005/8/layout/vList3"/>
    <dgm:cxn modelId="{F9789483-3200-41CD-AF35-CAA306FB8BFC}" type="presParOf" srcId="{BA48F880-D353-4B82-9648-F55AAF59C3C3}" destId="{67111B17-F8B4-4AA6-A1AD-F0E4C8C20D44}" srcOrd="1" destOrd="0" presId="urn:microsoft.com/office/officeart/2005/8/layout/vList3"/>
    <dgm:cxn modelId="{5EE77656-3AF1-4861-BB5B-F3B1B0631260}" type="presParOf" srcId="{BA48F880-D353-4B82-9648-F55AAF59C3C3}" destId="{49DDDD38-F85D-4D27-AFDD-AE72D0F8BC25}" srcOrd="2" destOrd="0" presId="urn:microsoft.com/office/officeart/2005/8/layout/vList3"/>
    <dgm:cxn modelId="{67AE8091-2760-4ABE-9F8F-ECCBD969307C}" type="presParOf" srcId="{49DDDD38-F85D-4D27-AFDD-AE72D0F8BC25}" destId="{CC8ABC43-1CF3-4712-A1B5-7F2C6BFD7B0B}" srcOrd="0" destOrd="0" presId="urn:microsoft.com/office/officeart/2005/8/layout/vList3"/>
    <dgm:cxn modelId="{24EF42AE-2074-40CD-8FE0-244C1771F77E}" type="presParOf" srcId="{49DDDD38-F85D-4D27-AFDD-AE72D0F8BC25}" destId="{2048C157-7F33-480D-986C-9D5EA06F9020}" srcOrd="1" destOrd="0" presId="urn:microsoft.com/office/officeart/2005/8/layout/vList3"/>
    <dgm:cxn modelId="{A9E4EE55-5D0E-4F92-9932-8CFB46C4B506}" type="presParOf" srcId="{BA48F880-D353-4B82-9648-F55AAF59C3C3}" destId="{05EB3473-9DBC-4879-B806-F10D7894A5DF}" srcOrd="3" destOrd="0" presId="urn:microsoft.com/office/officeart/2005/8/layout/vList3"/>
    <dgm:cxn modelId="{2C72F1D6-10D7-4137-96C9-AE37385C5D82}" type="presParOf" srcId="{BA48F880-D353-4B82-9648-F55AAF59C3C3}" destId="{00A5F7ED-B1C2-46B1-8C51-F98591B1C601}" srcOrd="4" destOrd="0" presId="urn:microsoft.com/office/officeart/2005/8/layout/vList3"/>
    <dgm:cxn modelId="{4BE7D931-0F6C-43F1-9DB3-B188CE0224F8}" type="presParOf" srcId="{00A5F7ED-B1C2-46B1-8C51-F98591B1C601}" destId="{71D7A4BD-11F0-4FE9-BD75-2F905573AA4D}" srcOrd="0" destOrd="0" presId="urn:microsoft.com/office/officeart/2005/8/layout/vList3"/>
    <dgm:cxn modelId="{83709381-60D0-4C60-BDD0-EE2DD141C2FF}" type="presParOf" srcId="{00A5F7ED-B1C2-46B1-8C51-F98591B1C601}" destId="{96450ABA-6901-4DBC-9251-E58491B9BEE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20ECB0-12E7-4B04-91CB-F0D5EE22E77E}" type="doc">
      <dgm:prSet loTypeId="urn:microsoft.com/office/officeart/2005/8/layout/hierarchy1" loCatId="hierarchy" qsTypeId="urn:microsoft.com/office/officeart/2005/8/quickstyle/3d4" qsCatId="3D" csTypeId="urn:microsoft.com/office/officeart/2005/8/colors/accent3_3" csCatId="accent3" phldr="1"/>
      <dgm:spPr/>
      <dgm:t>
        <a:bodyPr/>
        <a:lstStyle/>
        <a:p>
          <a:endParaRPr lang="id-ID"/>
        </a:p>
      </dgm:t>
    </dgm:pt>
    <dgm:pt modelId="{245D50B8-5FE6-46AC-B7E0-18DEB994FF2D}">
      <dgm:prSet phldrT="[Text]"/>
      <dgm:spPr/>
      <dgm:t>
        <a:bodyPr/>
        <a:lstStyle/>
        <a:p>
          <a:r>
            <a:rPr lang="id-ID" b="1" dirty="0"/>
            <a:t>RISIKO</a:t>
          </a:r>
        </a:p>
      </dgm:t>
    </dgm:pt>
    <dgm:pt modelId="{40E3A018-4D04-4A91-BB3A-67C2E02576B1}" type="parTrans" cxnId="{3B031D43-8868-4913-9531-63B8CB60C47A}">
      <dgm:prSet/>
      <dgm:spPr/>
      <dgm:t>
        <a:bodyPr/>
        <a:lstStyle/>
        <a:p>
          <a:endParaRPr lang="id-ID"/>
        </a:p>
      </dgm:t>
    </dgm:pt>
    <dgm:pt modelId="{4566CD0C-B104-4350-B0A3-9B48CD0B43EF}" type="sibTrans" cxnId="{3B031D43-8868-4913-9531-63B8CB60C47A}">
      <dgm:prSet/>
      <dgm:spPr/>
      <dgm:t>
        <a:bodyPr/>
        <a:lstStyle/>
        <a:p>
          <a:endParaRPr lang="id-ID"/>
        </a:p>
      </dgm:t>
    </dgm:pt>
    <dgm:pt modelId="{DE1FCDC6-2173-453F-B469-918B0E9DE313}">
      <dgm:prSet phldrT="[Text]"/>
      <dgm:spPr/>
      <dgm:t>
        <a:bodyPr/>
        <a:lstStyle/>
        <a:p>
          <a:r>
            <a:rPr lang="id-ID" b="1" dirty="0"/>
            <a:t>MURNI</a:t>
          </a:r>
        </a:p>
      </dgm:t>
    </dgm:pt>
    <dgm:pt modelId="{7C6F13E6-CB77-4448-8A57-53B80C4AC031}" type="parTrans" cxnId="{AD2BBC49-E82B-45CA-9FD7-5FB20615AF02}">
      <dgm:prSet/>
      <dgm:spPr/>
      <dgm:t>
        <a:bodyPr/>
        <a:lstStyle/>
        <a:p>
          <a:endParaRPr lang="id-ID"/>
        </a:p>
      </dgm:t>
    </dgm:pt>
    <dgm:pt modelId="{407DEBEB-34DF-4B6F-AFE4-0C6E5599372D}" type="sibTrans" cxnId="{AD2BBC49-E82B-45CA-9FD7-5FB20615AF02}">
      <dgm:prSet/>
      <dgm:spPr/>
      <dgm:t>
        <a:bodyPr/>
        <a:lstStyle/>
        <a:p>
          <a:endParaRPr lang="id-ID"/>
        </a:p>
      </dgm:t>
    </dgm:pt>
    <dgm:pt modelId="{04666FC6-F9D2-4C9D-8970-987DA080F840}">
      <dgm:prSet phldrT="[Text]"/>
      <dgm:spPr/>
      <dgm:t>
        <a:bodyPr/>
        <a:lstStyle/>
        <a:p>
          <a:r>
            <a:rPr lang="id-ID" dirty="0"/>
            <a:t>STATIS</a:t>
          </a:r>
        </a:p>
      </dgm:t>
    </dgm:pt>
    <dgm:pt modelId="{B84FD45A-792E-478D-A403-B9081E4F4FD1}" type="parTrans" cxnId="{4EF52277-3BAC-42D6-BB78-837B042EB9A2}">
      <dgm:prSet/>
      <dgm:spPr/>
      <dgm:t>
        <a:bodyPr/>
        <a:lstStyle/>
        <a:p>
          <a:endParaRPr lang="id-ID"/>
        </a:p>
      </dgm:t>
    </dgm:pt>
    <dgm:pt modelId="{786580F3-7B36-4067-A647-DD31BEA4C315}" type="sibTrans" cxnId="{4EF52277-3BAC-42D6-BB78-837B042EB9A2}">
      <dgm:prSet/>
      <dgm:spPr/>
      <dgm:t>
        <a:bodyPr/>
        <a:lstStyle/>
        <a:p>
          <a:endParaRPr lang="id-ID"/>
        </a:p>
      </dgm:t>
    </dgm:pt>
    <dgm:pt modelId="{FB56D41D-8F39-4546-ADC6-C0C162151925}">
      <dgm:prSet phldrT="[Text]"/>
      <dgm:spPr/>
      <dgm:t>
        <a:bodyPr/>
        <a:lstStyle/>
        <a:p>
          <a:r>
            <a:rPr lang="id-ID" dirty="0"/>
            <a:t>DINAMIS</a:t>
          </a:r>
        </a:p>
      </dgm:t>
    </dgm:pt>
    <dgm:pt modelId="{7222AF58-597F-4118-BD73-8977998DAE7E}" type="parTrans" cxnId="{1FCB37BC-9A86-4A58-A9D8-3B2F2F374C35}">
      <dgm:prSet/>
      <dgm:spPr/>
      <dgm:t>
        <a:bodyPr/>
        <a:lstStyle/>
        <a:p>
          <a:endParaRPr lang="id-ID"/>
        </a:p>
      </dgm:t>
    </dgm:pt>
    <dgm:pt modelId="{BD5A99EE-88DC-4E18-8B38-4EE46CFF079B}" type="sibTrans" cxnId="{1FCB37BC-9A86-4A58-A9D8-3B2F2F374C35}">
      <dgm:prSet/>
      <dgm:spPr/>
      <dgm:t>
        <a:bodyPr/>
        <a:lstStyle/>
        <a:p>
          <a:endParaRPr lang="id-ID"/>
        </a:p>
      </dgm:t>
    </dgm:pt>
    <dgm:pt modelId="{250A02B0-74A9-4240-AC38-D5D910CC5046}">
      <dgm:prSet phldrT="[Text]"/>
      <dgm:spPr/>
      <dgm:t>
        <a:bodyPr/>
        <a:lstStyle/>
        <a:p>
          <a:r>
            <a:rPr lang="id-ID" b="1" dirty="0"/>
            <a:t>SPEKULATIF</a:t>
          </a:r>
        </a:p>
      </dgm:t>
    </dgm:pt>
    <dgm:pt modelId="{1BCA28AB-3493-4265-B8CF-C51DFC07F573}" type="parTrans" cxnId="{8CF6A337-BF15-489D-91FF-D640B2709A2B}">
      <dgm:prSet/>
      <dgm:spPr/>
      <dgm:t>
        <a:bodyPr/>
        <a:lstStyle/>
        <a:p>
          <a:endParaRPr lang="id-ID"/>
        </a:p>
      </dgm:t>
    </dgm:pt>
    <dgm:pt modelId="{205D288D-4B2C-4542-9607-B594FCC67CD7}" type="sibTrans" cxnId="{8CF6A337-BF15-489D-91FF-D640B2709A2B}">
      <dgm:prSet/>
      <dgm:spPr/>
      <dgm:t>
        <a:bodyPr/>
        <a:lstStyle/>
        <a:p>
          <a:endParaRPr lang="id-ID"/>
        </a:p>
      </dgm:t>
    </dgm:pt>
    <dgm:pt modelId="{19330A8C-1AE4-46F6-96FB-2FA8EF8A72FF}">
      <dgm:prSet phldrT="[Text]"/>
      <dgm:spPr/>
      <dgm:t>
        <a:bodyPr/>
        <a:lstStyle/>
        <a:p>
          <a:r>
            <a:rPr lang="id-ID" dirty="0"/>
            <a:t>STATIS</a:t>
          </a:r>
        </a:p>
      </dgm:t>
    </dgm:pt>
    <dgm:pt modelId="{923605AE-08FF-4C80-9AE0-13DCBD27CB59}" type="parTrans" cxnId="{24530B79-83B8-4D02-87CA-FF00BADEA258}">
      <dgm:prSet/>
      <dgm:spPr/>
      <dgm:t>
        <a:bodyPr/>
        <a:lstStyle/>
        <a:p>
          <a:endParaRPr lang="id-ID"/>
        </a:p>
      </dgm:t>
    </dgm:pt>
    <dgm:pt modelId="{5E5F0461-6B5C-46B5-B567-2538487D9CCD}" type="sibTrans" cxnId="{24530B79-83B8-4D02-87CA-FF00BADEA258}">
      <dgm:prSet/>
      <dgm:spPr/>
      <dgm:t>
        <a:bodyPr/>
        <a:lstStyle/>
        <a:p>
          <a:endParaRPr lang="id-ID"/>
        </a:p>
      </dgm:t>
    </dgm:pt>
    <dgm:pt modelId="{D2DB10E0-82BB-4FAD-ABD9-06D03D1BA235}">
      <dgm:prSet/>
      <dgm:spPr/>
      <dgm:t>
        <a:bodyPr/>
        <a:lstStyle/>
        <a:p>
          <a:r>
            <a:rPr lang="id-ID" dirty="0"/>
            <a:t>Subyektif</a:t>
          </a:r>
        </a:p>
      </dgm:t>
    </dgm:pt>
    <dgm:pt modelId="{25595C03-0835-4B21-A264-18B04922A81D}" type="parTrans" cxnId="{04B0A4A2-D226-42DF-8A6A-20F910BBEAE7}">
      <dgm:prSet/>
      <dgm:spPr/>
      <dgm:t>
        <a:bodyPr/>
        <a:lstStyle/>
        <a:p>
          <a:endParaRPr lang="id-ID"/>
        </a:p>
      </dgm:t>
    </dgm:pt>
    <dgm:pt modelId="{7DBF03E8-C0DA-4121-896C-D921D9AC8A9E}" type="sibTrans" cxnId="{04B0A4A2-D226-42DF-8A6A-20F910BBEAE7}">
      <dgm:prSet/>
      <dgm:spPr/>
      <dgm:t>
        <a:bodyPr/>
        <a:lstStyle/>
        <a:p>
          <a:endParaRPr lang="id-ID"/>
        </a:p>
      </dgm:t>
    </dgm:pt>
    <dgm:pt modelId="{D29E4A0E-7999-470E-9407-6CC4FCA1543A}">
      <dgm:prSet/>
      <dgm:spPr/>
      <dgm:t>
        <a:bodyPr/>
        <a:lstStyle/>
        <a:p>
          <a:r>
            <a:rPr lang="id-ID" dirty="0"/>
            <a:t>Obyektif</a:t>
          </a:r>
        </a:p>
      </dgm:t>
    </dgm:pt>
    <dgm:pt modelId="{8E9E2B9B-6DA5-4382-8910-5B79D617B751}" type="parTrans" cxnId="{F2E4CB8A-4E2C-4B43-BE72-5DE0D2738621}">
      <dgm:prSet/>
      <dgm:spPr/>
      <dgm:t>
        <a:bodyPr/>
        <a:lstStyle/>
        <a:p>
          <a:endParaRPr lang="id-ID"/>
        </a:p>
      </dgm:t>
    </dgm:pt>
    <dgm:pt modelId="{08918E61-F3C1-43E6-A697-4B1BEB3EA574}" type="sibTrans" cxnId="{F2E4CB8A-4E2C-4B43-BE72-5DE0D2738621}">
      <dgm:prSet/>
      <dgm:spPr/>
      <dgm:t>
        <a:bodyPr/>
        <a:lstStyle/>
        <a:p>
          <a:endParaRPr lang="id-ID"/>
        </a:p>
      </dgm:t>
    </dgm:pt>
    <dgm:pt modelId="{362F8A40-ABE9-464E-AEC3-C78C1C860BDB}">
      <dgm:prSet/>
      <dgm:spPr/>
      <dgm:t>
        <a:bodyPr/>
        <a:lstStyle/>
        <a:p>
          <a:r>
            <a:rPr lang="id-ID" dirty="0"/>
            <a:t>Subyektif</a:t>
          </a:r>
        </a:p>
      </dgm:t>
    </dgm:pt>
    <dgm:pt modelId="{F50B7D5C-9851-4C9C-9910-9728EA7FD28E}" type="parTrans" cxnId="{AE8E3D30-A7EC-4E70-B129-C52D1212E466}">
      <dgm:prSet/>
      <dgm:spPr/>
      <dgm:t>
        <a:bodyPr/>
        <a:lstStyle/>
        <a:p>
          <a:endParaRPr lang="id-ID"/>
        </a:p>
      </dgm:t>
    </dgm:pt>
    <dgm:pt modelId="{0C7C0F9C-1271-42E2-8A63-A1B3DA3BA2BA}" type="sibTrans" cxnId="{AE8E3D30-A7EC-4E70-B129-C52D1212E466}">
      <dgm:prSet/>
      <dgm:spPr/>
      <dgm:t>
        <a:bodyPr/>
        <a:lstStyle/>
        <a:p>
          <a:endParaRPr lang="id-ID"/>
        </a:p>
      </dgm:t>
    </dgm:pt>
    <dgm:pt modelId="{FA3F2CEA-7254-4FAD-8EC7-6074DD2A4F15}">
      <dgm:prSet/>
      <dgm:spPr/>
      <dgm:t>
        <a:bodyPr/>
        <a:lstStyle/>
        <a:p>
          <a:r>
            <a:rPr lang="id-ID" dirty="0"/>
            <a:t>Obyektif</a:t>
          </a:r>
        </a:p>
      </dgm:t>
    </dgm:pt>
    <dgm:pt modelId="{45CCA3B6-9F5C-46A2-A9A9-9461287C7736}" type="parTrans" cxnId="{EBA795F0-345A-4BD4-9FA8-C04D1B2AB419}">
      <dgm:prSet/>
      <dgm:spPr/>
      <dgm:t>
        <a:bodyPr/>
        <a:lstStyle/>
        <a:p>
          <a:endParaRPr lang="id-ID"/>
        </a:p>
      </dgm:t>
    </dgm:pt>
    <dgm:pt modelId="{0E5E0D48-7EEE-4770-BA06-692F6B439A5F}" type="sibTrans" cxnId="{EBA795F0-345A-4BD4-9FA8-C04D1B2AB419}">
      <dgm:prSet/>
      <dgm:spPr/>
      <dgm:t>
        <a:bodyPr/>
        <a:lstStyle/>
        <a:p>
          <a:endParaRPr lang="id-ID"/>
        </a:p>
      </dgm:t>
    </dgm:pt>
    <dgm:pt modelId="{30824579-4F42-495A-B436-B6425DC5CF58}">
      <dgm:prSet/>
      <dgm:spPr/>
      <dgm:t>
        <a:bodyPr/>
        <a:lstStyle/>
        <a:p>
          <a:r>
            <a:rPr lang="id-ID" dirty="0"/>
            <a:t>DINAMIS</a:t>
          </a:r>
        </a:p>
      </dgm:t>
    </dgm:pt>
    <dgm:pt modelId="{ADB49DE2-07D1-48E7-A6D7-D2AC8DDAE6D7}" type="parTrans" cxnId="{25CAD270-043F-4952-88C7-F5BE741ED0EE}">
      <dgm:prSet/>
      <dgm:spPr/>
      <dgm:t>
        <a:bodyPr/>
        <a:lstStyle/>
        <a:p>
          <a:endParaRPr lang="id-ID"/>
        </a:p>
      </dgm:t>
    </dgm:pt>
    <dgm:pt modelId="{D2BF0399-6F45-45EE-B77E-150A12CAFF70}" type="sibTrans" cxnId="{25CAD270-043F-4952-88C7-F5BE741ED0EE}">
      <dgm:prSet/>
      <dgm:spPr/>
      <dgm:t>
        <a:bodyPr/>
        <a:lstStyle/>
        <a:p>
          <a:endParaRPr lang="id-ID"/>
        </a:p>
      </dgm:t>
    </dgm:pt>
    <dgm:pt modelId="{8812BEDF-8654-4C3E-9CFD-C423F4DF0F91}">
      <dgm:prSet/>
      <dgm:spPr/>
      <dgm:t>
        <a:bodyPr/>
        <a:lstStyle/>
        <a:p>
          <a:r>
            <a:rPr lang="id-ID" dirty="0"/>
            <a:t>Subyektif</a:t>
          </a:r>
        </a:p>
      </dgm:t>
    </dgm:pt>
    <dgm:pt modelId="{DF0943BD-AF86-4F05-AFC2-FF4E2CDDFEC3}" type="parTrans" cxnId="{A2D61298-F26A-4197-80DB-2E874FF8E285}">
      <dgm:prSet/>
      <dgm:spPr/>
      <dgm:t>
        <a:bodyPr/>
        <a:lstStyle/>
        <a:p>
          <a:endParaRPr lang="id-ID"/>
        </a:p>
      </dgm:t>
    </dgm:pt>
    <dgm:pt modelId="{B37A9A90-DD81-4D7D-BD77-633C871E90CA}" type="sibTrans" cxnId="{A2D61298-F26A-4197-80DB-2E874FF8E285}">
      <dgm:prSet/>
      <dgm:spPr/>
      <dgm:t>
        <a:bodyPr/>
        <a:lstStyle/>
        <a:p>
          <a:endParaRPr lang="id-ID"/>
        </a:p>
      </dgm:t>
    </dgm:pt>
    <dgm:pt modelId="{1C011DD2-BA43-4B02-97A8-97C97E2ECD05}">
      <dgm:prSet/>
      <dgm:spPr/>
      <dgm:t>
        <a:bodyPr/>
        <a:lstStyle/>
        <a:p>
          <a:r>
            <a:rPr lang="id-ID" dirty="0"/>
            <a:t>Obyektif</a:t>
          </a:r>
        </a:p>
      </dgm:t>
    </dgm:pt>
    <dgm:pt modelId="{28B98A6E-ACC6-4979-A386-A28FD552A442}" type="parTrans" cxnId="{AC79A17F-1A94-483C-AC3C-76B13779EBD1}">
      <dgm:prSet/>
      <dgm:spPr/>
      <dgm:t>
        <a:bodyPr/>
        <a:lstStyle/>
        <a:p>
          <a:endParaRPr lang="id-ID"/>
        </a:p>
      </dgm:t>
    </dgm:pt>
    <dgm:pt modelId="{1FA7CC7C-0CF1-473C-A018-2DF8439EED24}" type="sibTrans" cxnId="{AC79A17F-1A94-483C-AC3C-76B13779EBD1}">
      <dgm:prSet/>
      <dgm:spPr/>
      <dgm:t>
        <a:bodyPr/>
        <a:lstStyle/>
        <a:p>
          <a:endParaRPr lang="id-ID"/>
        </a:p>
      </dgm:t>
    </dgm:pt>
    <dgm:pt modelId="{FA777A57-D62F-41A9-8CED-C6103602A83E}">
      <dgm:prSet/>
      <dgm:spPr/>
      <dgm:t>
        <a:bodyPr/>
        <a:lstStyle/>
        <a:p>
          <a:r>
            <a:rPr lang="id-ID" dirty="0"/>
            <a:t>Subyektif</a:t>
          </a:r>
        </a:p>
      </dgm:t>
    </dgm:pt>
    <dgm:pt modelId="{DB9BCE89-89AC-4910-810A-2A8A0E9756D5}" type="parTrans" cxnId="{8E917008-10B2-4493-B741-34612EBDC853}">
      <dgm:prSet/>
      <dgm:spPr/>
      <dgm:t>
        <a:bodyPr/>
        <a:lstStyle/>
        <a:p>
          <a:endParaRPr lang="id-ID"/>
        </a:p>
      </dgm:t>
    </dgm:pt>
    <dgm:pt modelId="{C58378C8-7B71-4BAE-8123-E855CDA34099}" type="sibTrans" cxnId="{8E917008-10B2-4493-B741-34612EBDC853}">
      <dgm:prSet/>
      <dgm:spPr/>
      <dgm:t>
        <a:bodyPr/>
        <a:lstStyle/>
        <a:p>
          <a:endParaRPr lang="id-ID"/>
        </a:p>
      </dgm:t>
    </dgm:pt>
    <dgm:pt modelId="{29734555-CD81-442D-AC63-06C03FB79071}">
      <dgm:prSet/>
      <dgm:spPr/>
      <dgm:t>
        <a:bodyPr/>
        <a:lstStyle/>
        <a:p>
          <a:r>
            <a:rPr lang="id-ID" dirty="0"/>
            <a:t>Obyektif</a:t>
          </a:r>
        </a:p>
      </dgm:t>
    </dgm:pt>
    <dgm:pt modelId="{E0CCD253-305B-4214-9841-3CE45DC91D39}" type="parTrans" cxnId="{D06483C6-2EAF-493D-B943-448496BA65F2}">
      <dgm:prSet/>
      <dgm:spPr/>
      <dgm:t>
        <a:bodyPr/>
        <a:lstStyle/>
        <a:p>
          <a:endParaRPr lang="id-ID"/>
        </a:p>
      </dgm:t>
    </dgm:pt>
    <dgm:pt modelId="{E3A15043-96CE-4BBC-9758-C7B3090A287E}" type="sibTrans" cxnId="{D06483C6-2EAF-493D-B943-448496BA65F2}">
      <dgm:prSet/>
      <dgm:spPr/>
      <dgm:t>
        <a:bodyPr/>
        <a:lstStyle/>
        <a:p>
          <a:endParaRPr lang="id-ID"/>
        </a:p>
      </dgm:t>
    </dgm:pt>
    <dgm:pt modelId="{E0C8C1CF-14A3-469A-9E6C-335E63DEEB28}" type="pres">
      <dgm:prSet presAssocID="{4420ECB0-12E7-4B04-91CB-F0D5EE22E77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F57EAD-4012-4241-9490-68DE1956EE0A}" type="pres">
      <dgm:prSet presAssocID="{245D50B8-5FE6-46AC-B7E0-18DEB994FF2D}" presName="hierRoot1" presStyleCnt="0"/>
      <dgm:spPr/>
    </dgm:pt>
    <dgm:pt modelId="{431F29EC-FDE2-44CE-93C4-6012FD689E3E}" type="pres">
      <dgm:prSet presAssocID="{245D50B8-5FE6-46AC-B7E0-18DEB994FF2D}" presName="composite" presStyleCnt="0"/>
      <dgm:spPr/>
    </dgm:pt>
    <dgm:pt modelId="{0C23649B-C93E-4D37-879C-E7833E1C146B}" type="pres">
      <dgm:prSet presAssocID="{245D50B8-5FE6-46AC-B7E0-18DEB994FF2D}" presName="background" presStyleLbl="node0" presStyleIdx="0" presStyleCnt="1"/>
      <dgm:spPr/>
    </dgm:pt>
    <dgm:pt modelId="{45A6BE67-2882-4B90-BCF7-67FBD8176F80}" type="pres">
      <dgm:prSet presAssocID="{245D50B8-5FE6-46AC-B7E0-18DEB994FF2D}" presName="text" presStyleLbl="fgAcc0" presStyleIdx="0" presStyleCnt="1" custScaleX="281266" custScaleY="104287">
        <dgm:presLayoutVars>
          <dgm:chPref val="3"/>
        </dgm:presLayoutVars>
      </dgm:prSet>
      <dgm:spPr/>
    </dgm:pt>
    <dgm:pt modelId="{ACC4ED30-674D-4685-9A6F-61F8A3ECDBDF}" type="pres">
      <dgm:prSet presAssocID="{245D50B8-5FE6-46AC-B7E0-18DEB994FF2D}" presName="hierChild2" presStyleCnt="0"/>
      <dgm:spPr/>
    </dgm:pt>
    <dgm:pt modelId="{32A45CC1-23D6-4ECE-8F41-94BE72E0076F}" type="pres">
      <dgm:prSet presAssocID="{7C6F13E6-CB77-4448-8A57-53B80C4AC031}" presName="Name10" presStyleLbl="parChTrans1D2" presStyleIdx="0" presStyleCnt="2"/>
      <dgm:spPr/>
    </dgm:pt>
    <dgm:pt modelId="{6F57B58C-BD0A-476A-A3CD-2D5C6C610846}" type="pres">
      <dgm:prSet presAssocID="{DE1FCDC6-2173-453F-B469-918B0E9DE313}" presName="hierRoot2" presStyleCnt="0"/>
      <dgm:spPr/>
    </dgm:pt>
    <dgm:pt modelId="{4C975579-01BC-4274-AC0B-339881938AEB}" type="pres">
      <dgm:prSet presAssocID="{DE1FCDC6-2173-453F-B469-918B0E9DE313}" presName="composite2" presStyleCnt="0"/>
      <dgm:spPr/>
    </dgm:pt>
    <dgm:pt modelId="{8F80B371-CAA7-44CB-B04F-F2C9B689C2FB}" type="pres">
      <dgm:prSet presAssocID="{DE1FCDC6-2173-453F-B469-918B0E9DE313}" presName="background2" presStyleLbl="node2" presStyleIdx="0" presStyleCnt="2"/>
      <dgm:spPr/>
    </dgm:pt>
    <dgm:pt modelId="{D9FE43A6-11B5-469A-88F7-27E8557AA42F}" type="pres">
      <dgm:prSet presAssocID="{DE1FCDC6-2173-453F-B469-918B0E9DE313}" presName="text2" presStyleLbl="fgAcc2" presStyleIdx="0" presStyleCnt="2" custScaleX="259061">
        <dgm:presLayoutVars>
          <dgm:chPref val="3"/>
        </dgm:presLayoutVars>
      </dgm:prSet>
      <dgm:spPr/>
    </dgm:pt>
    <dgm:pt modelId="{7C2163FE-E974-4F4E-BC7E-538B34646832}" type="pres">
      <dgm:prSet presAssocID="{DE1FCDC6-2173-453F-B469-918B0E9DE313}" presName="hierChild3" presStyleCnt="0"/>
      <dgm:spPr/>
    </dgm:pt>
    <dgm:pt modelId="{8091E8D6-BB66-44B3-BCA3-A73E60A3C4FA}" type="pres">
      <dgm:prSet presAssocID="{B84FD45A-792E-478D-A403-B9081E4F4FD1}" presName="Name17" presStyleLbl="parChTrans1D3" presStyleIdx="0" presStyleCnt="4"/>
      <dgm:spPr/>
    </dgm:pt>
    <dgm:pt modelId="{30636E56-B76D-40D4-8D87-C3D145D16B02}" type="pres">
      <dgm:prSet presAssocID="{04666FC6-F9D2-4C9D-8970-987DA080F840}" presName="hierRoot3" presStyleCnt="0"/>
      <dgm:spPr/>
    </dgm:pt>
    <dgm:pt modelId="{0EA5AE74-0EBA-4AE3-A8D4-C5FFBC3A0358}" type="pres">
      <dgm:prSet presAssocID="{04666FC6-F9D2-4C9D-8970-987DA080F840}" presName="composite3" presStyleCnt="0"/>
      <dgm:spPr/>
    </dgm:pt>
    <dgm:pt modelId="{BCA7B569-145D-437F-B886-A1B2AE209461}" type="pres">
      <dgm:prSet presAssocID="{04666FC6-F9D2-4C9D-8970-987DA080F840}" presName="background3" presStyleLbl="node3" presStyleIdx="0" presStyleCnt="4"/>
      <dgm:spPr/>
    </dgm:pt>
    <dgm:pt modelId="{AC372A6E-CA47-415B-AB8D-CB39130C9464}" type="pres">
      <dgm:prSet presAssocID="{04666FC6-F9D2-4C9D-8970-987DA080F840}" presName="text3" presStyleLbl="fgAcc3" presStyleIdx="0" presStyleCnt="4" custScaleX="222052">
        <dgm:presLayoutVars>
          <dgm:chPref val="3"/>
        </dgm:presLayoutVars>
      </dgm:prSet>
      <dgm:spPr/>
    </dgm:pt>
    <dgm:pt modelId="{564A05EF-97DC-4890-B3C2-377A9680F92D}" type="pres">
      <dgm:prSet presAssocID="{04666FC6-F9D2-4C9D-8970-987DA080F840}" presName="hierChild4" presStyleCnt="0"/>
      <dgm:spPr/>
    </dgm:pt>
    <dgm:pt modelId="{FA9DFF55-0194-440C-9E4B-06DBA6C732F0}" type="pres">
      <dgm:prSet presAssocID="{25595C03-0835-4B21-A264-18B04922A81D}" presName="Name23" presStyleLbl="parChTrans1D4" presStyleIdx="0" presStyleCnt="8"/>
      <dgm:spPr/>
    </dgm:pt>
    <dgm:pt modelId="{7DEC2539-8F90-4C71-9B66-E96E1AE2BB89}" type="pres">
      <dgm:prSet presAssocID="{D2DB10E0-82BB-4FAD-ABD9-06D03D1BA235}" presName="hierRoot4" presStyleCnt="0"/>
      <dgm:spPr/>
    </dgm:pt>
    <dgm:pt modelId="{1159793C-F5ED-40A0-88EB-490B50D31230}" type="pres">
      <dgm:prSet presAssocID="{D2DB10E0-82BB-4FAD-ABD9-06D03D1BA235}" presName="composite4" presStyleCnt="0"/>
      <dgm:spPr/>
    </dgm:pt>
    <dgm:pt modelId="{1B985B50-BD13-4243-B9C2-D74C9DE4E961}" type="pres">
      <dgm:prSet presAssocID="{D2DB10E0-82BB-4FAD-ABD9-06D03D1BA235}" presName="background4" presStyleLbl="node4" presStyleIdx="0" presStyleCnt="8"/>
      <dgm:spPr/>
    </dgm:pt>
    <dgm:pt modelId="{D82C7D6E-29C8-4F7E-9877-C290505ACE75}" type="pres">
      <dgm:prSet presAssocID="{D2DB10E0-82BB-4FAD-ABD9-06D03D1BA235}" presName="text4" presStyleLbl="fgAcc4" presStyleIdx="0" presStyleCnt="8" custScaleX="222052">
        <dgm:presLayoutVars>
          <dgm:chPref val="3"/>
        </dgm:presLayoutVars>
      </dgm:prSet>
      <dgm:spPr/>
    </dgm:pt>
    <dgm:pt modelId="{1934328E-45A2-41DC-AE6A-97DD8EC5A974}" type="pres">
      <dgm:prSet presAssocID="{D2DB10E0-82BB-4FAD-ABD9-06D03D1BA235}" presName="hierChild5" presStyleCnt="0"/>
      <dgm:spPr/>
    </dgm:pt>
    <dgm:pt modelId="{D6E0E145-7680-461D-B343-4E59C347EEE3}" type="pres">
      <dgm:prSet presAssocID="{8E9E2B9B-6DA5-4382-8910-5B79D617B751}" presName="Name23" presStyleLbl="parChTrans1D4" presStyleIdx="1" presStyleCnt="8"/>
      <dgm:spPr/>
    </dgm:pt>
    <dgm:pt modelId="{F5F1BC6D-86A2-4E19-BE8E-53DBDD3B472C}" type="pres">
      <dgm:prSet presAssocID="{D29E4A0E-7999-470E-9407-6CC4FCA1543A}" presName="hierRoot4" presStyleCnt="0"/>
      <dgm:spPr/>
    </dgm:pt>
    <dgm:pt modelId="{18C6972A-7845-43D5-9891-1BDCD0F7B941}" type="pres">
      <dgm:prSet presAssocID="{D29E4A0E-7999-470E-9407-6CC4FCA1543A}" presName="composite4" presStyleCnt="0"/>
      <dgm:spPr/>
    </dgm:pt>
    <dgm:pt modelId="{58260FBD-36B1-46C1-A1AF-74FB0F675584}" type="pres">
      <dgm:prSet presAssocID="{D29E4A0E-7999-470E-9407-6CC4FCA1543A}" presName="background4" presStyleLbl="node4" presStyleIdx="1" presStyleCnt="8"/>
      <dgm:spPr/>
    </dgm:pt>
    <dgm:pt modelId="{78CC057E-CEF5-47FD-8F6A-13E6B8CB8F07}" type="pres">
      <dgm:prSet presAssocID="{D29E4A0E-7999-470E-9407-6CC4FCA1543A}" presName="text4" presStyleLbl="fgAcc4" presStyleIdx="1" presStyleCnt="8" custScaleX="222052">
        <dgm:presLayoutVars>
          <dgm:chPref val="3"/>
        </dgm:presLayoutVars>
      </dgm:prSet>
      <dgm:spPr/>
    </dgm:pt>
    <dgm:pt modelId="{406427E2-7DEA-4A4E-92BF-C8FB628A82D4}" type="pres">
      <dgm:prSet presAssocID="{D29E4A0E-7999-470E-9407-6CC4FCA1543A}" presName="hierChild5" presStyleCnt="0"/>
      <dgm:spPr/>
    </dgm:pt>
    <dgm:pt modelId="{AED638C0-879A-4ED8-9228-4B19F7707AA1}" type="pres">
      <dgm:prSet presAssocID="{7222AF58-597F-4118-BD73-8977998DAE7E}" presName="Name17" presStyleLbl="parChTrans1D3" presStyleIdx="1" presStyleCnt="4"/>
      <dgm:spPr/>
    </dgm:pt>
    <dgm:pt modelId="{F80DA98B-24C1-4E31-8D72-9CBDA317D468}" type="pres">
      <dgm:prSet presAssocID="{FB56D41D-8F39-4546-ADC6-C0C162151925}" presName="hierRoot3" presStyleCnt="0"/>
      <dgm:spPr/>
    </dgm:pt>
    <dgm:pt modelId="{8A45BCB7-4855-4DC1-81F8-B21044CD9438}" type="pres">
      <dgm:prSet presAssocID="{FB56D41D-8F39-4546-ADC6-C0C162151925}" presName="composite3" presStyleCnt="0"/>
      <dgm:spPr/>
    </dgm:pt>
    <dgm:pt modelId="{DAA8D4E7-52D3-4E20-A7F9-78DBFDD6C780}" type="pres">
      <dgm:prSet presAssocID="{FB56D41D-8F39-4546-ADC6-C0C162151925}" presName="background3" presStyleLbl="node3" presStyleIdx="1" presStyleCnt="4"/>
      <dgm:spPr/>
    </dgm:pt>
    <dgm:pt modelId="{08E22A99-7DF8-4BC3-9348-8870B261D866}" type="pres">
      <dgm:prSet presAssocID="{FB56D41D-8F39-4546-ADC6-C0C162151925}" presName="text3" presStyleLbl="fgAcc3" presStyleIdx="1" presStyleCnt="4" custScaleX="222052">
        <dgm:presLayoutVars>
          <dgm:chPref val="3"/>
        </dgm:presLayoutVars>
      </dgm:prSet>
      <dgm:spPr/>
    </dgm:pt>
    <dgm:pt modelId="{1E5E82F4-CEC2-4F96-94F3-44754C9F91C3}" type="pres">
      <dgm:prSet presAssocID="{FB56D41D-8F39-4546-ADC6-C0C162151925}" presName="hierChild4" presStyleCnt="0"/>
      <dgm:spPr/>
    </dgm:pt>
    <dgm:pt modelId="{EB3ABFF8-D7CB-44FD-8A4E-0D124E251623}" type="pres">
      <dgm:prSet presAssocID="{F50B7D5C-9851-4C9C-9910-9728EA7FD28E}" presName="Name23" presStyleLbl="parChTrans1D4" presStyleIdx="2" presStyleCnt="8"/>
      <dgm:spPr/>
    </dgm:pt>
    <dgm:pt modelId="{EC4B6BF2-4EF8-488E-9B80-6B9A850F55C1}" type="pres">
      <dgm:prSet presAssocID="{362F8A40-ABE9-464E-AEC3-C78C1C860BDB}" presName="hierRoot4" presStyleCnt="0"/>
      <dgm:spPr/>
    </dgm:pt>
    <dgm:pt modelId="{EE10F849-21E0-4FF6-B333-C691A5819C2E}" type="pres">
      <dgm:prSet presAssocID="{362F8A40-ABE9-464E-AEC3-C78C1C860BDB}" presName="composite4" presStyleCnt="0"/>
      <dgm:spPr/>
    </dgm:pt>
    <dgm:pt modelId="{E9E37B75-4C75-4025-848D-20B27BDF924D}" type="pres">
      <dgm:prSet presAssocID="{362F8A40-ABE9-464E-AEC3-C78C1C860BDB}" presName="background4" presStyleLbl="node4" presStyleIdx="2" presStyleCnt="8"/>
      <dgm:spPr/>
    </dgm:pt>
    <dgm:pt modelId="{7F984CFB-C5BF-43B0-AFE1-210B979076E4}" type="pres">
      <dgm:prSet presAssocID="{362F8A40-ABE9-464E-AEC3-C78C1C860BDB}" presName="text4" presStyleLbl="fgAcc4" presStyleIdx="2" presStyleCnt="8" custScaleX="207249">
        <dgm:presLayoutVars>
          <dgm:chPref val="3"/>
        </dgm:presLayoutVars>
      </dgm:prSet>
      <dgm:spPr/>
    </dgm:pt>
    <dgm:pt modelId="{39675C0F-AD42-4AB0-9B98-F784668051A2}" type="pres">
      <dgm:prSet presAssocID="{362F8A40-ABE9-464E-AEC3-C78C1C860BDB}" presName="hierChild5" presStyleCnt="0"/>
      <dgm:spPr/>
    </dgm:pt>
    <dgm:pt modelId="{3E8FF422-09AD-4B89-AB41-FB2263A9CC1A}" type="pres">
      <dgm:prSet presAssocID="{45CCA3B6-9F5C-46A2-A9A9-9461287C7736}" presName="Name23" presStyleLbl="parChTrans1D4" presStyleIdx="3" presStyleCnt="8"/>
      <dgm:spPr/>
    </dgm:pt>
    <dgm:pt modelId="{66E69D02-954F-4E92-A1C5-77D2F765EE1C}" type="pres">
      <dgm:prSet presAssocID="{FA3F2CEA-7254-4FAD-8EC7-6074DD2A4F15}" presName="hierRoot4" presStyleCnt="0"/>
      <dgm:spPr/>
    </dgm:pt>
    <dgm:pt modelId="{283AE768-A0A7-48CB-B3A3-EBDB8B472B2E}" type="pres">
      <dgm:prSet presAssocID="{FA3F2CEA-7254-4FAD-8EC7-6074DD2A4F15}" presName="composite4" presStyleCnt="0"/>
      <dgm:spPr/>
    </dgm:pt>
    <dgm:pt modelId="{218E60B7-1B1B-4440-81B2-F2867A515E5C}" type="pres">
      <dgm:prSet presAssocID="{FA3F2CEA-7254-4FAD-8EC7-6074DD2A4F15}" presName="background4" presStyleLbl="node4" presStyleIdx="3" presStyleCnt="8"/>
      <dgm:spPr/>
    </dgm:pt>
    <dgm:pt modelId="{E2D96C62-D8D6-4D12-BC66-B5F1E0D87712}" type="pres">
      <dgm:prSet presAssocID="{FA3F2CEA-7254-4FAD-8EC7-6074DD2A4F15}" presName="text4" presStyleLbl="fgAcc4" presStyleIdx="3" presStyleCnt="8" custScaleX="222052">
        <dgm:presLayoutVars>
          <dgm:chPref val="3"/>
        </dgm:presLayoutVars>
      </dgm:prSet>
      <dgm:spPr/>
    </dgm:pt>
    <dgm:pt modelId="{28C84346-29F1-49F9-8FE8-9D3C7D217244}" type="pres">
      <dgm:prSet presAssocID="{FA3F2CEA-7254-4FAD-8EC7-6074DD2A4F15}" presName="hierChild5" presStyleCnt="0"/>
      <dgm:spPr/>
    </dgm:pt>
    <dgm:pt modelId="{C936341B-AF53-40B2-A0C8-91C53B361A65}" type="pres">
      <dgm:prSet presAssocID="{1BCA28AB-3493-4265-B8CF-C51DFC07F573}" presName="Name10" presStyleLbl="parChTrans1D2" presStyleIdx="1" presStyleCnt="2"/>
      <dgm:spPr/>
    </dgm:pt>
    <dgm:pt modelId="{C5787C20-0238-4DDE-AC0E-FD0C80CF0772}" type="pres">
      <dgm:prSet presAssocID="{250A02B0-74A9-4240-AC38-D5D910CC5046}" presName="hierRoot2" presStyleCnt="0"/>
      <dgm:spPr/>
    </dgm:pt>
    <dgm:pt modelId="{2452422F-7265-45D4-8778-9EEBAC585848}" type="pres">
      <dgm:prSet presAssocID="{250A02B0-74A9-4240-AC38-D5D910CC5046}" presName="composite2" presStyleCnt="0"/>
      <dgm:spPr/>
    </dgm:pt>
    <dgm:pt modelId="{7EAB35F6-8AA3-4DF7-91DA-97614BFFAD3F}" type="pres">
      <dgm:prSet presAssocID="{250A02B0-74A9-4240-AC38-D5D910CC5046}" presName="background2" presStyleLbl="node2" presStyleIdx="1" presStyleCnt="2"/>
      <dgm:spPr/>
    </dgm:pt>
    <dgm:pt modelId="{71A89C56-0F15-473A-8348-D151D05FF41B}" type="pres">
      <dgm:prSet presAssocID="{250A02B0-74A9-4240-AC38-D5D910CC5046}" presName="text2" presStyleLbl="fgAcc2" presStyleIdx="1" presStyleCnt="2" custScaleX="259061">
        <dgm:presLayoutVars>
          <dgm:chPref val="3"/>
        </dgm:presLayoutVars>
      </dgm:prSet>
      <dgm:spPr/>
    </dgm:pt>
    <dgm:pt modelId="{9AA0C9B6-AD19-4C60-894C-C4F55D55CA2F}" type="pres">
      <dgm:prSet presAssocID="{250A02B0-74A9-4240-AC38-D5D910CC5046}" presName="hierChild3" presStyleCnt="0"/>
      <dgm:spPr/>
    </dgm:pt>
    <dgm:pt modelId="{407FB799-F496-4EE1-8844-E9C1E490BBAD}" type="pres">
      <dgm:prSet presAssocID="{923605AE-08FF-4C80-9AE0-13DCBD27CB59}" presName="Name17" presStyleLbl="parChTrans1D3" presStyleIdx="2" presStyleCnt="4"/>
      <dgm:spPr/>
    </dgm:pt>
    <dgm:pt modelId="{D0C0084E-26EB-426E-BB4F-5A0A90032226}" type="pres">
      <dgm:prSet presAssocID="{19330A8C-1AE4-46F6-96FB-2FA8EF8A72FF}" presName="hierRoot3" presStyleCnt="0"/>
      <dgm:spPr/>
    </dgm:pt>
    <dgm:pt modelId="{8FE7EF6E-A6CE-4309-ABC2-82B33E59C723}" type="pres">
      <dgm:prSet presAssocID="{19330A8C-1AE4-46F6-96FB-2FA8EF8A72FF}" presName="composite3" presStyleCnt="0"/>
      <dgm:spPr/>
    </dgm:pt>
    <dgm:pt modelId="{BB07CFCC-22C7-48C1-890F-D8B598724D7E}" type="pres">
      <dgm:prSet presAssocID="{19330A8C-1AE4-46F6-96FB-2FA8EF8A72FF}" presName="background3" presStyleLbl="node3" presStyleIdx="2" presStyleCnt="4"/>
      <dgm:spPr/>
    </dgm:pt>
    <dgm:pt modelId="{F61978A9-7A07-4D97-9ED0-986485A80741}" type="pres">
      <dgm:prSet presAssocID="{19330A8C-1AE4-46F6-96FB-2FA8EF8A72FF}" presName="text3" presStyleLbl="fgAcc3" presStyleIdx="2" presStyleCnt="4" custScaleX="222052">
        <dgm:presLayoutVars>
          <dgm:chPref val="3"/>
        </dgm:presLayoutVars>
      </dgm:prSet>
      <dgm:spPr/>
    </dgm:pt>
    <dgm:pt modelId="{11A5B40D-82DD-4612-B554-F0710E7180C7}" type="pres">
      <dgm:prSet presAssocID="{19330A8C-1AE4-46F6-96FB-2FA8EF8A72FF}" presName="hierChild4" presStyleCnt="0"/>
      <dgm:spPr/>
    </dgm:pt>
    <dgm:pt modelId="{44B04B5A-3BD1-4563-A1AC-269CFF517C75}" type="pres">
      <dgm:prSet presAssocID="{DF0943BD-AF86-4F05-AFC2-FF4E2CDDFEC3}" presName="Name23" presStyleLbl="parChTrans1D4" presStyleIdx="4" presStyleCnt="8"/>
      <dgm:spPr/>
    </dgm:pt>
    <dgm:pt modelId="{AAAAFFE7-48BD-4F73-A554-2A8917A63E46}" type="pres">
      <dgm:prSet presAssocID="{8812BEDF-8654-4C3E-9CFD-C423F4DF0F91}" presName="hierRoot4" presStyleCnt="0"/>
      <dgm:spPr/>
    </dgm:pt>
    <dgm:pt modelId="{2CCC0A5C-F403-461E-BB06-41B661860139}" type="pres">
      <dgm:prSet presAssocID="{8812BEDF-8654-4C3E-9CFD-C423F4DF0F91}" presName="composite4" presStyleCnt="0"/>
      <dgm:spPr/>
    </dgm:pt>
    <dgm:pt modelId="{31818182-4E3D-49C8-8390-0E0ED6C1A595}" type="pres">
      <dgm:prSet presAssocID="{8812BEDF-8654-4C3E-9CFD-C423F4DF0F91}" presName="background4" presStyleLbl="node4" presStyleIdx="4" presStyleCnt="8"/>
      <dgm:spPr/>
    </dgm:pt>
    <dgm:pt modelId="{17FAD842-18E2-4439-B5DB-9A71A0CC3023}" type="pres">
      <dgm:prSet presAssocID="{8812BEDF-8654-4C3E-9CFD-C423F4DF0F91}" presName="text4" presStyleLbl="fgAcc4" presStyleIdx="4" presStyleCnt="8" custScaleX="222052">
        <dgm:presLayoutVars>
          <dgm:chPref val="3"/>
        </dgm:presLayoutVars>
      </dgm:prSet>
      <dgm:spPr/>
    </dgm:pt>
    <dgm:pt modelId="{1CCEC720-10EB-4C11-90B4-9C66EFB336B3}" type="pres">
      <dgm:prSet presAssocID="{8812BEDF-8654-4C3E-9CFD-C423F4DF0F91}" presName="hierChild5" presStyleCnt="0"/>
      <dgm:spPr/>
    </dgm:pt>
    <dgm:pt modelId="{D95A7B7A-B81E-41C2-B741-AA7115B09B5D}" type="pres">
      <dgm:prSet presAssocID="{28B98A6E-ACC6-4979-A386-A28FD552A442}" presName="Name23" presStyleLbl="parChTrans1D4" presStyleIdx="5" presStyleCnt="8"/>
      <dgm:spPr/>
    </dgm:pt>
    <dgm:pt modelId="{8AF19389-BD7D-41E4-9ED0-8FEF4FB0C3C7}" type="pres">
      <dgm:prSet presAssocID="{1C011DD2-BA43-4B02-97A8-97C97E2ECD05}" presName="hierRoot4" presStyleCnt="0"/>
      <dgm:spPr/>
    </dgm:pt>
    <dgm:pt modelId="{204E1640-58A0-444F-9DE6-01BE6B8EC8FC}" type="pres">
      <dgm:prSet presAssocID="{1C011DD2-BA43-4B02-97A8-97C97E2ECD05}" presName="composite4" presStyleCnt="0"/>
      <dgm:spPr/>
    </dgm:pt>
    <dgm:pt modelId="{D01FA9D8-ADB8-48B4-B7F3-8C7E635876D9}" type="pres">
      <dgm:prSet presAssocID="{1C011DD2-BA43-4B02-97A8-97C97E2ECD05}" presName="background4" presStyleLbl="node4" presStyleIdx="5" presStyleCnt="8"/>
      <dgm:spPr/>
    </dgm:pt>
    <dgm:pt modelId="{797B9A00-05E1-419C-BE0C-1A4E57054DD1}" type="pres">
      <dgm:prSet presAssocID="{1C011DD2-BA43-4B02-97A8-97C97E2ECD05}" presName="text4" presStyleLbl="fgAcc4" presStyleIdx="5" presStyleCnt="8" custScaleX="222052">
        <dgm:presLayoutVars>
          <dgm:chPref val="3"/>
        </dgm:presLayoutVars>
      </dgm:prSet>
      <dgm:spPr/>
    </dgm:pt>
    <dgm:pt modelId="{13620C6F-06BF-4DDC-9697-C794F281CC30}" type="pres">
      <dgm:prSet presAssocID="{1C011DD2-BA43-4B02-97A8-97C97E2ECD05}" presName="hierChild5" presStyleCnt="0"/>
      <dgm:spPr/>
    </dgm:pt>
    <dgm:pt modelId="{69967EAE-23EC-4FAC-80EE-A900438FF1F9}" type="pres">
      <dgm:prSet presAssocID="{ADB49DE2-07D1-48E7-A6D7-D2AC8DDAE6D7}" presName="Name17" presStyleLbl="parChTrans1D3" presStyleIdx="3" presStyleCnt="4"/>
      <dgm:spPr/>
    </dgm:pt>
    <dgm:pt modelId="{F0F06A9F-0844-4B1C-8AE7-D33D4140C1A6}" type="pres">
      <dgm:prSet presAssocID="{30824579-4F42-495A-B436-B6425DC5CF58}" presName="hierRoot3" presStyleCnt="0"/>
      <dgm:spPr/>
    </dgm:pt>
    <dgm:pt modelId="{3097E7BF-1CFF-4D60-8F68-B205E8707D2E}" type="pres">
      <dgm:prSet presAssocID="{30824579-4F42-495A-B436-B6425DC5CF58}" presName="composite3" presStyleCnt="0"/>
      <dgm:spPr/>
    </dgm:pt>
    <dgm:pt modelId="{357438E2-D0E2-4C8F-A91E-F8DF28CCB6F8}" type="pres">
      <dgm:prSet presAssocID="{30824579-4F42-495A-B436-B6425DC5CF58}" presName="background3" presStyleLbl="node3" presStyleIdx="3" presStyleCnt="4"/>
      <dgm:spPr/>
    </dgm:pt>
    <dgm:pt modelId="{C24EA0B7-A554-4400-966F-AD2B81C45F83}" type="pres">
      <dgm:prSet presAssocID="{30824579-4F42-495A-B436-B6425DC5CF58}" presName="text3" presStyleLbl="fgAcc3" presStyleIdx="3" presStyleCnt="4" custScaleX="222052" custLinFactNeighborX="4029" custLinFactNeighborY="-2115">
        <dgm:presLayoutVars>
          <dgm:chPref val="3"/>
        </dgm:presLayoutVars>
      </dgm:prSet>
      <dgm:spPr/>
    </dgm:pt>
    <dgm:pt modelId="{AAEEC297-A132-40FB-827A-903E4CFC9C4F}" type="pres">
      <dgm:prSet presAssocID="{30824579-4F42-495A-B436-B6425DC5CF58}" presName="hierChild4" presStyleCnt="0"/>
      <dgm:spPr/>
    </dgm:pt>
    <dgm:pt modelId="{E8B2BE99-6FC6-465A-9AF9-68D6D2571022}" type="pres">
      <dgm:prSet presAssocID="{DB9BCE89-89AC-4910-810A-2A8A0E9756D5}" presName="Name23" presStyleLbl="parChTrans1D4" presStyleIdx="6" presStyleCnt="8"/>
      <dgm:spPr/>
    </dgm:pt>
    <dgm:pt modelId="{980D2EC4-8C6D-45B0-90F5-CF6ACC86252B}" type="pres">
      <dgm:prSet presAssocID="{FA777A57-D62F-41A9-8CED-C6103602A83E}" presName="hierRoot4" presStyleCnt="0"/>
      <dgm:spPr/>
    </dgm:pt>
    <dgm:pt modelId="{38A84F43-2BF9-487B-BFBF-7AAACF7493F6}" type="pres">
      <dgm:prSet presAssocID="{FA777A57-D62F-41A9-8CED-C6103602A83E}" presName="composite4" presStyleCnt="0"/>
      <dgm:spPr/>
    </dgm:pt>
    <dgm:pt modelId="{C62D9821-BFF2-41EC-9CBE-B67676EFA56A}" type="pres">
      <dgm:prSet presAssocID="{FA777A57-D62F-41A9-8CED-C6103602A83E}" presName="background4" presStyleLbl="node4" presStyleIdx="6" presStyleCnt="8"/>
      <dgm:spPr/>
    </dgm:pt>
    <dgm:pt modelId="{05EF6D89-AD33-4B23-B796-1168715A5BD4}" type="pres">
      <dgm:prSet presAssocID="{FA777A57-D62F-41A9-8CED-C6103602A83E}" presName="text4" presStyleLbl="fgAcc4" presStyleIdx="6" presStyleCnt="8" custScaleX="222052">
        <dgm:presLayoutVars>
          <dgm:chPref val="3"/>
        </dgm:presLayoutVars>
      </dgm:prSet>
      <dgm:spPr/>
    </dgm:pt>
    <dgm:pt modelId="{8EAA1E37-EE57-4E07-93AD-5276529182D9}" type="pres">
      <dgm:prSet presAssocID="{FA777A57-D62F-41A9-8CED-C6103602A83E}" presName="hierChild5" presStyleCnt="0"/>
      <dgm:spPr/>
    </dgm:pt>
    <dgm:pt modelId="{23C42FAE-21CB-4285-AE1A-8C46D1AB1B7D}" type="pres">
      <dgm:prSet presAssocID="{E0CCD253-305B-4214-9841-3CE45DC91D39}" presName="Name23" presStyleLbl="parChTrans1D4" presStyleIdx="7" presStyleCnt="8"/>
      <dgm:spPr/>
    </dgm:pt>
    <dgm:pt modelId="{4745D4B7-6A14-442C-ABCD-EEC3B196FF6E}" type="pres">
      <dgm:prSet presAssocID="{29734555-CD81-442D-AC63-06C03FB79071}" presName="hierRoot4" presStyleCnt="0"/>
      <dgm:spPr/>
    </dgm:pt>
    <dgm:pt modelId="{10A7D8FC-5998-49D1-ABFA-F85D1B4240E6}" type="pres">
      <dgm:prSet presAssocID="{29734555-CD81-442D-AC63-06C03FB79071}" presName="composite4" presStyleCnt="0"/>
      <dgm:spPr/>
    </dgm:pt>
    <dgm:pt modelId="{34E95E23-AB11-42CB-9448-6058F070B63D}" type="pres">
      <dgm:prSet presAssocID="{29734555-CD81-442D-AC63-06C03FB79071}" presName="background4" presStyleLbl="node4" presStyleIdx="7" presStyleCnt="8"/>
      <dgm:spPr/>
    </dgm:pt>
    <dgm:pt modelId="{6F6704F0-1C60-47BE-98D8-C516B1F34C16}" type="pres">
      <dgm:prSet presAssocID="{29734555-CD81-442D-AC63-06C03FB79071}" presName="text4" presStyleLbl="fgAcc4" presStyleIdx="7" presStyleCnt="8" custScaleX="222052">
        <dgm:presLayoutVars>
          <dgm:chPref val="3"/>
        </dgm:presLayoutVars>
      </dgm:prSet>
      <dgm:spPr/>
    </dgm:pt>
    <dgm:pt modelId="{0521B2F4-E49C-4FC3-87F9-5691F3D2C31F}" type="pres">
      <dgm:prSet presAssocID="{29734555-CD81-442D-AC63-06C03FB79071}" presName="hierChild5" presStyleCnt="0"/>
      <dgm:spPr/>
    </dgm:pt>
  </dgm:ptLst>
  <dgm:cxnLst>
    <dgm:cxn modelId="{3BABD905-2884-4422-BF9C-C096794A2D2E}" type="presOf" srcId="{D29E4A0E-7999-470E-9407-6CC4FCA1543A}" destId="{78CC057E-CEF5-47FD-8F6A-13E6B8CB8F07}" srcOrd="0" destOrd="0" presId="urn:microsoft.com/office/officeart/2005/8/layout/hierarchy1"/>
    <dgm:cxn modelId="{8E917008-10B2-4493-B741-34612EBDC853}" srcId="{30824579-4F42-495A-B436-B6425DC5CF58}" destId="{FA777A57-D62F-41A9-8CED-C6103602A83E}" srcOrd="0" destOrd="0" parTransId="{DB9BCE89-89AC-4910-810A-2A8A0E9756D5}" sibTransId="{C58378C8-7B71-4BAE-8123-E855CDA34099}"/>
    <dgm:cxn modelId="{FD2D6609-68A7-471B-AED1-7C5B80E4831C}" type="presOf" srcId="{250A02B0-74A9-4240-AC38-D5D910CC5046}" destId="{71A89C56-0F15-473A-8348-D151D05FF41B}" srcOrd="0" destOrd="0" presId="urn:microsoft.com/office/officeart/2005/8/layout/hierarchy1"/>
    <dgm:cxn modelId="{FE6ECE15-E019-4133-9A36-BB19D7E38A55}" type="presOf" srcId="{245D50B8-5FE6-46AC-B7E0-18DEB994FF2D}" destId="{45A6BE67-2882-4B90-BCF7-67FBD8176F80}" srcOrd="0" destOrd="0" presId="urn:microsoft.com/office/officeart/2005/8/layout/hierarchy1"/>
    <dgm:cxn modelId="{0DA1EF18-563E-46D4-AA33-0D4B6A3BE779}" type="presOf" srcId="{29734555-CD81-442D-AC63-06C03FB79071}" destId="{6F6704F0-1C60-47BE-98D8-C516B1F34C16}" srcOrd="0" destOrd="0" presId="urn:microsoft.com/office/officeart/2005/8/layout/hierarchy1"/>
    <dgm:cxn modelId="{2B943027-6275-4305-BEAF-43DA3E8AFC7C}" type="presOf" srcId="{362F8A40-ABE9-464E-AEC3-C78C1C860BDB}" destId="{7F984CFB-C5BF-43B0-AFE1-210B979076E4}" srcOrd="0" destOrd="0" presId="urn:microsoft.com/office/officeart/2005/8/layout/hierarchy1"/>
    <dgm:cxn modelId="{E647542A-8B7C-4739-8178-0E23050A7C59}" type="presOf" srcId="{1BCA28AB-3493-4265-B8CF-C51DFC07F573}" destId="{C936341B-AF53-40B2-A0C8-91C53B361A65}" srcOrd="0" destOrd="0" presId="urn:microsoft.com/office/officeart/2005/8/layout/hierarchy1"/>
    <dgm:cxn modelId="{5155872B-E9E7-45AD-99F3-88903020746A}" type="presOf" srcId="{FA777A57-D62F-41A9-8CED-C6103602A83E}" destId="{05EF6D89-AD33-4B23-B796-1168715A5BD4}" srcOrd="0" destOrd="0" presId="urn:microsoft.com/office/officeart/2005/8/layout/hierarchy1"/>
    <dgm:cxn modelId="{A0960E2D-A3F4-4D05-BD66-22120DA596A4}" type="presOf" srcId="{7222AF58-597F-4118-BD73-8977998DAE7E}" destId="{AED638C0-879A-4ED8-9228-4B19F7707AA1}" srcOrd="0" destOrd="0" presId="urn:microsoft.com/office/officeart/2005/8/layout/hierarchy1"/>
    <dgm:cxn modelId="{AE8E3D30-A7EC-4E70-B129-C52D1212E466}" srcId="{FB56D41D-8F39-4546-ADC6-C0C162151925}" destId="{362F8A40-ABE9-464E-AEC3-C78C1C860BDB}" srcOrd="0" destOrd="0" parTransId="{F50B7D5C-9851-4C9C-9910-9728EA7FD28E}" sibTransId="{0C7C0F9C-1271-42E2-8A63-A1B3DA3BA2BA}"/>
    <dgm:cxn modelId="{8CF6A337-BF15-489D-91FF-D640B2709A2B}" srcId="{245D50B8-5FE6-46AC-B7E0-18DEB994FF2D}" destId="{250A02B0-74A9-4240-AC38-D5D910CC5046}" srcOrd="1" destOrd="0" parTransId="{1BCA28AB-3493-4265-B8CF-C51DFC07F573}" sibTransId="{205D288D-4B2C-4542-9607-B594FCC67CD7}"/>
    <dgm:cxn modelId="{9CE7595B-A5FA-414A-B580-2B046D30C866}" type="presOf" srcId="{8812BEDF-8654-4C3E-9CFD-C423F4DF0F91}" destId="{17FAD842-18E2-4439-B5DB-9A71A0CC3023}" srcOrd="0" destOrd="0" presId="urn:microsoft.com/office/officeart/2005/8/layout/hierarchy1"/>
    <dgm:cxn modelId="{36B62E60-583F-4BD5-A15F-39FE9D952053}" type="presOf" srcId="{FA3F2CEA-7254-4FAD-8EC7-6074DD2A4F15}" destId="{E2D96C62-D8D6-4D12-BC66-B5F1E0D87712}" srcOrd="0" destOrd="0" presId="urn:microsoft.com/office/officeart/2005/8/layout/hierarchy1"/>
    <dgm:cxn modelId="{3B031D43-8868-4913-9531-63B8CB60C47A}" srcId="{4420ECB0-12E7-4B04-91CB-F0D5EE22E77E}" destId="{245D50B8-5FE6-46AC-B7E0-18DEB994FF2D}" srcOrd="0" destOrd="0" parTransId="{40E3A018-4D04-4A91-BB3A-67C2E02576B1}" sibTransId="{4566CD0C-B104-4350-B0A3-9B48CD0B43EF}"/>
    <dgm:cxn modelId="{03648E44-E72B-49CF-9D6A-9E72054E260B}" type="presOf" srcId="{DE1FCDC6-2173-453F-B469-918B0E9DE313}" destId="{D9FE43A6-11B5-469A-88F7-27E8557AA42F}" srcOrd="0" destOrd="0" presId="urn:microsoft.com/office/officeart/2005/8/layout/hierarchy1"/>
    <dgm:cxn modelId="{BD743248-5436-4F75-929F-747F209DBF86}" type="presOf" srcId="{4420ECB0-12E7-4B04-91CB-F0D5EE22E77E}" destId="{E0C8C1CF-14A3-469A-9E6C-335E63DEEB28}" srcOrd="0" destOrd="0" presId="urn:microsoft.com/office/officeart/2005/8/layout/hierarchy1"/>
    <dgm:cxn modelId="{498CA748-D224-4FAF-B8A4-0E707D14A2CA}" type="presOf" srcId="{28B98A6E-ACC6-4979-A386-A28FD552A442}" destId="{D95A7B7A-B81E-41C2-B741-AA7115B09B5D}" srcOrd="0" destOrd="0" presId="urn:microsoft.com/office/officeart/2005/8/layout/hierarchy1"/>
    <dgm:cxn modelId="{AD2BBC49-E82B-45CA-9FD7-5FB20615AF02}" srcId="{245D50B8-5FE6-46AC-B7E0-18DEB994FF2D}" destId="{DE1FCDC6-2173-453F-B469-918B0E9DE313}" srcOrd="0" destOrd="0" parTransId="{7C6F13E6-CB77-4448-8A57-53B80C4AC031}" sibTransId="{407DEBEB-34DF-4B6F-AFE4-0C6E5599372D}"/>
    <dgm:cxn modelId="{2889B06A-DD7A-48D9-869E-B153C4363F60}" type="presOf" srcId="{B84FD45A-792E-478D-A403-B9081E4F4FD1}" destId="{8091E8D6-BB66-44B3-BCA3-A73E60A3C4FA}" srcOrd="0" destOrd="0" presId="urn:microsoft.com/office/officeart/2005/8/layout/hierarchy1"/>
    <dgm:cxn modelId="{0BB5C36A-A50F-4E7A-B1EC-6ACC63113410}" type="presOf" srcId="{F50B7D5C-9851-4C9C-9910-9728EA7FD28E}" destId="{EB3ABFF8-D7CB-44FD-8A4E-0D124E251623}" srcOrd="0" destOrd="0" presId="urn:microsoft.com/office/officeart/2005/8/layout/hierarchy1"/>
    <dgm:cxn modelId="{25CAD270-043F-4952-88C7-F5BE741ED0EE}" srcId="{250A02B0-74A9-4240-AC38-D5D910CC5046}" destId="{30824579-4F42-495A-B436-B6425DC5CF58}" srcOrd="1" destOrd="0" parTransId="{ADB49DE2-07D1-48E7-A6D7-D2AC8DDAE6D7}" sibTransId="{D2BF0399-6F45-45EE-B77E-150A12CAFF70}"/>
    <dgm:cxn modelId="{4EF52277-3BAC-42D6-BB78-837B042EB9A2}" srcId="{DE1FCDC6-2173-453F-B469-918B0E9DE313}" destId="{04666FC6-F9D2-4C9D-8970-987DA080F840}" srcOrd="0" destOrd="0" parTransId="{B84FD45A-792E-478D-A403-B9081E4F4FD1}" sibTransId="{786580F3-7B36-4067-A647-DD31BEA4C315}"/>
    <dgm:cxn modelId="{F9424F77-5093-4FB3-8EC3-0C2C85EA6394}" type="presOf" srcId="{DB9BCE89-89AC-4910-810A-2A8A0E9756D5}" destId="{E8B2BE99-6FC6-465A-9AF9-68D6D2571022}" srcOrd="0" destOrd="0" presId="urn:microsoft.com/office/officeart/2005/8/layout/hierarchy1"/>
    <dgm:cxn modelId="{24530B79-83B8-4D02-87CA-FF00BADEA258}" srcId="{250A02B0-74A9-4240-AC38-D5D910CC5046}" destId="{19330A8C-1AE4-46F6-96FB-2FA8EF8A72FF}" srcOrd="0" destOrd="0" parTransId="{923605AE-08FF-4C80-9AE0-13DCBD27CB59}" sibTransId="{5E5F0461-6B5C-46B5-B567-2538487D9CCD}"/>
    <dgm:cxn modelId="{4A35677F-56F6-46AF-803E-6F8D2A3B39D3}" type="presOf" srcId="{04666FC6-F9D2-4C9D-8970-987DA080F840}" destId="{AC372A6E-CA47-415B-AB8D-CB39130C9464}" srcOrd="0" destOrd="0" presId="urn:microsoft.com/office/officeart/2005/8/layout/hierarchy1"/>
    <dgm:cxn modelId="{AC79A17F-1A94-483C-AC3C-76B13779EBD1}" srcId="{8812BEDF-8654-4C3E-9CFD-C423F4DF0F91}" destId="{1C011DD2-BA43-4B02-97A8-97C97E2ECD05}" srcOrd="0" destOrd="0" parTransId="{28B98A6E-ACC6-4979-A386-A28FD552A442}" sibTransId="{1FA7CC7C-0CF1-473C-A018-2DF8439EED24}"/>
    <dgm:cxn modelId="{72252E82-1AC2-470E-88A3-03998A35FA86}" type="presOf" srcId="{30824579-4F42-495A-B436-B6425DC5CF58}" destId="{C24EA0B7-A554-4400-966F-AD2B81C45F83}" srcOrd="0" destOrd="0" presId="urn:microsoft.com/office/officeart/2005/8/layout/hierarchy1"/>
    <dgm:cxn modelId="{131B9083-49E7-4F9D-B5A8-F79C91C5BFDE}" type="presOf" srcId="{E0CCD253-305B-4214-9841-3CE45DC91D39}" destId="{23C42FAE-21CB-4285-AE1A-8C46D1AB1B7D}" srcOrd="0" destOrd="0" presId="urn:microsoft.com/office/officeart/2005/8/layout/hierarchy1"/>
    <dgm:cxn modelId="{4CE4C085-8EDF-4471-A732-488EBC3A395D}" type="presOf" srcId="{7C6F13E6-CB77-4448-8A57-53B80C4AC031}" destId="{32A45CC1-23D6-4ECE-8F41-94BE72E0076F}" srcOrd="0" destOrd="0" presId="urn:microsoft.com/office/officeart/2005/8/layout/hierarchy1"/>
    <dgm:cxn modelId="{F2E4CB8A-4E2C-4B43-BE72-5DE0D2738621}" srcId="{D2DB10E0-82BB-4FAD-ABD9-06D03D1BA235}" destId="{D29E4A0E-7999-470E-9407-6CC4FCA1543A}" srcOrd="0" destOrd="0" parTransId="{8E9E2B9B-6DA5-4382-8910-5B79D617B751}" sibTransId="{08918E61-F3C1-43E6-A697-4B1BEB3EA574}"/>
    <dgm:cxn modelId="{94A4CF8D-2082-487D-B591-34B1FF10A881}" type="presOf" srcId="{45CCA3B6-9F5C-46A2-A9A9-9461287C7736}" destId="{3E8FF422-09AD-4B89-AB41-FB2263A9CC1A}" srcOrd="0" destOrd="0" presId="urn:microsoft.com/office/officeart/2005/8/layout/hierarchy1"/>
    <dgm:cxn modelId="{72DE2190-2A70-46EE-B979-56B46D9CC140}" type="presOf" srcId="{D2DB10E0-82BB-4FAD-ABD9-06D03D1BA235}" destId="{D82C7D6E-29C8-4F7E-9877-C290505ACE75}" srcOrd="0" destOrd="0" presId="urn:microsoft.com/office/officeart/2005/8/layout/hierarchy1"/>
    <dgm:cxn modelId="{37BCFD91-67C6-4F04-975D-708D11440EBC}" type="presOf" srcId="{19330A8C-1AE4-46F6-96FB-2FA8EF8A72FF}" destId="{F61978A9-7A07-4D97-9ED0-986485A80741}" srcOrd="0" destOrd="0" presId="urn:microsoft.com/office/officeart/2005/8/layout/hierarchy1"/>
    <dgm:cxn modelId="{A2D61298-F26A-4197-80DB-2E874FF8E285}" srcId="{19330A8C-1AE4-46F6-96FB-2FA8EF8A72FF}" destId="{8812BEDF-8654-4C3E-9CFD-C423F4DF0F91}" srcOrd="0" destOrd="0" parTransId="{DF0943BD-AF86-4F05-AFC2-FF4E2CDDFEC3}" sibTransId="{B37A9A90-DD81-4D7D-BD77-633C871E90CA}"/>
    <dgm:cxn modelId="{04B0A4A2-D226-42DF-8A6A-20F910BBEAE7}" srcId="{04666FC6-F9D2-4C9D-8970-987DA080F840}" destId="{D2DB10E0-82BB-4FAD-ABD9-06D03D1BA235}" srcOrd="0" destOrd="0" parTransId="{25595C03-0835-4B21-A264-18B04922A81D}" sibTransId="{7DBF03E8-C0DA-4121-896C-D921D9AC8A9E}"/>
    <dgm:cxn modelId="{AB5FC6AB-A769-425C-BEC3-070E90D81549}" type="presOf" srcId="{FB56D41D-8F39-4546-ADC6-C0C162151925}" destId="{08E22A99-7DF8-4BC3-9348-8870B261D866}" srcOrd="0" destOrd="0" presId="urn:microsoft.com/office/officeart/2005/8/layout/hierarchy1"/>
    <dgm:cxn modelId="{B18B59B2-7C4B-45CA-893E-6D7F74CF10A5}" type="presOf" srcId="{DF0943BD-AF86-4F05-AFC2-FF4E2CDDFEC3}" destId="{44B04B5A-3BD1-4563-A1AC-269CFF517C75}" srcOrd="0" destOrd="0" presId="urn:microsoft.com/office/officeart/2005/8/layout/hierarchy1"/>
    <dgm:cxn modelId="{D0983DB9-A059-4120-88CE-47B6DCB6FD0C}" type="presOf" srcId="{25595C03-0835-4B21-A264-18B04922A81D}" destId="{FA9DFF55-0194-440C-9E4B-06DBA6C732F0}" srcOrd="0" destOrd="0" presId="urn:microsoft.com/office/officeart/2005/8/layout/hierarchy1"/>
    <dgm:cxn modelId="{1FCB37BC-9A86-4A58-A9D8-3B2F2F374C35}" srcId="{DE1FCDC6-2173-453F-B469-918B0E9DE313}" destId="{FB56D41D-8F39-4546-ADC6-C0C162151925}" srcOrd="1" destOrd="0" parTransId="{7222AF58-597F-4118-BD73-8977998DAE7E}" sibTransId="{BD5A99EE-88DC-4E18-8B38-4EE46CFF079B}"/>
    <dgm:cxn modelId="{D06483C6-2EAF-493D-B943-448496BA65F2}" srcId="{FA777A57-D62F-41A9-8CED-C6103602A83E}" destId="{29734555-CD81-442D-AC63-06C03FB79071}" srcOrd="0" destOrd="0" parTransId="{E0CCD253-305B-4214-9841-3CE45DC91D39}" sibTransId="{E3A15043-96CE-4BBC-9758-C7B3090A287E}"/>
    <dgm:cxn modelId="{E36844CC-36F7-4456-88E6-364AE0E4BDF9}" type="presOf" srcId="{923605AE-08FF-4C80-9AE0-13DCBD27CB59}" destId="{407FB799-F496-4EE1-8844-E9C1E490BBAD}" srcOrd="0" destOrd="0" presId="urn:microsoft.com/office/officeart/2005/8/layout/hierarchy1"/>
    <dgm:cxn modelId="{D71DD2E2-647D-47FC-A7AB-7699C888C37B}" type="presOf" srcId="{8E9E2B9B-6DA5-4382-8910-5B79D617B751}" destId="{D6E0E145-7680-461D-B343-4E59C347EEE3}" srcOrd="0" destOrd="0" presId="urn:microsoft.com/office/officeart/2005/8/layout/hierarchy1"/>
    <dgm:cxn modelId="{0288D8E7-1E4F-417A-89BC-30EAB911CB83}" type="presOf" srcId="{ADB49DE2-07D1-48E7-A6D7-D2AC8DDAE6D7}" destId="{69967EAE-23EC-4FAC-80EE-A900438FF1F9}" srcOrd="0" destOrd="0" presId="urn:microsoft.com/office/officeart/2005/8/layout/hierarchy1"/>
    <dgm:cxn modelId="{EBA795F0-345A-4BD4-9FA8-C04D1B2AB419}" srcId="{362F8A40-ABE9-464E-AEC3-C78C1C860BDB}" destId="{FA3F2CEA-7254-4FAD-8EC7-6074DD2A4F15}" srcOrd="0" destOrd="0" parTransId="{45CCA3B6-9F5C-46A2-A9A9-9461287C7736}" sibTransId="{0E5E0D48-7EEE-4770-BA06-692F6B439A5F}"/>
    <dgm:cxn modelId="{B23F8CFD-B2D4-4597-A5BE-348154B2607D}" type="presOf" srcId="{1C011DD2-BA43-4B02-97A8-97C97E2ECD05}" destId="{797B9A00-05E1-419C-BE0C-1A4E57054DD1}" srcOrd="0" destOrd="0" presId="urn:microsoft.com/office/officeart/2005/8/layout/hierarchy1"/>
    <dgm:cxn modelId="{17D53092-3249-42C5-9371-4955684ED5FC}" type="presParOf" srcId="{E0C8C1CF-14A3-469A-9E6C-335E63DEEB28}" destId="{C1F57EAD-4012-4241-9490-68DE1956EE0A}" srcOrd="0" destOrd="0" presId="urn:microsoft.com/office/officeart/2005/8/layout/hierarchy1"/>
    <dgm:cxn modelId="{31DCB97E-B903-4A1C-8418-DEBAB3729597}" type="presParOf" srcId="{C1F57EAD-4012-4241-9490-68DE1956EE0A}" destId="{431F29EC-FDE2-44CE-93C4-6012FD689E3E}" srcOrd="0" destOrd="0" presId="urn:microsoft.com/office/officeart/2005/8/layout/hierarchy1"/>
    <dgm:cxn modelId="{B13A93A1-1C7E-4FF7-971E-A0B2EE665536}" type="presParOf" srcId="{431F29EC-FDE2-44CE-93C4-6012FD689E3E}" destId="{0C23649B-C93E-4D37-879C-E7833E1C146B}" srcOrd="0" destOrd="0" presId="urn:microsoft.com/office/officeart/2005/8/layout/hierarchy1"/>
    <dgm:cxn modelId="{F69C18B9-0536-41B0-973E-2C7F7785124F}" type="presParOf" srcId="{431F29EC-FDE2-44CE-93C4-6012FD689E3E}" destId="{45A6BE67-2882-4B90-BCF7-67FBD8176F80}" srcOrd="1" destOrd="0" presId="urn:microsoft.com/office/officeart/2005/8/layout/hierarchy1"/>
    <dgm:cxn modelId="{22C84619-EC88-4A10-A5B3-61C95F4D5689}" type="presParOf" srcId="{C1F57EAD-4012-4241-9490-68DE1956EE0A}" destId="{ACC4ED30-674D-4685-9A6F-61F8A3ECDBDF}" srcOrd="1" destOrd="0" presId="urn:microsoft.com/office/officeart/2005/8/layout/hierarchy1"/>
    <dgm:cxn modelId="{F3D09B51-1F0E-435F-A20E-07C17BEE697B}" type="presParOf" srcId="{ACC4ED30-674D-4685-9A6F-61F8A3ECDBDF}" destId="{32A45CC1-23D6-4ECE-8F41-94BE72E0076F}" srcOrd="0" destOrd="0" presId="urn:microsoft.com/office/officeart/2005/8/layout/hierarchy1"/>
    <dgm:cxn modelId="{D4A36611-0571-4259-A205-B5563343ED05}" type="presParOf" srcId="{ACC4ED30-674D-4685-9A6F-61F8A3ECDBDF}" destId="{6F57B58C-BD0A-476A-A3CD-2D5C6C610846}" srcOrd="1" destOrd="0" presId="urn:microsoft.com/office/officeart/2005/8/layout/hierarchy1"/>
    <dgm:cxn modelId="{AEA15E6E-AAF3-4264-9D34-657BDA87659A}" type="presParOf" srcId="{6F57B58C-BD0A-476A-A3CD-2D5C6C610846}" destId="{4C975579-01BC-4274-AC0B-339881938AEB}" srcOrd="0" destOrd="0" presId="urn:microsoft.com/office/officeart/2005/8/layout/hierarchy1"/>
    <dgm:cxn modelId="{26ADD466-A12C-43B3-A7D2-8499A6A6E8EA}" type="presParOf" srcId="{4C975579-01BC-4274-AC0B-339881938AEB}" destId="{8F80B371-CAA7-44CB-B04F-F2C9B689C2FB}" srcOrd="0" destOrd="0" presId="urn:microsoft.com/office/officeart/2005/8/layout/hierarchy1"/>
    <dgm:cxn modelId="{5016A1FA-41A9-449E-9FB7-486ADBF1BC99}" type="presParOf" srcId="{4C975579-01BC-4274-AC0B-339881938AEB}" destId="{D9FE43A6-11B5-469A-88F7-27E8557AA42F}" srcOrd="1" destOrd="0" presId="urn:microsoft.com/office/officeart/2005/8/layout/hierarchy1"/>
    <dgm:cxn modelId="{882C5A97-E0FA-4B96-ABFF-D015985587CD}" type="presParOf" srcId="{6F57B58C-BD0A-476A-A3CD-2D5C6C610846}" destId="{7C2163FE-E974-4F4E-BC7E-538B34646832}" srcOrd="1" destOrd="0" presId="urn:microsoft.com/office/officeart/2005/8/layout/hierarchy1"/>
    <dgm:cxn modelId="{CFDF0D24-F9CC-445A-9C70-1F879AA44BDD}" type="presParOf" srcId="{7C2163FE-E974-4F4E-BC7E-538B34646832}" destId="{8091E8D6-BB66-44B3-BCA3-A73E60A3C4FA}" srcOrd="0" destOrd="0" presId="urn:microsoft.com/office/officeart/2005/8/layout/hierarchy1"/>
    <dgm:cxn modelId="{D43B91B5-C085-4EBD-A37E-67FE83B42577}" type="presParOf" srcId="{7C2163FE-E974-4F4E-BC7E-538B34646832}" destId="{30636E56-B76D-40D4-8D87-C3D145D16B02}" srcOrd="1" destOrd="0" presId="urn:microsoft.com/office/officeart/2005/8/layout/hierarchy1"/>
    <dgm:cxn modelId="{2EC9C801-9259-4CF9-9BE6-EBD0425AC11B}" type="presParOf" srcId="{30636E56-B76D-40D4-8D87-C3D145D16B02}" destId="{0EA5AE74-0EBA-4AE3-A8D4-C5FFBC3A0358}" srcOrd="0" destOrd="0" presId="urn:microsoft.com/office/officeart/2005/8/layout/hierarchy1"/>
    <dgm:cxn modelId="{52AA42E7-F84C-4F78-B564-914676CC6232}" type="presParOf" srcId="{0EA5AE74-0EBA-4AE3-A8D4-C5FFBC3A0358}" destId="{BCA7B569-145D-437F-B886-A1B2AE209461}" srcOrd="0" destOrd="0" presId="urn:microsoft.com/office/officeart/2005/8/layout/hierarchy1"/>
    <dgm:cxn modelId="{7E36B82D-BEEA-43ED-B7EE-6D642B7EADEE}" type="presParOf" srcId="{0EA5AE74-0EBA-4AE3-A8D4-C5FFBC3A0358}" destId="{AC372A6E-CA47-415B-AB8D-CB39130C9464}" srcOrd="1" destOrd="0" presId="urn:microsoft.com/office/officeart/2005/8/layout/hierarchy1"/>
    <dgm:cxn modelId="{758D091B-D521-423C-A4C4-820708D4265C}" type="presParOf" srcId="{30636E56-B76D-40D4-8D87-C3D145D16B02}" destId="{564A05EF-97DC-4890-B3C2-377A9680F92D}" srcOrd="1" destOrd="0" presId="urn:microsoft.com/office/officeart/2005/8/layout/hierarchy1"/>
    <dgm:cxn modelId="{1471FA9A-0DA8-4435-86DA-0FCD94FA2993}" type="presParOf" srcId="{564A05EF-97DC-4890-B3C2-377A9680F92D}" destId="{FA9DFF55-0194-440C-9E4B-06DBA6C732F0}" srcOrd="0" destOrd="0" presId="urn:microsoft.com/office/officeart/2005/8/layout/hierarchy1"/>
    <dgm:cxn modelId="{64B21BE2-A212-4C8C-8C56-76EF7EB7CE8C}" type="presParOf" srcId="{564A05EF-97DC-4890-B3C2-377A9680F92D}" destId="{7DEC2539-8F90-4C71-9B66-E96E1AE2BB89}" srcOrd="1" destOrd="0" presId="urn:microsoft.com/office/officeart/2005/8/layout/hierarchy1"/>
    <dgm:cxn modelId="{4FD9ECA7-3642-4667-B295-16A5C23348EA}" type="presParOf" srcId="{7DEC2539-8F90-4C71-9B66-E96E1AE2BB89}" destId="{1159793C-F5ED-40A0-88EB-490B50D31230}" srcOrd="0" destOrd="0" presId="urn:microsoft.com/office/officeart/2005/8/layout/hierarchy1"/>
    <dgm:cxn modelId="{BE1667C3-743F-49D9-8B08-31DA2B6E3129}" type="presParOf" srcId="{1159793C-F5ED-40A0-88EB-490B50D31230}" destId="{1B985B50-BD13-4243-B9C2-D74C9DE4E961}" srcOrd="0" destOrd="0" presId="urn:microsoft.com/office/officeart/2005/8/layout/hierarchy1"/>
    <dgm:cxn modelId="{4ACAB892-E06B-4FCB-944B-99D194B08DB0}" type="presParOf" srcId="{1159793C-F5ED-40A0-88EB-490B50D31230}" destId="{D82C7D6E-29C8-4F7E-9877-C290505ACE75}" srcOrd="1" destOrd="0" presId="urn:microsoft.com/office/officeart/2005/8/layout/hierarchy1"/>
    <dgm:cxn modelId="{452D337F-DB92-4FA4-B974-237B80281F66}" type="presParOf" srcId="{7DEC2539-8F90-4C71-9B66-E96E1AE2BB89}" destId="{1934328E-45A2-41DC-AE6A-97DD8EC5A974}" srcOrd="1" destOrd="0" presId="urn:microsoft.com/office/officeart/2005/8/layout/hierarchy1"/>
    <dgm:cxn modelId="{BE3B55A7-AB08-4597-AF45-937FC967511D}" type="presParOf" srcId="{1934328E-45A2-41DC-AE6A-97DD8EC5A974}" destId="{D6E0E145-7680-461D-B343-4E59C347EEE3}" srcOrd="0" destOrd="0" presId="urn:microsoft.com/office/officeart/2005/8/layout/hierarchy1"/>
    <dgm:cxn modelId="{11E55F56-3FC6-4D14-A7DA-97961A38E094}" type="presParOf" srcId="{1934328E-45A2-41DC-AE6A-97DD8EC5A974}" destId="{F5F1BC6D-86A2-4E19-BE8E-53DBDD3B472C}" srcOrd="1" destOrd="0" presId="urn:microsoft.com/office/officeart/2005/8/layout/hierarchy1"/>
    <dgm:cxn modelId="{CB034219-D31E-4864-987A-0A989DFE9357}" type="presParOf" srcId="{F5F1BC6D-86A2-4E19-BE8E-53DBDD3B472C}" destId="{18C6972A-7845-43D5-9891-1BDCD0F7B941}" srcOrd="0" destOrd="0" presId="urn:microsoft.com/office/officeart/2005/8/layout/hierarchy1"/>
    <dgm:cxn modelId="{B42FDF12-FDAF-4A7A-A404-05FBDF0A05BC}" type="presParOf" srcId="{18C6972A-7845-43D5-9891-1BDCD0F7B941}" destId="{58260FBD-36B1-46C1-A1AF-74FB0F675584}" srcOrd="0" destOrd="0" presId="urn:microsoft.com/office/officeart/2005/8/layout/hierarchy1"/>
    <dgm:cxn modelId="{C50F55D5-8A02-47E3-879B-DD06CD296C79}" type="presParOf" srcId="{18C6972A-7845-43D5-9891-1BDCD0F7B941}" destId="{78CC057E-CEF5-47FD-8F6A-13E6B8CB8F07}" srcOrd="1" destOrd="0" presId="urn:microsoft.com/office/officeart/2005/8/layout/hierarchy1"/>
    <dgm:cxn modelId="{5E32C52A-612D-4DD8-B31D-A782FC65EE26}" type="presParOf" srcId="{F5F1BC6D-86A2-4E19-BE8E-53DBDD3B472C}" destId="{406427E2-7DEA-4A4E-92BF-C8FB628A82D4}" srcOrd="1" destOrd="0" presId="urn:microsoft.com/office/officeart/2005/8/layout/hierarchy1"/>
    <dgm:cxn modelId="{F4AB9C1B-7B22-4B81-98B8-11977946845C}" type="presParOf" srcId="{7C2163FE-E974-4F4E-BC7E-538B34646832}" destId="{AED638C0-879A-4ED8-9228-4B19F7707AA1}" srcOrd="2" destOrd="0" presId="urn:microsoft.com/office/officeart/2005/8/layout/hierarchy1"/>
    <dgm:cxn modelId="{E5A17D19-4299-458B-9707-763EA81A05EB}" type="presParOf" srcId="{7C2163FE-E974-4F4E-BC7E-538B34646832}" destId="{F80DA98B-24C1-4E31-8D72-9CBDA317D468}" srcOrd="3" destOrd="0" presId="urn:microsoft.com/office/officeart/2005/8/layout/hierarchy1"/>
    <dgm:cxn modelId="{DC0B641D-B6DB-4682-AB8B-CFDBEB03D0D2}" type="presParOf" srcId="{F80DA98B-24C1-4E31-8D72-9CBDA317D468}" destId="{8A45BCB7-4855-4DC1-81F8-B21044CD9438}" srcOrd="0" destOrd="0" presId="urn:microsoft.com/office/officeart/2005/8/layout/hierarchy1"/>
    <dgm:cxn modelId="{E42D4545-AD98-465C-B230-033CEB157C90}" type="presParOf" srcId="{8A45BCB7-4855-4DC1-81F8-B21044CD9438}" destId="{DAA8D4E7-52D3-4E20-A7F9-78DBFDD6C780}" srcOrd="0" destOrd="0" presId="urn:microsoft.com/office/officeart/2005/8/layout/hierarchy1"/>
    <dgm:cxn modelId="{23626813-9AF9-4FA0-B851-1B7647FC892B}" type="presParOf" srcId="{8A45BCB7-4855-4DC1-81F8-B21044CD9438}" destId="{08E22A99-7DF8-4BC3-9348-8870B261D866}" srcOrd="1" destOrd="0" presId="urn:microsoft.com/office/officeart/2005/8/layout/hierarchy1"/>
    <dgm:cxn modelId="{4C94BFD3-5E56-48E4-A0FE-FA83A874B89C}" type="presParOf" srcId="{F80DA98B-24C1-4E31-8D72-9CBDA317D468}" destId="{1E5E82F4-CEC2-4F96-94F3-44754C9F91C3}" srcOrd="1" destOrd="0" presId="urn:microsoft.com/office/officeart/2005/8/layout/hierarchy1"/>
    <dgm:cxn modelId="{6C18C0F2-3E12-493F-8B1E-EE0961F381CE}" type="presParOf" srcId="{1E5E82F4-CEC2-4F96-94F3-44754C9F91C3}" destId="{EB3ABFF8-D7CB-44FD-8A4E-0D124E251623}" srcOrd="0" destOrd="0" presId="urn:microsoft.com/office/officeart/2005/8/layout/hierarchy1"/>
    <dgm:cxn modelId="{2E4A3F5E-AF11-459C-9798-AAAE0CCD8F9A}" type="presParOf" srcId="{1E5E82F4-CEC2-4F96-94F3-44754C9F91C3}" destId="{EC4B6BF2-4EF8-488E-9B80-6B9A850F55C1}" srcOrd="1" destOrd="0" presId="urn:microsoft.com/office/officeart/2005/8/layout/hierarchy1"/>
    <dgm:cxn modelId="{03EE37E6-4594-4BD3-B506-1E39CB170B54}" type="presParOf" srcId="{EC4B6BF2-4EF8-488E-9B80-6B9A850F55C1}" destId="{EE10F849-21E0-4FF6-B333-C691A5819C2E}" srcOrd="0" destOrd="0" presId="urn:microsoft.com/office/officeart/2005/8/layout/hierarchy1"/>
    <dgm:cxn modelId="{F99E5939-8C65-4761-9E7D-3D4826239D39}" type="presParOf" srcId="{EE10F849-21E0-4FF6-B333-C691A5819C2E}" destId="{E9E37B75-4C75-4025-848D-20B27BDF924D}" srcOrd="0" destOrd="0" presId="urn:microsoft.com/office/officeart/2005/8/layout/hierarchy1"/>
    <dgm:cxn modelId="{A8F110F2-6E79-4045-84CA-2329085CED7E}" type="presParOf" srcId="{EE10F849-21E0-4FF6-B333-C691A5819C2E}" destId="{7F984CFB-C5BF-43B0-AFE1-210B979076E4}" srcOrd="1" destOrd="0" presId="urn:microsoft.com/office/officeart/2005/8/layout/hierarchy1"/>
    <dgm:cxn modelId="{04460EDA-92F0-49DA-BE02-203C616AD47B}" type="presParOf" srcId="{EC4B6BF2-4EF8-488E-9B80-6B9A850F55C1}" destId="{39675C0F-AD42-4AB0-9B98-F784668051A2}" srcOrd="1" destOrd="0" presId="urn:microsoft.com/office/officeart/2005/8/layout/hierarchy1"/>
    <dgm:cxn modelId="{3FB1C374-4A46-47CE-BFF2-A6F473368F62}" type="presParOf" srcId="{39675C0F-AD42-4AB0-9B98-F784668051A2}" destId="{3E8FF422-09AD-4B89-AB41-FB2263A9CC1A}" srcOrd="0" destOrd="0" presId="urn:microsoft.com/office/officeart/2005/8/layout/hierarchy1"/>
    <dgm:cxn modelId="{1EA86775-414A-4A25-ABF7-A43A36264459}" type="presParOf" srcId="{39675C0F-AD42-4AB0-9B98-F784668051A2}" destId="{66E69D02-954F-4E92-A1C5-77D2F765EE1C}" srcOrd="1" destOrd="0" presId="urn:microsoft.com/office/officeart/2005/8/layout/hierarchy1"/>
    <dgm:cxn modelId="{AD540566-D4AF-4FEC-8659-DAF95C991DBC}" type="presParOf" srcId="{66E69D02-954F-4E92-A1C5-77D2F765EE1C}" destId="{283AE768-A0A7-48CB-B3A3-EBDB8B472B2E}" srcOrd="0" destOrd="0" presId="urn:microsoft.com/office/officeart/2005/8/layout/hierarchy1"/>
    <dgm:cxn modelId="{C8D0A93F-ADF5-4A29-8B76-87E897FB059F}" type="presParOf" srcId="{283AE768-A0A7-48CB-B3A3-EBDB8B472B2E}" destId="{218E60B7-1B1B-4440-81B2-F2867A515E5C}" srcOrd="0" destOrd="0" presId="urn:microsoft.com/office/officeart/2005/8/layout/hierarchy1"/>
    <dgm:cxn modelId="{D05B2AF2-3EAC-4133-8EBD-1EF7A894FB0A}" type="presParOf" srcId="{283AE768-A0A7-48CB-B3A3-EBDB8B472B2E}" destId="{E2D96C62-D8D6-4D12-BC66-B5F1E0D87712}" srcOrd="1" destOrd="0" presId="urn:microsoft.com/office/officeart/2005/8/layout/hierarchy1"/>
    <dgm:cxn modelId="{138D16C3-97EC-42BD-876F-32E1AF546B88}" type="presParOf" srcId="{66E69D02-954F-4E92-A1C5-77D2F765EE1C}" destId="{28C84346-29F1-49F9-8FE8-9D3C7D217244}" srcOrd="1" destOrd="0" presId="urn:microsoft.com/office/officeart/2005/8/layout/hierarchy1"/>
    <dgm:cxn modelId="{F43DB0AB-FCE4-4414-8D50-A3DB603AB56E}" type="presParOf" srcId="{ACC4ED30-674D-4685-9A6F-61F8A3ECDBDF}" destId="{C936341B-AF53-40B2-A0C8-91C53B361A65}" srcOrd="2" destOrd="0" presId="urn:microsoft.com/office/officeart/2005/8/layout/hierarchy1"/>
    <dgm:cxn modelId="{D08E1345-BB6A-42D7-B21F-D313636D9AB9}" type="presParOf" srcId="{ACC4ED30-674D-4685-9A6F-61F8A3ECDBDF}" destId="{C5787C20-0238-4DDE-AC0E-FD0C80CF0772}" srcOrd="3" destOrd="0" presId="urn:microsoft.com/office/officeart/2005/8/layout/hierarchy1"/>
    <dgm:cxn modelId="{4E174401-CDCF-46E2-81D7-F7C03F18F0BA}" type="presParOf" srcId="{C5787C20-0238-4DDE-AC0E-FD0C80CF0772}" destId="{2452422F-7265-45D4-8778-9EEBAC585848}" srcOrd="0" destOrd="0" presId="urn:microsoft.com/office/officeart/2005/8/layout/hierarchy1"/>
    <dgm:cxn modelId="{05D700B1-18F6-4352-ABDF-B9BA984FC5AB}" type="presParOf" srcId="{2452422F-7265-45D4-8778-9EEBAC585848}" destId="{7EAB35F6-8AA3-4DF7-91DA-97614BFFAD3F}" srcOrd="0" destOrd="0" presId="urn:microsoft.com/office/officeart/2005/8/layout/hierarchy1"/>
    <dgm:cxn modelId="{6F0619CA-E52E-43E3-9FEA-542E86E9781B}" type="presParOf" srcId="{2452422F-7265-45D4-8778-9EEBAC585848}" destId="{71A89C56-0F15-473A-8348-D151D05FF41B}" srcOrd="1" destOrd="0" presId="urn:microsoft.com/office/officeart/2005/8/layout/hierarchy1"/>
    <dgm:cxn modelId="{8DC3F734-42FE-4B57-865A-AF1BE33D7521}" type="presParOf" srcId="{C5787C20-0238-4DDE-AC0E-FD0C80CF0772}" destId="{9AA0C9B6-AD19-4C60-894C-C4F55D55CA2F}" srcOrd="1" destOrd="0" presId="urn:microsoft.com/office/officeart/2005/8/layout/hierarchy1"/>
    <dgm:cxn modelId="{C1292800-ECC4-44F1-BCDD-A44D1DB6DC39}" type="presParOf" srcId="{9AA0C9B6-AD19-4C60-894C-C4F55D55CA2F}" destId="{407FB799-F496-4EE1-8844-E9C1E490BBAD}" srcOrd="0" destOrd="0" presId="urn:microsoft.com/office/officeart/2005/8/layout/hierarchy1"/>
    <dgm:cxn modelId="{9AA1D95E-017C-4EA4-8AE4-22A0E80F96FE}" type="presParOf" srcId="{9AA0C9B6-AD19-4C60-894C-C4F55D55CA2F}" destId="{D0C0084E-26EB-426E-BB4F-5A0A90032226}" srcOrd="1" destOrd="0" presId="urn:microsoft.com/office/officeart/2005/8/layout/hierarchy1"/>
    <dgm:cxn modelId="{5C00B992-A4DA-4FB7-BB8E-EA55D5D63121}" type="presParOf" srcId="{D0C0084E-26EB-426E-BB4F-5A0A90032226}" destId="{8FE7EF6E-A6CE-4309-ABC2-82B33E59C723}" srcOrd="0" destOrd="0" presId="urn:microsoft.com/office/officeart/2005/8/layout/hierarchy1"/>
    <dgm:cxn modelId="{4D400346-B671-4ABF-9620-4D7CAAC73458}" type="presParOf" srcId="{8FE7EF6E-A6CE-4309-ABC2-82B33E59C723}" destId="{BB07CFCC-22C7-48C1-890F-D8B598724D7E}" srcOrd="0" destOrd="0" presId="urn:microsoft.com/office/officeart/2005/8/layout/hierarchy1"/>
    <dgm:cxn modelId="{EA7497FC-7129-4B98-8500-944E62E10E81}" type="presParOf" srcId="{8FE7EF6E-A6CE-4309-ABC2-82B33E59C723}" destId="{F61978A9-7A07-4D97-9ED0-986485A80741}" srcOrd="1" destOrd="0" presId="urn:microsoft.com/office/officeart/2005/8/layout/hierarchy1"/>
    <dgm:cxn modelId="{B5864C01-1C6E-4D92-8812-4C5EE4BE8C9D}" type="presParOf" srcId="{D0C0084E-26EB-426E-BB4F-5A0A90032226}" destId="{11A5B40D-82DD-4612-B554-F0710E7180C7}" srcOrd="1" destOrd="0" presId="urn:microsoft.com/office/officeart/2005/8/layout/hierarchy1"/>
    <dgm:cxn modelId="{DCA57038-ADDE-4007-BF63-86C278F2C15E}" type="presParOf" srcId="{11A5B40D-82DD-4612-B554-F0710E7180C7}" destId="{44B04B5A-3BD1-4563-A1AC-269CFF517C75}" srcOrd="0" destOrd="0" presId="urn:microsoft.com/office/officeart/2005/8/layout/hierarchy1"/>
    <dgm:cxn modelId="{978213B2-5799-4BBD-8A8A-F24384FA31D9}" type="presParOf" srcId="{11A5B40D-82DD-4612-B554-F0710E7180C7}" destId="{AAAAFFE7-48BD-4F73-A554-2A8917A63E46}" srcOrd="1" destOrd="0" presId="urn:microsoft.com/office/officeart/2005/8/layout/hierarchy1"/>
    <dgm:cxn modelId="{B2DFC475-F65F-44DA-A360-4DDC3C82C9EA}" type="presParOf" srcId="{AAAAFFE7-48BD-4F73-A554-2A8917A63E46}" destId="{2CCC0A5C-F403-461E-BB06-41B661860139}" srcOrd="0" destOrd="0" presId="urn:microsoft.com/office/officeart/2005/8/layout/hierarchy1"/>
    <dgm:cxn modelId="{557158E2-79A6-46AA-95C5-84FA1AAE1FBA}" type="presParOf" srcId="{2CCC0A5C-F403-461E-BB06-41B661860139}" destId="{31818182-4E3D-49C8-8390-0E0ED6C1A595}" srcOrd="0" destOrd="0" presId="urn:microsoft.com/office/officeart/2005/8/layout/hierarchy1"/>
    <dgm:cxn modelId="{19D0D9A1-403A-4891-A7E5-99F73EA69C19}" type="presParOf" srcId="{2CCC0A5C-F403-461E-BB06-41B661860139}" destId="{17FAD842-18E2-4439-B5DB-9A71A0CC3023}" srcOrd="1" destOrd="0" presId="urn:microsoft.com/office/officeart/2005/8/layout/hierarchy1"/>
    <dgm:cxn modelId="{DD30B9B6-0214-4598-B718-484EDD931609}" type="presParOf" srcId="{AAAAFFE7-48BD-4F73-A554-2A8917A63E46}" destId="{1CCEC720-10EB-4C11-90B4-9C66EFB336B3}" srcOrd="1" destOrd="0" presId="urn:microsoft.com/office/officeart/2005/8/layout/hierarchy1"/>
    <dgm:cxn modelId="{6391B8E0-09BD-4494-BD52-2B4371AC8AFF}" type="presParOf" srcId="{1CCEC720-10EB-4C11-90B4-9C66EFB336B3}" destId="{D95A7B7A-B81E-41C2-B741-AA7115B09B5D}" srcOrd="0" destOrd="0" presId="urn:microsoft.com/office/officeart/2005/8/layout/hierarchy1"/>
    <dgm:cxn modelId="{9B0AFB47-7D34-42A6-AEE1-86F3179AB3DB}" type="presParOf" srcId="{1CCEC720-10EB-4C11-90B4-9C66EFB336B3}" destId="{8AF19389-BD7D-41E4-9ED0-8FEF4FB0C3C7}" srcOrd="1" destOrd="0" presId="urn:microsoft.com/office/officeart/2005/8/layout/hierarchy1"/>
    <dgm:cxn modelId="{785EA3C8-08A7-4C51-851C-E1AE5817E6F2}" type="presParOf" srcId="{8AF19389-BD7D-41E4-9ED0-8FEF4FB0C3C7}" destId="{204E1640-58A0-444F-9DE6-01BE6B8EC8FC}" srcOrd="0" destOrd="0" presId="urn:microsoft.com/office/officeart/2005/8/layout/hierarchy1"/>
    <dgm:cxn modelId="{983F8E18-08B7-453E-ABD4-BED524CB29BA}" type="presParOf" srcId="{204E1640-58A0-444F-9DE6-01BE6B8EC8FC}" destId="{D01FA9D8-ADB8-48B4-B7F3-8C7E635876D9}" srcOrd="0" destOrd="0" presId="urn:microsoft.com/office/officeart/2005/8/layout/hierarchy1"/>
    <dgm:cxn modelId="{494237F0-2FFC-43FD-B736-019F24B63FAB}" type="presParOf" srcId="{204E1640-58A0-444F-9DE6-01BE6B8EC8FC}" destId="{797B9A00-05E1-419C-BE0C-1A4E57054DD1}" srcOrd="1" destOrd="0" presId="urn:microsoft.com/office/officeart/2005/8/layout/hierarchy1"/>
    <dgm:cxn modelId="{B640FAE0-BF58-4E26-A03C-C118F2D3A8EC}" type="presParOf" srcId="{8AF19389-BD7D-41E4-9ED0-8FEF4FB0C3C7}" destId="{13620C6F-06BF-4DDC-9697-C794F281CC30}" srcOrd="1" destOrd="0" presId="urn:microsoft.com/office/officeart/2005/8/layout/hierarchy1"/>
    <dgm:cxn modelId="{18EB676C-8E60-4ED6-8961-2CEA89AC79E3}" type="presParOf" srcId="{9AA0C9B6-AD19-4C60-894C-C4F55D55CA2F}" destId="{69967EAE-23EC-4FAC-80EE-A900438FF1F9}" srcOrd="2" destOrd="0" presId="urn:microsoft.com/office/officeart/2005/8/layout/hierarchy1"/>
    <dgm:cxn modelId="{4A4A3A58-424B-413B-90D0-738FCBE68971}" type="presParOf" srcId="{9AA0C9B6-AD19-4C60-894C-C4F55D55CA2F}" destId="{F0F06A9F-0844-4B1C-8AE7-D33D4140C1A6}" srcOrd="3" destOrd="0" presId="urn:microsoft.com/office/officeart/2005/8/layout/hierarchy1"/>
    <dgm:cxn modelId="{7F777C77-3B4F-4994-9DB7-8C7CC8646D9E}" type="presParOf" srcId="{F0F06A9F-0844-4B1C-8AE7-D33D4140C1A6}" destId="{3097E7BF-1CFF-4D60-8F68-B205E8707D2E}" srcOrd="0" destOrd="0" presId="urn:microsoft.com/office/officeart/2005/8/layout/hierarchy1"/>
    <dgm:cxn modelId="{0EF38138-036B-4928-81EA-55FF90C1770B}" type="presParOf" srcId="{3097E7BF-1CFF-4D60-8F68-B205E8707D2E}" destId="{357438E2-D0E2-4C8F-A91E-F8DF28CCB6F8}" srcOrd="0" destOrd="0" presId="urn:microsoft.com/office/officeart/2005/8/layout/hierarchy1"/>
    <dgm:cxn modelId="{A3DB8CCF-A779-4C01-BB4E-267BC4DF3A76}" type="presParOf" srcId="{3097E7BF-1CFF-4D60-8F68-B205E8707D2E}" destId="{C24EA0B7-A554-4400-966F-AD2B81C45F83}" srcOrd="1" destOrd="0" presId="urn:microsoft.com/office/officeart/2005/8/layout/hierarchy1"/>
    <dgm:cxn modelId="{AA235314-16ED-4F71-A836-3B3812B12C70}" type="presParOf" srcId="{F0F06A9F-0844-4B1C-8AE7-D33D4140C1A6}" destId="{AAEEC297-A132-40FB-827A-903E4CFC9C4F}" srcOrd="1" destOrd="0" presId="urn:microsoft.com/office/officeart/2005/8/layout/hierarchy1"/>
    <dgm:cxn modelId="{B8B284A2-5CEB-416C-9647-4B72252E3281}" type="presParOf" srcId="{AAEEC297-A132-40FB-827A-903E4CFC9C4F}" destId="{E8B2BE99-6FC6-465A-9AF9-68D6D2571022}" srcOrd="0" destOrd="0" presId="urn:microsoft.com/office/officeart/2005/8/layout/hierarchy1"/>
    <dgm:cxn modelId="{2E5EF394-EB89-4A92-BF7E-2A700786BAC1}" type="presParOf" srcId="{AAEEC297-A132-40FB-827A-903E4CFC9C4F}" destId="{980D2EC4-8C6D-45B0-90F5-CF6ACC86252B}" srcOrd="1" destOrd="0" presId="urn:microsoft.com/office/officeart/2005/8/layout/hierarchy1"/>
    <dgm:cxn modelId="{5557F1A5-C70B-4734-9D7B-77BAD72C7701}" type="presParOf" srcId="{980D2EC4-8C6D-45B0-90F5-CF6ACC86252B}" destId="{38A84F43-2BF9-487B-BFBF-7AAACF7493F6}" srcOrd="0" destOrd="0" presId="urn:microsoft.com/office/officeart/2005/8/layout/hierarchy1"/>
    <dgm:cxn modelId="{C7CE4793-D2F6-4CC5-99EE-5F84874BD246}" type="presParOf" srcId="{38A84F43-2BF9-487B-BFBF-7AAACF7493F6}" destId="{C62D9821-BFF2-41EC-9CBE-B67676EFA56A}" srcOrd="0" destOrd="0" presId="urn:microsoft.com/office/officeart/2005/8/layout/hierarchy1"/>
    <dgm:cxn modelId="{FCFFF067-6E9A-4978-AD7F-4BA374111F04}" type="presParOf" srcId="{38A84F43-2BF9-487B-BFBF-7AAACF7493F6}" destId="{05EF6D89-AD33-4B23-B796-1168715A5BD4}" srcOrd="1" destOrd="0" presId="urn:microsoft.com/office/officeart/2005/8/layout/hierarchy1"/>
    <dgm:cxn modelId="{98141E9A-1BD4-468A-9D6E-3652C2D705B9}" type="presParOf" srcId="{980D2EC4-8C6D-45B0-90F5-CF6ACC86252B}" destId="{8EAA1E37-EE57-4E07-93AD-5276529182D9}" srcOrd="1" destOrd="0" presId="urn:microsoft.com/office/officeart/2005/8/layout/hierarchy1"/>
    <dgm:cxn modelId="{4B978379-386A-4BFD-BC23-F0EC33FB828E}" type="presParOf" srcId="{8EAA1E37-EE57-4E07-93AD-5276529182D9}" destId="{23C42FAE-21CB-4285-AE1A-8C46D1AB1B7D}" srcOrd="0" destOrd="0" presId="urn:microsoft.com/office/officeart/2005/8/layout/hierarchy1"/>
    <dgm:cxn modelId="{2891F714-44C6-40F3-8F60-DD545AF9C923}" type="presParOf" srcId="{8EAA1E37-EE57-4E07-93AD-5276529182D9}" destId="{4745D4B7-6A14-442C-ABCD-EEC3B196FF6E}" srcOrd="1" destOrd="0" presId="urn:microsoft.com/office/officeart/2005/8/layout/hierarchy1"/>
    <dgm:cxn modelId="{6DD555BD-C01A-496C-9C7E-FECDCEE638A9}" type="presParOf" srcId="{4745D4B7-6A14-442C-ABCD-EEC3B196FF6E}" destId="{10A7D8FC-5998-49D1-ABFA-F85D1B4240E6}" srcOrd="0" destOrd="0" presId="urn:microsoft.com/office/officeart/2005/8/layout/hierarchy1"/>
    <dgm:cxn modelId="{4AE120B2-2E35-4EAB-88BB-6CC4F0467A97}" type="presParOf" srcId="{10A7D8FC-5998-49D1-ABFA-F85D1B4240E6}" destId="{34E95E23-AB11-42CB-9448-6058F070B63D}" srcOrd="0" destOrd="0" presId="urn:microsoft.com/office/officeart/2005/8/layout/hierarchy1"/>
    <dgm:cxn modelId="{C73EBADD-8AAF-495C-BD84-16739FE46D4D}" type="presParOf" srcId="{10A7D8FC-5998-49D1-ABFA-F85D1B4240E6}" destId="{6F6704F0-1C60-47BE-98D8-C516B1F34C16}" srcOrd="1" destOrd="0" presId="urn:microsoft.com/office/officeart/2005/8/layout/hierarchy1"/>
    <dgm:cxn modelId="{8B725C56-DE2B-48F9-9031-7ED7B04F271E}" type="presParOf" srcId="{4745D4B7-6A14-442C-ABCD-EEC3B196FF6E}" destId="{0521B2F4-E49C-4FC3-87F9-5691F3D2C31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2E3891-E9A2-4284-B9FD-A40A59D94999}">
      <dsp:nvSpPr>
        <dsp:cNvPr id="0" name=""/>
        <dsp:cNvSpPr/>
      </dsp:nvSpPr>
      <dsp:spPr>
        <a:xfrm>
          <a:off x="3061300" y="866306"/>
          <a:ext cx="6659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5905" y="45720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3376840" y="908543"/>
        <a:ext cx="34825" cy="6965"/>
      </dsp:txXfrm>
    </dsp:sp>
    <dsp:sp modelId="{80FA0021-DC43-45EE-9C02-DD8CA19682C3}">
      <dsp:nvSpPr>
        <dsp:cNvPr id="0" name=""/>
        <dsp:cNvSpPr/>
      </dsp:nvSpPr>
      <dsp:spPr>
        <a:xfrm>
          <a:off x="34814" y="3540"/>
          <a:ext cx="3028285" cy="181697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100" b="1" kern="1200" dirty="0">
              <a:solidFill>
                <a:schemeClr val="tx1"/>
              </a:solidFill>
            </a:rPr>
            <a:t>Identifikasi</a:t>
          </a:r>
        </a:p>
      </dsp:txBody>
      <dsp:txXfrm>
        <a:off x="34814" y="3540"/>
        <a:ext cx="3028285" cy="1816971"/>
      </dsp:txXfrm>
    </dsp:sp>
    <dsp:sp modelId="{20B024D4-2584-47EB-A19C-975C99CC9BEB}">
      <dsp:nvSpPr>
        <dsp:cNvPr id="0" name=""/>
        <dsp:cNvSpPr/>
      </dsp:nvSpPr>
      <dsp:spPr>
        <a:xfrm>
          <a:off x="6786091" y="866306"/>
          <a:ext cx="6659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5905" y="45720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7101631" y="908543"/>
        <a:ext cx="34825" cy="6965"/>
      </dsp:txXfrm>
    </dsp:sp>
    <dsp:sp modelId="{7A383B95-62F5-4F2D-9ED3-0095D07A0D44}">
      <dsp:nvSpPr>
        <dsp:cNvPr id="0" name=""/>
        <dsp:cNvSpPr/>
      </dsp:nvSpPr>
      <dsp:spPr>
        <a:xfrm>
          <a:off x="3759606" y="3540"/>
          <a:ext cx="3028285" cy="181697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100" b="1" kern="1200" dirty="0">
              <a:solidFill>
                <a:schemeClr val="tx1"/>
              </a:solidFill>
            </a:rPr>
            <a:t>Analisis</a:t>
          </a:r>
        </a:p>
      </dsp:txBody>
      <dsp:txXfrm>
        <a:off x="3759606" y="3540"/>
        <a:ext cx="3028285" cy="1816971"/>
      </dsp:txXfrm>
    </dsp:sp>
    <dsp:sp modelId="{67041BB2-EEF5-4099-8143-A6AA6C2B75FA}">
      <dsp:nvSpPr>
        <dsp:cNvPr id="0" name=""/>
        <dsp:cNvSpPr/>
      </dsp:nvSpPr>
      <dsp:spPr>
        <a:xfrm>
          <a:off x="1548957" y="1818712"/>
          <a:ext cx="7449582" cy="665905"/>
        </a:xfrm>
        <a:custGeom>
          <a:avLst/>
          <a:gdLst/>
          <a:ahLst/>
          <a:cxnLst/>
          <a:rect l="0" t="0" r="0" b="0"/>
          <a:pathLst>
            <a:path>
              <a:moveTo>
                <a:pt x="7449582" y="0"/>
              </a:moveTo>
              <a:lnTo>
                <a:pt x="7449582" y="350052"/>
              </a:lnTo>
              <a:lnTo>
                <a:pt x="0" y="350052"/>
              </a:lnTo>
              <a:lnTo>
                <a:pt x="0" y="665905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5086697" y="2148182"/>
        <a:ext cx="374103" cy="6965"/>
      </dsp:txXfrm>
    </dsp:sp>
    <dsp:sp modelId="{24E3645C-C286-46DE-B453-431E779963EA}">
      <dsp:nvSpPr>
        <dsp:cNvPr id="0" name=""/>
        <dsp:cNvSpPr/>
      </dsp:nvSpPr>
      <dsp:spPr>
        <a:xfrm>
          <a:off x="7484397" y="3540"/>
          <a:ext cx="3028285" cy="181697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100" b="1" kern="1200" dirty="0">
              <a:solidFill>
                <a:schemeClr val="tx1"/>
              </a:solidFill>
            </a:rPr>
            <a:t>Evaluasi</a:t>
          </a:r>
        </a:p>
      </dsp:txBody>
      <dsp:txXfrm>
        <a:off x="7484397" y="3540"/>
        <a:ext cx="3028285" cy="1816971"/>
      </dsp:txXfrm>
    </dsp:sp>
    <dsp:sp modelId="{9322A226-9885-4234-85FF-40715428B1BD}">
      <dsp:nvSpPr>
        <dsp:cNvPr id="0" name=""/>
        <dsp:cNvSpPr/>
      </dsp:nvSpPr>
      <dsp:spPr>
        <a:xfrm>
          <a:off x="3061300" y="3379783"/>
          <a:ext cx="6659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5905" y="45720"/>
              </a:lnTo>
            </a:path>
          </a:pathLst>
        </a:custGeom>
        <a:noFill/>
        <a:ln w="1905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500" kern="1200"/>
        </a:p>
      </dsp:txBody>
      <dsp:txXfrm>
        <a:off x="3376840" y="3422020"/>
        <a:ext cx="34825" cy="6965"/>
      </dsp:txXfrm>
    </dsp:sp>
    <dsp:sp modelId="{97CE8D81-6BC4-4183-B7CE-45DD17E7D7B8}">
      <dsp:nvSpPr>
        <dsp:cNvPr id="0" name=""/>
        <dsp:cNvSpPr/>
      </dsp:nvSpPr>
      <dsp:spPr>
        <a:xfrm>
          <a:off x="34814" y="2517017"/>
          <a:ext cx="3028285" cy="181697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100" b="1" kern="1200" dirty="0">
              <a:solidFill>
                <a:schemeClr val="tx1"/>
              </a:solidFill>
            </a:rPr>
            <a:t>Penanganan</a:t>
          </a:r>
        </a:p>
      </dsp:txBody>
      <dsp:txXfrm>
        <a:off x="34814" y="2517017"/>
        <a:ext cx="3028285" cy="1816971"/>
      </dsp:txXfrm>
    </dsp:sp>
    <dsp:sp modelId="{09650FC2-F949-48D0-ACDE-3093EB17D5FF}">
      <dsp:nvSpPr>
        <dsp:cNvPr id="0" name=""/>
        <dsp:cNvSpPr/>
      </dsp:nvSpPr>
      <dsp:spPr>
        <a:xfrm>
          <a:off x="3759606" y="2517017"/>
          <a:ext cx="3028285" cy="1816971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100" b="1" kern="1200" dirty="0">
              <a:solidFill>
                <a:schemeClr val="tx1"/>
              </a:solidFill>
            </a:rPr>
            <a:t>Kriteria Risiko</a:t>
          </a:r>
        </a:p>
      </dsp:txBody>
      <dsp:txXfrm>
        <a:off x="3759606" y="2517017"/>
        <a:ext cx="3028285" cy="1816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42E27-AA91-4F99-AE8D-6E07A4B0B667}">
      <dsp:nvSpPr>
        <dsp:cNvPr id="0" name=""/>
        <dsp:cNvSpPr/>
      </dsp:nvSpPr>
      <dsp:spPr>
        <a:xfrm rot="10800000">
          <a:off x="2530161" y="883"/>
          <a:ext cx="6300020" cy="12092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000" kern="1200" dirty="0">
              <a:solidFill>
                <a:schemeClr val="tx1"/>
              </a:solidFill>
            </a:rPr>
            <a:t>1. Risiko Asset Fisik</a:t>
          </a:r>
        </a:p>
      </dsp:txBody>
      <dsp:txXfrm rot="10800000">
        <a:off x="2832465" y="883"/>
        <a:ext cx="5997716" cy="1209216"/>
      </dsp:txXfrm>
    </dsp:sp>
    <dsp:sp modelId="{05A1A5F1-75E7-4C6F-BD18-98F6C79EF8C6}">
      <dsp:nvSpPr>
        <dsp:cNvPr id="0" name=""/>
        <dsp:cNvSpPr/>
      </dsp:nvSpPr>
      <dsp:spPr>
        <a:xfrm>
          <a:off x="1632272" y="883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8C157-7F33-480D-986C-9D5EA06F9020}">
      <dsp:nvSpPr>
        <dsp:cNvPr id="0" name=""/>
        <dsp:cNvSpPr/>
      </dsp:nvSpPr>
      <dsp:spPr>
        <a:xfrm rot="10800000">
          <a:off x="2583307" y="1571060"/>
          <a:ext cx="6300020" cy="12092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000" kern="1200" dirty="0">
              <a:solidFill>
                <a:schemeClr val="tx1"/>
              </a:solidFill>
            </a:rPr>
            <a:t>2. Risiko Karyawan</a:t>
          </a:r>
        </a:p>
      </dsp:txBody>
      <dsp:txXfrm rot="10800000">
        <a:off x="2885611" y="1571060"/>
        <a:ext cx="5997716" cy="1209216"/>
      </dsp:txXfrm>
    </dsp:sp>
    <dsp:sp modelId="{CC8ABC43-1CF3-4712-A1B5-7F2C6BFD7B0B}">
      <dsp:nvSpPr>
        <dsp:cNvPr id="0" name=""/>
        <dsp:cNvSpPr/>
      </dsp:nvSpPr>
      <dsp:spPr>
        <a:xfrm>
          <a:off x="1632272" y="1571060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50ABA-6901-4DBC-9251-E58491B9BEE3}">
      <dsp:nvSpPr>
        <dsp:cNvPr id="0" name=""/>
        <dsp:cNvSpPr/>
      </dsp:nvSpPr>
      <dsp:spPr>
        <a:xfrm rot="10800000">
          <a:off x="2583307" y="3141237"/>
          <a:ext cx="6300020" cy="120921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231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000" kern="1200" dirty="0">
              <a:solidFill>
                <a:schemeClr val="tx1"/>
              </a:solidFill>
            </a:rPr>
            <a:t>3. Risiko Legal</a:t>
          </a:r>
        </a:p>
      </dsp:txBody>
      <dsp:txXfrm rot="10800000">
        <a:off x="2885611" y="3141237"/>
        <a:ext cx="5997716" cy="1209216"/>
      </dsp:txXfrm>
    </dsp:sp>
    <dsp:sp modelId="{71D7A4BD-11F0-4FE9-BD75-2F905573AA4D}">
      <dsp:nvSpPr>
        <dsp:cNvPr id="0" name=""/>
        <dsp:cNvSpPr/>
      </dsp:nvSpPr>
      <dsp:spPr>
        <a:xfrm>
          <a:off x="1632272" y="3141237"/>
          <a:ext cx="1209216" cy="120921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42FAE-21CB-4285-AE1A-8C46D1AB1B7D}">
      <dsp:nvSpPr>
        <dsp:cNvPr id="0" name=""/>
        <dsp:cNvSpPr/>
      </dsp:nvSpPr>
      <dsp:spPr>
        <a:xfrm>
          <a:off x="8976586" y="3589831"/>
          <a:ext cx="91440" cy="303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40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B2BE99-6FC6-465A-9AF9-68D6D2571022}">
      <dsp:nvSpPr>
        <dsp:cNvPr id="0" name=""/>
        <dsp:cNvSpPr/>
      </dsp:nvSpPr>
      <dsp:spPr>
        <a:xfrm>
          <a:off x="8976586" y="2609976"/>
          <a:ext cx="91440" cy="317412"/>
        </a:xfrm>
        <a:custGeom>
          <a:avLst/>
          <a:gdLst/>
          <a:ahLst/>
          <a:cxnLst/>
          <a:rect l="0" t="0" r="0" b="0"/>
          <a:pathLst>
            <a:path>
              <a:moveTo>
                <a:pt x="87751" y="0"/>
              </a:moveTo>
              <a:lnTo>
                <a:pt x="87751" y="220770"/>
              </a:lnTo>
              <a:lnTo>
                <a:pt x="45720" y="220770"/>
              </a:lnTo>
              <a:lnTo>
                <a:pt x="45720" y="31741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967EAE-23EC-4FAC-80EE-A900438FF1F9}">
      <dsp:nvSpPr>
        <dsp:cNvPr id="0" name=""/>
        <dsp:cNvSpPr/>
      </dsp:nvSpPr>
      <dsp:spPr>
        <a:xfrm>
          <a:off x="7748152" y="1658142"/>
          <a:ext cx="1316185" cy="28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749"/>
              </a:lnTo>
              <a:lnTo>
                <a:pt x="1316185" y="192749"/>
              </a:lnTo>
              <a:lnTo>
                <a:pt x="1316185" y="289391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A7B7A-B81E-41C2-B741-AA7115B09B5D}">
      <dsp:nvSpPr>
        <dsp:cNvPr id="0" name=""/>
        <dsp:cNvSpPr/>
      </dsp:nvSpPr>
      <dsp:spPr>
        <a:xfrm>
          <a:off x="6428277" y="3589831"/>
          <a:ext cx="91440" cy="303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40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04B5A-3BD1-4563-A1AC-269CFF517C75}">
      <dsp:nvSpPr>
        <dsp:cNvPr id="0" name=""/>
        <dsp:cNvSpPr/>
      </dsp:nvSpPr>
      <dsp:spPr>
        <a:xfrm>
          <a:off x="6428277" y="2623986"/>
          <a:ext cx="91440" cy="303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40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7FB799-F496-4EE1-8844-E9C1E490BBAD}">
      <dsp:nvSpPr>
        <dsp:cNvPr id="0" name=""/>
        <dsp:cNvSpPr/>
      </dsp:nvSpPr>
      <dsp:spPr>
        <a:xfrm>
          <a:off x="6473997" y="1658142"/>
          <a:ext cx="1274154" cy="303402"/>
        </a:xfrm>
        <a:custGeom>
          <a:avLst/>
          <a:gdLst/>
          <a:ahLst/>
          <a:cxnLst/>
          <a:rect l="0" t="0" r="0" b="0"/>
          <a:pathLst>
            <a:path>
              <a:moveTo>
                <a:pt x="1274154" y="0"/>
              </a:moveTo>
              <a:lnTo>
                <a:pt x="1274154" y="206759"/>
              </a:lnTo>
              <a:lnTo>
                <a:pt x="0" y="206759"/>
              </a:lnTo>
              <a:lnTo>
                <a:pt x="0" y="303402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6341B-AF53-40B2-A0C8-91C53B361A65}">
      <dsp:nvSpPr>
        <dsp:cNvPr id="0" name=""/>
        <dsp:cNvSpPr/>
      </dsp:nvSpPr>
      <dsp:spPr>
        <a:xfrm>
          <a:off x="5199843" y="692298"/>
          <a:ext cx="2548308" cy="303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59"/>
              </a:lnTo>
              <a:lnTo>
                <a:pt x="2548308" y="206759"/>
              </a:lnTo>
              <a:lnTo>
                <a:pt x="2548308" y="303402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FF422-09AD-4B89-AB41-FB2263A9CC1A}">
      <dsp:nvSpPr>
        <dsp:cNvPr id="0" name=""/>
        <dsp:cNvSpPr/>
      </dsp:nvSpPr>
      <dsp:spPr>
        <a:xfrm>
          <a:off x="3879969" y="3589831"/>
          <a:ext cx="91440" cy="303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40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ABFF8-D7CB-44FD-8A4E-0D124E251623}">
      <dsp:nvSpPr>
        <dsp:cNvPr id="0" name=""/>
        <dsp:cNvSpPr/>
      </dsp:nvSpPr>
      <dsp:spPr>
        <a:xfrm>
          <a:off x="3879969" y="2623986"/>
          <a:ext cx="91440" cy="303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40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638C0-879A-4ED8-9228-4B19F7707AA1}">
      <dsp:nvSpPr>
        <dsp:cNvPr id="0" name=""/>
        <dsp:cNvSpPr/>
      </dsp:nvSpPr>
      <dsp:spPr>
        <a:xfrm>
          <a:off x="2651534" y="1658142"/>
          <a:ext cx="1274154" cy="303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59"/>
              </a:lnTo>
              <a:lnTo>
                <a:pt x="1274154" y="206759"/>
              </a:lnTo>
              <a:lnTo>
                <a:pt x="1274154" y="303402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E0E145-7680-461D-B343-4E59C347EEE3}">
      <dsp:nvSpPr>
        <dsp:cNvPr id="0" name=""/>
        <dsp:cNvSpPr/>
      </dsp:nvSpPr>
      <dsp:spPr>
        <a:xfrm>
          <a:off x="1331660" y="3589831"/>
          <a:ext cx="91440" cy="303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40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DFF55-0194-440C-9E4B-06DBA6C732F0}">
      <dsp:nvSpPr>
        <dsp:cNvPr id="0" name=""/>
        <dsp:cNvSpPr/>
      </dsp:nvSpPr>
      <dsp:spPr>
        <a:xfrm>
          <a:off x="1331660" y="2623986"/>
          <a:ext cx="91440" cy="3034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340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1E8D6-BB66-44B3-BCA3-A73E60A3C4FA}">
      <dsp:nvSpPr>
        <dsp:cNvPr id="0" name=""/>
        <dsp:cNvSpPr/>
      </dsp:nvSpPr>
      <dsp:spPr>
        <a:xfrm>
          <a:off x="1377380" y="1658142"/>
          <a:ext cx="1274154" cy="303402"/>
        </a:xfrm>
        <a:custGeom>
          <a:avLst/>
          <a:gdLst/>
          <a:ahLst/>
          <a:cxnLst/>
          <a:rect l="0" t="0" r="0" b="0"/>
          <a:pathLst>
            <a:path>
              <a:moveTo>
                <a:pt x="1274154" y="0"/>
              </a:moveTo>
              <a:lnTo>
                <a:pt x="1274154" y="206759"/>
              </a:lnTo>
              <a:lnTo>
                <a:pt x="0" y="206759"/>
              </a:lnTo>
              <a:lnTo>
                <a:pt x="0" y="303402"/>
              </a:lnTo>
            </a:path>
          </a:pathLst>
        </a:custGeom>
        <a:noFill/>
        <a:ln w="1270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45CC1-23D6-4ECE-8F41-94BE72E0076F}">
      <dsp:nvSpPr>
        <dsp:cNvPr id="0" name=""/>
        <dsp:cNvSpPr/>
      </dsp:nvSpPr>
      <dsp:spPr>
        <a:xfrm>
          <a:off x="2651534" y="692298"/>
          <a:ext cx="2548308" cy="303402"/>
        </a:xfrm>
        <a:custGeom>
          <a:avLst/>
          <a:gdLst/>
          <a:ahLst/>
          <a:cxnLst/>
          <a:rect l="0" t="0" r="0" b="0"/>
          <a:pathLst>
            <a:path>
              <a:moveTo>
                <a:pt x="2548308" y="0"/>
              </a:moveTo>
              <a:lnTo>
                <a:pt x="2548308" y="206759"/>
              </a:lnTo>
              <a:lnTo>
                <a:pt x="0" y="206759"/>
              </a:lnTo>
              <a:lnTo>
                <a:pt x="0" y="303402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3649B-C93E-4D37-879C-E7833E1C146B}">
      <dsp:nvSpPr>
        <dsp:cNvPr id="0" name=""/>
        <dsp:cNvSpPr/>
      </dsp:nvSpPr>
      <dsp:spPr>
        <a:xfrm>
          <a:off x="3732737" y="1456"/>
          <a:ext cx="2934212" cy="690841"/>
        </a:xfrm>
        <a:prstGeom prst="roundRect">
          <a:avLst>
            <a:gd name="adj" fmla="val 10000"/>
          </a:avLst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6BE67-2882-4B90-BCF7-67FBD8176F80}">
      <dsp:nvSpPr>
        <dsp:cNvPr id="0" name=""/>
        <dsp:cNvSpPr/>
      </dsp:nvSpPr>
      <dsp:spPr>
        <a:xfrm>
          <a:off x="3848650" y="111574"/>
          <a:ext cx="2934212" cy="6908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b="1" kern="1200" dirty="0"/>
            <a:t>RISIKO</a:t>
          </a:r>
        </a:p>
      </dsp:txBody>
      <dsp:txXfrm>
        <a:off x="3868884" y="131808"/>
        <a:ext cx="2893744" cy="650373"/>
      </dsp:txXfrm>
    </dsp:sp>
    <dsp:sp modelId="{8F80B371-CAA7-44CB-B04F-F2C9B689C2FB}">
      <dsp:nvSpPr>
        <dsp:cNvPr id="0" name=""/>
        <dsp:cNvSpPr/>
      </dsp:nvSpPr>
      <dsp:spPr>
        <a:xfrm>
          <a:off x="1300251" y="995700"/>
          <a:ext cx="2702566" cy="662442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E43A6-11B5-469A-88F7-27E8557AA42F}">
      <dsp:nvSpPr>
        <dsp:cNvPr id="0" name=""/>
        <dsp:cNvSpPr/>
      </dsp:nvSpPr>
      <dsp:spPr>
        <a:xfrm>
          <a:off x="1416164" y="1105817"/>
          <a:ext cx="2702566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b="1" kern="1200" dirty="0"/>
            <a:t>MURNI</a:t>
          </a:r>
        </a:p>
      </dsp:txBody>
      <dsp:txXfrm>
        <a:off x="1435566" y="1125219"/>
        <a:ext cx="2663762" cy="623638"/>
      </dsp:txXfrm>
    </dsp:sp>
    <dsp:sp modelId="{BCA7B569-145D-437F-B886-A1B2AE209461}">
      <dsp:nvSpPr>
        <dsp:cNvPr id="0" name=""/>
        <dsp:cNvSpPr/>
      </dsp:nvSpPr>
      <dsp:spPr>
        <a:xfrm>
          <a:off x="219139" y="1961544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72A6E-CA47-415B-AB8D-CB39130C9464}">
      <dsp:nvSpPr>
        <dsp:cNvPr id="0" name=""/>
        <dsp:cNvSpPr/>
      </dsp:nvSpPr>
      <dsp:spPr>
        <a:xfrm>
          <a:off x="335052" y="2071661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STATIS</a:t>
          </a:r>
        </a:p>
      </dsp:txBody>
      <dsp:txXfrm>
        <a:off x="354454" y="2091063"/>
        <a:ext cx="2277678" cy="623638"/>
      </dsp:txXfrm>
    </dsp:sp>
    <dsp:sp modelId="{1B985B50-BD13-4243-B9C2-D74C9DE4E961}">
      <dsp:nvSpPr>
        <dsp:cNvPr id="0" name=""/>
        <dsp:cNvSpPr/>
      </dsp:nvSpPr>
      <dsp:spPr>
        <a:xfrm>
          <a:off x="219139" y="2927389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C7D6E-29C8-4F7E-9877-C290505ACE75}">
      <dsp:nvSpPr>
        <dsp:cNvPr id="0" name=""/>
        <dsp:cNvSpPr/>
      </dsp:nvSpPr>
      <dsp:spPr>
        <a:xfrm>
          <a:off x="335052" y="3037506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Subyektif</a:t>
          </a:r>
        </a:p>
      </dsp:txBody>
      <dsp:txXfrm>
        <a:off x="354454" y="3056908"/>
        <a:ext cx="2277678" cy="623638"/>
      </dsp:txXfrm>
    </dsp:sp>
    <dsp:sp modelId="{58260FBD-36B1-46C1-A1AF-74FB0F675584}">
      <dsp:nvSpPr>
        <dsp:cNvPr id="0" name=""/>
        <dsp:cNvSpPr/>
      </dsp:nvSpPr>
      <dsp:spPr>
        <a:xfrm>
          <a:off x="219139" y="3893233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CC057E-CEF5-47FD-8F6A-13E6B8CB8F07}">
      <dsp:nvSpPr>
        <dsp:cNvPr id="0" name=""/>
        <dsp:cNvSpPr/>
      </dsp:nvSpPr>
      <dsp:spPr>
        <a:xfrm>
          <a:off x="335052" y="4003350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Obyektif</a:t>
          </a:r>
        </a:p>
      </dsp:txBody>
      <dsp:txXfrm>
        <a:off x="354454" y="4022752"/>
        <a:ext cx="2277678" cy="623638"/>
      </dsp:txXfrm>
    </dsp:sp>
    <dsp:sp modelId="{DAA8D4E7-52D3-4E20-A7F9-78DBFDD6C780}">
      <dsp:nvSpPr>
        <dsp:cNvPr id="0" name=""/>
        <dsp:cNvSpPr/>
      </dsp:nvSpPr>
      <dsp:spPr>
        <a:xfrm>
          <a:off x="2767447" y="1961544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22A99-7DF8-4BC3-9348-8870B261D866}">
      <dsp:nvSpPr>
        <dsp:cNvPr id="0" name=""/>
        <dsp:cNvSpPr/>
      </dsp:nvSpPr>
      <dsp:spPr>
        <a:xfrm>
          <a:off x="2883360" y="2071661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DINAMIS</a:t>
          </a:r>
        </a:p>
      </dsp:txBody>
      <dsp:txXfrm>
        <a:off x="2902762" y="2091063"/>
        <a:ext cx="2277678" cy="623638"/>
      </dsp:txXfrm>
    </dsp:sp>
    <dsp:sp modelId="{E9E37B75-4C75-4025-848D-20B27BDF924D}">
      <dsp:nvSpPr>
        <dsp:cNvPr id="0" name=""/>
        <dsp:cNvSpPr/>
      </dsp:nvSpPr>
      <dsp:spPr>
        <a:xfrm>
          <a:off x="2844661" y="2927389"/>
          <a:ext cx="2162055" cy="66244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84CFB-C5BF-43B0-AFE1-210B979076E4}">
      <dsp:nvSpPr>
        <dsp:cNvPr id="0" name=""/>
        <dsp:cNvSpPr/>
      </dsp:nvSpPr>
      <dsp:spPr>
        <a:xfrm>
          <a:off x="2960574" y="3037506"/>
          <a:ext cx="2162055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Subyektif</a:t>
          </a:r>
        </a:p>
      </dsp:txBody>
      <dsp:txXfrm>
        <a:off x="2979976" y="3056908"/>
        <a:ext cx="2123251" cy="623638"/>
      </dsp:txXfrm>
    </dsp:sp>
    <dsp:sp modelId="{218E60B7-1B1B-4440-81B2-F2867A515E5C}">
      <dsp:nvSpPr>
        <dsp:cNvPr id="0" name=""/>
        <dsp:cNvSpPr/>
      </dsp:nvSpPr>
      <dsp:spPr>
        <a:xfrm>
          <a:off x="2767447" y="3893233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96C62-D8D6-4D12-BC66-B5F1E0D87712}">
      <dsp:nvSpPr>
        <dsp:cNvPr id="0" name=""/>
        <dsp:cNvSpPr/>
      </dsp:nvSpPr>
      <dsp:spPr>
        <a:xfrm>
          <a:off x="2883360" y="4003350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Obyektif</a:t>
          </a:r>
        </a:p>
      </dsp:txBody>
      <dsp:txXfrm>
        <a:off x="2902762" y="4022752"/>
        <a:ext cx="2277678" cy="623638"/>
      </dsp:txXfrm>
    </dsp:sp>
    <dsp:sp modelId="{7EAB35F6-8AA3-4DF7-91DA-97614BFFAD3F}">
      <dsp:nvSpPr>
        <dsp:cNvPr id="0" name=""/>
        <dsp:cNvSpPr/>
      </dsp:nvSpPr>
      <dsp:spPr>
        <a:xfrm>
          <a:off x="6396868" y="995700"/>
          <a:ext cx="2702566" cy="662442"/>
        </a:xfrm>
        <a:prstGeom prst="roundRect">
          <a:avLst>
            <a:gd name="adj" fmla="val 10000"/>
          </a:avLst>
        </a:prstGeom>
        <a:solidFill>
          <a:schemeClr val="accent3">
            <a:tint val="99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89C56-0F15-473A-8348-D151D05FF41B}">
      <dsp:nvSpPr>
        <dsp:cNvPr id="0" name=""/>
        <dsp:cNvSpPr/>
      </dsp:nvSpPr>
      <dsp:spPr>
        <a:xfrm>
          <a:off x="6512781" y="1105817"/>
          <a:ext cx="2702566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b="1" kern="1200" dirty="0"/>
            <a:t>SPEKULATIF</a:t>
          </a:r>
        </a:p>
      </dsp:txBody>
      <dsp:txXfrm>
        <a:off x="6532183" y="1125219"/>
        <a:ext cx="2663762" cy="623638"/>
      </dsp:txXfrm>
    </dsp:sp>
    <dsp:sp modelId="{BB07CFCC-22C7-48C1-890F-D8B598724D7E}">
      <dsp:nvSpPr>
        <dsp:cNvPr id="0" name=""/>
        <dsp:cNvSpPr/>
      </dsp:nvSpPr>
      <dsp:spPr>
        <a:xfrm>
          <a:off x="5315756" y="1961544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978A9-7A07-4D97-9ED0-986485A80741}">
      <dsp:nvSpPr>
        <dsp:cNvPr id="0" name=""/>
        <dsp:cNvSpPr/>
      </dsp:nvSpPr>
      <dsp:spPr>
        <a:xfrm>
          <a:off x="5431669" y="2071661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STATIS</a:t>
          </a:r>
        </a:p>
      </dsp:txBody>
      <dsp:txXfrm>
        <a:off x="5451071" y="2091063"/>
        <a:ext cx="2277678" cy="623638"/>
      </dsp:txXfrm>
    </dsp:sp>
    <dsp:sp modelId="{31818182-4E3D-49C8-8390-0E0ED6C1A595}">
      <dsp:nvSpPr>
        <dsp:cNvPr id="0" name=""/>
        <dsp:cNvSpPr/>
      </dsp:nvSpPr>
      <dsp:spPr>
        <a:xfrm>
          <a:off x="5315756" y="2927389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AD842-18E2-4439-B5DB-9A71A0CC3023}">
      <dsp:nvSpPr>
        <dsp:cNvPr id="0" name=""/>
        <dsp:cNvSpPr/>
      </dsp:nvSpPr>
      <dsp:spPr>
        <a:xfrm>
          <a:off x="5431669" y="3037506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Subyektif</a:t>
          </a:r>
        </a:p>
      </dsp:txBody>
      <dsp:txXfrm>
        <a:off x="5451071" y="3056908"/>
        <a:ext cx="2277678" cy="623638"/>
      </dsp:txXfrm>
    </dsp:sp>
    <dsp:sp modelId="{D01FA9D8-ADB8-48B4-B7F3-8C7E635876D9}">
      <dsp:nvSpPr>
        <dsp:cNvPr id="0" name=""/>
        <dsp:cNvSpPr/>
      </dsp:nvSpPr>
      <dsp:spPr>
        <a:xfrm>
          <a:off x="5315756" y="3893233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B9A00-05E1-419C-BE0C-1A4E57054DD1}">
      <dsp:nvSpPr>
        <dsp:cNvPr id="0" name=""/>
        <dsp:cNvSpPr/>
      </dsp:nvSpPr>
      <dsp:spPr>
        <a:xfrm>
          <a:off x="5431669" y="4003350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Obyektif</a:t>
          </a:r>
        </a:p>
      </dsp:txBody>
      <dsp:txXfrm>
        <a:off x="5451071" y="4022752"/>
        <a:ext cx="2277678" cy="623638"/>
      </dsp:txXfrm>
    </dsp:sp>
    <dsp:sp modelId="{357438E2-D0E2-4C8F-A91E-F8DF28CCB6F8}">
      <dsp:nvSpPr>
        <dsp:cNvPr id="0" name=""/>
        <dsp:cNvSpPr/>
      </dsp:nvSpPr>
      <dsp:spPr>
        <a:xfrm>
          <a:off x="7906096" y="1947533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EA0B7-A554-4400-966F-AD2B81C45F83}">
      <dsp:nvSpPr>
        <dsp:cNvPr id="0" name=""/>
        <dsp:cNvSpPr/>
      </dsp:nvSpPr>
      <dsp:spPr>
        <a:xfrm>
          <a:off x="8022009" y="2057651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DINAMIS</a:t>
          </a:r>
        </a:p>
      </dsp:txBody>
      <dsp:txXfrm>
        <a:off x="8041411" y="2077053"/>
        <a:ext cx="2277678" cy="623638"/>
      </dsp:txXfrm>
    </dsp:sp>
    <dsp:sp modelId="{C62D9821-BFF2-41EC-9CBE-B67676EFA56A}">
      <dsp:nvSpPr>
        <dsp:cNvPr id="0" name=""/>
        <dsp:cNvSpPr/>
      </dsp:nvSpPr>
      <dsp:spPr>
        <a:xfrm>
          <a:off x="7864065" y="2927389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F6D89-AD33-4B23-B796-1168715A5BD4}">
      <dsp:nvSpPr>
        <dsp:cNvPr id="0" name=""/>
        <dsp:cNvSpPr/>
      </dsp:nvSpPr>
      <dsp:spPr>
        <a:xfrm>
          <a:off x="7979977" y="3037506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Subyektif</a:t>
          </a:r>
        </a:p>
      </dsp:txBody>
      <dsp:txXfrm>
        <a:off x="7999379" y="3056908"/>
        <a:ext cx="2277678" cy="623638"/>
      </dsp:txXfrm>
    </dsp:sp>
    <dsp:sp modelId="{34E95E23-AB11-42CB-9448-6058F070B63D}">
      <dsp:nvSpPr>
        <dsp:cNvPr id="0" name=""/>
        <dsp:cNvSpPr/>
      </dsp:nvSpPr>
      <dsp:spPr>
        <a:xfrm>
          <a:off x="7864065" y="3893233"/>
          <a:ext cx="2316482" cy="662442"/>
        </a:xfrm>
        <a:prstGeom prst="roundRect">
          <a:avLst>
            <a:gd name="adj" fmla="val 10000"/>
          </a:avLst>
        </a:prstGeom>
        <a:solidFill>
          <a:schemeClr val="accent3">
            <a:tint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704F0-1C60-47BE-98D8-C516B1F34C16}">
      <dsp:nvSpPr>
        <dsp:cNvPr id="0" name=""/>
        <dsp:cNvSpPr/>
      </dsp:nvSpPr>
      <dsp:spPr>
        <a:xfrm>
          <a:off x="7979977" y="4003350"/>
          <a:ext cx="2316482" cy="6624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700" kern="1200" dirty="0"/>
            <a:t>Obyektif</a:t>
          </a:r>
        </a:p>
      </dsp:txBody>
      <dsp:txXfrm>
        <a:off x="7999379" y="4022752"/>
        <a:ext cx="2277678" cy="623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9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1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0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4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8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2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3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2A1BA-1622-4FB4-9244-BD9FAC1B0C4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0F87-CD15-4337-8BEF-79A089564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6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PENGERTIAN RISIKO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34118"/>
            <a:ext cx="9144000" cy="1123682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err="1"/>
              <a:t>Materi</a:t>
            </a:r>
            <a:r>
              <a:rPr lang="en-US" sz="2800" b="1" dirty="0"/>
              <a:t> </a:t>
            </a:r>
            <a:r>
              <a:rPr lang="en-US" sz="2800" b="1" dirty="0" err="1"/>
              <a:t>Minggu</a:t>
            </a:r>
            <a:r>
              <a:rPr lang="en-US" sz="2800" b="1" dirty="0"/>
              <a:t> 1</a:t>
            </a:r>
            <a:endParaRPr lang="id-ID" sz="2800" b="1" dirty="0"/>
          </a:p>
          <a:p>
            <a:pPr algn="r"/>
            <a:r>
              <a:rPr lang="id-ID" sz="2800" b="1" dirty="0"/>
              <a:t>Louisiani Mansoni I., SE., MM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6056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Tingkat </a:t>
            </a:r>
            <a:r>
              <a:rPr lang="en-US" dirty="0" err="1"/>
              <a:t>Keuntungan</a:t>
            </a:r>
            <a:r>
              <a:rPr lang="en-US" dirty="0"/>
              <a:t> (</a:t>
            </a:r>
            <a:r>
              <a:rPr lang="en-US" i="1" dirty="0"/>
              <a:t>Return</a:t>
            </a:r>
            <a:r>
              <a:rPr lang="en-US" dirty="0"/>
              <a:t>) : </a:t>
            </a:r>
            <a:r>
              <a:rPr lang="en-US" dirty="0" err="1"/>
              <a:t>Pandangan</a:t>
            </a:r>
            <a:r>
              <a:rPr lang="en-US" dirty="0"/>
              <a:t> Lama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Baru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623" y="1835068"/>
            <a:ext cx="7039377" cy="4424064"/>
          </a:xfrm>
        </p:spPr>
      </p:pic>
    </p:spTree>
    <p:extLst>
      <p:ext uri="{BB962C8B-B14F-4D97-AF65-F5344CB8AC3E}">
        <p14:creationId xmlns:p14="http://schemas.microsoft.com/office/powerpoint/2010/main" val="352899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6821" y="347730"/>
            <a:ext cx="10856891" cy="6156101"/>
          </a:xfrm>
        </p:spPr>
        <p:txBody>
          <a:bodyPr>
            <a:normAutofit fontScale="92500"/>
          </a:bodyPr>
          <a:lstStyle/>
          <a:p>
            <a:pPr marL="540000" indent="-5400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Pandangan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b="1" dirty="0"/>
              <a:t> </a:t>
            </a:r>
            <a:r>
              <a:rPr lang="en-US" dirty="0" err="1"/>
              <a:t>mengatakan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linier, </a:t>
            </a:r>
            <a:r>
              <a:rPr lang="en-US" dirty="0" err="1"/>
              <a:t>tetapi</a:t>
            </a:r>
            <a:r>
              <a:rPr lang="en-US" dirty="0"/>
              <a:t> non linier.</a:t>
            </a:r>
          </a:p>
          <a:p>
            <a:pPr marL="770400">
              <a:lnSpc>
                <a:spcPct val="10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dinaikkan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. Di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optimal.</a:t>
            </a:r>
          </a:p>
          <a:p>
            <a:pPr marL="770400">
              <a:lnSpc>
                <a:spcPct val="10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optimal.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zona</a:t>
            </a:r>
            <a:r>
              <a:rPr lang="en-US" dirty="0"/>
              <a:t> optimal.</a:t>
            </a:r>
          </a:p>
          <a:p>
            <a:pPr marL="770400">
              <a:lnSpc>
                <a:spcPct val="100000"/>
              </a:lnSpc>
            </a:pP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penambahan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berakibat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dikendalikan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membahayakan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704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4"/>
            </a:pPr>
            <a:r>
              <a:rPr lang="en-US" b="1" dirty="0"/>
              <a:t>TIPE - TIPE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2 (</a:t>
            </a:r>
            <a:r>
              <a:rPr lang="en-US" dirty="0" err="1"/>
              <a:t>dua</a:t>
            </a:r>
            <a:r>
              <a:rPr lang="en-US" dirty="0"/>
              <a:t>)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b="1" dirty="0" err="1"/>
              <a:t>murni</a:t>
            </a:r>
            <a:r>
              <a:rPr lang="en-US" dirty="0"/>
              <a:t> (</a:t>
            </a:r>
            <a:r>
              <a:rPr lang="en-US" i="1" dirty="0"/>
              <a:t>Pure risk</a:t>
            </a:r>
            <a:r>
              <a:rPr lang="en-US" dirty="0"/>
              <a:t>)</a:t>
            </a:r>
          </a:p>
          <a:p>
            <a:pPr marL="514800" indent="0"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.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 (</a:t>
            </a:r>
            <a:r>
              <a:rPr lang="en-US" dirty="0" err="1"/>
              <a:t>asuransi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b="1" dirty="0" err="1"/>
              <a:t>spekulatif</a:t>
            </a:r>
            <a:r>
              <a:rPr lang="en-US" dirty="0"/>
              <a:t> (</a:t>
            </a:r>
            <a:r>
              <a:rPr lang="en-US" i="1" dirty="0"/>
              <a:t>Speculative risk</a:t>
            </a:r>
            <a:r>
              <a:rPr lang="en-US" dirty="0"/>
              <a:t>)</a:t>
            </a:r>
          </a:p>
          <a:p>
            <a:pPr marL="514800" indent="0">
              <a:buNone/>
            </a:pP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menimbulkan</a:t>
            </a:r>
            <a:r>
              <a:rPr lang="en-US" dirty="0"/>
              <a:t> </a:t>
            </a:r>
            <a:r>
              <a:rPr lang="en-US" dirty="0" err="1"/>
              <a:t>kerugian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.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spekulatif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dinamakan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dialihkan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lain,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ditanggung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(</a:t>
            </a:r>
            <a:r>
              <a:rPr lang="en-US" i="1" dirty="0"/>
              <a:t>risk retention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2502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0000"/>
                </a:solidFill>
              </a:rPr>
              <a:t>Risiko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Murni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Pure Risk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273618-D769-473B-8C3A-15136A524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3606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400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156747"/>
              </p:ext>
            </p:extLst>
          </p:nvPr>
        </p:nvGraphicFramePr>
        <p:xfrm>
          <a:off x="838200" y="1825625"/>
          <a:ext cx="10515600" cy="434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5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1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Jenis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Risiko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Definisi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Ilustrasi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Risiko</a:t>
                      </a:r>
                      <a:r>
                        <a:rPr lang="en-US" sz="2000" dirty="0"/>
                        <a:t> Asset </a:t>
                      </a:r>
                      <a:r>
                        <a:rPr lang="en-US" sz="2000" dirty="0" err="1"/>
                        <a:t>Fisik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Risiko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terjadi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karena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kejadian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tertentu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berakibat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buruk</a:t>
                      </a:r>
                      <a:r>
                        <a:rPr lang="en-US" sz="2000" baseline="0" dirty="0"/>
                        <a:t> (</a:t>
                      </a:r>
                      <a:r>
                        <a:rPr lang="en-US" sz="2000" baseline="0" dirty="0" err="1"/>
                        <a:t>kerugian</a:t>
                      </a:r>
                      <a:r>
                        <a:rPr lang="en-US" sz="2000" baseline="0" dirty="0"/>
                        <a:t>) </a:t>
                      </a:r>
                      <a:r>
                        <a:rPr lang="en-US" sz="2000" baseline="0" dirty="0" err="1"/>
                        <a:t>pada</a:t>
                      </a:r>
                      <a:r>
                        <a:rPr lang="en-US" sz="2000" baseline="0" dirty="0"/>
                        <a:t> asset </a:t>
                      </a:r>
                      <a:r>
                        <a:rPr lang="en-US" sz="2000" baseline="0" dirty="0" err="1"/>
                        <a:t>fisik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organisasi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Kebakaran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gudang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atau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bangunan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perusahaan</a:t>
                      </a:r>
                      <a:endParaRPr lang="en-US" sz="20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Banjir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mengakibatkan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kerusakan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bahan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baku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dan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peralatan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Risiko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Karyawan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Risiko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karena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karyawan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mengalami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peristiwa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merugikan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Kecelakaan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mengakibatkan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karyawan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cedera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sehingga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kegiatan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operasional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perusahaan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terganggu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Risiko</a:t>
                      </a:r>
                      <a:r>
                        <a:rPr lang="en-US" sz="2000" dirty="0"/>
                        <a:t> Legal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Risiko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kontrak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tidak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sesuai</a:t>
                      </a:r>
                      <a:r>
                        <a:rPr lang="en-US" sz="2000" baseline="0" dirty="0"/>
                        <a:t>, </a:t>
                      </a:r>
                      <a:r>
                        <a:rPr lang="en-US" sz="2000" baseline="0" dirty="0" err="1"/>
                        <a:t>dokumentasi</a:t>
                      </a:r>
                      <a:r>
                        <a:rPr lang="en-US" sz="2000" baseline="0" dirty="0"/>
                        <a:t> yang </a:t>
                      </a:r>
                      <a:r>
                        <a:rPr lang="en-US" sz="2000" baseline="0" dirty="0" err="1"/>
                        <a:t>tidak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benar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Terjadi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perselisihan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sehingga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perusahaan</a:t>
                      </a:r>
                      <a:r>
                        <a:rPr lang="en-US" sz="2000" dirty="0"/>
                        <a:t> lain </a:t>
                      </a:r>
                      <a:r>
                        <a:rPr lang="en-US" sz="2000" dirty="0" err="1"/>
                        <a:t>menuntut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ganti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rugi</a:t>
                      </a:r>
                      <a:r>
                        <a:rPr lang="en-US" sz="2000" dirty="0"/>
                        <a:t> yang </a:t>
                      </a:r>
                      <a:r>
                        <a:rPr lang="en-US" sz="2000" dirty="0" err="1"/>
                        <a:t>signifikan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92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 err="1">
                <a:solidFill>
                  <a:srgbClr val="FF0000"/>
                </a:solidFill>
              </a:rPr>
              <a:t>Risiko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Spekulatif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i="1" dirty="0">
                <a:solidFill>
                  <a:srgbClr val="FF0000"/>
                </a:solidFill>
              </a:rPr>
              <a:t>Speculative Risk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spekulatif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4 (</a:t>
            </a:r>
            <a:r>
              <a:rPr lang="en-US" dirty="0" err="1"/>
              <a:t>empat</a:t>
            </a:r>
            <a:r>
              <a:rPr lang="en-US" dirty="0"/>
              <a:t>)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Pasar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Kredit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Likuiditas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Operasional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2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776436893"/>
              </p:ext>
            </p:extLst>
          </p:nvPr>
        </p:nvGraphicFramePr>
        <p:xfrm>
          <a:off x="340233" y="467826"/>
          <a:ext cx="11533027" cy="5651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5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8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708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Jenis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Risiko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Definisi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Ilustrasi</a:t>
                      </a:r>
                      <a:endParaRPr lang="en-US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710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pergerakan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volatilitas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saham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Harga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pasar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saham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mengalami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penurunan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mengakibatkan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kerugian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2037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Kredit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karena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debitur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gagal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memenuhi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kewajibannya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Debitur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membayar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cicilan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bunga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hutang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sehingga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mengalami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kerugian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Piutang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dagang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tidak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terbayar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1299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Likuiditas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memenuhi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kebutuhan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kas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bisa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menjual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cepat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karena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ketidaklikuidan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atau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gangguan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pasar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Perusahaan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memiliki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memenuhi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kewajibannya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Perusahaan </a:t>
                      </a:r>
                      <a:r>
                        <a:rPr lang="en-US" dirty="0" err="1"/>
                        <a:t>terpaksa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menjual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aktiva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tetapnya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harga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murah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karena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membutuhkan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uang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kas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dengan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cepat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422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Operasional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Risiko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kegiatan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operasional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berjalan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lancar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mengakibatkan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kerugian</a:t>
                      </a:r>
                      <a:r>
                        <a:rPr lang="en-US" baseline="0" dirty="0"/>
                        <a:t> (</a:t>
                      </a:r>
                      <a:r>
                        <a:rPr lang="en-US" baseline="0" dirty="0" err="1"/>
                        <a:t>kegagalan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sistem</a:t>
                      </a:r>
                      <a:r>
                        <a:rPr lang="en-US" baseline="0" dirty="0"/>
                        <a:t>, human error, </a:t>
                      </a:r>
                      <a:r>
                        <a:rPr lang="en-US" baseline="0" dirty="0" err="1"/>
                        <a:t>pengendalian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prosedur</a:t>
                      </a:r>
                      <a:r>
                        <a:rPr lang="en-US" baseline="0" dirty="0"/>
                        <a:t> yang </a:t>
                      </a:r>
                      <a:r>
                        <a:rPr lang="en-US" baseline="0" dirty="0" err="1"/>
                        <a:t>kurang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Prosedur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pengendalian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tidak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memadai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sehingga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terjadi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pencurian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barang-barang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milik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perusahaan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Komputer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terkena</a:t>
                      </a:r>
                      <a:r>
                        <a:rPr lang="en-US" baseline="0" dirty="0"/>
                        <a:t> virus </a:t>
                      </a:r>
                      <a:r>
                        <a:rPr lang="en-US" baseline="0" dirty="0" err="1"/>
                        <a:t>sehingga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operasi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perusahaan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terganggu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226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D130-AF5C-41ED-AE34-D7EE803D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5"/>
            </a:pPr>
            <a:r>
              <a:rPr lang="id-ID" b="1" dirty="0"/>
              <a:t>KATEGORI RISIKO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E8B174-1DBA-4A96-A99C-592554637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613828"/>
              </p:ext>
            </p:extLst>
          </p:nvPr>
        </p:nvGraphicFramePr>
        <p:xfrm>
          <a:off x="838200" y="1825625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711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dirty="0" err="1"/>
              <a:t>Disamping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murni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spekulatif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Statis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</a:t>
            </a:r>
          </a:p>
          <a:p>
            <a:pPr>
              <a:lnSpc>
                <a:spcPct val="130000"/>
              </a:lnSpc>
            </a:pPr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b="1" dirty="0" err="1"/>
              <a:t>Statis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keseimbangan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tersambar</a:t>
            </a:r>
            <a:r>
              <a:rPr lang="en-US" dirty="0"/>
              <a:t> </a:t>
            </a:r>
            <a:r>
              <a:rPr lang="en-US" dirty="0" err="1"/>
              <a:t>petir</a:t>
            </a:r>
            <a:r>
              <a:rPr lang="en-US" dirty="0"/>
              <a:t>. </a:t>
            </a:r>
          </a:p>
          <a:p>
            <a:pPr>
              <a:lnSpc>
                <a:spcPct val="130000"/>
              </a:lnSpc>
            </a:pPr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b="1" dirty="0" err="1"/>
              <a:t>Dinamis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,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38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.</a:t>
            </a:r>
          </a:p>
          <a:p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b="1" dirty="0" err="1"/>
              <a:t>Subjektif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 </a:t>
            </a:r>
            <a:r>
              <a:rPr lang="en-US" dirty="0" err="1"/>
              <a:t>Kondisi</a:t>
            </a:r>
            <a:r>
              <a:rPr lang="en-US" dirty="0"/>
              <a:t> mental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</a:p>
          <a:p>
            <a:pPr marL="230400" indent="0"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return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25% </a:t>
            </a:r>
            <a:r>
              <a:rPr lang="en-US" dirty="0" err="1"/>
              <a:t>pertahun</a:t>
            </a:r>
            <a:r>
              <a:rPr lang="en-US" dirty="0"/>
              <a:t>, </a:t>
            </a:r>
            <a:r>
              <a:rPr lang="en-US" dirty="0" err="1"/>
              <a:t>dua</a:t>
            </a:r>
            <a:r>
              <a:rPr lang="en-US" dirty="0"/>
              <a:t> orang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kepribadian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. Orang yang </a:t>
            </a:r>
            <a:r>
              <a:rPr lang="en-US" dirty="0" err="1"/>
              <a:t>konservatif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di </a:t>
            </a:r>
            <a:r>
              <a:rPr lang="en-US" dirty="0" err="1"/>
              <a:t>pasar</a:t>
            </a:r>
            <a:r>
              <a:rPr lang="en-US" dirty="0"/>
              <a:t> modal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orang yang </a:t>
            </a:r>
            <a:r>
              <a:rPr lang="en-US" dirty="0" err="1"/>
              <a:t>agresif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di </a:t>
            </a:r>
            <a:r>
              <a:rPr lang="en-US" dirty="0" err="1"/>
              <a:t>pasar</a:t>
            </a:r>
            <a:r>
              <a:rPr lang="en-US" dirty="0"/>
              <a:t> modal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75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Tingkat </a:t>
            </a:r>
            <a:r>
              <a:rPr lang="en-US" dirty="0" err="1"/>
              <a:t>Keuntungan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Tipe</a:t>
            </a:r>
            <a:r>
              <a:rPr lang="en-US" dirty="0"/>
              <a:t> –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514350" indent="-514350">
              <a:lnSpc>
                <a:spcPct val="130000"/>
              </a:lnSpc>
              <a:buFont typeface="+mj-lt"/>
              <a:buAutoNum type="alphaUcPeriod"/>
            </a:pP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Risiko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17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err="1"/>
              <a:t>Risiko</a:t>
            </a:r>
            <a:r>
              <a:rPr lang="en-US" b="1" dirty="0"/>
              <a:t> </a:t>
            </a:r>
            <a:r>
              <a:rPr lang="en-US" b="1" dirty="0" err="1"/>
              <a:t>Objektif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observasi</a:t>
            </a:r>
            <a:r>
              <a:rPr lang="en-US" dirty="0"/>
              <a:t> parameter yang </a:t>
            </a:r>
            <a:r>
              <a:rPr lang="en-US" dirty="0" err="1"/>
              <a:t>objektif</a:t>
            </a:r>
            <a:r>
              <a:rPr lang="en-US" dirty="0"/>
              <a:t>.</a:t>
            </a:r>
          </a:p>
          <a:p>
            <a:pPr marL="230400" indent="0">
              <a:lnSpc>
                <a:spcPct val="130000"/>
              </a:lnSpc>
              <a:buNone/>
            </a:pPr>
            <a:r>
              <a:rPr lang="en-US" dirty="0" err="1"/>
              <a:t>Contoh</a:t>
            </a:r>
            <a:r>
              <a:rPr lang="en-US" dirty="0"/>
              <a:t> : </a:t>
            </a:r>
            <a:r>
              <a:rPr lang="en-US" dirty="0" err="1"/>
              <a:t>Fluktuasi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 di </a:t>
            </a:r>
            <a:r>
              <a:rPr lang="en-US" dirty="0" err="1"/>
              <a:t>pasar</a:t>
            </a:r>
            <a:r>
              <a:rPr lang="en-US" dirty="0"/>
              <a:t> modal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diukur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 </a:t>
            </a:r>
            <a:r>
              <a:rPr lang="en-US" i="1" dirty="0"/>
              <a:t>return</a:t>
            </a:r>
            <a:r>
              <a:rPr lang="en-US" dirty="0"/>
              <a:t> </a:t>
            </a:r>
            <a:r>
              <a:rPr lang="en-US" dirty="0" err="1"/>
              <a:t>saham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25% </a:t>
            </a:r>
            <a:r>
              <a:rPr lang="en-US" dirty="0" err="1"/>
              <a:t>pertahun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2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/>
            </a:pPr>
            <a:r>
              <a:rPr lang="en-US" b="1" dirty="0"/>
              <a:t>PENGERTIAN RISIKO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4000"/>
              </a:lnSpc>
            </a:pP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? </a:t>
            </a:r>
          </a:p>
          <a:p>
            <a:pPr marL="230400" indent="0">
              <a:lnSpc>
                <a:spcPct val="114000"/>
              </a:lnSpc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merugikan</a:t>
            </a:r>
            <a:r>
              <a:rPr lang="en-US" dirty="0"/>
              <a:t>. </a:t>
            </a:r>
          </a:p>
          <a:p>
            <a:pPr>
              <a:lnSpc>
                <a:spcPct val="114000"/>
              </a:lnSpc>
            </a:pPr>
            <a:r>
              <a:rPr lang="en-US" dirty="0" err="1"/>
              <a:t>Definisi</a:t>
            </a:r>
            <a:r>
              <a:rPr lang="en-US" dirty="0"/>
              <a:t> lain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,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i="1" dirty="0"/>
              <a:t>actual return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expected return</a:t>
            </a:r>
            <a:r>
              <a:rPr lang="en-US" dirty="0"/>
              <a:t>.</a:t>
            </a:r>
          </a:p>
          <a:p>
            <a:pPr>
              <a:lnSpc>
                <a:spcPct val="114000"/>
              </a:lnSpc>
            </a:pPr>
            <a:r>
              <a:rPr lang="en-US" b="1" dirty="0" err="1"/>
              <a:t>Risiko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yang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upaya</a:t>
            </a:r>
            <a:r>
              <a:rPr lang="en-US" dirty="0"/>
              <a:t>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. </a:t>
            </a:r>
          </a:p>
          <a:p>
            <a:pPr marL="230400" indent="0">
              <a:lnSpc>
                <a:spcPct val="114000"/>
              </a:lnSpc>
              <a:buNone/>
            </a:pP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/ </a:t>
            </a:r>
            <a:r>
              <a:rPr lang="en-US" dirty="0" err="1"/>
              <a:t>penyimpangan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533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2"/>
            </a:pPr>
            <a:r>
              <a:rPr lang="en-US" b="1" dirty="0"/>
              <a:t>RISIKO DAN KETIDAKPASTIAN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? </a:t>
            </a:r>
          </a:p>
          <a:p>
            <a:pPr marL="230400" indent="0">
              <a:lnSpc>
                <a:spcPct val="130000"/>
              </a:lnSpc>
              <a:buNone/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355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5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data,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.</a:t>
            </a:r>
          </a:p>
          <a:p>
            <a:pPr>
              <a:lnSpc>
                <a:spcPct val="135000"/>
              </a:lnSpc>
            </a:pP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kebiasaan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pPr>
              <a:lnSpc>
                <a:spcPct val="135000"/>
              </a:lnSpc>
            </a:pP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.</a:t>
            </a:r>
          </a:p>
          <a:p>
            <a:pPr>
              <a:lnSpc>
                <a:spcPct val="135000"/>
              </a:lnSpc>
            </a:pP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tingkatan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karakteristiknya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2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Tingkatan</a:t>
            </a:r>
            <a:r>
              <a:rPr lang="en-US" b="1" dirty="0"/>
              <a:t> </a:t>
            </a:r>
            <a:r>
              <a:rPr lang="en-US" b="1" dirty="0" err="1"/>
              <a:t>Ketidakpastian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698352"/>
              </p:ext>
            </p:extLst>
          </p:nvPr>
        </p:nvGraphicFramePr>
        <p:xfrm>
          <a:off x="838200" y="1826819"/>
          <a:ext cx="10515600" cy="455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Tingkat </a:t>
                      </a:r>
                      <a:r>
                        <a:rPr lang="en-US" sz="2400" b="1" dirty="0" err="1"/>
                        <a:t>Ketidakpastian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Karakteristik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Contoh</a:t>
                      </a:r>
                      <a:endParaRPr lang="en-US" sz="2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Ada (</a:t>
                      </a:r>
                      <a:r>
                        <a:rPr lang="en-US" sz="2200" dirty="0" err="1"/>
                        <a:t>Pasti</a:t>
                      </a:r>
                      <a:r>
                        <a:rPr lang="en-US" sz="2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Hasil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bisa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diprediksi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dengan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pasti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Hukum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alam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Ketidakpastian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Objektif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Hasil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bisa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diidentifikasi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probabilitas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diketahui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Permainan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dadu</a:t>
                      </a:r>
                      <a:endParaRPr lang="en-US" sz="22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Permainan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kartu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Ketidakpastian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Subjektif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Hasil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bisa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diidentifikasi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tapi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probabilitas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tidak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baseline="0" dirty="0" err="1"/>
                        <a:t>diketahui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Kecelakaan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mobil</a:t>
                      </a:r>
                      <a:endParaRPr lang="en-US" sz="22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Kebakaran</a:t>
                      </a:r>
                      <a:endParaRPr lang="en-US" sz="22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 err="1"/>
                        <a:t>Investasi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Sangat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Pasti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Hasil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bisa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diidentifikasi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dan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probabilitas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tidak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diketahui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/>
                        <a:t>Eksplorasi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angkasa</a:t>
                      </a:r>
                      <a:endParaRPr lang="en-U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42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62000" y="575078"/>
            <a:ext cx="10515600" cy="56196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/>
              <a:t>Setiap</a:t>
            </a:r>
            <a:r>
              <a:rPr lang="en-US" dirty="0"/>
              <a:t> proses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(</a:t>
            </a:r>
            <a:r>
              <a:rPr lang="en-US" i="1" dirty="0"/>
              <a:t>threat</a:t>
            </a:r>
            <a:r>
              <a:rPr lang="en-US" dirty="0"/>
              <a:t>)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peluang</a:t>
            </a:r>
            <a:r>
              <a:rPr lang="en-US" dirty="0"/>
              <a:t> (</a:t>
            </a:r>
            <a:r>
              <a:rPr lang="en-US" i="1" dirty="0"/>
              <a:t>opportunity)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mitigasi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dirty="0" err="1"/>
              <a:t>tindakan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meminimalkan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) agar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target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tercapai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Perusahaan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,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penanganan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33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C9CDD0-FDEF-477A-A76D-B07B8FF5709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82031348"/>
              </p:ext>
            </p:extLst>
          </p:nvPr>
        </p:nvGraphicFramePr>
        <p:xfrm>
          <a:off x="701752" y="1307803"/>
          <a:ext cx="10547498" cy="43375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85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 startAt="3"/>
            </a:pPr>
            <a:r>
              <a:rPr lang="en-US" b="1" dirty="0"/>
              <a:t>RISIKO DAN TINGKAT KEUNTUNGAN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9103"/>
            <a:ext cx="10515600" cy="4167859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</a:t>
            </a:r>
            <a:r>
              <a:rPr lang="en-US" dirty="0" err="1"/>
              <a:t>terbagi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.</a:t>
            </a:r>
          </a:p>
          <a:p>
            <a:pPr marL="540000" indent="-5400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 err="1"/>
              <a:t>Pandangan</a:t>
            </a:r>
            <a:r>
              <a:rPr lang="en-US" b="1" dirty="0"/>
              <a:t> lama </a:t>
            </a:r>
            <a:r>
              <a:rPr lang="en-US" dirty="0" err="1"/>
              <a:t>menganggap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diharapkan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keuntungannya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menaikkan</a:t>
            </a:r>
            <a:r>
              <a:rPr lang="en-US" dirty="0"/>
              <a:t> </a:t>
            </a:r>
            <a:r>
              <a:rPr lang="en-US" dirty="0" err="1"/>
              <a:t>risikonya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53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527</TotalTime>
  <Words>1031</Words>
  <Application>Microsoft Office PowerPoint</Application>
  <PresentationFormat>Widescreen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Georgia</vt:lpstr>
      <vt:lpstr>Wingdings</vt:lpstr>
      <vt:lpstr>Office Theme</vt:lpstr>
      <vt:lpstr>PENGERTIAN RISIKO</vt:lpstr>
      <vt:lpstr>Materi Pembahasan :</vt:lpstr>
      <vt:lpstr>PENGERTIAN RISIKO</vt:lpstr>
      <vt:lpstr>RISIKO DAN KETIDAKPASTIAN</vt:lpstr>
      <vt:lpstr>PowerPoint Presentation</vt:lpstr>
      <vt:lpstr>Tingkatan Ketidakpastian</vt:lpstr>
      <vt:lpstr>PowerPoint Presentation</vt:lpstr>
      <vt:lpstr>PowerPoint Presentation</vt:lpstr>
      <vt:lpstr>RISIKO DAN TINGKAT KEUNTUNGAN</vt:lpstr>
      <vt:lpstr>Hubungan Risiko dan Tingkat Keuntungan (Return) : Pandangan Lama dan Baru</vt:lpstr>
      <vt:lpstr>PowerPoint Presentation</vt:lpstr>
      <vt:lpstr>TIPE - TIPE RISIKO</vt:lpstr>
      <vt:lpstr>Risiko Murni (Pure Risk)</vt:lpstr>
      <vt:lpstr>PowerPoint Presentation</vt:lpstr>
      <vt:lpstr>Risiko Spekulatif (Speculative Risk)</vt:lpstr>
      <vt:lpstr>PowerPoint Presentation</vt:lpstr>
      <vt:lpstr>KATEGORI RISIKO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RISIKO : PENDAHULUAN</dc:title>
  <dc:creator>lenovo</dc:creator>
  <cp:lastModifiedBy>MacBook Air</cp:lastModifiedBy>
  <cp:revision>63</cp:revision>
  <dcterms:created xsi:type="dcterms:W3CDTF">2019-09-30T04:07:32Z</dcterms:created>
  <dcterms:modified xsi:type="dcterms:W3CDTF">2023-10-01T16:20:15Z</dcterms:modified>
</cp:coreProperties>
</file>