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8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8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2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7C15-EB31-41B5-8B4F-A7A2E047951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B0298-DBAE-4545-A6BC-B420F7FBC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4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TUGAS – 1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3813"/>
            <a:ext cx="9144000" cy="1211911"/>
          </a:xfrm>
        </p:spPr>
        <p:txBody>
          <a:bodyPr/>
          <a:lstStyle/>
          <a:p>
            <a:pPr algn="r"/>
            <a:r>
              <a:rPr lang="id-ID" b="1" dirty="0"/>
              <a:t>Pengertian Risiko</a:t>
            </a:r>
          </a:p>
          <a:p>
            <a:pPr algn="r"/>
            <a:r>
              <a:rPr lang="id-ID" b="1" dirty="0"/>
              <a:t>Louisiani Mansoni I., SE., MM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09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378"/>
            <a:ext cx="10515600" cy="1205057"/>
          </a:xfrm>
        </p:spPr>
        <p:txBody>
          <a:bodyPr/>
          <a:lstStyle/>
          <a:p>
            <a:r>
              <a:rPr lang="en-US" b="1" dirty="0"/>
              <a:t>S O A L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 </a:t>
            </a:r>
            <a:r>
              <a:rPr lang="en-US" dirty="0" err="1"/>
              <a:t>kelompok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spekulatif</a:t>
            </a:r>
            <a:r>
              <a:rPr lang="en-US" dirty="0"/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spekulatif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4 </a:t>
            </a:r>
            <a:r>
              <a:rPr lang="en-US" dirty="0" err="1"/>
              <a:t>kelompok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153587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</vt:lpstr>
      <vt:lpstr>Office Theme</vt:lpstr>
      <vt:lpstr>TUGAS – 1 </vt:lpstr>
      <vt:lpstr>S O A L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RISIKO</dc:title>
  <dc:creator>lenovo</dc:creator>
  <cp:lastModifiedBy>MacBook Air</cp:lastModifiedBy>
  <cp:revision>8</cp:revision>
  <dcterms:created xsi:type="dcterms:W3CDTF">2020-10-13T05:27:06Z</dcterms:created>
  <dcterms:modified xsi:type="dcterms:W3CDTF">2023-10-02T12:08:18Z</dcterms:modified>
</cp:coreProperties>
</file>