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0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6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4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6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68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7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6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2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537C15-EB31-41B5-8B4F-A7A2E047951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MINGGU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id-ID" b="1" dirty="0"/>
          </a:p>
          <a:p>
            <a:pPr algn="r"/>
            <a:r>
              <a:rPr lang="id-ID" b="1" dirty="0"/>
              <a:t>Louisiani Mansoni i., SE., MM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9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42434" y="1056068"/>
            <a:ext cx="9440214" cy="490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/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(5 </a:t>
            </a:r>
            <a:r>
              <a:rPr lang="en-US" dirty="0" err="1"/>
              <a:t>kejadian</a:t>
            </a:r>
            <a:r>
              <a:rPr lang="en-US" dirty="0"/>
              <a:t>/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)!  </a:t>
            </a:r>
          </a:p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ranking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paling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Urutkan</a:t>
            </a:r>
            <a:r>
              <a:rPr lang="en-US" dirty="0"/>
              <a:t> ke-5 </a:t>
            </a:r>
            <a:r>
              <a:rPr lang="en-US" dirty="0" err="1"/>
              <a:t>risiko</a:t>
            </a:r>
            <a:r>
              <a:rPr lang="en-US" dirty="0"/>
              <a:t> yang paling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!</a:t>
            </a:r>
          </a:p>
          <a:p>
            <a:pPr marL="0" indent="0"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 </a:t>
            </a:r>
            <a:r>
              <a:rPr lang="en-US" dirty="0" err="1"/>
              <a:t>Jelaskan</a:t>
            </a:r>
            <a:r>
              <a:rPr lang="en-US" dirty="0"/>
              <a:t> !</a:t>
            </a:r>
          </a:p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3587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85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TUGAS MINGGU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RISIKO</dc:title>
  <dc:creator>lenovo</dc:creator>
  <cp:lastModifiedBy>MacBook Air</cp:lastModifiedBy>
  <cp:revision>9</cp:revision>
  <dcterms:created xsi:type="dcterms:W3CDTF">2020-10-13T05:27:06Z</dcterms:created>
  <dcterms:modified xsi:type="dcterms:W3CDTF">2023-10-03T11:20:49Z</dcterms:modified>
</cp:coreProperties>
</file>