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3" r:id="rId2"/>
    <p:sldMasterId id="2147483675" r:id="rId3"/>
    <p:sldMasterId id="2147483677" r:id="rId4"/>
  </p:sldMasterIdLst>
  <p:sldIdLst>
    <p:sldId id="256" r:id="rId5"/>
    <p:sldId id="259" r:id="rId6"/>
    <p:sldId id="263" r:id="rId7"/>
    <p:sldId id="267" r:id="rId8"/>
    <p:sldId id="260" r:id="rId9"/>
    <p:sldId id="264" r:id="rId10"/>
    <p:sldId id="265" r:id="rId11"/>
    <p:sldId id="257" r:id="rId12"/>
    <p:sldId id="270" r:id="rId13"/>
    <p:sldId id="269" r:id="rId14"/>
    <p:sldId id="261" r:id="rId15"/>
    <p:sldId id="266" r:id="rId16"/>
    <p:sldId id="272" r:id="rId17"/>
    <p:sldId id="258" r:id="rId18"/>
    <p:sldId id="271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id-ID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id-ID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7775 w 4917"/>
                <a:gd name="T3" fmla="*/ 0 h 1000"/>
                <a:gd name="T4" fmla="*/ 8657 w 4917"/>
                <a:gd name="T5" fmla="*/ 881 h 1000"/>
                <a:gd name="T6" fmla="*/ 7777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BA7F8-318C-4BFD-965D-EC20CDFDA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B61B5-3A7C-4361-8EE5-E50E72FFC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BB805-0A61-4792-A3BB-D654B71FA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46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id-ID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id-ID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id-ID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id-ID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657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58DD3-68AC-474A-BCE7-F02941A20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90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26888-2C2B-4B64-A538-8958E3C8D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9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00C4F-5E40-4977-88A5-9BDAE9C64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89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1A1D9-F043-4E91-AAA9-39C7B7BDA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D2911-B22C-4BD6-A07D-F3E70EA77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31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6B2B7-C719-424D-95D9-F6054660E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4B465-5FFB-476D-A4BC-27B07B54A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8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76A79-A625-4AE2-8BB0-6F5550B75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3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96978-9F79-471B-BE53-3CF90458D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26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780CD-AD1A-4E71-B68A-7E68BD380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5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58F19-C2C7-4AE7-B52C-E7861DBB2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80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3315-6C2D-43B5-A327-64998349D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649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3" y="775"/>
                <a:ext cx="1333" cy="1485"/>
              </a:xfrm>
              <a:custGeom>
                <a:avLst/>
                <a:gdLst>
                  <a:gd name="T0" fmla="*/ 405 w 596"/>
                  <a:gd name="T1" fmla="*/ 9149 h 666"/>
                  <a:gd name="T2" fmla="*/ 145 w 596"/>
                  <a:gd name="T3" fmla="*/ 8426 h 666"/>
                  <a:gd name="T4" fmla="*/ 0 w 596"/>
                  <a:gd name="T5" fmla="*/ 7140 h 666"/>
                  <a:gd name="T6" fmla="*/ 101 w 596"/>
                  <a:gd name="T7" fmla="*/ 5490 h 666"/>
                  <a:gd name="T8" fmla="*/ 626 w 596"/>
                  <a:gd name="T9" fmla="*/ 3735 h 666"/>
                  <a:gd name="T10" fmla="*/ 1720 w 596"/>
                  <a:gd name="T11" fmla="*/ 2074 h 666"/>
                  <a:gd name="T12" fmla="*/ 3556 w 596"/>
                  <a:gd name="T13" fmla="*/ 765 h 666"/>
                  <a:gd name="T14" fmla="*/ 6177 w 596"/>
                  <a:gd name="T15" fmla="*/ 45 h 666"/>
                  <a:gd name="T16" fmla="*/ 9510 w 596"/>
                  <a:gd name="T17" fmla="*/ 223 h 666"/>
                  <a:gd name="T18" fmla="*/ 12116 w 596"/>
                  <a:gd name="T19" fmla="*/ 1686 h 666"/>
                  <a:gd name="T20" fmla="*/ 13862 w 596"/>
                  <a:gd name="T21" fmla="*/ 4083 h 666"/>
                  <a:gd name="T22" fmla="*/ 14793 w 596"/>
                  <a:gd name="T23" fmla="*/ 7015 h 666"/>
                  <a:gd name="T24" fmla="*/ 14891 w 596"/>
                  <a:gd name="T25" fmla="*/ 10112 h 666"/>
                  <a:gd name="T26" fmla="*/ 14166 w 596"/>
                  <a:gd name="T27" fmla="*/ 12981 h 666"/>
                  <a:gd name="T28" fmla="*/ 12686 w 596"/>
                  <a:gd name="T29" fmla="*/ 15198 h 666"/>
                  <a:gd name="T30" fmla="*/ 10440 w 596"/>
                  <a:gd name="T31" fmla="*/ 16386 h 666"/>
                  <a:gd name="T32" fmla="*/ 9734 w 596"/>
                  <a:gd name="T33" fmla="*/ 16281 h 666"/>
                  <a:gd name="T34" fmla="*/ 11031 w 596"/>
                  <a:gd name="T35" fmla="*/ 15254 h 666"/>
                  <a:gd name="T36" fmla="*/ 12060 w 596"/>
                  <a:gd name="T37" fmla="*/ 13448 h 666"/>
                  <a:gd name="T38" fmla="*/ 12731 w 596"/>
                  <a:gd name="T39" fmla="*/ 11216 h 666"/>
                  <a:gd name="T40" fmla="*/ 13010 w 596"/>
                  <a:gd name="T41" fmla="*/ 8781 h 666"/>
                  <a:gd name="T42" fmla="*/ 12865 w 596"/>
                  <a:gd name="T43" fmla="*/ 6375 h 666"/>
                  <a:gd name="T44" fmla="*/ 12140 w 596"/>
                  <a:gd name="T45" fmla="*/ 4301 h 666"/>
                  <a:gd name="T46" fmla="*/ 10830 w 596"/>
                  <a:gd name="T47" fmla="*/ 2769 h 666"/>
                  <a:gd name="T48" fmla="*/ 8539 w 596"/>
                  <a:gd name="T49" fmla="*/ 1848 h 666"/>
                  <a:gd name="T50" fmla="*/ 6153 w 596"/>
                  <a:gd name="T51" fmla="*/ 1507 h 666"/>
                  <a:gd name="T52" fmla="*/ 4352 w 596"/>
                  <a:gd name="T53" fmla="*/ 1750 h 666"/>
                  <a:gd name="T54" fmla="*/ 3031 w 596"/>
                  <a:gd name="T55" fmla="*/ 2495 h 666"/>
                  <a:gd name="T56" fmla="*/ 2100 w 596"/>
                  <a:gd name="T57" fmla="*/ 3679 h 666"/>
                  <a:gd name="T58" fmla="*/ 1420 w 596"/>
                  <a:gd name="T59" fmla="*/ 5086 h 666"/>
                  <a:gd name="T60" fmla="*/ 995 w 596"/>
                  <a:gd name="T61" fmla="*/ 6716 h 666"/>
                  <a:gd name="T62" fmla="*/ 705 w 596"/>
                  <a:gd name="T63" fmla="*/ 8382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8" y="1799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627 h 237"/>
                  <a:gd name="T4" fmla="*/ 80 w 257"/>
                  <a:gd name="T5" fmla="*/ 1259 h 237"/>
                  <a:gd name="T6" fmla="*/ 142 w 257"/>
                  <a:gd name="T7" fmla="*/ 1887 h 237"/>
                  <a:gd name="T8" fmla="*/ 262 w 257"/>
                  <a:gd name="T9" fmla="*/ 2476 h 237"/>
                  <a:gd name="T10" fmla="*/ 440 w 257"/>
                  <a:gd name="T11" fmla="*/ 3002 h 237"/>
                  <a:gd name="T12" fmla="*/ 655 w 257"/>
                  <a:gd name="T13" fmla="*/ 3553 h 237"/>
                  <a:gd name="T14" fmla="*/ 922 w 257"/>
                  <a:gd name="T15" fmla="*/ 4062 h 237"/>
                  <a:gd name="T16" fmla="*/ 1240 w 257"/>
                  <a:gd name="T17" fmla="*/ 4488 h 237"/>
                  <a:gd name="T18" fmla="*/ 1633 w 257"/>
                  <a:gd name="T19" fmla="*/ 4893 h 237"/>
                  <a:gd name="T20" fmla="*/ 2093 w 257"/>
                  <a:gd name="T21" fmla="*/ 5241 h 237"/>
                  <a:gd name="T22" fmla="*/ 2586 w 257"/>
                  <a:gd name="T23" fmla="*/ 5523 h 237"/>
                  <a:gd name="T24" fmla="*/ 3193 w 257"/>
                  <a:gd name="T25" fmla="*/ 5747 h 237"/>
                  <a:gd name="T26" fmla="*/ 3850 w 257"/>
                  <a:gd name="T27" fmla="*/ 5893 h 237"/>
                  <a:gd name="T28" fmla="*/ 4586 w 257"/>
                  <a:gd name="T29" fmla="*/ 5973 h 237"/>
                  <a:gd name="T30" fmla="*/ 5361 w 257"/>
                  <a:gd name="T31" fmla="*/ 5949 h 237"/>
                  <a:gd name="T32" fmla="*/ 6263 w 257"/>
                  <a:gd name="T33" fmla="*/ 5848 h 237"/>
                  <a:gd name="T34" fmla="*/ 5459 w 257"/>
                  <a:gd name="T35" fmla="*/ 5722 h 237"/>
                  <a:gd name="T36" fmla="*/ 4748 w 257"/>
                  <a:gd name="T37" fmla="*/ 5547 h 237"/>
                  <a:gd name="T38" fmla="*/ 4146 w 257"/>
                  <a:gd name="T39" fmla="*/ 5341 h 237"/>
                  <a:gd name="T40" fmla="*/ 3608 w 257"/>
                  <a:gd name="T41" fmla="*/ 5140 h 237"/>
                  <a:gd name="T42" fmla="*/ 3115 w 257"/>
                  <a:gd name="T43" fmla="*/ 4860 h 237"/>
                  <a:gd name="T44" fmla="*/ 2731 w 257"/>
                  <a:gd name="T45" fmla="*/ 4589 h 237"/>
                  <a:gd name="T46" fmla="*/ 2368 w 257"/>
                  <a:gd name="T47" fmla="*/ 4261 h 237"/>
                  <a:gd name="T48" fmla="*/ 2048 w 257"/>
                  <a:gd name="T49" fmla="*/ 3901 h 237"/>
                  <a:gd name="T50" fmla="*/ 1753 w 257"/>
                  <a:gd name="T51" fmla="*/ 3553 h 237"/>
                  <a:gd name="T52" fmla="*/ 1491 w 257"/>
                  <a:gd name="T53" fmla="*/ 3148 h 237"/>
                  <a:gd name="T54" fmla="*/ 1273 w 257"/>
                  <a:gd name="T55" fmla="*/ 2700 h 237"/>
                  <a:gd name="T56" fmla="*/ 1051 w 257"/>
                  <a:gd name="T57" fmla="*/ 2214 h 237"/>
                  <a:gd name="T58" fmla="*/ 800 w 257"/>
                  <a:gd name="T59" fmla="*/ 1741 h 237"/>
                  <a:gd name="T60" fmla="*/ 558 w 257"/>
                  <a:gd name="T61" fmla="*/ 1181 h 237"/>
                  <a:gd name="T62" fmla="*/ 295 w 257"/>
                  <a:gd name="T63" fmla="*/ 607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7" y="2164"/>
                <a:ext cx="277" cy="249"/>
              </a:xfrm>
              <a:custGeom>
                <a:avLst/>
                <a:gdLst>
                  <a:gd name="T0" fmla="*/ 1917 w 124"/>
                  <a:gd name="T1" fmla="*/ 0 h 110"/>
                  <a:gd name="T2" fmla="*/ 3089 w 124"/>
                  <a:gd name="T3" fmla="*/ 2830 h 110"/>
                  <a:gd name="T4" fmla="*/ 2989 w 124"/>
                  <a:gd name="T5" fmla="*/ 2807 h 110"/>
                  <a:gd name="T6" fmla="*/ 2665 w 124"/>
                  <a:gd name="T7" fmla="*/ 2762 h 110"/>
                  <a:gd name="T8" fmla="*/ 2220 w 124"/>
                  <a:gd name="T9" fmla="*/ 2655 h 110"/>
                  <a:gd name="T10" fmla="*/ 1698 w 124"/>
                  <a:gd name="T11" fmla="*/ 2599 h 110"/>
                  <a:gd name="T12" fmla="*/ 1128 w 124"/>
                  <a:gd name="T13" fmla="*/ 2551 h 110"/>
                  <a:gd name="T14" fmla="*/ 623 w 124"/>
                  <a:gd name="T15" fmla="*/ 2578 h 110"/>
                  <a:gd name="T16" fmla="*/ 226 w 124"/>
                  <a:gd name="T17" fmla="*/ 2680 h 110"/>
                  <a:gd name="T18" fmla="*/ 0 w 124"/>
                  <a:gd name="T19" fmla="*/ 2891 h 110"/>
                  <a:gd name="T20" fmla="*/ 101 w 124"/>
                  <a:gd name="T21" fmla="*/ 2578 h 110"/>
                  <a:gd name="T22" fmla="*/ 199 w 124"/>
                  <a:gd name="T23" fmla="*/ 2332 h 110"/>
                  <a:gd name="T24" fmla="*/ 400 w 124"/>
                  <a:gd name="T25" fmla="*/ 2157 h 110"/>
                  <a:gd name="T26" fmla="*/ 623 w 124"/>
                  <a:gd name="T27" fmla="*/ 1994 h 110"/>
                  <a:gd name="T28" fmla="*/ 894 w 124"/>
                  <a:gd name="T29" fmla="*/ 1890 h 110"/>
                  <a:gd name="T30" fmla="*/ 1173 w 124"/>
                  <a:gd name="T31" fmla="*/ 1865 h 110"/>
                  <a:gd name="T32" fmla="*/ 1472 w 124"/>
                  <a:gd name="T33" fmla="*/ 1865 h 110"/>
                  <a:gd name="T34" fmla="*/ 1796 w 124"/>
                  <a:gd name="T35" fmla="*/ 1947 h 110"/>
                  <a:gd name="T36" fmla="*/ 1816 w 124"/>
                  <a:gd name="T37" fmla="*/ 1865 h 110"/>
                  <a:gd name="T38" fmla="*/ 1736 w 124"/>
                  <a:gd name="T39" fmla="*/ 1471 h 110"/>
                  <a:gd name="T40" fmla="*/ 1671 w 124"/>
                  <a:gd name="T41" fmla="*/ 998 h 110"/>
                  <a:gd name="T42" fmla="*/ 1617 w 124"/>
                  <a:gd name="T43" fmla="*/ 790 h 110"/>
                  <a:gd name="T44" fmla="*/ 1573 w 124"/>
                  <a:gd name="T45" fmla="*/ 790 h 110"/>
                  <a:gd name="T46" fmla="*/ 1517 w 124"/>
                  <a:gd name="T47" fmla="*/ 763 h 110"/>
                  <a:gd name="T48" fmla="*/ 1472 w 124"/>
                  <a:gd name="T49" fmla="*/ 686 h 110"/>
                  <a:gd name="T50" fmla="*/ 1416 w 124"/>
                  <a:gd name="T51" fmla="*/ 604 h 110"/>
                  <a:gd name="T52" fmla="*/ 1416 w 124"/>
                  <a:gd name="T53" fmla="*/ 498 h 110"/>
                  <a:gd name="T54" fmla="*/ 1472 w 124"/>
                  <a:gd name="T55" fmla="*/ 369 h 110"/>
                  <a:gd name="T56" fmla="*/ 1637 w 124"/>
                  <a:gd name="T57" fmla="*/ 211 h 110"/>
                  <a:gd name="T58" fmla="*/ 1917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8" y="974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126 w 109"/>
                  <a:gd name="T3" fmla="*/ 20 h 156"/>
                  <a:gd name="T4" fmla="*/ 454 w 109"/>
                  <a:gd name="T5" fmla="*/ 118 h 156"/>
                  <a:gd name="T6" fmla="*/ 944 w 109"/>
                  <a:gd name="T7" fmla="*/ 296 h 156"/>
                  <a:gd name="T8" fmla="*/ 1474 w 109"/>
                  <a:gd name="T9" fmla="*/ 583 h 156"/>
                  <a:gd name="T10" fmla="*/ 1985 w 109"/>
                  <a:gd name="T11" fmla="*/ 1079 h 156"/>
                  <a:gd name="T12" fmla="*/ 2454 w 109"/>
                  <a:gd name="T13" fmla="*/ 1737 h 156"/>
                  <a:gd name="T14" fmla="*/ 2738 w 109"/>
                  <a:gd name="T15" fmla="*/ 2643 h 156"/>
                  <a:gd name="T16" fmla="*/ 2783 w 109"/>
                  <a:gd name="T17" fmla="*/ 3819 h 156"/>
                  <a:gd name="T18" fmla="*/ 2677 w 109"/>
                  <a:gd name="T19" fmla="*/ 3819 h 156"/>
                  <a:gd name="T20" fmla="*/ 2531 w 109"/>
                  <a:gd name="T21" fmla="*/ 3819 h 156"/>
                  <a:gd name="T22" fmla="*/ 2374 w 109"/>
                  <a:gd name="T23" fmla="*/ 3819 h 156"/>
                  <a:gd name="T24" fmla="*/ 2227 w 109"/>
                  <a:gd name="T25" fmla="*/ 3775 h 156"/>
                  <a:gd name="T26" fmla="*/ 2066 w 109"/>
                  <a:gd name="T27" fmla="*/ 3741 h 156"/>
                  <a:gd name="T28" fmla="*/ 1884 w 109"/>
                  <a:gd name="T29" fmla="*/ 3677 h 156"/>
                  <a:gd name="T30" fmla="*/ 1681 w 109"/>
                  <a:gd name="T31" fmla="*/ 3552 h 156"/>
                  <a:gd name="T32" fmla="*/ 1474 w 109"/>
                  <a:gd name="T33" fmla="*/ 3399 h 156"/>
                  <a:gd name="T34" fmla="*/ 1349 w 109"/>
                  <a:gd name="T35" fmla="*/ 3083 h 156"/>
                  <a:gd name="T36" fmla="*/ 1349 w 109"/>
                  <a:gd name="T37" fmla="*/ 2716 h 156"/>
                  <a:gd name="T38" fmla="*/ 1430 w 109"/>
                  <a:gd name="T39" fmla="*/ 2356 h 156"/>
                  <a:gd name="T40" fmla="*/ 1510 w 109"/>
                  <a:gd name="T41" fmla="*/ 1960 h 156"/>
                  <a:gd name="T42" fmla="*/ 1430 w 109"/>
                  <a:gd name="T43" fmla="*/ 1519 h 156"/>
                  <a:gd name="T44" fmla="*/ 1227 w 109"/>
                  <a:gd name="T45" fmla="*/ 1059 h 156"/>
                  <a:gd name="T46" fmla="*/ 793 w 109"/>
                  <a:gd name="T47" fmla="*/ 558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2" y="2207"/>
                <a:ext cx="103" cy="209"/>
              </a:xfrm>
              <a:custGeom>
                <a:avLst/>
                <a:gdLst>
                  <a:gd name="T0" fmla="*/ 777 w 46"/>
                  <a:gd name="T1" fmla="*/ 0 h 94"/>
                  <a:gd name="T2" fmla="*/ 506 w 46"/>
                  <a:gd name="T3" fmla="*/ 925 h 94"/>
                  <a:gd name="T4" fmla="*/ 381 w 46"/>
                  <a:gd name="T5" fmla="*/ 1519 h 94"/>
                  <a:gd name="T6" fmla="*/ 280 w 46"/>
                  <a:gd name="T7" fmla="*/ 1932 h 94"/>
                  <a:gd name="T8" fmla="*/ 0 w 46"/>
                  <a:gd name="T9" fmla="*/ 2299 h 94"/>
                  <a:gd name="T10" fmla="*/ 300 w 46"/>
                  <a:gd name="T11" fmla="*/ 2154 h 94"/>
                  <a:gd name="T12" fmla="*/ 582 w 46"/>
                  <a:gd name="T13" fmla="*/ 1957 h 94"/>
                  <a:gd name="T14" fmla="*/ 808 w 46"/>
                  <a:gd name="T15" fmla="*/ 1681 h 94"/>
                  <a:gd name="T16" fmla="*/ 1012 w 46"/>
                  <a:gd name="T17" fmla="*/ 1394 h 94"/>
                  <a:gd name="T18" fmla="*/ 1133 w 46"/>
                  <a:gd name="T19" fmla="*/ 1078 h 94"/>
                  <a:gd name="T20" fmla="*/ 1158 w 46"/>
                  <a:gd name="T21" fmla="*/ 736 h 94"/>
                  <a:gd name="T22" fmla="*/ 1052 w 46"/>
                  <a:gd name="T23" fmla="*/ 360 h 94"/>
                  <a:gd name="T24" fmla="*/ 777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2" y="1324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20 w 54"/>
                  <a:gd name="T3" fmla="*/ 25 h 40"/>
                  <a:gd name="T4" fmla="*/ 142 w 54"/>
                  <a:gd name="T5" fmla="*/ 81 h 40"/>
                  <a:gd name="T6" fmla="*/ 316 w 54"/>
                  <a:gd name="T7" fmla="*/ 207 h 40"/>
                  <a:gd name="T8" fmla="*/ 513 w 54"/>
                  <a:gd name="T9" fmla="*/ 308 h 40"/>
                  <a:gd name="T10" fmla="*/ 702 w 54"/>
                  <a:gd name="T11" fmla="*/ 389 h 40"/>
                  <a:gd name="T12" fmla="*/ 924 w 54"/>
                  <a:gd name="T13" fmla="*/ 437 h 40"/>
                  <a:gd name="T14" fmla="*/ 1120 w 54"/>
                  <a:gd name="T15" fmla="*/ 466 h 40"/>
                  <a:gd name="T16" fmla="*/ 1318 w 54"/>
                  <a:gd name="T17" fmla="*/ 410 h 40"/>
                  <a:gd name="T18" fmla="*/ 1293 w 54"/>
                  <a:gd name="T19" fmla="*/ 639 h 40"/>
                  <a:gd name="T20" fmla="*/ 1220 w 54"/>
                  <a:gd name="T21" fmla="*/ 846 h 40"/>
                  <a:gd name="T22" fmla="*/ 1076 w 54"/>
                  <a:gd name="T23" fmla="*/ 983 h 40"/>
                  <a:gd name="T24" fmla="*/ 898 w 54"/>
                  <a:gd name="T25" fmla="*/ 1028 h 40"/>
                  <a:gd name="T26" fmla="*/ 682 w 54"/>
                  <a:gd name="T27" fmla="*/ 1004 h 40"/>
                  <a:gd name="T28" fmla="*/ 460 w 54"/>
                  <a:gd name="T29" fmla="*/ 821 h 40"/>
                  <a:gd name="T30" fmla="*/ 242 w 54"/>
                  <a:gd name="T31" fmla="*/ 511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142 w 149"/>
                  <a:gd name="T3" fmla="*/ 453 h 704"/>
                  <a:gd name="T4" fmla="*/ 383 w 149"/>
                  <a:gd name="T5" fmla="*/ 1027 h 704"/>
                  <a:gd name="T6" fmla="*/ 671 w 149"/>
                  <a:gd name="T7" fmla="*/ 1755 h 704"/>
                  <a:gd name="T8" fmla="*/ 990 w 149"/>
                  <a:gd name="T9" fmla="*/ 2702 h 704"/>
                  <a:gd name="T10" fmla="*/ 1389 w 149"/>
                  <a:gd name="T11" fmla="*/ 3875 h 704"/>
                  <a:gd name="T12" fmla="*/ 1761 w 149"/>
                  <a:gd name="T13" fmla="*/ 5133 h 704"/>
                  <a:gd name="T14" fmla="*/ 2120 w 149"/>
                  <a:gd name="T15" fmla="*/ 6578 h 704"/>
                  <a:gd name="T16" fmla="*/ 2399 w 149"/>
                  <a:gd name="T17" fmla="*/ 8254 h 704"/>
                  <a:gd name="T18" fmla="*/ 2693 w 149"/>
                  <a:gd name="T19" fmla="*/ 10035 h 704"/>
                  <a:gd name="T20" fmla="*/ 2888 w 149"/>
                  <a:gd name="T21" fmla="*/ 12088 h 704"/>
                  <a:gd name="T22" fmla="*/ 2988 w 149"/>
                  <a:gd name="T23" fmla="*/ 14337 h 704"/>
                  <a:gd name="T24" fmla="*/ 3032 w 149"/>
                  <a:gd name="T25" fmla="*/ 16688 h 704"/>
                  <a:gd name="T26" fmla="*/ 2888 w 149"/>
                  <a:gd name="T27" fmla="*/ 19315 h 704"/>
                  <a:gd name="T28" fmla="*/ 2620 w 149"/>
                  <a:gd name="T29" fmla="*/ 22096 h 704"/>
                  <a:gd name="T30" fmla="*/ 2217 w 149"/>
                  <a:gd name="T31" fmla="*/ 25021 h 704"/>
                  <a:gd name="T32" fmla="*/ 1608 w 149"/>
                  <a:gd name="T33" fmla="*/ 28244 h 704"/>
                  <a:gd name="T34" fmla="*/ 932 w 149"/>
                  <a:gd name="T35" fmla="*/ 31897 h 704"/>
                  <a:gd name="T36" fmla="*/ 509 w 149"/>
                  <a:gd name="T37" fmla="*/ 35278 h 704"/>
                  <a:gd name="T38" fmla="*/ 241 w 149"/>
                  <a:gd name="T39" fmla="*/ 38399 h 704"/>
                  <a:gd name="T40" fmla="*/ 142 w 149"/>
                  <a:gd name="T41" fmla="*/ 41402 h 704"/>
                  <a:gd name="T42" fmla="*/ 142 w 149"/>
                  <a:gd name="T43" fmla="*/ 44257 h 704"/>
                  <a:gd name="T44" fmla="*/ 197 w 149"/>
                  <a:gd name="T45" fmla="*/ 46910 h 704"/>
                  <a:gd name="T46" fmla="*/ 295 w 149"/>
                  <a:gd name="T47" fmla="*/ 49238 h 704"/>
                  <a:gd name="T48" fmla="*/ 339 w 149"/>
                  <a:gd name="T49" fmla="*/ 51513 h 704"/>
                  <a:gd name="T50" fmla="*/ 990 w 149"/>
                  <a:gd name="T51" fmla="*/ 50340 h 704"/>
                  <a:gd name="T52" fmla="*/ 932 w 149"/>
                  <a:gd name="T53" fmla="*/ 49758 h 704"/>
                  <a:gd name="T54" fmla="*/ 868 w 149"/>
                  <a:gd name="T55" fmla="*/ 48082 h 704"/>
                  <a:gd name="T56" fmla="*/ 795 w 149"/>
                  <a:gd name="T57" fmla="*/ 45506 h 704"/>
                  <a:gd name="T58" fmla="*/ 848 w 149"/>
                  <a:gd name="T59" fmla="*/ 42078 h 704"/>
                  <a:gd name="T60" fmla="*/ 990 w 149"/>
                  <a:gd name="T61" fmla="*/ 37980 h 704"/>
                  <a:gd name="T62" fmla="*/ 1389 w 149"/>
                  <a:gd name="T63" fmla="*/ 33301 h 704"/>
                  <a:gd name="T64" fmla="*/ 2064 w 149"/>
                  <a:gd name="T65" fmla="*/ 28244 h 704"/>
                  <a:gd name="T66" fmla="*/ 3105 w 149"/>
                  <a:gd name="T67" fmla="*/ 22892 h 704"/>
                  <a:gd name="T68" fmla="*/ 3444 w 149"/>
                  <a:gd name="T69" fmla="*/ 20417 h 704"/>
                  <a:gd name="T70" fmla="*/ 3586 w 149"/>
                  <a:gd name="T71" fmla="*/ 17186 h 704"/>
                  <a:gd name="T72" fmla="*/ 3468 w 149"/>
                  <a:gd name="T73" fmla="*/ 13457 h 704"/>
                  <a:gd name="T74" fmla="*/ 3149 w 149"/>
                  <a:gd name="T75" fmla="*/ 9804 h 704"/>
                  <a:gd name="T76" fmla="*/ 2620 w 149"/>
                  <a:gd name="T77" fmla="*/ 6227 h 704"/>
                  <a:gd name="T78" fmla="*/ 1942 w 149"/>
                  <a:gd name="T79" fmla="*/ 3226 h 704"/>
                  <a:gd name="T80" fmla="*/ 1054 w 149"/>
                  <a:gd name="T81" fmla="*/ 1027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3808 w 128"/>
                <a:gd name="T1" fmla="*/ 0 h 217"/>
                <a:gd name="T2" fmla="*/ 4260 w 128"/>
                <a:gd name="T3" fmla="*/ 724 h 217"/>
                <a:gd name="T4" fmla="*/ 4661 w 128"/>
                <a:gd name="T5" fmla="*/ 2165 h 217"/>
                <a:gd name="T6" fmla="*/ 4979 w 128"/>
                <a:gd name="T7" fmla="*/ 4017 h 217"/>
                <a:gd name="T8" fmla="*/ 5191 w 128"/>
                <a:gd name="T9" fmla="*/ 6236 h 217"/>
                <a:gd name="T10" fmla="*/ 5145 w 128"/>
                <a:gd name="T11" fmla="*/ 8883 h 217"/>
                <a:gd name="T12" fmla="*/ 4706 w 128"/>
                <a:gd name="T13" fmla="*/ 11610 h 217"/>
                <a:gd name="T14" fmla="*/ 3808 w 128"/>
                <a:gd name="T15" fmla="*/ 14472 h 217"/>
                <a:gd name="T16" fmla="*/ 2425 w 128"/>
                <a:gd name="T17" fmla="*/ 17361 h 217"/>
                <a:gd name="T18" fmla="*/ 1994 w 128"/>
                <a:gd name="T19" fmla="*/ 17038 h 217"/>
                <a:gd name="T20" fmla="*/ 1542 w 128"/>
                <a:gd name="T21" fmla="*/ 16799 h 217"/>
                <a:gd name="T22" fmla="*/ 1062 w 128"/>
                <a:gd name="T23" fmla="*/ 16395 h 217"/>
                <a:gd name="T24" fmla="*/ 643 w 128"/>
                <a:gd name="T25" fmla="*/ 16072 h 217"/>
                <a:gd name="T26" fmla="*/ 318 w 128"/>
                <a:gd name="T27" fmla="*/ 15681 h 217"/>
                <a:gd name="T28" fmla="*/ 83 w 128"/>
                <a:gd name="T29" fmla="*/ 15196 h 217"/>
                <a:gd name="T30" fmla="*/ 0 w 128"/>
                <a:gd name="T31" fmla="*/ 14634 h 217"/>
                <a:gd name="T32" fmla="*/ 50 w 128"/>
                <a:gd name="T33" fmla="*/ 14230 h 217"/>
                <a:gd name="T34" fmla="*/ 527 w 128"/>
                <a:gd name="T35" fmla="*/ 13668 h 217"/>
                <a:gd name="T36" fmla="*/ 1171 w 128"/>
                <a:gd name="T37" fmla="*/ 12899 h 217"/>
                <a:gd name="T38" fmla="*/ 1865 w 128"/>
                <a:gd name="T39" fmla="*/ 12014 h 217"/>
                <a:gd name="T40" fmla="*/ 2554 w 128"/>
                <a:gd name="T41" fmla="*/ 10725 h 217"/>
                <a:gd name="T42" fmla="*/ 3197 w 128"/>
                <a:gd name="T43" fmla="*/ 8963 h 217"/>
                <a:gd name="T44" fmla="*/ 3694 w 128"/>
                <a:gd name="T45" fmla="*/ 6637 h 217"/>
                <a:gd name="T46" fmla="*/ 3934 w 128"/>
                <a:gd name="T47" fmla="*/ 3694 h 217"/>
                <a:gd name="T48" fmla="*/ 3808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6290 w 117"/>
                <a:gd name="T1" fmla="*/ 0 h 132"/>
                <a:gd name="T2" fmla="*/ 0 w 117"/>
                <a:gd name="T3" fmla="*/ 3817 h 132"/>
                <a:gd name="T4" fmla="*/ 248 w 117"/>
                <a:gd name="T5" fmla="*/ 3955 h 132"/>
                <a:gd name="T6" fmla="*/ 1162 w 117"/>
                <a:gd name="T7" fmla="*/ 4436 h 132"/>
                <a:gd name="T8" fmla="*/ 2436 w 117"/>
                <a:gd name="T9" fmla="*/ 5512 h 132"/>
                <a:gd name="T10" fmla="*/ 3855 w 117"/>
                <a:gd name="T11" fmla="*/ 7167 h 132"/>
                <a:gd name="T12" fmla="*/ 5540 w 117"/>
                <a:gd name="T13" fmla="*/ 9466 h 132"/>
                <a:gd name="T14" fmla="*/ 7041 w 117"/>
                <a:gd name="T15" fmla="*/ 12208 h 132"/>
                <a:gd name="T16" fmla="*/ 8560 w 117"/>
                <a:gd name="T17" fmla="*/ 15716 h 132"/>
                <a:gd name="T18" fmla="*/ 9721 w 117"/>
                <a:gd name="T19" fmla="*/ 20152 h 132"/>
                <a:gd name="T20" fmla="*/ 9803 w 117"/>
                <a:gd name="T21" fmla="*/ 18324 h 132"/>
                <a:gd name="T22" fmla="*/ 9640 w 117"/>
                <a:gd name="T23" fmla="*/ 16335 h 132"/>
                <a:gd name="T24" fmla="*/ 9053 w 117"/>
                <a:gd name="T25" fmla="*/ 13727 h 132"/>
                <a:gd name="T26" fmla="*/ 8311 w 117"/>
                <a:gd name="T27" fmla="*/ 11294 h 132"/>
                <a:gd name="T28" fmla="*/ 7452 w 117"/>
                <a:gd name="T29" fmla="*/ 8858 h 132"/>
                <a:gd name="T30" fmla="*/ 6535 w 117"/>
                <a:gd name="T31" fmla="*/ 6858 h 132"/>
                <a:gd name="T32" fmla="*/ 5622 w 117"/>
                <a:gd name="T33" fmla="*/ 5512 h 132"/>
                <a:gd name="T34" fmla="*/ 4844 w 117"/>
                <a:gd name="T35" fmla="*/ 4868 h 132"/>
                <a:gd name="T36" fmla="*/ 5785 w 117"/>
                <a:gd name="T37" fmla="*/ 4436 h 132"/>
                <a:gd name="T38" fmla="*/ 6620 w 117"/>
                <a:gd name="T39" fmla="*/ 4250 h 132"/>
                <a:gd name="T40" fmla="*/ 7452 w 117"/>
                <a:gd name="T41" fmla="*/ 3955 h 132"/>
                <a:gd name="T42" fmla="*/ 8230 w 117"/>
                <a:gd name="T43" fmla="*/ 3817 h 132"/>
                <a:gd name="T44" fmla="*/ 8808 w 117"/>
                <a:gd name="T45" fmla="*/ 3645 h 132"/>
                <a:gd name="T46" fmla="*/ 9137 w 117"/>
                <a:gd name="T47" fmla="*/ 3350 h 132"/>
                <a:gd name="T48" fmla="*/ 9476 w 117"/>
                <a:gd name="T49" fmla="*/ 3213 h 132"/>
                <a:gd name="T50" fmla="*/ 9558 w 117"/>
                <a:gd name="T51" fmla="*/ 3213 h 132"/>
                <a:gd name="T52" fmla="*/ 6290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349 w 29"/>
                <a:gd name="T1" fmla="*/ 0 h 77"/>
                <a:gd name="T2" fmla="*/ 1863 w 29"/>
                <a:gd name="T3" fmla="*/ 0 h 77"/>
                <a:gd name="T4" fmla="*/ 1296 w 29"/>
                <a:gd name="T5" fmla="*/ 633 h 77"/>
                <a:gd name="T6" fmla="*/ 729 w 29"/>
                <a:gd name="T7" fmla="*/ 1445 h 77"/>
                <a:gd name="T8" fmla="*/ 324 w 29"/>
                <a:gd name="T9" fmla="*/ 3064 h 77"/>
                <a:gd name="T10" fmla="*/ 81 w 29"/>
                <a:gd name="T11" fmla="*/ 4825 h 77"/>
                <a:gd name="T12" fmla="*/ 0 w 29"/>
                <a:gd name="T13" fmla="*/ 7078 h 77"/>
                <a:gd name="T14" fmla="*/ 243 w 29"/>
                <a:gd name="T15" fmla="*/ 9650 h 77"/>
                <a:gd name="T16" fmla="*/ 891 w 29"/>
                <a:gd name="T17" fmla="*/ 12344 h 77"/>
                <a:gd name="T18" fmla="*/ 1215 w 29"/>
                <a:gd name="T19" fmla="*/ 8522 h 77"/>
                <a:gd name="T20" fmla="*/ 1539 w 29"/>
                <a:gd name="T21" fmla="*/ 5950 h 77"/>
                <a:gd name="T22" fmla="*/ 1863 w 29"/>
                <a:gd name="T23" fmla="*/ 3519 h 77"/>
                <a:gd name="T24" fmla="*/ 2349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5 w 83"/>
                  <a:gd name="T1" fmla="*/ 2 h 117"/>
                  <a:gd name="T2" fmla="*/ 1 w 83"/>
                  <a:gd name="T3" fmla="*/ 0 h 117"/>
                  <a:gd name="T4" fmla="*/ 0 w 83"/>
                  <a:gd name="T5" fmla="*/ 8 h 117"/>
                  <a:gd name="T6" fmla="*/ 5 w 83"/>
                  <a:gd name="T7" fmla="*/ 2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7 h 98"/>
                  <a:gd name="T2" fmla="*/ 8 w 140"/>
                  <a:gd name="T3" fmla="*/ 0 h 98"/>
                  <a:gd name="T4" fmla="*/ 9 w 140"/>
                  <a:gd name="T5" fmla="*/ 4 h 98"/>
                  <a:gd name="T6" fmla="*/ 0 w 140"/>
                  <a:gd name="T7" fmla="*/ 7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0 w 145"/>
                  <a:gd name="T3" fmla="*/ 0 h 49"/>
                  <a:gd name="T4" fmla="*/ 9 w 145"/>
                  <a:gd name="T5" fmla="*/ 4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5 w 83"/>
                  <a:gd name="T1" fmla="*/ 2 h 117"/>
                  <a:gd name="T2" fmla="*/ 1 w 83"/>
                  <a:gd name="T3" fmla="*/ 0 h 117"/>
                  <a:gd name="T4" fmla="*/ 0 w 83"/>
                  <a:gd name="T5" fmla="*/ 8 h 117"/>
                  <a:gd name="T6" fmla="*/ 5 w 83"/>
                  <a:gd name="T7" fmla="*/ 2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8" y="894"/>
                <a:ext cx="70" cy="49"/>
              </a:xfrm>
              <a:custGeom>
                <a:avLst/>
                <a:gdLst>
                  <a:gd name="T0" fmla="*/ 0 w 140"/>
                  <a:gd name="T1" fmla="*/ 7 h 98"/>
                  <a:gd name="T2" fmla="*/ 8 w 140"/>
                  <a:gd name="T3" fmla="*/ 0 h 98"/>
                  <a:gd name="T4" fmla="*/ 9 w 140"/>
                  <a:gd name="T5" fmla="*/ 4 h 98"/>
                  <a:gd name="T6" fmla="*/ 0 w 140"/>
                  <a:gd name="T7" fmla="*/ 7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0 w 145"/>
                  <a:gd name="T3" fmla="*/ 0 h 49"/>
                  <a:gd name="T4" fmla="*/ 9 w 145"/>
                  <a:gd name="T5" fmla="*/ 4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>
                  <a:gd name="T0" fmla="*/ 5 w 83"/>
                  <a:gd name="T1" fmla="*/ 2 h 117"/>
                  <a:gd name="T2" fmla="*/ 1 w 83"/>
                  <a:gd name="T3" fmla="*/ 0 h 117"/>
                  <a:gd name="T4" fmla="*/ 0 w 83"/>
                  <a:gd name="T5" fmla="*/ 8 h 117"/>
                  <a:gd name="T6" fmla="*/ 5 w 83"/>
                  <a:gd name="T7" fmla="*/ 2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7 h 98"/>
                  <a:gd name="T2" fmla="*/ 8 w 140"/>
                  <a:gd name="T3" fmla="*/ 0 h 98"/>
                  <a:gd name="T4" fmla="*/ 9 w 140"/>
                  <a:gd name="T5" fmla="*/ 4 h 98"/>
                  <a:gd name="T6" fmla="*/ 0 w 140"/>
                  <a:gd name="T7" fmla="*/ 7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0 w 145"/>
                  <a:gd name="T3" fmla="*/ 0 h 49"/>
                  <a:gd name="T4" fmla="*/ 9 w 145"/>
                  <a:gd name="T5" fmla="*/ 4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5 w 83"/>
                  <a:gd name="T1" fmla="*/ 2 h 117"/>
                  <a:gd name="T2" fmla="*/ 1 w 83"/>
                  <a:gd name="T3" fmla="*/ 0 h 117"/>
                  <a:gd name="T4" fmla="*/ 0 w 83"/>
                  <a:gd name="T5" fmla="*/ 8 h 117"/>
                  <a:gd name="T6" fmla="*/ 5 w 83"/>
                  <a:gd name="T7" fmla="*/ 2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7 h 98"/>
                  <a:gd name="T2" fmla="*/ 8 w 140"/>
                  <a:gd name="T3" fmla="*/ 0 h 98"/>
                  <a:gd name="T4" fmla="*/ 9 w 140"/>
                  <a:gd name="T5" fmla="*/ 4 h 98"/>
                  <a:gd name="T6" fmla="*/ 0 w 140"/>
                  <a:gd name="T7" fmla="*/ 7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0 w 145"/>
                  <a:gd name="T3" fmla="*/ 0 h 49"/>
                  <a:gd name="T4" fmla="*/ 9 w 145"/>
                  <a:gd name="T5" fmla="*/ 4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5 w 83"/>
                  <a:gd name="T1" fmla="*/ 2 h 117"/>
                  <a:gd name="T2" fmla="*/ 1 w 83"/>
                  <a:gd name="T3" fmla="*/ 0 h 117"/>
                  <a:gd name="T4" fmla="*/ 0 w 83"/>
                  <a:gd name="T5" fmla="*/ 8 h 117"/>
                  <a:gd name="T6" fmla="*/ 5 w 83"/>
                  <a:gd name="T7" fmla="*/ 2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7 h 98"/>
                  <a:gd name="T2" fmla="*/ 8 w 140"/>
                  <a:gd name="T3" fmla="*/ 0 h 98"/>
                  <a:gd name="T4" fmla="*/ 9 w 140"/>
                  <a:gd name="T5" fmla="*/ 4 h 98"/>
                  <a:gd name="T6" fmla="*/ 0 w 140"/>
                  <a:gd name="T7" fmla="*/ 7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0 w 145"/>
                  <a:gd name="T3" fmla="*/ 0 h 49"/>
                  <a:gd name="T4" fmla="*/ 9 w 145"/>
                  <a:gd name="T5" fmla="*/ 4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988 h 237"/>
                <a:gd name="T4" fmla="*/ 148 w 257"/>
                <a:gd name="T5" fmla="*/ 1959 h 237"/>
                <a:gd name="T6" fmla="*/ 294 w 257"/>
                <a:gd name="T7" fmla="*/ 2942 h 237"/>
                <a:gd name="T8" fmla="*/ 541 w 257"/>
                <a:gd name="T9" fmla="*/ 3838 h 237"/>
                <a:gd name="T10" fmla="*/ 893 w 257"/>
                <a:gd name="T11" fmla="*/ 4671 h 237"/>
                <a:gd name="T12" fmla="*/ 1341 w 257"/>
                <a:gd name="T13" fmla="*/ 5527 h 237"/>
                <a:gd name="T14" fmla="*/ 1881 w 257"/>
                <a:gd name="T15" fmla="*/ 6310 h 237"/>
                <a:gd name="T16" fmla="*/ 2515 w 257"/>
                <a:gd name="T17" fmla="*/ 6968 h 237"/>
                <a:gd name="T18" fmla="*/ 3315 w 257"/>
                <a:gd name="T19" fmla="*/ 7601 h 237"/>
                <a:gd name="T20" fmla="*/ 4240 w 257"/>
                <a:gd name="T21" fmla="*/ 8144 h 237"/>
                <a:gd name="T22" fmla="*/ 5231 w 257"/>
                <a:gd name="T23" fmla="*/ 8582 h 237"/>
                <a:gd name="T24" fmla="*/ 6452 w 257"/>
                <a:gd name="T25" fmla="*/ 8928 h 237"/>
                <a:gd name="T26" fmla="*/ 7793 w 257"/>
                <a:gd name="T27" fmla="*/ 9165 h 237"/>
                <a:gd name="T28" fmla="*/ 9269 w 257"/>
                <a:gd name="T29" fmla="*/ 9290 h 237"/>
                <a:gd name="T30" fmla="*/ 10848 w 257"/>
                <a:gd name="T31" fmla="*/ 9240 h 237"/>
                <a:gd name="T32" fmla="*/ 12674 w 257"/>
                <a:gd name="T33" fmla="*/ 9085 h 237"/>
                <a:gd name="T34" fmla="*/ 11052 w 257"/>
                <a:gd name="T35" fmla="*/ 8895 h 237"/>
                <a:gd name="T36" fmla="*/ 9619 w 257"/>
                <a:gd name="T37" fmla="*/ 8615 h 237"/>
                <a:gd name="T38" fmla="*/ 8371 w 257"/>
                <a:gd name="T39" fmla="*/ 8302 h 237"/>
                <a:gd name="T40" fmla="*/ 7295 w 257"/>
                <a:gd name="T41" fmla="*/ 7989 h 237"/>
                <a:gd name="T42" fmla="*/ 6307 w 257"/>
                <a:gd name="T43" fmla="*/ 7569 h 237"/>
                <a:gd name="T44" fmla="*/ 5525 w 257"/>
                <a:gd name="T45" fmla="*/ 7124 h 237"/>
                <a:gd name="T46" fmla="*/ 4783 w 257"/>
                <a:gd name="T47" fmla="*/ 6623 h 237"/>
                <a:gd name="T48" fmla="*/ 4150 w 257"/>
                <a:gd name="T49" fmla="*/ 6080 h 237"/>
                <a:gd name="T50" fmla="*/ 3553 w 257"/>
                <a:gd name="T51" fmla="*/ 5527 h 237"/>
                <a:gd name="T52" fmla="*/ 3013 w 257"/>
                <a:gd name="T53" fmla="*/ 4902 h 237"/>
                <a:gd name="T54" fmla="*/ 2570 w 257"/>
                <a:gd name="T55" fmla="*/ 4201 h 237"/>
                <a:gd name="T56" fmla="*/ 2120 w 257"/>
                <a:gd name="T57" fmla="*/ 3443 h 237"/>
                <a:gd name="T58" fmla="*/ 1622 w 257"/>
                <a:gd name="T59" fmla="*/ 2710 h 237"/>
                <a:gd name="T60" fmla="*/ 1137 w 257"/>
                <a:gd name="T61" fmla="*/ 1847 h 237"/>
                <a:gd name="T62" fmla="*/ 596 w 257"/>
                <a:gd name="T63" fmla="*/ 938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3867 w 124"/>
                <a:gd name="T1" fmla="*/ 0 h 110"/>
                <a:gd name="T2" fmla="*/ 6219 w 124"/>
                <a:gd name="T3" fmla="*/ 4408 h 110"/>
                <a:gd name="T4" fmla="*/ 6012 w 124"/>
                <a:gd name="T5" fmla="*/ 4357 h 110"/>
                <a:gd name="T6" fmla="*/ 5368 w 124"/>
                <a:gd name="T7" fmla="*/ 4279 h 110"/>
                <a:gd name="T8" fmla="*/ 4468 w 124"/>
                <a:gd name="T9" fmla="*/ 4114 h 110"/>
                <a:gd name="T10" fmla="*/ 3414 w 124"/>
                <a:gd name="T11" fmla="*/ 4036 h 110"/>
                <a:gd name="T12" fmla="*/ 2259 w 124"/>
                <a:gd name="T13" fmla="*/ 3953 h 110"/>
                <a:gd name="T14" fmla="*/ 1261 w 124"/>
                <a:gd name="T15" fmla="*/ 4006 h 110"/>
                <a:gd name="T16" fmla="*/ 452 w 124"/>
                <a:gd name="T17" fmla="*/ 4165 h 110"/>
                <a:gd name="T18" fmla="*/ 0 w 124"/>
                <a:gd name="T19" fmla="*/ 4491 h 110"/>
                <a:gd name="T20" fmla="*/ 205 w 124"/>
                <a:gd name="T21" fmla="*/ 4006 h 110"/>
                <a:gd name="T22" fmla="*/ 397 w 124"/>
                <a:gd name="T23" fmla="*/ 3634 h 110"/>
                <a:gd name="T24" fmla="*/ 806 w 124"/>
                <a:gd name="T25" fmla="*/ 3341 h 110"/>
                <a:gd name="T26" fmla="*/ 1261 w 124"/>
                <a:gd name="T27" fmla="*/ 3098 h 110"/>
                <a:gd name="T28" fmla="*/ 1807 w 124"/>
                <a:gd name="T29" fmla="*/ 2939 h 110"/>
                <a:gd name="T30" fmla="*/ 2358 w 124"/>
                <a:gd name="T31" fmla="*/ 2886 h 110"/>
                <a:gd name="T32" fmla="*/ 2959 w 124"/>
                <a:gd name="T33" fmla="*/ 2886 h 110"/>
                <a:gd name="T34" fmla="*/ 3619 w 124"/>
                <a:gd name="T35" fmla="*/ 3020 h 110"/>
                <a:gd name="T36" fmla="*/ 3654 w 124"/>
                <a:gd name="T37" fmla="*/ 2886 h 110"/>
                <a:gd name="T38" fmla="*/ 3505 w 124"/>
                <a:gd name="T39" fmla="*/ 2292 h 110"/>
                <a:gd name="T40" fmla="*/ 3356 w 124"/>
                <a:gd name="T41" fmla="*/ 1552 h 110"/>
                <a:gd name="T42" fmla="*/ 3257 w 124"/>
                <a:gd name="T43" fmla="*/ 1226 h 110"/>
                <a:gd name="T44" fmla="*/ 3167 w 124"/>
                <a:gd name="T45" fmla="*/ 1226 h 110"/>
                <a:gd name="T46" fmla="*/ 3053 w 124"/>
                <a:gd name="T47" fmla="*/ 1175 h 110"/>
                <a:gd name="T48" fmla="*/ 2959 w 124"/>
                <a:gd name="T49" fmla="*/ 1067 h 110"/>
                <a:gd name="T50" fmla="*/ 2869 w 124"/>
                <a:gd name="T51" fmla="*/ 940 h 110"/>
                <a:gd name="T52" fmla="*/ 2869 w 124"/>
                <a:gd name="T53" fmla="*/ 773 h 110"/>
                <a:gd name="T54" fmla="*/ 2959 w 124"/>
                <a:gd name="T55" fmla="*/ 561 h 110"/>
                <a:gd name="T56" fmla="*/ 3313 w 124"/>
                <a:gd name="T57" fmla="*/ 326 h 110"/>
                <a:gd name="T58" fmla="*/ 3867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1588 w 46"/>
                <a:gd name="T1" fmla="*/ 0 h 94"/>
                <a:gd name="T2" fmla="*/ 1016 w 46"/>
                <a:gd name="T3" fmla="*/ 1433 h 94"/>
                <a:gd name="T4" fmla="*/ 765 w 46"/>
                <a:gd name="T5" fmla="*/ 2347 h 94"/>
                <a:gd name="T6" fmla="*/ 559 w 46"/>
                <a:gd name="T7" fmla="*/ 2987 h 94"/>
                <a:gd name="T8" fmla="*/ 0 w 46"/>
                <a:gd name="T9" fmla="*/ 3552 h 94"/>
                <a:gd name="T10" fmla="*/ 615 w 46"/>
                <a:gd name="T11" fmla="*/ 3319 h 94"/>
                <a:gd name="T12" fmla="*/ 1187 w 46"/>
                <a:gd name="T13" fmla="*/ 3017 h 94"/>
                <a:gd name="T14" fmla="*/ 1644 w 46"/>
                <a:gd name="T15" fmla="*/ 2605 h 94"/>
                <a:gd name="T16" fmla="*/ 2046 w 46"/>
                <a:gd name="T17" fmla="*/ 2152 h 94"/>
                <a:gd name="T18" fmla="*/ 2294 w 46"/>
                <a:gd name="T19" fmla="*/ 1658 h 94"/>
                <a:gd name="T20" fmla="*/ 2353 w 46"/>
                <a:gd name="T21" fmla="*/ 1125 h 94"/>
                <a:gd name="T22" fmla="*/ 2139 w 46"/>
                <a:gd name="T23" fmla="*/ 565 h 94"/>
                <a:gd name="T24" fmla="*/ 1588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293 w 149"/>
                <a:gd name="T3" fmla="*/ 693 h 704"/>
                <a:gd name="T4" fmla="*/ 773 w 149"/>
                <a:gd name="T5" fmla="*/ 1601 h 704"/>
                <a:gd name="T6" fmla="*/ 1356 w 149"/>
                <a:gd name="T7" fmla="*/ 2721 h 704"/>
                <a:gd name="T8" fmla="*/ 1983 w 149"/>
                <a:gd name="T9" fmla="*/ 4214 h 704"/>
                <a:gd name="T10" fmla="*/ 2812 w 149"/>
                <a:gd name="T11" fmla="*/ 6031 h 704"/>
                <a:gd name="T12" fmla="*/ 3542 w 149"/>
                <a:gd name="T13" fmla="*/ 7985 h 704"/>
                <a:gd name="T14" fmla="*/ 4257 w 149"/>
                <a:gd name="T15" fmla="*/ 10259 h 704"/>
                <a:gd name="T16" fmla="*/ 4843 w 149"/>
                <a:gd name="T17" fmla="*/ 12872 h 704"/>
                <a:gd name="T18" fmla="*/ 5412 w 149"/>
                <a:gd name="T19" fmla="*/ 15626 h 704"/>
                <a:gd name="T20" fmla="*/ 5816 w 149"/>
                <a:gd name="T21" fmla="*/ 18795 h 704"/>
                <a:gd name="T22" fmla="*/ 5998 w 149"/>
                <a:gd name="T23" fmla="*/ 22317 h 704"/>
                <a:gd name="T24" fmla="*/ 6095 w 149"/>
                <a:gd name="T25" fmla="*/ 25980 h 704"/>
                <a:gd name="T26" fmla="*/ 5816 w 149"/>
                <a:gd name="T27" fmla="*/ 30089 h 704"/>
                <a:gd name="T28" fmla="*/ 5267 w 149"/>
                <a:gd name="T29" fmla="*/ 34422 h 704"/>
                <a:gd name="T30" fmla="*/ 4460 w 149"/>
                <a:gd name="T31" fmla="*/ 38946 h 704"/>
                <a:gd name="T32" fmla="*/ 3250 w 149"/>
                <a:gd name="T33" fmla="*/ 43974 h 704"/>
                <a:gd name="T34" fmla="*/ 1891 w 149"/>
                <a:gd name="T35" fmla="*/ 49653 h 704"/>
                <a:gd name="T36" fmla="*/ 1008 w 149"/>
                <a:gd name="T37" fmla="*/ 54926 h 704"/>
                <a:gd name="T38" fmla="*/ 480 w 149"/>
                <a:gd name="T39" fmla="*/ 59803 h 704"/>
                <a:gd name="T40" fmla="*/ 293 w 149"/>
                <a:gd name="T41" fmla="*/ 64478 h 704"/>
                <a:gd name="T42" fmla="*/ 293 w 149"/>
                <a:gd name="T43" fmla="*/ 68941 h 704"/>
                <a:gd name="T44" fmla="*/ 382 w 149"/>
                <a:gd name="T45" fmla="*/ 73018 h 704"/>
                <a:gd name="T46" fmla="*/ 586 w 149"/>
                <a:gd name="T47" fmla="*/ 76678 h 704"/>
                <a:gd name="T48" fmla="*/ 680 w 149"/>
                <a:gd name="T49" fmla="*/ 80203 h 704"/>
                <a:gd name="T50" fmla="*/ 1983 w 149"/>
                <a:gd name="T51" fmla="*/ 78386 h 704"/>
                <a:gd name="T52" fmla="*/ 1891 w 149"/>
                <a:gd name="T53" fmla="*/ 77478 h 704"/>
                <a:gd name="T54" fmla="*/ 1746 w 149"/>
                <a:gd name="T55" fmla="*/ 74832 h 704"/>
                <a:gd name="T56" fmla="*/ 1593 w 149"/>
                <a:gd name="T57" fmla="*/ 70862 h 704"/>
                <a:gd name="T58" fmla="*/ 1691 w 149"/>
                <a:gd name="T59" fmla="*/ 65524 h 704"/>
                <a:gd name="T60" fmla="*/ 1983 w 149"/>
                <a:gd name="T61" fmla="*/ 59143 h 704"/>
                <a:gd name="T62" fmla="*/ 2812 w 149"/>
                <a:gd name="T63" fmla="*/ 51851 h 704"/>
                <a:gd name="T64" fmla="*/ 4167 w 149"/>
                <a:gd name="T65" fmla="*/ 43974 h 704"/>
                <a:gd name="T66" fmla="*/ 6241 w 149"/>
                <a:gd name="T67" fmla="*/ 35670 h 704"/>
                <a:gd name="T68" fmla="*/ 6916 w 149"/>
                <a:gd name="T69" fmla="*/ 31808 h 704"/>
                <a:gd name="T70" fmla="*/ 7214 w 149"/>
                <a:gd name="T71" fmla="*/ 26780 h 704"/>
                <a:gd name="T72" fmla="*/ 6971 w 149"/>
                <a:gd name="T73" fmla="*/ 20952 h 704"/>
                <a:gd name="T74" fmla="*/ 6351 w 149"/>
                <a:gd name="T75" fmla="*/ 15273 h 704"/>
                <a:gd name="T76" fmla="*/ 5267 w 149"/>
                <a:gd name="T77" fmla="*/ 9690 h 704"/>
                <a:gd name="T78" fmla="*/ 3925 w 149"/>
                <a:gd name="T79" fmla="*/ 5018 h 704"/>
                <a:gd name="T80" fmla="*/ 2129 w 149"/>
                <a:gd name="T81" fmla="*/ 1601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991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992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02633-D9EB-48E0-A32F-7E367FE3D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44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49DEF-B776-4D29-8A26-0777477BB2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2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AEB84-4DC2-4A5C-B3AA-4B62AFD6E1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483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2980A-CAAF-4375-A06D-51EC17A44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86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2F6DF-DFC9-4A0A-88A4-343FD19BF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794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1B803-9557-478E-9E9C-5D805BBD9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963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D2131-CCB8-4EDC-B9C8-C80F390D0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0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18D53-1E44-418A-AD01-5DD9500D6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41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AEBDC-867C-4D06-8145-948E756D9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161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937F5-1B92-4704-97C7-0678F0409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897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FA824-86D2-4B65-9E5B-1AF9E0623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86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EEC9E-7269-4156-A4E8-1D847DF5B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966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id-ID" smtClean="0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id-ID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id-ID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695 h 1000"/>
                <a:gd name="T2" fmla="*/ 0 w 1000"/>
                <a:gd name="T3" fmla="*/ 695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 w 1000"/>
                <a:gd name="T3" fmla="*/ 0 h 1000"/>
                <a:gd name="T4" fmla="*/ 1 w 1000"/>
                <a:gd name="T5" fmla="*/ 557 h 1000"/>
                <a:gd name="T6" fmla="*/ 0 w 1000"/>
                <a:gd name="T7" fmla="*/ 557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60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AC591-6747-464B-BBA3-3567B8BFF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358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C7792-3B69-4C1C-9F14-A4D1AB7F1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662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4BFCD-E9F9-466D-8DAA-28E68D20F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0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26ECC-2EEF-4D78-9967-4EE16602E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33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41D53-24A1-4EFA-A0FE-E7C288A3F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815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5DE0C-74CB-409E-ABA0-04D91A7BB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1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1114A-E2B5-4F0D-9967-B113468EA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169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516C1-A5D1-4855-B4BA-E63C908377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99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9D41E-18CD-44B9-BE98-C1802319A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66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8AD37-A8C0-4139-89B0-998BA3952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136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BD959-4781-405A-8BFD-FB054D13C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26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34D58-458F-441A-9310-4BAB81C54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3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C0653-6D68-45C4-9936-279650FEC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0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8B60F-DF0D-4D4C-B7DD-D2D9D1633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9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3D366-9703-4E6E-A4ED-508404902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0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4CCA2-DAAE-4F1D-B128-2D5869B8D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8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05643-3499-42C1-9F64-BAD2ABF6F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id-ID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261 w 7000"/>
                <a:gd name="T3" fmla="*/ 0 h 1000"/>
                <a:gd name="T4" fmla="*/ 2435 w 7000"/>
                <a:gd name="T5" fmla="*/ 174 h 1000"/>
                <a:gd name="T6" fmla="*/ 2262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687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687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687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9B4B8B2-CBA7-45A3-8209-7F5D7B706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05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id-ID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2058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05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id-ID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5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554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25166261-A894-4D61-A2A5-D4685FF88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6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3080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81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311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5 w 83"/>
                  <a:gd name="T1" fmla="*/ 2 h 117"/>
                  <a:gd name="T2" fmla="*/ 1 w 83"/>
                  <a:gd name="T3" fmla="*/ 0 h 117"/>
                  <a:gd name="T4" fmla="*/ 0 w 83"/>
                  <a:gd name="T5" fmla="*/ 8 h 117"/>
                  <a:gd name="T6" fmla="*/ 5 w 83"/>
                  <a:gd name="T7" fmla="*/ 2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7 h 98"/>
                  <a:gd name="T2" fmla="*/ 8 w 140"/>
                  <a:gd name="T3" fmla="*/ 0 h 98"/>
                  <a:gd name="T4" fmla="*/ 9 w 140"/>
                  <a:gd name="T5" fmla="*/ 4 h 98"/>
                  <a:gd name="T6" fmla="*/ 0 w 140"/>
                  <a:gd name="T7" fmla="*/ 7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0 w 145"/>
                  <a:gd name="T3" fmla="*/ 0 h 49"/>
                  <a:gd name="T4" fmla="*/ 9 w 145"/>
                  <a:gd name="T5" fmla="*/ 4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8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3110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198 w 217"/>
                  <a:gd name="T1" fmla="*/ 910 h 210"/>
                  <a:gd name="T2" fmla="*/ 159 w 217"/>
                  <a:gd name="T3" fmla="*/ 860 h 210"/>
                  <a:gd name="T4" fmla="*/ 114 w 217"/>
                  <a:gd name="T5" fmla="*/ 785 h 210"/>
                  <a:gd name="T6" fmla="*/ 66 w 217"/>
                  <a:gd name="T7" fmla="*/ 687 h 210"/>
                  <a:gd name="T8" fmla="*/ 20 w 217"/>
                  <a:gd name="T9" fmla="*/ 584 h 210"/>
                  <a:gd name="T10" fmla="*/ 0 w 217"/>
                  <a:gd name="T11" fmla="*/ 473 h 210"/>
                  <a:gd name="T12" fmla="*/ 1 w 217"/>
                  <a:gd name="T13" fmla="*/ 354 h 210"/>
                  <a:gd name="T14" fmla="*/ 39 w 217"/>
                  <a:gd name="T15" fmla="*/ 245 h 210"/>
                  <a:gd name="T16" fmla="*/ 117 w 217"/>
                  <a:gd name="T17" fmla="*/ 154 h 210"/>
                  <a:gd name="T18" fmla="*/ 196 w 217"/>
                  <a:gd name="T19" fmla="*/ 95 h 210"/>
                  <a:gd name="T20" fmla="*/ 260 w 217"/>
                  <a:gd name="T21" fmla="*/ 52 h 210"/>
                  <a:gd name="T22" fmla="*/ 312 w 217"/>
                  <a:gd name="T23" fmla="*/ 29 h 210"/>
                  <a:gd name="T24" fmla="*/ 352 w 217"/>
                  <a:gd name="T25" fmla="*/ 20 h 210"/>
                  <a:gd name="T26" fmla="*/ 381 w 217"/>
                  <a:gd name="T27" fmla="*/ 20 h 210"/>
                  <a:gd name="T28" fmla="*/ 450 w 217"/>
                  <a:gd name="T29" fmla="*/ 0 h 210"/>
                  <a:gd name="T30" fmla="*/ 639 w 217"/>
                  <a:gd name="T31" fmla="*/ 36 h 210"/>
                  <a:gd name="T32" fmla="*/ 692 w 217"/>
                  <a:gd name="T33" fmla="*/ 52 h 210"/>
                  <a:gd name="T34" fmla="*/ 744 w 217"/>
                  <a:gd name="T35" fmla="*/ 66 h 210"/>
                  <a:gd name="T36" fmla="*/ 789 w 217"/>
                  <a:gd name="T37" fmla="*/ 81 h 210"/>
                  <a:gd name="T38" fmla="*/ 822 w 217"/>
                  <a:gd name="T39" fmla="*/ 100 h 210"/>
                  <a:gd name="T40" fmla="*/ 860 w 217"/>
                  <a:gd name="T41" fmla="*/ 117 h 210"/>
                  <a:gd name="T42" fmla="*/ 889 w 217"/>
                  <a:gd name="T43" fmla="*/ 137 h 210"/>
                  <a:gd name="T44" fmla="*/ 912 w 217"/>
                  <a:gd name="T45" fmla="*/ 164 h 210"/>
                  <a:gd name="T46" fmla="*/ 939 w 217"/>
                  <a:gd name="T47" fmla="*/ 196 h 210"/>
                  <a:gd name="T48" fmla="*/ 889 w 217"/>
                  <a:gd name="T49" fmla="*/ 175 h 210"/>
                  <a:gd name="T50" fmla="*/ 841 w 217"/>
                  <a:gd name="T51" fmla="*/ 156 h 210"/>
                  <a:gd name="T52" fmla="*/ 793 w 217"/>
                  <a:gd name="T53" fmla="*/ 144 h 210"/>
                  <a:gd name="T54" fmla="*/ 744 w 217"/>
                  <a:gd name="T55" fmla="*/ 128 h 210"/>
                  <a:gd name="T56" fmla="*/ 705 w 217"/>
                  <a:gd name="T57" fmla="*/ 117 h 210"/>
                  <a:gd name="T58" fmla="*/ 664 w 217"/>
                  <a:gd name="T59" fmla="*/ 114 h 210"/>
                  <a:gd name="T60" fmla="*/ 617 w 217"/>
                  <a:gd name="T61" fmla="*/ 107 h 210"/>
                  <a:gd name="T62" fmla="*/ 578 w 217"/>
                  <a:gd name="T63" fmla="*/ 107 h 210"/>
                  <a:gd name="T64" fmla="*/ 541 w 217"/>
                  <a:gd name="T65" fmla="*/ 107 h 210"/>
                  <a:gd name="T66" fmla="*/ 502 w 217"/>
                  <a:gd name="T67" fmla="*/ 108 h 210"/>
                  <a:gd name="T68" fmla="*/ 462 w 217"/>
                  <a:gd name="T69" fmla="*/ 117 h 210"/>
                  <a:gd name="T70" fmla="*/ 428 w 217"/>
                  <a:gd name="T71" fmla="*/ 127 h 210"/>
                  <a:gd name="T72" fmla="*/ 394 w 217"/>
                  <a:gd name="T73" fmla="*/ 144 h 210"/>
                  <a:gd name="T74" fmla="*/ 353 w 217"/>
                  <a:gd name="T75" fmla="*/ 156 h 210"/>
                  <a:gd name="T76" fmla="*/ 320 w 217"/>
                  <a:gd name="T77" fmla="*/ 177 h 210"/>
                  <a:gd name="T78" fmla="*/ 286 w 217"/>
                  <a:gd name="T79" fmla="*/ 198 h 210"/>
                  <a:gd name="T80" fmla="*/ 225 w 217"/>
                  <a:gd name="T81" fmla="*/ 264 h 210"/>
                  <a:gd name="T82" fmla="*/ 183 w 217"/>
                  <a:gd name="T83" fmla="*/ 346 h 210"/>
                  <a:gd name="T84" fmla="*/ 159 w 217"/>
                  <a:gd name="T85" fmla="*/ 447 h 210"/>
                  <a:gd name="T86" fmla="*/ 150 w 217"/>
                  <a:gd name="T87" fmla="*/ 547 h 210"/>
                  <a:gd name="T88" fmla="*/ 150 w 217"/>
                  <a:gd name="T89" fmla="*/ 657 h 210"/>
                  <a:gd name="T90" fmla="*/ 164 w 217"/>
                  <a:gd name="T91" fmla="*/ 753 h 210"/>
                  <a:gd name="T92" fmla="*/ 177 w 217"/>
                  <a:gd name="T93" fmla="*/ 841 h 210"/>
                  <a:gd name="T94" fmla="*/ 198 w 217"/>
                  <a:gd name="T95" fmla="*/ 910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468 w 182"/>
                  <a:gd name="T1" fmla="*/ 0 h 213"/>
                  <a:gd name="T2" fmla="*/ 481 w 182"/>
                  <a:gd name="T3" fmla="*/ 9 h 213"/>
                  <a:gd name="T4" fmla="*/ 508 w 182"/>
                  <a:gd name="T5" fmla="*/ 36 h 213"/>
                  <a:gd name="T6" fmla="*/ 546 w 182"/>
                  <a:gd name="T7" fmla="*/ 80 h 213"/>
                  <a:gd name="T8" fmla="*/ 589 w 182"/>
                  <a:gd name="T9" fmla="*/ 145 h 213"/>
                  <a:gd name="T10" fmla="*/ 623 w 182"/>
                  <a:gd name="T11" fmla="*/ 226 h 213"/>
                  <a:gd name="T12" fmla="*/ 645 w 182"/>
                  <a:gd name="T13" fmla="*/ 333 h 213"/>
                  <a:gd name="T14" fmla="*/ 645 w 182"/>
                  <a:gd name="T15" fmla="*/ 460 h 213"/>
                  <a:gd name="T16" fmla="*/ 618 w 182"/>
                  <a:gd name="T17" fmla="*/ 609 h 213"/>
                  <a:gd name="T18" fmla="*/ 603 w 182"/>
                  <a:gd name="T19" fmla="*/ 651 h 213"/>
                  <a:gd name="T20" fmla="*/ 584 w 182"/>
                  <a:gd name="T21" fmla="*/ 685 h 213"/>
                  <a:gd name="T22" fmla="*/ 564 w 182"/>
                  <a:gd name="T23" fmla="*/ 723 h 213"/>
                  <a:gd name="T24" fmla="*/ 537 w 182"/>
                  <a:gd name="T25" fmla="*/ 756 h 213"/>
                  <a:gd name="T26" fmla="*/ 501 w 182"/>
                  <a:gd name="T27" fmla="*/ 787 h 213"/>
                  <a:gd name="T28" fmla="*/ 471 w 182"/>
                  <a:gd name="T29" fmla="*/ 811 h 213"/>
                  <a:gd name="T30" fmla="*/ 439 w 182"/>
                  <a:gd name="T31" fmla="*/ 834 h 213"/>
                  <a:gd name="T32" fmla="*/ 394 w 182"/>
                  <a:gd name="T33" fmla="*/ 853 h 213"/>
                  <a:gd name="T34" fmla="*/ 353 w 182"/>
                  <a:gd name="T35" fmla="*/ 862 h 213"/>
                  <a:gd name="T36" fmla="*/ 311 w 182"/>
                  <a:gd name="T37" fmla="*/ 873 h 213"/>
                  <a:gd name="T38" fmla="*/ 263 w 182"/>
                  <a:gd name="T39" fmla="*/ 881 h 213"/>
                  <a:gd name="T40" fmla="*/ 212 w 182"/>
                  <a:gd name="T41" fmla="*/ 881 h 213"/>
                  <a:gd name="T42" fmla="*/ 157 w 182"/>
                  <a:gd name="T43" fmla="*/ 873 h 213"/>
                  <a:gd name="T44" fmla="*/ 108 w 182"/>
                  <a:gd name="T45" fmla="*/ 862 h 213"/>
                  <a:gd name="T46" fmla="*/ 50 w 182"/>
                  <a:gd name="T47" fmla="*/ 843 h 213"/>
                  <a:gd name="T48" fmla="*/ 0 w 182"/>
                  <a:gd name="T49" fmla="*/ 821 h 213"/>
                  <a:gd name="T50" fmla="*/ 48 w 182"/>
                  <a:gd name="T51" fmla="*/ 853 h 213"/>
                  <a:gd name="T52" fmla="*/ 95 w 182"/>
                  <a:gd name="T53" fmla="*/ 873 h 213"/>
                  <a:gd name="T54" fmla="*/ 143 w 182"/>
                  <a:gd name="T55" fmla="*/ 895 h 213"/>
                  <a:gd name="T56" fmla="*/ 184 w 182"/>
                  <a:gd name="T57" fmla="*/ 910 h 213"/>
                  <a:gd name="T58" fmla="*/ 226 w 182"/>
                  <a:gd name="T59" fmla="*/ 923 h 213"/>
                  <a:gd name="T60" fmla="*/ 272 w 182"/>
                  <a:gd name="T61" fmla="*/ 928 h 213"/>
                  <a:gd name="T62" fmla="*/ 312 w 182"/>
                  <a:gd name="T63" fmla="*/ 930 h 213"/>
                  <a:gd name="T64" fmla="*/ 354 w 182"/>
                  <a:gd name="T65" fmla="*/ 930 h 213"/>
                  <a:gd name="T66" fmla="*/ 392 w 182"/>
                  <a:gd name="T67" fmla="*/ 928 h 213"/>
                  <a:gd name="T68" fmla="*/ 429 w 182"/>
                  <a:gd name="T69" fmla="*/ 920 h 213"/>
                  <a:gd name="T70" fmla="*/ 462 w 182"/>
                  <a:gd name="T71" fmla="*/ 910 h 213"/>
                  <a:gd name="T72" fmla="*/ 497 w 182"/>
                  <a:gd name="T73" fmla="*/ 901 h 213"/>
                  <a:gd name="T74" fmla="*/ 528 w 182"/>
                  <a:gd name="T75" fmla="*/ 889 h 213"/>
                  <a:gd name="T76" fmla="*/ 557 w 182"/>
                  <a:gd name="T77" fmla="*/ 870 h 213"/>
                  <a:gd name="T78" fmla="*/ 584 w 182"/>
                  <a:gd name="T79" fmla="*/ 853 h 213"/>
                  <a:gd name="T80" fmla="*/ 609 w 182"/>
                  <a:gd name="T81" fmla="*/ 834 h 213"/>
                  <a:gd name="T82" fmla="*/ 678 w 182"/>
                  <a:gd name="T83" fmla="*/ 768 h 213"/>
                  <a:gd name="T84" fmla="*/ 726 w 182"/>
                  <a:gd name="T85" fmla="*/ 704 h 213"/>
                  <a:gd name="T86" fmla="*/ 754 w 182"/>
                  <a:gd name="T87" fmla="*/ 629 h 213"/>
                  <a:gd name="T88" fmla="*/ 769 w 182"/>
                  <a:gd name="T89" fmla="*/ 561 h 213"/>
                  <a:gd name="T90" fmla="*/ 779 w 182"/>
                  <a:gd name="T91" fmla="*/ 487 h 213"/>
                  <a:gd name="T92" fmla="*/ 779 w 182"/>
                  <a:gd name="T93" fmla="*/ 414 h 213"/>
                  <a:gd name="T94" fmla="*/ 782 w 182"/>
                  <a:gd name="T95" fmla="*/ 346 h 213"/>
                  <a:gd name="T96" fmla="*/ 741 w 182"/>
                  <a:gd name="T97" fmla="*/ 202 h 213"/>
                  <a:gd name="T98" fmla="*/ 671 w 182"/>
                  <a:gd name="T99" fmla="*/ 90 h 213"/>
                  <a:gd name="T100" fmla="*/ 646 w 182"/>
                  <a:gd name="T101" fmla="*/ 80 h 213"/>
                  <a:gd name="T102" fmla="*/ 632 w 182"/>
                  <a:gd name="T103" fmla="*/ 67 h 213"/>
                  <a:gd name="T104" fmla="*/ 609 w 182"/>
                  <a:gd name="T105" fmla="*/ 56 h 213"/>
                  <a:gd name="T106" fmla="*/ 593 w 182"/>
                  <a:gd name="T107" fmla="*/ 48 h 213"/>
                  <a:gd name="T108" fmla="*/ 567 w 182"/>
                  <a:gd name="T109" fmla="*/ 39 h 213"/>
                  <a:gd name="T110" fmla="*/ 541 w 182"/>
                  <a:gd name="T111" fmla="*/ 27 h 213"/>
                  <a:gd name="T112" fmla="*/ 510 w 182"/>
                  <a:gd name="T113" fmla="*/ 13 h 213"/>
                  <a:gd name="T114" fmla="*/ 468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26 w 128"/>
                  <a:gd name="T1" fmla="*/ 0 h 217"/>
                  <a:gd name="T2" fmla="*/ 29 w 128"/>
                  <a:gd name="T3" fmla="*/ 2 h 217"/>
                  <a:gd name="T4" fmla="*/ 32 w 128"/>
                  <a:gd name="T5" fmla="*/ 7 h 217"/>
                  <a:gd name="T6" fmla="*/ 34 w 128"/>
                  <a:gd name="T7" fmla="*/ 14 h 217"/>
                  <a:gd name="T8" fmla="*/ 36 w 128"/>
                  <a:gd name="T9" fmla="*/ 21 h 217"/>
                  <a:gd name="T10" fmla="*/ 36 w 128"/>
                  <a:gd name="T11" fmla="*/ 30 h 217"/>
                  <a:gd name="T12" fmla="*/ 32 w 128"/>
                  <a:gd name="T13" fmla="*/ 39 h 217"/>
                  <a:gd name="T14" fmla="*/ 26 w 128"/>
                  <a:gd name="T15" fmla="*/ 48 h 217"/>
                  <a:gd name="T16" fmla="*/ 17 w 128"/>
                  <a:gd name="T17" fmla="*/ 58 h 217"/>
                  <a:gd name="T18" fmla="*/ 14 w 128"/>
                  <a:gd name="T19" fmla="*/ 57 h 217"/>
                  <a:gd name="T20" fmla="*/ 11 w 128"/>
                  <a:gd name="T21" fmla="*/ 56 h 217"/>
                  <a:gd name="T22" fmla="*/ 7 w 128"/>
                  <a:gd name="T23" fmla="*/ 55 h 217"/>
                  <a:gd name="T24" fmla="*/ 5 w 128"/>
                  <a:gd name="T25" fmla="*/ 54 h 217"/>
                  <a:gd name="T26" fmla="*/ 2 w 128"/>
                  <a:gd name="T27" fmla="*/ 52 h 217"/>
                  <a:gd name="T28" fmla="*/ 1 w 128"/>
                  <a:gd name="T29" fmla="*/ 50 h 217"/>
                  <a:gd name="T30" fmla="*/ 0 w 128"/>
                  <a:gd name="T31" fmla="*/ 49 h 217"/>
                  <a:gd name="T32" fmla="*/ 1 w 128"/>
                  <a:gd name="T33" fmla="*/ 47 h 217"/>
                  <a:gd name="T34" fmla="*/ 4 w 128"/>
                  <a:gd name="T35" fmla="*/ 45 h 217"/>
                  <a:gd name="T36" fmla="*/ 8 w 128"/>
                  <a:gd name="T37" fmla="*/ 43 h 217"/>
                  <a:gd name="T38" fmla="*/ 12 w 128"/>
                  <a:gd name="T39" fmla="*/ 40 h 217"/>
                  <a:gd name="T40" fmla="*/ 17 w 128"/>
                  <a:gd name="T41" fmla="*/ 36 h 217"/>
                  <a:gd name="T42" fmla="*/ 22 w 128"/>
                  <a:gd name="T43" fmla="*/ 30 h 217"/>
                  <a:gd name="T44" fmla="*/ 25 w 128"/>
                  <a:gd name="T45" fmla="*/ 22 h 217"/>
                  <a:gd name="T46" fmla="*/ 27 w 128"/>
                  <a:gd name="T47" fmla="*/ 12 h 217"/>
                  <a:gd name="T48" fmla="*/ 26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20 w 117"/>
                  <a:gd name="T1" fmla="*/ 0 h 132"/>
                  <a:gd name="T2" fmla="*/ 0 w 117"/>
                  <a:gd name="T3" fmla="*/ 6 h 132"/>
                  <a:gd name="T4" fmla="*/ 1 w 117"/>
                  <a:gd name="T5" fmla="*/ 6 h 132"/>
                  <a:gd name="T6" fmla="*/ 4 w 117"/>
                  <a:gd name="T7" fmla="*/ 7 h 132"/>
                  <a:gd name="T8" fmla="*/ 8 w 117"/>
                  <a:gd name="T9" fmla="*/ 9 h 132"/>
                  <a:gd name="T10" fmla="*/ 12 w 117"/>
                  <a:gd name="T11" fmla="*/ 11 h 132"/>
                  <a:gd name="T12" fmla="*/ 18 w 117"/>
                  <a:gd name="T13" fmla="*/ 16 h 132"/>
                  <a:gd name="T14" fmla="*/ 23 w 117"/>
                  <a:gd name="T15" fmla="*/ 19 h 132"/>
                  <a:gd name="T16" fmla="*/ 28 w 117"/>
                  <a:gd name="T17" fmla="*/ 25 h 132"/>
                  <a:gd name="T18" fmla="*/ 32 w 117"/>
                  <a:gd name="T19" fmla="*/ 33 h 132"/>
                  <a:gd name="T20" fmla="*/ 33 w 117"/>
                  <a:gd name="T21" fmla="*/ 30 h 132"/>
                  <a:gd name="T22" fmla="*/ 32 w 117"/>
                  <a:gd name="T23" fmla="*/ 26 h 132"/>
                  <a:gd name="T24" fmla="*/ 30 w 117"/>
                  <a:gd name="T25" fmla="*/ 22 h 132"/>
                  <a:gd name="T26" fmla="*/ 28 w 117"/>
                  <a:gd name="T27" fmla="*/ 18 h 132"/>
                  <a:gd name="T28" fmla="*/ 25 w 117"/>
                  <a:gd name="T29" fmla="*/ 14 h 132"/>
                  <a:gd name="T30" fmla="*/ 22 w 117"/>
                  <a:gd name="T31" fmla="*/ 11 h 132"/>
                  <a:gd name="T32" fmla="*/ 19 w 117"/>
                  <a:gd name="T33" fmla="*/ 9 h 132"/>
                  <a:gd name="T34" fmla="*/ 17 w 117"/>
                  <a:gd name="T35" fmla="*/ 8 h 132"/>
                  <a:gd name="T36" fmla="*/ 19 w 117"/>
                  <a:gd name="T37" fmla="*/ 7 h 132"/>
                  <a:gd name="T38" fmla="*/ 22 w 117"/>
                  <a:gd name="T39" fmla="*/ 7 h 132"/>
                  <a:gd name="T40" fmla="*/ 25 w 117"/>
                  <a:gd name="T41" fmla="*/ 6 h 132"/>
                  <a:gd name="T42" fmla="*/ 28 w 117"/>
                  <a:gd name="T43" fmla="*/ 6 h 132"/>
                  <a:gd name="T44" fmla="*/ 29 w 117"/>
                  <a:gd name="T45" fmla="*/ 6 h 132"/>
                  <a:gd name="T46" fmla="*/ 30 w 117"/>
                  <a:gd name="T47" fmla="*/ 6 h 132"/>
                  <a:gd name="T48" fmla="*/ 32 w 117"/>
                  <a:gd name="T49" fmla="*/ 6 h 132"/>
                  <a:gd name="T50" fmla="*/ 32 w 117"/>
                  <a:gd name="T51" fmla="*/ 6 h 132"/>
                  <a:gd name="T52" fmla="*/ 20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3"/>
                <a:ext cx="21" cy="55"/>
              </a:xfrm>
              <a:custGeom>
                <a:avLst/>
                <a:gdLst>
                  <a:gd name="T0" fmla="*/ 8 w 29"/>
                  <a:gd name="T1" fmla="*/ 0 h 77"/>
                  <a:gd name="T2" fmla="*/ 7 w 29"/>
                  <a:gd name="T3" fmla="*/ 0 h 77"/>
                  <a:gd name="T4" fmla="*/ 5 w 29"/>
                  <a:gd name="T5" fmla="*/ 1 h 77"/>
                  <a:gd name="T6" fmla="*/ 3 w 29"/>
                  <a:gd name="T7" fmla="*/ 2 h 77"/>
                  <a:gd name="T8" fmla="*/ 1 w 29"/>
                  <a:gd name="T9" fmla="*/ 5 h 77"/>
                  <a:gd name="T10" fmla="*/ 1 w 29"/>
                  <a:gd name="T11" fmla="*/ 8 h 77"/>
                  <a:gd name="T12" fmla="*/ 0 w 29"/>
                  <a:gd name="T13" fmla="*/ 11 h 77"/>
                  <a:gd name="T14" fmla="*/ 1 w 29"/>
                  <a:gd name="T15" fmla="*/ 16 h 77"/>
                  <a:gd name="T16" fmla="*/ 3 w 29"/>
                  <a:gd name="T17" fmla="*/ 20 h 77"/>
                  <a:gd name="T18" fmla="*/ 4 w 29"/>
                  <a:gd name="T19" fmla="*/ 14 h 77"/>
                  <a:gd name="T20" fmla="*/ 5 w 29"/>
                  <a:gd name="T21" fmla="*/ 10 h 77"/>
                  <a:gd name="T22" fmla="*/ 7 w 29"/>
                  <a:gd name="T23" fmla="*/ 6 h 77"/>
                  <a:gd name="T24" fmla="*/ 8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15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3116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3 w 207"/>
                    <a:gd name="T1" fmla="*/ 10 h 564"/>
                    <a:gd name="T2" fmla="*/ 1 w 207"/>
                    <a:gd name="T3" fmla="*/ 17 h 564"/>
                    <a:gd name="T4" fmla="*/ 1 w 207"/>
                    <a:gd name="T5" fmla="*/ 23 h 564"/>
                    <a:gd name="T6" fmla="*/ 0 w 207"/>
                    <a:gd name="T7" fmla="*/ 28 h 564"/>
                    <a:gd name="T8" fmla="*/ 0 w 207"/>
                    <a:gd name="T9" fmla="*/ 35 h 564"/>
                    <a:gd name="T10" fmla="*/ 1 w 207"/>
                    <a:gd name="T11" fmla="*/ 41 h 564"/>
                    <a:gd name="T12" fmla="*/ 1 w 207"/>
                    <a:gd name="T13" fmla="*/ 48 h 564"/>
                    <a:gd name="T14" fmla="*/ 4 w 207"/>
                    <a:gd name="T15" fmla="*/ 57 h 564"/>
                    <a:gd name="T16" fmla="*/ 7 w 207"/>
                    <a:gd name="T17" fmla="*/ 66 h 564"/>
                    <a:gd name="T18" fmla="*/ 10 w 207"/>
                    <a:gd name="T19" fmla="*/ 75 h 564"/>
                    <a:gd name="T20" fmla="*/ 14 w 207"/>
                    <a:gd name="T21" fmla="*/ 83 h 564"/>
                    <a:gd name="T22" fmla="*/ 19 w 207"/>
                    <a:gd name="T23" fmla="*/ 93 h 564"/>
                    <a:gd name="T24" fmla="*/ 24 w 207"/>
                    <a:gd name="T25" fmla="*/ 102 h 564"/>
                    <a:gd name="T26" fmla="*/ 30 w 207"/>
                    <a:gd name="T27" fmla="*/ 111 h 564"/>
                    <a:gd name="T28" fmla="*/ 36 w 207"/>
                    <a:gd name="T29" fmla="*/ 118 h 564"/>
                    <a:gd name="T30" fmla="*/ 41 w 207"/>
                    <a:gd name="T31" fmla="*/ 124 h 564"/>
                    <a:gd name="T32" fmla="*/ 47 w 207"/>
                    <a:gd name="T33" fmla="*/ 129 h 564"/>
                    <a:gd name="T34" fmla="*/ 37 w 207"/>
                    <a:gd name="T35" fmla="*/ 114 h 564"/>
                    <a:gd name="T36" fmla="*/ 29 w 207"/>
                    <a:gd name="T37" fmla="*/ 102 h 564"/>
                    <a:gd name="T38" fmla="*/ 23 w 207"/>
                    <a:gd name="T39" fmla="*/ 93 h 564"/>
                    <a:gd name="T40" fmla="*/ 19 w 207"/>
                    <a:gd name="T41" fmla="*/ 84 h 564"/>
                    <a:gd name="T42" fmla="*/ 17 w 207"/>
                    <a:gd name="T43" fmla="*/ 77 h 564"/>
                    <a:gd name="T44" fmla="*/ 15 w 207"/>
                    <a:gd name="T45" fmla="*/ 71 h 564"/>
                    <a:gd name="T46" fmla="*/ 15 w 207"/>
                    <a:gd name="T47" fmla="*/ 65 h 564"/>
                    <a:gd name="T48" fmla="*/ 13 w 207"/>
                    <a:gd name="T49" fmla="*/ 59 h 564"/>
                    <a:gd name="T50" fmla="*/ 10 w 207"/>
                    <a:gd name="T51" fmla="*/ 47 h 564"/>
                    <a:gd name="T52" fmla="*/ 9 w 207"/>
                    <a:gd name="T53" fmla="*/ 32 h 564"/>
                    <a:gd name="T54" fmla="*/ 10 w 207"/>
                    <a:gd name="T55" fmla="*/ 16 h 564"/>
                    <a:gd name="T56" fmla="*/ 12 w 207"/>
                    <a:gd name="T57" fmla="*/ 0 h 564"/>
                    <a:gd name="T58" fmla="*/ 3 w 207"/>
                    <a:gd name="T59" fmla="*/ 10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7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4 h 232"/>
                    <a:gd name="T2" fmla="*/ 4 w 47"/>
                    <a:gd name="T3" fmla="*/ 12 h 232"/>
                    <a:gd name="T4" fmla="*/ 6 w 47"/>
                    <a:gd name="T5" fmla="*/ 23 h 232"/>
                    <a:gd name="T6" fmla="*/ 6 w 47"/>
                    <a:gd name="T7" fmla="*/ 36 h 232"/>
                    <a:gd name="T8" fmla="*/ 4 w 47"/>
                    <a:gd name="T9" fmla="*/ 52 h 232"/>
                    <a:gd name="T10" fmla="*/ 11 w 47"/>
                    <a:gd name="T11" fmla="*/ 49 h 232"/>
                    <a:gd name="T12" fmla="*/ 11 w 47"/>
                    <a:gd name="T13" fmla="*/ 41 h 232"/>
                    <a:gd name="T14" fmla="*/ 11 w 47"/>
                    <a:gd name="T15" fmla="*/ 32 h 232"/>
                    <a:gd name="T16" fmla="*/ 11 w 47"/>
                    <a:gd name="T17" fmla="*/ 23 h 232"/>
                    <a:gd name="T18" fmla="*/ 10 w 47"/>
                    <a:gd name="T19" fmla="*/ 16 h 232"/>
                    <a:gd name="T20" fmla="*/ 9 w 47"/>
                    <a:gd name="T21" fmla="*/ 12 h 232"/>
                    <a:gd name="T22" fmla="*/ 7 w 47"/>
                    <a:gd name="T23" fmla="*/ 8 h 232"/>
                    <a:gd name="T24" fmla="*/ 6 w 47"/>
                    <a:gd name="T25" fmla="*/ 4 h 232"/>
                    <a:gd name="T26" fmla="*/ 3 w 47"/>
                    <a:gd name="T27" fmla="*/ 0 h 232"/>
                    <a:gd name="T28" fmla="*/ 0 w 47"/>
                    <a:gd name="T29" fmla="*/ 4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8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5" y="1722"/>
                  <a:ext cx="60" cy="27"/>
                </a:xfrm>
                <a:custGeom>
                  <a:avLst/>
                  <a:gdLst>
                    <a:gd name="T0" fmla="*/ 19 w 87"/>
                    <a:gd name="T1" fmla="*/ 5 h 40"/>
                    <a:gd name="T2" fmla="*/ 18 w 87"/>
                    <a:gd name="T3" fmla="*/ 3 h 40"/>
                    <a:gd name="T4" fmla="*/ 15 w 87"/>
                    <a:gd name="T5" fmla="*/ 2 h 40"/>
                    <a:gd name="T6" fmla="*/ 13 w 87"/>
                    <a:gd name="T7" fmla="*/ 1 h 40"/>
                    <a:gd name="T8" fmla="*/ 10 w 87"/>
                    <a:gd name="T9" fmla="*/ 1 h 40"/>
                    <a:gd name="T10" fmla="*/ 8 w 87"/>
                    <a:gd name="T11" fmla="*/ 1 h 40"/>
                    <a:gd name="T12" fmla="*/ 6 w 87"/>
                    <a:gd name="T13" fmla="*/ 1 h 40"/>
                    <a:gd name="T14" fmla="*/ 3 w 87"/>
                    <a:gd name="T15" fmla="*/ 0 h 40"/>
                    <a:gd name="T16" fmla="*/ 0 w 87"/>
                    <a:gd name="T17" fmla="*/ 1 h 40"/>
                    <a:gd name="T18" fmla="*/ 1 w 87"/>
                    <a:gd name="T19" fmla="*/ 1 h 40"/>
                    <a:gd name="T20" fmla="*/ 3 w 87"/>
                    <a:gd name="T21" fmla="*/ 2 h 40"/>
                    <a:gd name="T22" fmla="*/ 5 w 87"/>
                    <a:gd name="T23" fmla="*/ 3 h 40"/>
                    <a:gd name="T24" fmla="*/ 8 w 87"/>
                    <a:gd name="T25" fmla="*/ 3 h 40"/>
                    <a:gd name="T26" fmla="*/ 10 w 87"/>
                    <a:gd name="T27" fmla="*/ 5 h 40"/>
                    <a:gd name="T28" fmla="*/ 12 w 87"/>
                    <a:gd name="T29" fmla="*/ 5 h 40"/>
                    <a:gd name="T30" fmla="*/ 14 w 87"/>
                    <a:gd name="T31" fmla="*/ 7 h 40"/>
                    <a:gd name="T32" fmla="*/ 17 w 87"/>
                    <a:gd name="T33" fmla="*/ 8 h 40"/>
                    <a:gd name="T34" fmla="*/ 19 w 87"/>
                    <a:gd name="T35" fmla="*/ 5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84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3107" name="Freeform 20"/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>
                  <a:gd name="T0" fmla="*/ 5 w 83"/>
                  <a:gd name="T1" fmla="*/ 2 h 117"/>
                  <a:gd name="T2" fmla="*/ 1 w 83"/>
                  <a:gd name="T3" fmla="*/ 0 h 117"/>
                  <a:gd name="T4" fmla="*/ 0 w 83"/>
                  <a:gd name="T5" fmla="*/ 8 h 117"/>
                  <a:gd name="T6" fmla="*/ 5 w 83"/>
                  <a:gd name="T7" fmla="*/ 2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" name="Freeform 21"/>
              <p:cNvSpPr>
                <a:spLocks/>
              </p:cNvSpPr>
              <p:nvPr userDrawn="1"/>
            </p:nvSpPr>
            <p:spPr bwMode="ltGray">
              <a:xfrm>
                <a:off x="1786" y="896"/>
                <a:ext cx="70" cy="49"/>
              </a:xfrm>
              <a:custGeom>
                <a:avLst/>
                <a:gdLst>
                  <a:gd name="T0" fmla="*/ 0 w 140"/>
                  <a:gd name="T1" fmla="*/ 7 h 98"/>
                  <a:gd name="T2" fmla="*/ 8 w 140"/>
                  <a:gd name="T3" fmla="*/ 0 h 98"/>
                  <a:gd name="T4" fmla="*/ 9 w 140"/>
                  <a:gd name="T5" fmla="*/ 4 h 98"/>
                  <a:gd name="T6" fmla="*/ 0 w 140"/>
                  <a:gd name="T7" fmla="*/ 7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0 w 145"/>
                  <a:gd name="T3" fmla="*/ 0 h 49"/>
                  <a:gd name="T4" fmla="*/ 9 w 145"/>
                  <a:gd name="T5" fmla="*/ 4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85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3104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5 w 83"/>
                  <a:gd name="T1" fmla="*/ 2 h 117"/>
                  <a:gd name="T2" fmla="*/ 1 w 83"/>
                  <a:gd name="T3" fmla="*/ 0 h 117"/>
                  <a:gd name="T4" fmla="*/ 0 w 83"/>
                  <a:gd name="T5" fmla="*/ 8 h 117"/>
                  <a:gd name="T6" fmla="*/ 5 w 83"/>
                  <a:gd name="T7" fmla="*/ 2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7 h 98"/>
                  <a:gd name="T2" fmla="*/ 8 w 140"/>
                  <a:gd name="T3" fmla="*/ 0 h 98"/>
                  <a:gd name="T4" fmla="*/ 9 w 140"/>
                  <a:gd name="T5" fmla="*/ 4 h 98"/>
                  <a:gd name="T6" fmla="*/ 0 w 140"/>
                  <a:gd name="T7" fmla="*/ 7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0 w 145"/>
                  <a:gd name="T3" fmla="*/ 0 h 49"/>
                  <a:gd name="T4" fmla="*/ 9 w 145"/>
                  <a:gd name="T5" fmla="*/ 4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86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3101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5 w 83"/>
                  <a:gd name="T1" fmla="*/ 2 h 117"/>
                  <a:gd name="T2" fmla="*/ 1 w 83"/>
                  <a:gd name="T3" fmla="*/ 0 h 117"/>
                  <a:gd name="T4" fmla="*/ 0 w 83"/>
                  <a:gd name="T5" fmla="*/ 8 h 117"/>
                  <a:gd name="T6" fmla="*/ 5 w 83"/>
                  <a:gd name="T7" fmla="*/ 2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7 h 98"/>
                  <a:gd name="T2" fmla="*/ 8 w 140"/>
                  <a:gd name="T3" fmla="*/ 0 h 98"/>
                  <a:gd name="T4" fmla="*/ 9 w 140"/>
                  <a:gd name="T5" fmla="*/ 4 h 98"/>
                  <a:gd name="T6" fmla="*/ 0 w 140"/>
                  <a:gd name="T7" fmla="*/ 7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0 w 145"/>
                  <a:gd name="T3" fmla="*/ 0 h 49"/>
                  <a:gd name="T4" fmla="*/ 9 w 145"/>
                  <a:gd name="T5" fmla="*/ 4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7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10 w 109"/>
                <a:gd name="T3" fmla="*/ 1 h 156"/>
                <a:gd name="T4" fmla="*/ 40 w 109"/>
                <a:gd name="T5" fmla="*/ 5 h 156"/>
                <a:gd name="T6" fmla="*/ 79 w 109"/>
                <a:gd name="T7" fmla="*/ 16 h 156"/>
                <a:gd name="T8" fmla="*/ 125 w 109"/>
                <a:gd name="T9" fmla="*/ 32 h 156"/>
                <a:gd name="T10" fmla="*/ 167 w 109"/>
                <a:gd name="T11" fmla="*/ 58 h 156"/>
                <a:gd name="T12" fmla="*/ 206 w 109"/>
                <a:gd name="T13" fmla="*/ 93 h 156"/>
                <a:gd name="T14" fmla="*/ 230 w 109"/>
                <a:gd name="T15" fmla="*/ 142 h 156"/>
                <a:gd name="T16" fmla="*/ 235 w 109"/>
                <a:gd name="T17" fmla="*/ 206 h 156"/>
                <a:gd name="T18" fmla="*/ 225 w 109"/>
                <a:gd name="T19" fmla="*/ 206 h 156"/>
                <a:gd name="T20" fmla="*/ 213 w 109"/>
                <a:gd name="T21" fmla="*/ 206 h 156"/>
                <a:gd name="T22" fmla="*/ 201 w 109"/>
                <a:gd name="T23" fmla="*/ 206 h 156"/>
                <a:gd name="T24" fmla="*/ 186 w 109"/>
                <a:gd name="T25" fmla="*/ 202 h 156"/>
                <a:gd name="T26" fmla="*/ 174 w 109"/>
                <a:gd name="T27" fmla="*/ 201 h 156"/>
                <a:gd name="T28" fmla="*/ 160 w 109"/>
                <a:gd name="T29" fmla="*/ 197 h 156"/>
                <a:gd name="T30" fmla="*/ 142 w 109"/>
                <a:gd name="T31" fmla="*/ 191 h 156"/>
                <a:gd name="T32" fmla="*/ 125 w 109"/>
                <a:gd name="T33" fmla="*/ 183 h 156"/>
                <a:gd name="T34" fmla="*/ 114 w 109"/>
                <a:gd name="T35" fmla="*/ 166 h 156"/>
                <a:gd name="T36" fmla="*/ 114 w 109"/>
                <a:gd name="T37" fmla="*/ 146 h 156"/>
                <a:gd name="T38" fmla="*/ 120 w 109"/>
                <a:gd name="T39" fmla="*/ 126 h 156"/>
                <a:gd name="T40" fmla="*/ 126 w 109"/>
                <a:gd name="T41" fmla="*/ 105 h 156"/>
                <a:gd name="T42" fmla="*/ 120 w 109"/>
                <a:gd name="T43" fmla="*/ 81 h 156"/>
                <a:gd name="T44" fmla="*/ 103 w 109"/>
                <a:gd name="T45" fmla="*/ 56 h 156"/>
                <a:gd name="T46" fmla="*/ 68 w 109"/>
                <a:gd name="T47" fmla="*/ 31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13 w 54"/>
                <a:gd name="T5" fmla="*/ 3 h 40"/>
                <a:gd name="T6" fmla="*/ 29 w 54"/>
                <a:gd name="T7" fmla="*/ 12 h 40"/>
                <a:gd name="T8" fmla="*/ 48 w 54"/>
                <a:gd name="T9" fmla="*/ 16 h 40"/>
                <a:gd name="T10" fmla="*/ 65 w 54"/>
                <a:gd name="T11" fmla="*/ 19 h 40"/>
                <a:gd name="T12" fmla="*/ 83 w 54"/>
                <a:gd name="T13" fmla="*/ 22 h 40"/>
                <a:gd name="T14" fmla="*/ 101 w 54"/>
                <a:gd name="T15" fmla="*/ 24 h 40"/>
                <a:gd name="T16" fmla="*/ 121 w 54"/>
                <a:gd name="T17" fmla="*/ 20 h 40"/>
                <a:gd name="T18" fmla="*/ 119 w 54"/>
                <a:gd name="T19" fmla="*/ 33 h 40"/>
                <a:gd name="T20" fmla="*/ 112 w 54"/>
                <a:gd name="T21" fmla="*/ 44 h 40"/>
                <a:gd name="T22" fmla="*/ 99 w 54"/>
                <a:gd name="T23" fmla="*/ 51 h 40"/>
                <a:gd name="T24" fmla="*/ 82 w 54"/>
                <a:gd name="T25" fmla="*/ 53 h 40"/>
                <a:gd name="T26" fmla="*/ 62 w 54"/>
                <a:gd name="T27" fmla="*/ 52 h 40"/>
                <a:gd name="T28" fmla="*/ 42 w 54"/>
                <a:gd name="T29" fmla="*/ 43 h 40"/>
                <a:gd name="T30" fmla="*/ 22 w 54"/>
                <a:gd name="T31" fmla="*/ 28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9 h 237"/>
                <a:gd name="T4" fmla="*/ 9 w 257"/>
                <a:gd name="T5" fmla="*/ 58 h 237"/>
                <a:gd name="T6" fmla="*/ 20 w 257"/>
                <a:gd name="T7" fmla="*/ 87 h 237"/>
                <a:gd name="T8" fmla="*/ 36 w 257"/>
                <a:gd name="T9" fmla="*/ 112 h 237"/>
                <a:gd name="T10" fmla="*/ 58 w 257"/>
                <a:gd name="T11" fmla="*/ 135 h 237"/>
                <a:gd name="T12" fmla="*/ 86 w 257"/>
                <a:gd name="T13" fmla="*/ 161 h 237"/>
                <a:gd name="T14" fmla="*/ 122 w 257"/>
                <a:gd name="T15" fmla="*/ 184 h 237"/>
                <a:gd name="T16" fmla="*/ 163 w 257"/>
                <a:gd name="T17" fmla="*/ 203 h 237"/>
                <a:gd name="T18" fmla="*/ 216 w 257"/>
                <a:gd name="T19" fmla="*/ 222 h 237"/>
                <a:gd name="T20" fmla="*/ 276 w 257"/>
                <a:gd name="T21" fmla="*/ 237 h 237"/>
                <a:gd name="T22" fmla="*/ 340 w 257"/>
                <a:gd name="T23" fmla="*/ 250 h 237"/>
                <a:gd name="T24" fmla="*/ 419 w 257"/>
                <a:gd name="T25" fmla="*/ 261 h 237"/>
                <a:gd name="T26" fmla="*/ 505 w 257"/>
                <a:gd name="T27" fmla="*/ 267 h 237"/>
                <a:gd name="T28" fmla="*/ 604 w 257"/>
                <a:gd name="T29" fmla="*/ 271 h 237"/>
                <a:gd name="T30" fmla="*/ 705 w 257"/>
                <a:gd name="T31" fmla="*/ 270 h 237"/>
                <a:gd name="T32" fmla="*/ 825 w 257"/>
                <a:gd name="T33" fmla="*/ 265 h 237"/>
                <a:gd name="T34" fmla="*/ 720 w 257"/>
                <a:gd name="T35" fmla="*/ 259 h 237"/>
                <a:gd name="T36" fmla="*/ 625 w 257"/>
                <a:gd name="T37" fmla="*/ 251 h 237"/>
                <a:gd name="T38" fmla="*/ 546 w 257"/>
                <a:gd name="T39" fmla="*/ 242 h 237"/>
                <a:gd name="T40" fmla="*/ 475 w 257"/>
                <a:gd name="T41" fmla="*/ 233 h 237"/>
                <a:gd name="T42" fmla="*/ 411 w 257"/>
                <a:gd name="T43" fmla="*/ 221 h 237"/>
                <a:gd name="T44" fmla="*/ 360 w 257"/>
                <a:gd name="T45" fmla="*/ 208 h 237"/>
                <a:gd name="T46" fmla="*/ 312 w 257"/>
                <a:gd name="T47" fmla="*/ 193 h 237"/>
                <a:gd name="T48" fmla="*/ 269 w 257"/>
                <a:gd name="T49" fmla="*/ 177 h 237"/>
                <a:gd name="T50" fmla="*/ 229 w 257"/>
                <a:gd name="T51" fmla="*/ 161 h 237"/>
                <a:gd name="T52" fmla="*/ 197 w 257"/>
                <a:gd name="T53" fmla="*/ 142 h 237"/>
                <a:gd name="T54" fmla="*/ 169 w 257"/>
                <a:gd name="T55" fmla="*/ 123 h 237"/>
                <a:gd name="T56" fmla="*/ 139 w 257"/>
                <a:gd name="T57" fmla="*/ 100 h 237"/>
                <a:gd name="T58" fmla="*/ 106 w 257"/>
                <a:gd name="T59" fmla="*/ 78 h 237"/>
                <a:gd name="T60" fmla="*/ 74 w 257"/>
                <a:gd name="T61" fmla="*/ 55 h 237"/>
                <a:gd name="T62" fmla="*/ 37 w 257"/>
                <a:gd name="T63" fmla="*/ 28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255 w 124"/>
                <a:gd name="T1" fmla="*/ 0 h 110"/>
                <a:gd name="T2" fmla="*/ 408 w 124"/>
                <a:gd name="T3" fmla="*/ 129 h 110"/>
                <a:gd name="T4" fmla="*/ 396 w 124"/>
                <a:gd name="T5" fmla="*/ 128 h 110"/>
                <a:gd name="T6" fmla="*/ 352 w 124"/>
                <a:gd name="T7" fmla="*/ 125 h 110"/>
                <a:gd name="T8" fmla="*/ 294 w 124"/>
                <a:gd name="T9" fmla="*/ 121 h 110"/>
                <a:gd name="T10" fmla="*/ 225 w 124"/>
                <a:gd name="T11" fmla="*/ 119 h 110"/>
                <a:gd name="T12" fmla="*/ 148 w 124"/>
                <a:gd name="T13" fmla="*/ 116 h 110"/>
                <a:gd name="T14" fmla="*/ 84 w 124"/>
                <a:gd name="T15" fmla="*/ 117 h 110"/>
                <a:gd name="T16" fmla="*/ 30 w 124"/>
                <a:gd name="T17" fmla="*/ 122 h 110"/>
                <a:gd name="T18" fmla="*/ 0 w 124"/>
                <a:gd name="T19" fmla="*/ 131 h 110"/>
                <a:gd name="T20" fmla="*/ 12 w 124"/>
                <a:gd name="T21" fmla="*/ 117 h 110"/>
                <a:gd name="T22" fmla="*/ 27 w 124"/>
                <a:gd name="T23" fmla="*/ 106 h 110"/>
                <a:gd name="T24" fmla="*/ 54 w 124"/>
                <a:gd name="T25" fmla="*/ 98 h 110"/>
                <a:gd name="T26" fmla="*/ 84 w 124"/>
                <a:gd name="T27" fmla="*/ 91 h 110"/>
                <a:gd name="T28" fmla="*/ 119 w 124"/>
                <a:gd name="T29" fmla="*/ 86 h 110"/>
                <a:gd name="T30" fmla="*/ 154 w 124"/>
                <a:gd name="T31" fmla="*/ 85 h 110"/>
                <a:gd name="T32" fmla="*/ 193 w 124"/>
                <a:gd name="T33" fmla="*/ 85 h 110"/>
                <a:gd name="T34" fmla="*/ 237 w 124"/>
                <a:gd name="T35" fmla="*/ 89 h 110"/>
                <a:gd name="T36" fmla="*/ 240 w 124"/>
                <a:gd name="T37" fmla="*/ 85 h 110"/>
                <a:gd name="T38" fmla="*/ 230 w 124"/>
                <a:gd name="T39" fmla="*/ 68 h 110"/>
                <a:gd name="T40" fmla="*/ 220 w 124"/>
                <a:gd name="T41" fmla="*/ 46 h 110"/>
                <a:gd name="T42" fmla="*/ 215 w 124"/>
                <a:gd name="T43" fmla="*/ 35 h 110"/>
                <a:gd name="T44" fmla="*/ 207 w 124"/>
                <a:gd name="T45" fmla="*/ 35 h 110"/>
                <a:gd name="T46" fmla="*/ 199 w 124"/>
                <a:gd name="T47" fmla="*/ 33 h 110"/>
                <a:gd name="T48" fmla="*/ 193 w 124"/>
                <a:gd name="T49" fmla="*/ 30 h 110"/>
                <a:gd name="T50" fmla="*/ 189 w 124"/>
                <a:gd name="T51" fmla="*/ 27 h 110"/>
                <a:gd name="T52" fmla="*/ 189 w 124"/>
                <a:gd name="T53" fmla="*/ 23 h 110"/>
                <a:gd name="T54" fmla="*/ 193 w 124"/>
                <a:gd name="T55" fmla="*/ 18 h 110"/>
                <a:gd name="T56" fmla="*/ 218 w 124"/>
                <a:gd name="T57" fmla="*/ 8 h 110"/>
                <a:gd name="T58" fmla="*/ 255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16 w 109"/>
                <a:gd name="T3" fmla="*/ 1 h 156"/>
                <a:gd name="T4" fmla="*/ 58 w 109"/>
                <a:gd name="T5" fmla="*/ 5 h 156"/>
                <a:gd name="T6" fmla="*/ 121 w 109"/>
                <a:gd name="T7" fmla="*/ 12 h 156"/>
                <a:gd name="T8" fmla="*/ 192 w 109"/>
                <a:gd name="T9" fmla="*/ 28 h 156"/>
                <a:gd name="T10" fmla="*/ 259 w 109"/>
                <a:gd name="T11" fmla="*/ 48 h 156"/>
                <a:gd name="T12" fmla="*/ 317 w 109"/>
                <a:gd name="T13" fmla="*/ 79 h 156"/>
                <a:gd name="T14" fmla="*/ 353 w 109"/>
                <a:gd name="T15" fmla="*/ 120 h 156"/>
                <a:gd name="T16" fmla="*/ 360 w 109"/>
                <a:gd name="T17" fmla="*/ 172 h 156"/>
                <a:gd name="T18" fmla="*/ 349 w 109"/>
                <a:gd name="T19" fmla="*/ 172 h 156"/>
                <a:gd name="T20" fmla="*/ 329 w 109"/>
                <a:gd name="T21" fmla="*/ 172 h 156"/>
                <a:gd name="T22" fmla="*/ 307 w 109"/>
                <a:gd name="T23" fmla="*/ 172 h 156"/>
                <a:gd name="T24" fmla="*/ 287 w 109"/>
                <a:gd name="T25" fmla="*/ 170 h 156"/>
                <a:gd name="T26" fmla="*/ 267 w 109"/>
                <a:gd name="T27" fmla="*/ 169 h 156"/>
                <a:gd name="T28" fmla="*/ 245 w 109"/>
                <a:gd name="T29" fmla="*/ 166 h 156"/>
                <a:gd name="T30" fmla="*/ 218 w 109"/>
                <a:gd name="T31" fmla="*/ 161 h 156"/>
                <a:gd name="T32" fmla="*/ 192 w 109"/>
                <a:gd name="T33" fmla="*/ 155 h 156"/>
                <a:gd name="T34" fmla="*/ 174 w 109"/>
                <a:gd name="T35" fmla="*/ 138 h 156"/>
                <a:gd name="T36" fmla="*/ 174 w 109"/>
                <a:gd name="T37" fmla="*/ 123 h 156"/>
                <a:gd name="T38" fmla="*/ 186 w 109"/>
                <a:gd name="T39" fmla="*/ 107 h 156"/>
                <a:gd name="T40" fmla="*/ 197 w 109"/>
                <a:gd name="T41" fmla="*/ 88 h 156"/>
                <a:gd name="T42" fmla="*/ 186 w 109"/>
                <a:gd name="T43" fmla="*/ 70 h 156"/>
                <a:gd name="T44" fmla="*/ 160 w 109"/>
                <a:gd name="T45" fmla="*/ 47 h 156"/>
                <a:gd name="T46" fmla="*/ 104 w 109"/>
                <a:gd name="T47" fmla="*/ 27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104 w 46"/>
                <a:gd name="T1" fmla="*/ 0 h 94"/>
                <a:gd name="T2" fmla="*/ 66 w 46"/>
                <a:gd name="T3" fmla="*/ 42 h 94"/>
                <a:gd name="T4" fmla="*/ 49 w 46"/>
                <a:gd name="T5" fmla="*/ 70 h 94"/>
                <a:gd name="T6" fmla="*/ 36 w 46"/>
                <a:gd name="T7" fmla="*/ 91 h 94"/>
                <a:gd name="T8" fmla="*/ 0 w 46"/>
                <a:gd name="T9" fmla="*/ 106 h 94"/>
                <a:gd name="T10" fmla="*/ 40 w 46"/>
                <a:gd name="T11" fmla="*/ 100 h 94"/>
                <a:gd name="T12" fmla="*/ 77 w 46"/>
                <a:gd name="T13" fmla="*/ 92 h 94"/>
                <a:gd name="T14" fmla="*/ 105 w 46"/>
                <a:gd name="T15" fmla="*/ 77 h 94"/>
                <a:gd name="T16" fmla="*/ 132 w 46"/>
                <a:gd name="T17" fmla="*/ 65 h 94"/>
                <a:gd name="T18" fmla="*/ 150 w 46"/>
                <a:gd name="T19" fmla="*/ 49 h 94"/>
                <a:gd name="T20" fmla="*/ 152 w 46"/>
                <a:gd name="T21" fmla="*/ 34 h 94"/>
                <a:gd name="T22" fmla="*/ 140 w 46"/>
                <a:gd name="T23" fmla="*/ 15 h 94"/>
                <a:gd name="T24" fmla="*/ 104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20 w 54"/>
                <a:gd name="T5" fmla="*/ 3 h 40"/>
                <a:gd name="T6" fmla="*/ 41 w 54"/>
                <a:gd name="T7" fmla="*/ 8 h 40"/>
                <a:gd name="T8" fmla="*/ 65 w 54"/>
                <a:gd name="T9" fmla="*/ 12 h 40"/>
                <a:gd name="T10" fmla="*/ 92 w 54"/>
                <a:gd name="T11" fmla="*/ 15 h 40"/>
                <a:gd name="T12" fmla="*/ 121 w 54"/>
                <a:gd name="T13" fmla="*/ 17 h 40"/>
                <a:gd name="T14" fmla="*/ 144 w 54"/>
                <a:gd name="T15" fmla="*/ 18 h 40"/>
                <a:gd name="T16" fmla="*/ 171 w 54"/>
                <a:gd name="T17" fmla="*/ 16 h 40"/>
                <a:gd name="T18" fmla="*/ 169 w 54"/>
                <a:gd name="T19" fmla="*/ 29 h 40"/>
                <a:gd name="T20" fmla="*/ 159 w 54"/>
                <a:gd name="T21" fmla="*/ 37 h 40"/>
                <a:gd name="T22" fmla="*/ 140 w 54"/>
                <a:gd name="T23" fmla="*/ 42 h 40"/>
                <a:gd name="T24" fmla="*/ 116 w 54"/>
                <a:gd name="T25" fmla="*/ 44 h 40"/>
                <a:gd name="T26" fmla="*/ 87 w 54"/>
                <a:gd name="T27" fmla="*/ 43 h 40"/>
                <a:gd name="T28" fmla="*/ 59 w 54"/>
                <a:gd name="T29" fmla="*/ 36 h 40"/>
                <a:gd name="T30" fmla="*/ 31 w 54"/>
                <a:gd name="T31" fmla="*/ 24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54 w 596"/>
                <a:gd name="T1" fmla="*/ 416 h 666"/>
                <a:gd name="T2" fmla="*/ 20 w 596"/>
                <a:gd name="T3" fmla="*/ 384 h 666"/>
                <a:gd name="T4" fmla="*/ 0 w 596"/>
                <a:gd name="T5" fmla="*/ 325 h 666"/>
                <a:gd name="T6" fmla="*/ 12 w 596"/>
                <a:gd name="T7" fmla="*/ 250 h 666"/>
                <a:gd name="T8" fmla="*/ 84 w 596"/>
                <a:gd name="T9" fmla="*/ 171 h 666"/>
                <a:gd name="T10" fmla="*/ 228 w 596"/>
                <a:gd name="T11" fmla="*/ 96 h 666"/>
                <a:gd name="T12" fmla="*/ 471 w 596"/>
                <a:gd name="T13" fmla="*/ 35 h 666"/>
                <a:gd name="T14" fmla="*/ 817 w 596"/>
                <a:gd name="T15" fmla="*/ 2 h 666"/>
                <a:gd name="T16" fmla="*/ 1260 w 596"/>
                <a:gd name="T17" fmla="*/ 9 h 666"/>
                <a:gd name="T18" fmla="*/ 1603 w 596"/>
                <a:gd name="T19" fmla="*/ 76 h 666"/>
                <a:gd name="T20" fmla="*/ 1835 w 596"/>
                <a:gd name="T21" fmla="*/ 185 h 666"/>
                <a:gd name="T22" fmla="*/ 1956 w 596"/>
                <a:gd name="T23" fmla="*/ 320 h 666"/>
                <a:gd name="T24" fmla="*/ 1971 w 596"/>
                <a:gd name="T25" fmla="*/ 460 h 666"/>
                <a:gd name="T26" fmla="*/ 1876 w 596"/>
                <a:gd name="T27" fmla="*/ 591 h 666"/>
                <a:gd name="T28" fmla="*/ 1679 w 596"/>
                <a:gd name="T29" fmla="*/ 692 h 666"/>
                <a:gd name="T30" fmla="*/ 1381 w 596"/>
                <a:gd name="T31" fmla="*/ 747 h 666"/>
                <a:gd name="T32" fmla="*/ 1288 w 596"/>
                <a:gd name="T33" fmla="*/ 742 h 666"/>
                <a:gd name="T34" fmla="*/ 1461 w 596"/>
                <a:gd name="T35" fmla="*/ 695 h 666"/>
                <a:gd name="T36" fmla="*/ 1596 w 596"/>
                <a:gd name="T37" fmla="*/ 612 h 666"/>
                <a:gd name="T38" fmla="*/ 1688 w 596"/>
                <a:gd name="T39" fmla="*/ 511 h 666"/>
                <a:gd name="T40" fmla="*/ 1721 w 596"/>
                <a:gd name="T41" fmla="*/ 400 h 666"/>
                <a:gd name="T42" fmla="*/ 1701 w 596"/>
                <a:gd name="T43" fmla="*/ 290 h 666"/>
                <a:gd name="T44" fmla="*/ 1605 w 596"/>
                <a:gd name="T45" fmla="*/ 196 h 666"/>
                <a:gd name="T46" fmla="*/ 1434 w 596"/>
                <a:gd name="T47" fmla="*/ 126 h 666"/>
                <a:gd name="T48" fmla="*/ 1130 w 596"/>
                <a:gd name="T49" fmla="*/ 83 h 666"/>
                <a:gd name="T50" fmla="*/ 815 w 596"/>
                <a:gd name="T51" fmla="*/ 69 h 666"/>
                <a:gd name="T52" fmla="*/ 577 w 596"/>
                <a:gd name="T53" fmla="*/ 79 h 666"/>
                <a:gd name="T54" fmla="*/ 401 w 596"/>
                <a:gd name="T55" fmla="*/ 113 h 666"/>
                <a:gd name="T56" fmla="*/ 277 w 596"/>
                <a:gd name="T57" fmla="*/ 168 h 666"/>
                <a:gd name="T58" fmla="*/ 189 w 596"/>
                <a:gd name="T59" fmla="*/ 232 h 666"/>
                <a:gd name="T60" fmla="*/ 132 w 596"/>
                <a:gd name="T61" fmla="*/ 306 h 666"/>
                <a:gd name="T62" fmla="*/ 93 w 596"/>
                <a:gd name="T63" fmla="*/ 381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65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7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1968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1969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EADD131-BBB9-458A-A90F-B247E0F54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id-ID" sz="2400" smtClean="0">
              <a:latin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id-ID" sz="2400" smtClean="0">
              <a:latin typeface="Times New Roman" panose="02020603050405020304" pitchFamily="18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50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A3094194-4D08-4DE8-AEE3-3DC303CA9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MSDM – Handout 3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4400" smtClean="0"/>
              <a:t>Analisis dan Desain Jabatan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smtClean="0"/>
              <a:t> </a:t>
            </a:r>
            <a:endParaRPr lang="en-US" altLang="en-US" sz="1600" b="1" smtClean="0"/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Jenis-Jenis Data yang Dikumpulkan dalam Analisis Jabatan </a:t>
            </a:r>
            <a:endParaRPr lang="en-US" altLang="en-US" sz="32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smtClean="0"/>
              <a:t>Hasil Kerja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Analisis kesalahan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Standar kerja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Ukuran kerja, seperti waktu yang dibutuhkan untuk sebuah tugas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smtClean="0"/>
              <a:t>Konteks Jabatan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Jadwal kerja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Insentif finansial dan non-finansial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Kondisi kerja fisik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Konteks organisasional dan sosial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smtClean="0"/>
              <a:t>Persyaratan Pribadi untuk Jabatan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Atribut pribadi seperti kepribadian dan minat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Pendidikan dan pelatihan yang dibutuhkan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Pengalaman kerja</a:t>
            </a:r>
            <a:br>
              <a:rPr lang="en-US" altLang="en-US" sz="2000" smtClean="0"/>
            </a:b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Apa Manfaat Analisis Jabatan?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2024063"/>
            <a:ext cx="5616575" cy="36798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smtClean="0"/>
              <a:t>Sebagai masukan penting bagi fungsi-fungsi MSDM lainnya seperti rekrutmen dan seleksi, penilaian kinerja, manajemen karir, kompensasi, dsb.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smtClean="0"/>
              <a:t>Sebagai bagian penting dalam perancangan sistem organisasi secara keseluruhan, misalnya untuk pembagian departemen, aliran kerja, serta untuk mendesain ulang jabatan itu sendiri.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6732588" y="2420938"/>
            <a:ext cx="2032000" cy="2328862"/>
            <a:chOff x="1824" y="633"/>
            <a:chExt cx="2834" cy="2849"/>
          </a:xfrm>
        </p:grpSpPr>
        <p:sp>
          <p:nvSpPr>
            <p:cNvPr id="19461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69 w 21600"/>
                <a:gd name="T25" fmla="*/ 7718 h 21600"/>
                <a:gd name="T26" fmla="*/ 19157 w 21600"/>
                <a:gd name="T27" fmla="*/ 2023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94 w 21600"/>
                <a:gd name="T25" fmla="*/ 6735 h 21600"/>
                <a:gd name="T26" fmla="*/ 16182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75 w 21600"/>
                <a:gd name="T25" fmla="*/ 5660 h 21600"/>
                <a:gd name="T26" fmla="*/ 20210 w 21600"/>
                <a:gd name="T27" fmla="*/ 1597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4 w 21600"/>
                <a:gd name="T25" fmla="*/ 2569 h 21600"/>
                <a:gd name="T26" fmla="*/ 16128 w 21600"/>
                <a:gd name="T27" fmla="*/ 195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79450"/>
            <a:ext cx="7704137" cy="590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250825" y="260350"/>
            <a:ext cx="5834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/>
              <a:t>Analisis Jabatan sebagai Perangkat Dasar Manajemen SDM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Hubungan Analisis Jabatan dengan Fungsi MSDM Lainnya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66750" y="1733550"/>
            <a:ext cx="8007350" cy="47625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US" sz="1400" b="1" dirty="0" err="1" smtClean="0">
                <a:solidFill>
                  <a:schemeClr val="folHlink"/>
                </a:solidFill>
              </a:rPr>
              <a:t>Penyediaan</a:t>
            </a:r>
            <a:r>
              <a:rPr lang="en-US" sz="1400" b="1" dirty="0" smtClean="0">
                <a:solidFill>
                  <a:schemeClr val="folHlink"/>
                </a:solidFill>
              </a:rPr>
              <a:t> </a:t>
            </a:r>
            <a:r>
              <a:rPr lang="en-US" sz="1400" b="1" dirty="0" err="1" smtClean="0">
                <a:solidFill>
                  <a:schemeClr val="folHlink"/>
                </a:solidFill>
              </a:rPr>
              <a:t>Staf</a:t>
            </a:r>
            <a:r>
              <a:rPr lang="en-US" sz="1400" dirty="0" smtClean="0">
                <a:solidFill>
                  <a:schemeClr val="folHlink"/>
                </a:solidFill>
              </a:rPr>
              <a:t>:</a:t>
            </a:r>
            <a:r>
              <a:rPr lang="en-US" sz="1400" dirty="0" smtClean="0"/>
              <a:t> Proses </a:t>
            </a:r>
            <a:r>
              <a:rPr lang="en-US" sz="1400" i="1" dirty="0" smtClean="0"/>
              <a:t>staffing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kacau</a:t>
            </a:r>
            <a:r>
              <a:rPr lang="en-US" sz="1400" dirty="0" smtClean="0"/>
              <a:t>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rekruter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mengetahui</a:t>
            </a:r>
            <a:r>
              <a:rPr lang="en-US" sz="1400" dirty="0" smtClean="0"/>
              <a:t> </a:t>
            </a:r>
            <a:r>
              <a:rPr lang="en-US" sz="1400" dirty="0" err="1" smtClean="0"/>
              <a:t>syarat-syarat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diperlukan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menjalankan</a:t>
            </a:r>
            <a:r>
              <a:rPr lang="en-US" sz="1400" dirty="0" smtClean="0"/>
              <a:t> </a:t>
            </a:r>
            <a:r>
              <a:rPr lang="en-US" sz="1400" dirty="0" err="1" smtClean="0"/>
              <a:t>berbagai</a:t>
            </a:r>
            <a:r>
              <a:rPr lang="en-US" sz="1400" dirty="0" smtClean="0"/>
              <a:t> </a:t>
            </a:r>
            <a:r>
              <a:rPr lang="en-US" sz="1400" dirty="0" err="1" smtClean="0"/>
              <a:t>jabatan</a:t>
            </a:r>
            <a:r>
              <a:rPr lang="en-US" sz="1400" dirty="0" smtClean="0"/>
              <a:t>.</a:t>
            </a:r>
            <a:endParaRPr lang="id-ID" sz="1400" dirty="0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dirty="0" smtClean="0"/>
              <a:t>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1400" b="1" dirty="0" err="1" smtClean="0">
                <a:solidFill>
                  <a:schemeClr val="folHlink"/>
                </a:solidFill>
              </a:rPr>
              <a:t>Pelatihan</a:t>
            </a:r>
            <a:r>
              <a:rPr lang="en-US" sz="1400" b="1" dirty="0" smtClean="0">
                <a:solidFill>
                  <a:schemeClr val="folHlink"/>
                </a:solidFill>
              </a:rPr>
              <a:t> </a:t>
            </a:r>
            <a:r>
              <a:rPr lang="en-US" sz="1400" b="1" dirty="0" err="1" smtClean="0">
                <a:solidFill>
                  <a:schemeClr val="folHlink"/>
                </a:solidFill>
              </a:rPr>
              <a:t>dan</a:t>
            </a:r>
            <a:r>
              <a:rPr lang="en-US" sz="1400" b="1" dirty="0" smtClean="0">
                <a:solidFill>
                  <a:schemeClr val="folHlink"/>
                </a:solidFill>
              </a:rPr>
              <a:t> </a:t>
            </a:r>
            <a:r>
              <a:rPr lang="en-US" sz="1400" b="1" dirty="0" err="1" smtClean="0">
                <a:solidFill>
                  <a:schemeClr val="folHlink"/>
                </a:solidFill>
              </a:rPr>
              <a:t>Pengembangan</a:t>
            </a:r>
            <a:r>
              <a:rPr lang="en-US" sz="1400" b="1" dirty="0" smtClean="0">
                <a:solidFill>
                  <a:schemeClr val="folHlink"/>
                </a:solidFill>
              </a:rPr>
              <a:t>:</a:t>
            </a:r>
            <a:r>
              <a:rPr lang="en-US" sz="1400" b="1" dirty="0" smtClean="0"/>
              <a:t> </a:t>
            </a:r>
            <a:r>
              <a:rPr lang="en-US" sz="1400" dirty="0" err="1" smtClean="0"/>
              <a:t>Informasi</a:t>
            </a:r>
            <a:r>
              <a:rPr lang="en-US" sz="1400" dirty="0" smtClean="0"/>
              <a:t> </a:t>
            </a:r>
            <a:r>
              <a:rPr lang="en-US" sz="1400" dirty="0" err="1" smtClean="0"/>
              <a:t>deskripsi</a:t>
            </a:r>
            <a:r>
              <a:rPr lang="en-US" sz="1400" dirty="0" smtClean="0"/>
              <a:t> </a:t>
            </a:r>
            <a:r>
              <a:rPr lang="en-US" sz="1400" dirty="0" err="1" smtClean="0"/>
              <a:t>jabatan</a:t>
            </a:r>
            <a:r>
              <a:rPr lang="en-US" sz="1400" dirty="0" smtClean="0"/>
              <a:t> </a:t>
            </a:r>
            <a:r>
              <a:rPr lang="en-US" sz="1400" dirty="0" err="1" smtClean="0"/>
              <a:t>berguna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mengidentifikasi</a:t>
            </a:r>
            <a:r>
              <a:rPr lang="en-US" sz="1400" dirty="0" smtClean="0"/>
              <a:t> </a:t>
            </a:r>
            <a:r>
              <a:rPr lang="en-US" sz="1400" dirty="0" err="1" smtClean="0"/>
              <a:t>kebutuhan-kebutuhan</a:t>
            </a:r>
            <a:r>
              <a:rPr lang="en-US" sz="1400" dirty="0" smtClean="0"/>
              <a:t> </a:t>
            </a:r>
            <a:r>
              <a:rPr lang="en-US" sz="1400" dirty="0" err="1" smtClean="0"/>
              <a:t>pelatihan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pengembangan</a:t>
            </a:r>
            <a:r>
              <a:rPr lang="en-US" sz="1400" dirty="0" smtClean="0"/>
              <a:t>.</a:t>
            </a:r>
            <a:endParaRPr lang="id-ID" sz="1400" dirty="0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400" dirty="0" smtClean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1400" b="1" dirty="0" err="1" smtClean="0">
                <a:solidFill>
                  <a:schemeClr val="folHlink"/>
                </a:solidFill>
              </a:rPr>
              <a:t>Penilaian</a:t>
            </a:r>
            <a:r>
              <a:rPr lang="en-US" sz="1400" b="1" dirty="0" smtClean="0">
                <a:solidFill>
                  <a:schemeClr val="folHlink"/>
                </a:solidFill>
              </a:rPr>
              <a:t> </a:t>
            </a:r>
            <a:r>
              <a:rPr lang="en-US" sz="1400" b="1" dirty="0" err="1" smtClean="0">
                <a:solidFill>
                  <a:schemeClr val="folHlink"/>
                </a:solidFill>
              </a:rPr>
              <a:t>Kinerja</a:t>
            </a:r>
            <a:r>
              <a:rPr lang="en-US" sz="1400" b="1" dirty="0" smtClean="0">
                <a:solidFill>
                  <a:schemeClr val="folHlink"/>
                </a:solidFill>
              </a:rPr>
              <a:t>:</a:t>
            </a:r>
            <a:r>
              <a:rPr lang="en-US" sz="1400" b="1" dirty="0" smtClean="0"/>
              <a:t> </a:t>
            </a:r>
            <a:r>
              <a:rPr lang="en-US" sz="1400" dirty="0" smtClean="0"/>
              <a:t>Para </a:t>
            </a:r>
            <a:r>
              <a:rPr lang="en-US" sz="1400" dirty="0" err="1" smtClean="0"/>
              <a:t>karyawan</a:t>
            </a:r>
            <a:r>
              <a:rPr lang="en-US" sz="1400" dirty="0" smtClean="0"/>
              <a:t> </a:t>
            </a:r>
            <a:r>
              <a:rPr lang="en-US" sz="1400" dirty="0" err="1" smtClean="0"/>
              <a:t>harus</a:t>
            </a:r>
            <a:r>
              <a:rPr lang="en-US" sz="1400" dirty="0" smtClean="0"/>
              <a:t> </a:t>
            </a:r>
            <a:r>
              <a:rPr lang="en-US" sz="1400" dirty="0" err="1" smtClean="0"/>
              <a:t>dievaluasi</a:t>
            </a:r>
            <a:r>
              <a:rPr lang="en-US" sz="1400" dirty="0" smtClean="0"/>
              <a:t> </a:t>
            </a:r>
            <a:r>
              <a:rPr lang="en-US" sz="1400" dirty="0" err="1" smtClean="0"/>
              <a:t>berdasarkan</a:t>
            </a:r>
            <a:r>
              <a:rPr lang="en-US" sz="1400" dirty="0" smtClean="0"/>
              <a:t> </a:t>
            </a:r>
            <a:r>
              <a:rPr lang="en-US" sz="1400" dirty="0" err="1" smtClean="0"/>
              <a:t>seberapa</a:t>
            </a:r>
            <a:r>
              <a:rPr lang="en-US" sz="1400" dirty="0" smtClean="0"/>
              <a:t> </a:t>
            </a:r>
            <a:r>
              <a:rPr lang="en-US" sz="1400" dirty="0" err="1" smtClean="0"/>
              <a:t>baik</a:t>
            </a:r>
            <a:r>
              <a:rPr lang="en-US" sz="1400" dirty="0" smtClean="0"/>
              <a:t> </a:t>
            </a:r>
            <a:r>
              <a:rPr lang="en-US" sz="1400" dirty="0" err="1" smtClean="0"/>
              <a:t>mereka</a:t>
            </a:r>
            <a:r>
              <a:rPr lang="en-US" sz="1400" dirty="0" smtClean="0"/>
              <a:t> </a:t>
            </a:r>
            <a:r>
              <a:rPr lang="en-US" sz="1400" dirty="0" err="1" smtClean="0"/>
              <a:t>menyelesaikan</a:t>
            </a:r>
            <a:r>
              <a:rPr lang="en-US" sz="1400" dirty="0" smtClean="0"/>
              <a:t> </a:t>
            </a:r>
            <a:r>
              <a:rPr lang="en-US" sz="1400" dirty="0" err="1" smtClean="0"/>
              <a:t>tugas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ditetapkan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deskripsi</a:t>
            </a:r>
            <a:r>
              <a:rPr lang="en-US" sz="1400" dirty="0" smtClean="0"/>
              <a:t> </a:t>
            </a:r>
            <a:r>
              <a:rPr lang="en-US" sz="1400" dirty="0" err="1" smtClean="0"/>
              <a:t>jabatan</a:t>
            </a:r>
            <a:r>
              <a:rPr lang="en-US" sz="1400" dirty="0" smtClean="0"/>
              <a:t> </a:t>
            </a:r>
            <a:r>
              <a:rPr lang="en-US" sz="1400" dirty="0" err="1" smtClean="0"/>
              <a:t>mereka</a:t>
            </a:r>
            <a:r>
              <a:rPr lang="en-US" sz="1400" dirty="0" smtClean="0"/>
              <a:t>.</a:t>
            </a:r>
            <a:endParaRPr lang="id-ID" sz="1400" dirty="0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400" dirty="0" smtClean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1400" b="1" dirty="0" err="1" smtClean="0">
                <a:solidFill>
                  <a:schemeClr val="folHlink"/>
                </a:solidFill>
              </a:rPr>
              <a:t>Kompensasi</a:t>
            </a:r>
            <a:r>
              <a:rPr lang="en-US" sz="1400" b="1" dirty="0" smtClean="0">
                <a:solidFill>
                  <a:schemeClr val="folHlink"/>
                </a:solidFill>
              </a:rPr>
              <a:t>:</a:t>
            </a:r>
            <a:r>
              <a:rPr lang="en-US" sz="1400" b="1" dirty="0" smtClean="0"/>
              <a:t> </a:t>
            </a:r>
            <a:r>
              <a:rPr lang="en-US" sz="1400" dirty="0" err="1" smtClean="0"/>
              <a:t>Perlu</a:t>
            </a:r>
            <a:r>
              <a:rPr lang="en-US" sz="1400" dirty="0" smtClean="0"/>
              <a:t> </a:t>
            </a:r>
            <a:r>
              <a:rPr lang="en-US" sz="1400" dirty="0" err="1" smtClean="0"/>
              <a:t>diketahui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relatif</a:t>
            </a:r>
            <a:r>
              <a:rPr lang="en-US" sz="1400" dirty="0" smtClean="0"/>
              <a:t> </a:t>
            </a:r>
            <a:r>
              <a:rPr lang="en-US" sz="1400" dirty="0" err="1" smtClean="0"/>
              <a:t>jabatan</a:t>
            </a:r>
            <a:r>
              <a:rPr lang="en-US" sz="1400" dirty="0" smtClean="0"/>
              <a:t> </a:t>
            </a:r>
            <a:r>
              <a:rPr lang="en-US" sz="1400" dirty="0" err="1" smtClean="0"/>
              <a:t>tertentu</a:t>
            </a:r>
            <a:r>
              <a:rPr lang="en-US" sz="1400" dirty="0" smtClean="0"/>
              <a:t> </a:t>
            </a:r>
            <a:r>
              <a:rPr lang="en-US" sz="1400" dirty="0" err="1" smtClean="0"/>
              <a:t>bagi</a:t>
            </a:r>
            <a:r>
              <a:rPr lang="en-US" sz="1400" dirty="0" smtClean="0"/>
              <a:t> </a:t>
            </a:r>
            <a:r>
              <a:rPr lang="en-US" sz="1400" dirty="0" err="1" smtClean="0"/>
              <a:t>organisasi</a:t>
            </a:r>
            <a:r>
              <a:rPr lang="en-US" sz="1400" dirty="0" smtClean="0"/>
              <a:t> </a:t>
            </a:r>
            <a:r>
              <a:rPr lang="en-US" sz="1400" dirty="0" err="1" smtClean="0"/>
              <a:t>kompensasi</a:t>
            </a:r>
            <a:r>
              <a:rPr lang="en-US" sz="1400" dirty="0" smtClean="0"/>
              <a:t> </a:t>
            </a:r>
            <a:r>
              <a:rPr lang="en-US" sz="1400" dirty="0" err="1" smtClean="0"/>
              <a:t>finansial</a:t>
            </a:r>
            <a:r>
              <a:rPr lang="en-US" sz="1400" dirty="0" smtClean="0"/>
              <a:t> yang </a:t>
            </a:r>
            <a:r>
              <a:rPr lang="en-US" sz="1400" dirty="0" err="1" smtClean="0"/>
              <a:t>layak</a:t>
            </a:r>
            <a:r>
              <a:rPr lang="en-US" sz="1400" dirty="0" smtClean="0"/>
              <a:t> </a:t>
            </a:r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dirty="0" err="1" smtClean="0"/>
              <a:t>ditetapkan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jabatan</a:t>
            </a:r>
            <a:r>
              <a:rPr lang="en-US" sz="1400" dirty="0" smtClean="0"/>
              <a:t>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.</a:t>
            </a:r>
            <a:endParaRPr lang="id-ID" sz="1400" dirty="0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400" dirty="0" smtClean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1400" b="1" dirty="0" err="1" smtClean="0">
                <a:solidFill>
                  <a:schemeClr val="folHlink"/>
                </a:solidFill>
              </a:rPr>
              <a:t>Keselamatan</a:t>
            </a:r>
            <a:r>
              <a:rPr lang="en-US" sz="1400" b="1" dirty="0" smtClean="0">
                <a:solidFill>
                  <a:schemeClr val="folHlink"/>
                </a:solidFill>
              </a:rPr>
              <a:t> </a:t>
            </a:r>
            <a:r>
              <a:rPr lang="en-US" sz="1400" b="1" dirty="0" err="1" smtClean="0">
                <a:solidFill>
                  <a:schemeClr val="folHlink"/>
                </a:solidFill>
              </a:rPr>
              <a:t>dan</a:t>
            </a:r>
            <a:r>
              <a:rPr lang="en-US" sz="1400" b="1" dirty="0" smtClean="0">
                <a:solidFill>
                  <a:schemeClr val="folHlink"/>
                </a:solidFill>
              </a:rPr>
              <a:t> </a:t>
            </a:r>
            <a:r>
              <a:rPr lang="en-US" sz="1400" b="1" dirty="0" err="1" smtClean="0">
                <a:solidFill>
                  <a:schemeClr val="folHlink"/>
                </a:solidFill>
              </a:rPr>
              <a:t>Kesehatan</a:t>
            </a:r>
            <a:r>
              <a:rPr lang="en-US" sz="1400" b="1" dirty="0" smtClean="0">
                <a:solidFill>
                  <a:schemeClr val="folHlink"/>
                </a:solidFill>
              </a:rPr>
              <a:t>:</a:t>
            </a:r>
            <a:r>
              <a:rPr lang="en-US" sz="1400" b="1" dirty="0" smtClean="0"/>
              <a:t> </a:t>
            </a:r>
            <a:r>
              <a:rPr lang="en-US" sz="1400" dirty="0" err="1" smtClean="0"/>
              <a:t>Informasi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diperolah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analisis</a:t>
            </a:r>
            <a:r>
              <a:rPr lang="en-US" sz="1400" dirty="0" smtClean="0"/>
              <a:t> </a:t>
            </a:r>
            <a:r>
              <a:rPr lang="en-US" sz="1400" dirty="0" err="1" smtClean="0"/>
              <a:t>jabatan</a:t>
            </a:r>
            <a:r>
              <a:rPr lang="en-US" sz="1400" dirty="0" smtClean="0"/>
              <a:t> </a:t>
            </a:r>
            <a:r>
              <a:rPr lang="en-US" sz="1400" dirty="0" err="1" smtClean="0"/>
              <a:t>juga</a:t>
            </a:r>
            <a:r>
              <a:rPr lang="en-US" sz="1400" dirty="0" smtClean="0"/>
              <a:t> </a:t>
            </a:r>
            <a:r>
              <a:rPr lang="en-US" sz="1400" dirty="0" err="1" smtClean="0"/>
              <a:t>berguna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mengidentifikasi</a:t>
            </a:r>
            <a:r>
              <a:rPr lang="en-US" sz="1400" dirty="0" smtClean="0"/>
              <a:t> </a:t>
            </a:r>
            <a:r>
              <a:rPr lang="en-US" sz="1400" dirty="0" err="1" smtClean="0"/>
              <a:t>masalah-masalah</a:t>
            </a:r>
            <a:r>
              <a:rPr lang="en-US" sz="1400" dirty="0" smtClean="0"/>
              <a:t> </a:t>
            </a:r>
            <a:r>
              <a:rPr lang="en-US" sz="1400" dirty="0" err="1" smtClean="0"/>
              <a:t>keselamatan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kesehatan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mungkin</a:t>
            </a:r>
            <a:r>
              <a:rPr lang="en-US" sz="1400" dirty="0" smtClean="0"/>
              <a:t> </a:t>
            </a:r>
            <a:r>
              <a:rPr lang="en-US" sz="1400" dirty="0" err="1" smtClean="0"/>
              <a:t>terjadi</a:t>
            </a:r>
            <a:r>
              <a:rPr lang="en-US" sz="1400" dirty="0" smtClean="0"/>
              <a:t>. </a:t>
            </a:r>
            <a:endParaRPr lang="id-ID" sz="1400" dirty="0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dirty="0" smtClean="0"/>
              <a:t>  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1400" b="1" dirty="0" err="1" smtClean="0">
                <a:solidFill>
                  <a:schemeClr val="folHlink"/>
                </a:solidFill>
              </a:rPr>
              <a:t>Hubungan</a:t>
            </a:r>
            <a:r>
              <a:rPr lang="en-US" sz="1400" b="1" dirty="0" smtClean="0">
                <a:solidFill>
                  <a:schemeClr val="folHlink"/>
                </a:solidFill>
              </a:rPr>
              <a:t> </a:t>
            </a:r>
            <a:r>
              <a:rPr lang="en-US" sz="1400" b="1" dirty="0" err="1" smtClean="0">
                <a:solidFill>
                  <a:schemeClr val="folHlink"/>
                </a:solidFill>
              </a:rPr>
              <a:t>Kekaryawanan</a:t>
            </a:r>
            <a:r>
              <a:rPr lang="en-US" sz="1400" b="1" dirty="0" smtClean="0">
                <a:solidFill>
                  <a:schemeClr val="folHlink"/>
                </a:solidFill>
              </a:rPr>
              <a:t> </a:t>
            </a:r>
            <a:r>
              <a:rPr lang="en-US" sz="1400" b="1" dirty="0" err="1" smtClean="0">
                <a:solidFill>
                  <a:schemeClr val="folHlink"/>
                </a:solidFill>
              </a:rPr>
              <a:t>dan</a:t>
            </a:r>
            <a:r>
              <a:rPr lang="en-US" sz="1400" b="1" dirty="0" smtClean="0">
                <a:solidFill>
                  <a:schemeClr val="folHlink"/>
                </a:solidFill>
              </a:rPr>
              <a:t> </a:t>
            </a:r>
            <a:r>
              <a:rPr lang="en-US" sz="1400" b="1" dirty="0" err="1" smtClean="0">
                <a:solidFill>
                  <a:schemeClr val="folHlink"/>
                </a:solidFill>
              </a:rPr>
              <a:t>Perburuhan</a:t>
            </a:r>
            <a:r>
              <a:rPr lang="en-US" sz="1400" b="1" dirty="0" smtClean="0">
                <a:solidFill>
                  <a:schemeClr val="folHlink"/>
                </a:solidFill>
              </a:rPr>
              <a:t>:</a:t>
            </a:r>
            <a:r>
              <a:rPr lang="en-US" sz="1400" b="1" dirty="0" smtClean="0"/>
              <a:t> </a:t>
            </a:r>
            <a:r>
              <a:rPr lang="en-US" sz="1400" dirty="0" err="1" smtClean="0"/>
              <a:t>Deskripsi</a:t>
            </a:r>
            <a:r>
              <a:rPr lang="en-US" sz="1400" dirty="0" smtClean="0"/>
              <a:t> </a:t>
            </a:r>
            <a:r>
              <a:rPr lang="en-US" sz="1400" dirty="0" err="1" smtClean="0"/>
              <a:t>jabatan</a:t>
            </a:r>
            <a:r>
              <a:rPr lang="en-US" sz="1400" dirty="0" smtClean="0"/>
              <a:t> </a:t>
            </a:r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dirty="0" err="1" smtClean="0"/>
              <a:t>memberikan</a:t>
            </a:r>
            <a:r>
              <a:rPr lang="en-US" sz="1400" dirty="0" smtClean="0"/>
              <a:t> </a:t>
            </a:r>
            <a:r>
              <a:rPr lang="en-US" sz="1400" dirty="0" err="1" smtClean="0"/>
              <a:t>standar</a:t>
            </a:r>
            <a:r>
              <a:rPr lang="en-US" sz="1400" dirty="0" smtClean="0"/>
              <a:t> </a:t>
            </a:r>
            <a:r>
              <a:rPr lang="en-US" sz="1400" dirty="0" err="1" smtClean="0"/>
              <a:t>evaluasi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perbandingan</a:t>
            </a:r>
            <a:r>
              <a:rPr lang="en-US" sz="1400" dirty="0" smtClean="0"/>
              <a:t> </a:t>
            </a:r>
            <a:r>
              <a:rPr lang="en-US" sz="1400" dirty="0" err="1" smtClean="0"/>
              <a:t>bakat</a:t>
            </a:r>
            <a:r>
              <a:rPr lang="en-US" sz="1400" b="1" dirty="0" smtClean="0"/>
              <a:t> </a:t>
            </a:r>
            <a:r>
              <a:rPr lang="en-US" sz="1400" dirty="0" smtClean="0"/>
              <a:t>agar </a:t>
            </a:r>
            <a:r>
              <a:rPr lang="en-US" sz="1400" dirty="0" err="1" smtClean="0"/>
              <a:t>promosi</a:t>
            </a:r>
            <a:r>
              <a:rPr lang="en-US" sz="1400" dirty="0" smtClean="0"/>
              <a:t>, transfer,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demosi</a:t>
            </a:r>
            <a:r>
              <a:rPr lang="en-US" sz="1400" dirty="0" smtClean="0"/>
              <a:t> </a:t>
            </a:r>
            <a:r>
              <a:rPr lang="en-US" sz="1400" dirty="0" err="1" smtClean="0"/>
              <a:t>karyawan</a:t>
            </a:r>
            <a:r>
              <a:rPr lang="en-US" sz="1400" dirty="0" smtClean="0"/>
              <a:t> </a:t>
            </a:r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dirty="0" err="1" smtClean="0"/>
              <a:t>diputuskan</a:t>
            </a:r>
            <a:r>
              <a:rPr lang="en-US" sz="1400" dirty="0" smtClean="0"/>
              <a:t> </a:t>
            </a:r>
            <a:r>
              <a:rPr lang="en-US" sz="1400" dirty="0" err="1" smtClean="0"/>
              <a:t>secara</a:t>
            </a:r>
            <a:r>
              <a:rPr lang="en-US" sz="1400" dirty="0" smtClean="0"/>
              <a:t> </a:t>
            </a:r>
            <a:r>
              <a:rPr lang="en-US" sz="1400" dirty="0" err="1" smtClean="0"/>
              <a:t>obyektif</a:t>
            </a:r>
            <a:r>
              <a:rPr lang="en-US" sz="1400" dirty="0" smtClean="0"/>
              <a:t>. </a:t>
            </a:r>
            <a:endParaRPr lang="id-ID" sz="1400" dirty="0" smtClean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400" dirty="0" smtClean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1400" b="1" dirty="0" err="1" smtClean="0">
                <a:solidFill>
                  <a:schemeClr val="folHlink"/>
                </a:solidFill>
              </a:rPr>
              <a:t>Pertimbangan</a:t>
            </a:r>
            <a:r>
              <a:rPr lang="en-US" sz="1400" b="1" dirty="0" smtClean="0">
                <a:solidFill>
                  <a:schemeClr val="folHlink"/>
                </a:solidFill>
              </a:rPr>
              <a:t> Legal:</a:t>
            </a:r>
            <a:r>
              <a:rPr lang="en-US" sz="1400" b="1" dirty="0" smtClean="0"/>
              <a:t> </a:t>
            </a:r>
            <a:r>
              <a:rPr lang="en-US" sz="1400" dirty="0" err="1" smtClean="0"/>
              <a:t>Analisis</a:t>
            </a:r>
            <a:r>
              <a:rPr lang="en-US" sz="1400" dirty="0" smtClean="0"/>
              <a:t> </a:t>
            </a:r>
            <a:r>
              <a:rPr lang="en-US" sz="1400" dirty="0" err="1" smtClean="0"/>
              <a:t>jabatan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dipersiapkan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baik</a:t>
            </a:r>
            <a:r>
              <a:rPr lang="en-US" sz="1400" dirty="0" smtClean="0"/>
              <a:t> </a:t>
            </a:r>
            <a:r>
              <a:rPr lang="en-US" sz="1400" dirty="0" err="1" smtClean="0"/>
              <a:t>bermanfaat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menunjang</a:t>
            </a:r>
            <a:r>
              <a:rPr lang="en-US" sz="1400" dirty="0" smtClean="0"/>
              <a:t> </a:t>
            </a:r>
            <a:r>
              <a:rPr lang="en-US" sz="1400" dirty="0" err="1" smtClean="0"/>
              <a:t>lagalitas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praktik-praktik</a:t>
            </a:r>
            <a:r>
              <a:rPr lang="en-US" sz="1400" dirty="0" smtClean="0"/>
              <a:t> </a:t>
            </a:r>
            <a:r>
              <a:rPr lang="en-US" sz="1400" dirty="0" err="1" smtClean="0"/>
              <a:t>kekaryawanan</a:t>
            </a:r>
            <a:r>
              <a:rPr lang="en-US" sz="1400" dirty="0" smtClean="0"/>
              <a:t>.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Desain Jabatan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412875"/>
            <a:ext cx="6400800" cy="48958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b="1" smtClean="0"/>
              <a:t>Desain jabatan: </a:t>
            </a:r>
            <a:r>
              <a:rPr lang="en-US" altLang="en-US" sz="2800" smtClean="0"/>
              <a:t>Rancangan mengenai tugas-tugas dan tanggungjawab suatu jabatan yang disesuaikan dengan kebutuhan organisasi dan karakteristik orang yang akan menjalankan jabatan tersebut.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smtClean="0"/>
              <a:t>Jabatan perlu dirancang sedemikian rupa agar </a:t>
            </a:r>
            <a:r>
              <a:rPr lang="en-US" altLang="en-US" sz="2800" b="1" smtClean="0"/>
              <a:t>pemegang (pelaksana) jabatan </a:t>
            </a:r>
            <a:r>
              <a:rPr lang="en-US" altLang="en-US" sz="2800" smtClean="0"/>
              <a:t>menjadi produktif dan mendapatkan kepuasan kerja. </a:t>
            </a:r>
            <a:endParaRPr lang="en-US" altLang="en-US" sz="28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Unsur-Unsur Desain Jabatan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Unsur</a:t>
            </a:r>
            <a:r>
              <a:rPr lang="en-US" sz="2000" dirty="0" smtClean="0"/>
              <a:t> </a:t>
            </a:r>
            <a:r>
              <a:rPr lang="en-US" sz="2000" dirty="0" err="1" smtClean="0"/>
              <a:t>Organisasional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err="1" smtClean="0"/>
              <a:t>Pendekatan</a:t>
            </a:r>
            <a:r>
              <a:rPr lang="en-US" sz="1800" dirty="0" smtClean="0"/>
              <a:t> </a:t>
            </a:r>
            <a:r>
              <a:rPr lang="en-US" sz="1800" dirty="0" err="1" smtClean="0"/>
              <a:t>mekanistik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err="1" smtClean="0"/>
              <a:t>Alur</a:t>
            </a:r>
            <a:r>
              <a:rPr lang="en-US" sz="1800" dirty="0" smtClean="0"/>
              <a:t> </a:t>
            </a:r>
            <a:r>
              <a:rPr lang="en-US" sz="1800" dirty="0" err="1" smtClean="0"/>
              <a:t>kerja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err="1" smtClean="0"/>
              <a:t>Kebiasaan</a:t>
            </a:r>
            <a:r>
              <a:rPr lang="en-US" sz="1800" dirty="0" smtClean="0"/>
              <a:t> </a:t>
            </a:r>
            <a:r>
              <a:rPr lang="en-US" sz="1800" dirty="0" err="1" smtClean="0"/>
              <a:t>kerja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Unsur</a:t>
            </a:r>
            <a:r>
              <a:rPr lang="en-US" sz="2000" dirty="0" smtClean="0"/>
              <a:t> </a:t>
            </a:r>
            <a:r>
              <a:rPr lang="en-US" sz="2000" dirty="0" err="1" smtClean="0"/>
              <a:t>Lingkungan</a:t>
            </a: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err="1" smtClean="0"/>
              <a:t>Kemampuan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ketersediaan</a:t>
            </a:r>
            <a:r>
              <a:rPr lang="en-US" sz="1800" dirty="0" smtClean="0"/>
              <a:t> </a:t>
            </a:r>
            <a:r>
              <a:rPr lang="en-US" sz="1800" dirty="0" err="1" smtClean="0"/>
              <a:t>karyawan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err="1" smtClean="0"/>
              <a:t>Ekspektasi</a:t>
            </a:r>
            <a:r>
              <a:rPr lang="en-US" sz="1800" dirty="0" smtClean="0"/>
              <a:t> </a:t>
            </a:r>
            <a:r>
              <a:rPr lang="en-US" sz="1800" dirty="0" err="1" smtClean="0"/>
              <a:t>sosial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budaya</a:t>
            </a:r>
            <a:endParaRPr lang="id-ID" sz="1800" dirty="0" smtClean="0"/>
          </a:p>
          <a:p>
            <a:pPr marL="449262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Unsur</a:t>
            </a:r>
            <a:r>
              <a:rPr lang="en-US" sz="2000" dirty="0" smtClean="0"/>
              <a:t> </a:t>
            </a:r>
            <a:r>
              <a:rPr lang="en-US" sz="2000" dirty="0" err="1" smtClean="0"/>
              <a:t>Keperilakuan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err="1" smtClean="0"/>
              <a:t>Variasi</a:t>
            </a:r>
            <a:r>
              <a:rPr lang="en-US" sz="1800" dirty="0" smtClean="0"/>
              <a:t> </a:t>
            </a:r>
            <a:r>
              <a:rPr lang="en-US" sz="1800" dirty="0" err="1" smtClean="0"/>
              <a:t>Keterampilan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err="1" smtClean="0"/>
              <a:t>Identitas</a:t>
            </a:r>
            <a:r>
              <a:rPr lang="en-US" sz="1800" dirty="0" smtClean="0"/>
              <a:t> </a:t>
            </a:r>
            <a:r>
              <a:rPr lang="en-US" sz="1800" dirty="0" err="1" smtClean="0"/>
              <a:t>Tugas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err="1" smtClean="0"/>
              <a:t>Signifikansi</a:t>
            </a:r>
            <a:r>
              <a:rPr lang="en-US" sz="1800" dirty="0" smtClean="0"/>
              <a:t> </a:t>
            </a:r>
            <a:r>
              <a:rPr lang="en-US" sz="1800" dirty="0" err="1" smtClean="0"/>
              <a:t>Tugas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err="1" smtClean="0"/>
              <a:t>Otonomi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err="1" smtClean="0"/>
              <a:t>Umpan</a:t>
            </a:r>
            <a:r>
              <a:rPr lang="en-US" sz="1800" dirty="0" smtClean="0"/>
              <a:t> </a:t>
            </a:r>
            <a:r>
              <a:rPr lang="en-US" sz="1800" dirty="0" err="1" smtClean="0"/>
              <a:t>Balik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 smtClean="0"/>
          </a:p>
        </p:txBody>
      </p:sp>
      <p:pic>
        <p:nvPicPr>
          <p:cNvPr id="23556" name="Picture 5" descr="j0287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147888"/>
            <a:ext cx="2163762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Apa yang dimaksud dgn </a:t>
            </a:r>
            <a:r>
              <a:rPr lang="en-US" altLang="en-US" b="1" smtClean="0"/>
              <a:t>Analisis Jabatan</a:t>
            </a:r>
            <a:r>
              <a:rPr lang="en-US" altLang="en-US" smtClean="0"/>
              <a:t>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6196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b="1" smtClean="0">
                <a:solidFill>
                  <a:schemeClr val="hlink"/>
                </a:solidFill>
              </a:rPr>
              <a:t>Analisis Jabatan</a:t>
            </a:r>
            <a:r>
              <a:rPr lang="en-US" altLang="en-US" sz="2400" smtClean="0"/>
              <a:t> adalah fungsi MSDM yang berusaha “memotret” masing-masing jabatan dalam organisasi agar diperoleh informasi mengenai aspek-aspek penting jabatan tersebut, seperti tujuan, tugas dan tanggung jawab, kondisi kerja, kompetensi, dsb.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smtClean="0">
                <a:solidFill>
                  <a:schemeClr val="hlink"/>
                </a:solidFill>
              </a:rPr>
              <a:t>Analisis jabatan </a:t>
            </a:r>
            <a:r>
              <a:rPr lang="en-US" altLang="en-US" sz="2400" b="1" i="1" smtClean="0">
                <a:solidFill>
                  <a:schemeClr val="hlink"/>
                </a:solidFill>
              </a:rPr>
              <a:t>(job analysis)</a:t>
            </a:r>
            <a:r>
              <a:rPr lang="en-US" altLang="en-US" sz="2400" b="1" smtClean="0">
                <a:solidFill>
                  <a:schemeClr val="hlink"/>
                </a:solidFill>
              </a:rPr>
              <a:t> </a:t>
            </a:r>
            <a:r>
              <a:rPr lang="en-US" altLang="en-US" sz="2400" smtClean="0"/>
              <a:t>adalah proses sistematis untuk menentukan berbagai tugas, aktivitas, perilaku, keterampilan, pengetahuan, dan spesifikasi karyawan yang diperlukan untuk menjalankan suatu pekerjaan (jabatan) dalam suatu organisasi. (Werther &amp; Davis , Schuler &amp; Jackson 2020)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Jabatan vs Posisi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71450" y="4824413"/>
            <a:ext cx="6130925" cy="19589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>
                <a:solidFill>
                  <a:schemeClr val="hlink"/>
                </a:solidFill>
                <a:latin typeface="Berlin Sans FB Demi" panose="020E0802020502020306" pitchFamily="34" charset="0"/>
              </a:rPr>
              <a:t>    </a:t>
            </a:r>
            <a:r>
              <a:rPr lang="en-US" altLang="en-US" sz="2000" b="1" smtClean="0">
                <a:solidFill>
                  <a:schemeClr val="hlink"/>
                </a:solidFill>
                <a:latin typeface="Berlin Sans FB Demi" panose="020E0802020502020306" pitchFamily="34" charset="0"/>
              </a:rPr>
              <a:t> Posisi</a:t>
            </a:r>
            <a:r>
              <a:rPr lang="en-US" altLang="en-US" sz="2000" smtClean="0">
                <a:latin typeface="Berlin Sans FB Demi" panose="020E0802020502020306" pitchFamily="34" charset="0"/>
              </a:rPr>
              <a:t> adalah kumpulan tugas dan tanggung jawab yang dilaksanakan oleh </a:t>
            </a:r>
            <a:r>
              <a:rPr lang="en-US" altLang="en-US" sz="2000" i="1" smtClean="0">
                <a:latin typeface="Berlin Sans FB Demi" panose="020E0802020502020306" pitchFamily="34" charset="0"/>
              </a:rPr>
              <a:t>satu</a:t>
            </a:r>
            <a:r>
              <a:rPr lang="en-US" altLang="en-US" sz="2000" smtClean="0">
                <a:latin typeface="Berlin Sans FB Demi" panose="020E0802020502020306" pitchFamily="34" charset="0"/>
              </a:rPr>
              <a:t> orang; ada satu posisi untuk setiap orang dalam suatu organisasi.</a:t>
            </a:r>
          </a:p>
        </p:txBody>
      </p:sp>
      <p:pic>
        <p:nvPicPr>
          <p:cNvPr id="11268" name="Picture 4" descr="j01953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4724400"/>
            <a:ext cx="1795463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263775" y="1358900"/>
            <a:ext cx="7046913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1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Suatu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jabatan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terdiri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dari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sekelompok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tugas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yang</a:t>
            </a:r>
            <a:endParaRPr lang="id-ID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 algn="just" eaLnBrk="1" hangingPunct="1">
              <a:spcBef>
                <a:spcPct val="1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harus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dilaksanakan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agar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organisasi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dapat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mencapai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tujuannya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.</a:t>
            </a:r>
            <a:endParaRPr lang="id-ID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 algn="just" eaLnBrk="1" hangingPunct="1">
              <a:spcBef>
                <a:spcPct val="1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Suatu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jabatan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bisa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hanya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diduduki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satu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orang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saja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seperti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endParaRPr lang="id-ID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 algn="just" eaLnBrk="1" hangingPunct="1">
              <a:spcBef>
                <a:spcPct val="1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jabatan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presiden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dalam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satu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negara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atau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bisa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diduduki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endParaRPr lang="id-ID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 algn="just" eaLnBrk="1" hangingPunct="1">
              <a:spcBef>
                <a:spcPct val="1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oleh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banyak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orang,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sebagaimana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halnya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operator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penginput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endParaRPr lang="id-ID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 algn="just" eaLnBrk="1" hangingPunct="1">
              <a:spcBef>
                <a:spcPct val="1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data di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sebuah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perusahaan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besar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atau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kasir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di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pasar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swalayan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.</a:t>
            </a:r>
          </a:p>
          <a:p>
            <a:pPr algn="just">
              <a:spcBef>
                <a:spcPct val="10000"/>
              </a:spcBef>
              <a:defRPr/>
            </a:pPr>
            <a:endParaRPr lang="en-US" dirty="0">
              <a:latin typeface="+mj-lt"/>
            </a:endParaRPr>
          </a:p>
        </p:txBody>
      </p:sp>
      <p:pic>
        <p:nvPicPr>
          <p:cNvPr id="11270" name="Picture 6" descr="j02330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1463"/>
            <a:ext cx="2268538" cy="26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Enam Pertanyaan Penting dalam Analisis Jabatan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Tugas-tugas mental dan fisik apa sajakah yang dilaksanakan karyawan?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Kapan pekerjaan tersebut diselesaikan?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Di mana pekerjaan tersebut diselesaikan?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Bagaimana karyawan melaksanakan jabatannya?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Mengapa jabatan tersebut perlu dijalankan?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Persyaratan apa yang diperlukan untuk menjalankan jabatan tersebut?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Apa hasil dari Analisis Jabatan?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800" smtClean="0"/>
              <a:t>Pada intinya ada tiga dokumen yang dihasilkan dari proses analisis jabatan:</a:t>
            </a:r>
          </a:p>
          <a:p>
            <a:pPr lvl="1" algn="just" eaLnBrk="1" hangingPunct="1"/>
            <a:r>
              <a:rPr lang="en-US" altLang="en-US" sz="2400" smtClean="0"/>
              <a:t>Deskripsi Jabatan</a:t>
            </a:r>
          </a:p>
          <a:p>
            <a:pPr lvl="1" algn="just" eaLnBrk="1" hangingPunct="1"/>
            <a:r>
              <a:rPr lang="en-US" altLang="en-US" sz="2400" smtClean="0"/>
              <a:t>Spesifikasi Jabatan</a:t>
            </a:r>
          </a:p>
          <a:p>
            <a:pPr lvl="1" algn="just" eaLnBrk="1" hangingPunct="1"/>
            <a:r>
              <a:rPr lang="en-US" altLang="en-US" sz="2400" smtClean="0"/>
              <a:t>Standar Kinerja Jabatan</a:t>
            </a:r>
          </a:p>
          <a:p>
            <a:pPr algn="just" eaLnBrk="1" hangingPunct="1"/>
            <a:r>
              <a:rPr lang="en-US" altLang="en-US" sz="2800" smtClean="0"/>
              <a:t>Namun ketiganya bisa digabung menjadi satu dan cukup disebut </a:t>
            </a:r>
            <a:r>
              <a:rPr lang="en-US" altLang="en-US" sz="2800" b="1" smtClean="0">
                <a:solidFill>
                  <a:srgbClr val="0000FF"/>
                </a:solidFill>
              </a:rPr>
              <a:t>Deskripsi Jabatan </a:t>
            </a:r>
            <a:r>
              <a:rPr lang="en-US" altLang="en-US" sz="2800" b="1" i="1" smtClean="0">
                <a:solidFill>
                  <a:srgbClr val="0000FF"/>
                </a:solidFill>
              </a:rPr>
              <a:t>(Job Description)</a:t>
            </a:r>
            <a:endParaRPr lang="en-US" altLang="en-US" sz="2000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Deskripsi dan Spesifikasi Jabatan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FFFF00"/>
                </a:solidFill>
              </a:rPr>
              <a:t>Deskripsi jabatan</a:t>
            </a:r>
            <a:r>
              <a:rPr lang="en-US" altLang="en-US" smtClean="0"/>
              <a:t> adalah dokumen yang memberikan informasi berkenaan dengan tugas-tugas, kewajiban-kewajiban, dan tanggung jawab suatu jabatan.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b="1" smtClean="0">
                <a:solidFill>
                  <a:srgbClr val="FFFF00"/>
                </a:solidFill>
              </a:rPr>
              <a:t>Spesifikasi jabatan </a:t>
            </a:r>
            <a:r>
              <a:rPr lang="en-US" altLang="en-US" smtClean="0"/>
              <a:t>adalah kualifikasi minimum yang harus dimiliki seseorang agar dapat menjalankan jabatan tertentu.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38" y="506413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mtClean="0"/>
              <a:t>Standar Kinerja Jabatan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85738" y="2185988"/>
            <a:ext cx="8229600" cy="45307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b="1" smtClean="0">
                <a:solidFill>
                  <a:srgbClr val="FFFF00"/>
                </a:solidFill>
              </a:rPr>
              <a:t>Standar kinerja jabatan</a:t>
            </a:r>
            <a:r>
              <a:rPr lang="en-US" altLang="en-US" sz="2800" smtClean="0"/>
              <a:t> adalah sasaran-sasaran, baik kuantitatif maupun kualitatif, yang harus dicapai oleh suatu jabatan dalam periode waktu tertentu.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 smtClean="0">
                <a:solidFill>
                  <a:srgbClr val="FFFF00"/>
                </a:solidFill>
              </a:rPr>
              <a:t>Sasaran kuantitatif</a:t>
            </a:r>
            <a:r>
              <a:rPr lang="en-US" altLang="en-US" sz="2800" smtClean="0"/>
              <a:t> misalnya: peningkatan penjualan, target produksi, dsb.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 smtClean="0">
                <a:solidFill>
                  <a:srgbClr val="FFFF00"/>
                </a:solidFill>
              </a:rPr>
              <a:t>Sasaran kualitatif</a:t>
            </a:r>
            <a:r>
              <a:rPr lang="en-US" altLang="en-US" sz="2800" smtClean="0"/>
              <a:t> misalnya: peningkatan keterampilan, perbaikan sikap dan perilaku, dsb.</a:t>
            </a:r>
          </a:p>
        </p:txBody>
      </p:sp>
      <p:pic>
        <p:nvPicPr>
          <p:cNvPr id="15364" name="Picture 6" descr="j02938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42875"/>
            <a:ext cx="1738313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Metode Pengumpulan Informasi Analisis Jabatan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000250"/>
            <a:ext cx="7138988" cy="3268663"/>
          </a:xfrm>
        </p:spPr>
        <p:txBody>
          <a:bodyPr/>
          <a:lstStyle/>
          <a:p>
            <a:pPr eaLnBrk="1" hangingPunct="1"/>
            <a:r>
              <a:rPr lang="en-US" altLang="en-US" smtClean="0"/>
              <a:t>Wawancara</a:t>
            </a:r>
          </a:p>
          <a:p>
            <a:pPr eaLnBrk="1" hangingPunct="1"/>
            <a:r>
              <a:rPr lang="en-US" altLang="en-US" smtClean="0"/>
              <a:t>Kuesioner</a:t>
            </a:r>
          </a:p>
          <a:p>
            <a:pPr eaLnBrk="1" hangingPunct="1"/>
            <a:r>
              <a:rPr lang="en-US" altLang="en-US" smtClean="0"/>
              <a:t>Observasi</a:t>
            </a:r>
          </a:p>
          <a:p>
            <a:pPr eaLnBrk="1" hangingPunct="1"/>
            <a:r>
              <a:rPr lang="en-US" altLang="en-US" smtClean="0"/>
              <a:t>Log (Catatan) Pemegang Jabatan</a:t>
            </a:r>
          </a:p>
          <a:p>
            <a:pPr eaLnBrk="1" hangingPunct="1"/>
            <a:r>
              <a:rPr lang="en-US" altLang="en-US" smtClean="0"/>
              <a:t>Kombinasi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Jenis-Jenis Data yang Dikumpulkan dalam Analisis Jabatan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3238"/>
            <a:ext cx="77724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b="1" smtClean="0"/>
              <a:t>Aktivitas Kerja</a:t>
            </a:r>
            <a:endParaRPr lang="en-US" alt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smtClean="0"/>
              <a:t>Aktivitas dan proses kerja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smtClean="0"/>
              <a:t>Catatan aktivitas (dalam bentuk film, misalnya)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smtClean="0"/>
              <a:t>Prosedur yang digunakan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smtClean="0"/>
              <a:t>Tanggung jawab pribadi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smtClean="0"/>
              <a:t>Aktivitas Berorientasi Karyawan</a:t>
            </a:r>
            <a:endParaRPr lang="en-US" alt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smtClean="0"/>
              <a:t>Perilaku manusia, seperti tindakan fisik dan berkomunikasi dalam pekerjaan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smtClean="0"/>
              <a:t>Gerakan dasar untuk analisis metode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smtClean="0"/>
              <a:t>Tuntutan kerja pribadi, seperti pengerahan tenaga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b="1" smtClean="0"/>
              <a:t>Mesin, perkakas, peralatan, dan alat bantu kerja yang digunakan</a:t>
            </a:r>
            <a:endParaRPr lang="en-US" alt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800" b="1" smtClean="0"/>
              <a:t>Hal Berwujud dan Tidak Berwujud yang Berhubungan dengan Jabatan</a:t>
            </a:r>
            <a:endParaRPr lang="en-US" alt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smtClean="0"/>
              <a:t>Pengetahuan yang berkenaan dengan atau diaplikasikan dalam jabatan (seperti dalam akuntansi)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smtClean="0"/>
              <a:t>Bahan yang diolah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smtClean="0"/>
              <a:t>Produk yang dibuat atau jasa yang diberikan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Custom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</Template>
  <TotalTime>823</TotalTime>
  <Words>812</Words>
  <Application>Microsoft Office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Wingdings</vt:lpstr>
      <vt:lpstr>Calibri</vt:lpstr>
      <vt:lpstr>Times New Roman</vt:lpstr>
      <vt:lpstr>Verdana</vt:lpstr>
      <vt:lpstr>Arial Black</vt:lpstr>
      <vt:lpstr>Berlin Sans FB Demi</vt:lpstr>
      <vt:lpstr>Radial</vt:lpstr>
      <vt:lpstr>Layers</vt:lpstr>
      <vt:lpstr>Balloons</vt:lpstr>
      <vt:lpstr>Axis</vt:lpstr>
      <vt:lpstr>MSDM – Handout 3 Analisis dan Desain Jabatan</vt:lpstr>
      <vt:lpstr>Apa yang dimaksud dgn Analisis Jabatan?</vt:lpstr>
      <vt:lpstr>Jabatan vs Posisi</vt:lpstr>
      <vt:lpstr>Enam Pertanyaan Penting dalam Analisis Jabatan</vt:lpstr>
      <vt:lpstr>Apa hasil dari Analisis Jabatan?</vt:lpstr>
      <vt:lpstr>Deskripsi dan Spesifikasi Jabatan</vt:lpstr>
      <vt:lpstr>Standar Kinerja Jabatan</vt:lpstr>
      <vt:lpstr>Metode Pengumpulan Informasi Analisis Jabatan</vt:lpstr>
      <vt:lpstr>Jenis-Jenis Data yang Dikumpulkan dalam Analisis Jabatan</vt:lpstr>
      <vt:lpstr>Jenis-Jenis Data yang Dikumpulkan dalam Analisis Jabatan </vt:lpstr>
      <vt:lpstr>Apa Manfaat Analisis Jabatan?</vt:lpstr>
      <vt:lpstr>PowerPoint Presentation</vt:lpstr>
      <vt:lpstr>Hubungan Analisis Jabatan dengan Fungsi MSDM Lainnya</vt:lpstr>
      <vt:lpstr>Desain Jabatan</vt:lpstr>
      <vt:lpstr>Unsur-Unsur Desain Jabatan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dan Desain Jabatan</dc:title>
  <dc:creator>BAYU</dc:creator>
  <cp:lastModifiedBy>word</cp:lastModifiedBy>
  <cp:revision>30</cp:revision>
  <dcterms:created xsi:type="dcterms:W3CDTF">2009-03-12T07:13:53Z</dcterms:created>
  <dcterms:modified xsi:type="dcterms:W3CDTF">2023-10-20T15:45:21Z</dcterms:modified>
</cp:coreProperties>
</file>