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03200" y="1776960"/>
            <a:ext cx="2937600" cy="350244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8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03200" y="1776960"/>
            <a:ext cx="2937600" cy="350244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0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0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0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0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1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1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1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1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1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1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2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2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3103200" y="1776960"/>
            <a:ext cx="2937600" cy="350244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4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4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4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4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5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6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3103200" y="1776960"/>
            <a:ext cx="2937600" cy="350244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8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8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03200" y="1776960"/>
            <a:ext cx="2937600" cy="350244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9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03200" y="1776960"/>
            <a:ext cx="2937600" cy="755280"/>
          </a:xfrm>
          <a:prstGeom prst="rect">
            <a:avLst/>
          </a:prstGeom>
          <a:noFill/>
          <a:ln w="0">
            <a:noFill/>
          </a:ln>
        </p:spPr>
        <p:txBody>
          <a:bodyPr lIns="0" rIns="0" tIns="0" bIns="0" anchor="ctr">
            <a:noAutofit/>
          </a:bodyPr>
          <a:p>
            <a:pPr indent="0">
              <a:buNone/>
            </a:pPr>
            <a:endParaRPr b="0" lang="id-ID"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d-ID"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flipH="1">
            <a:off x="-643320" y="243720"/>
            <a:ext cx="6568560" cy="4899600"/>
          </a:xfrm>
          <a:custGeom>
            <a:avLst/>
            <a:gdLst>
              <a:gd name="textAreaLeft" fmla="*/ 360 w 6568560"/>
              <a:gd name="textAreaRight" fmla="*/ 6569280 w 6568560"/>
              <a:gd name="textAreaTop" fmla="*/ 0 h 4899600"/>
              <a:gd name="textAreaBottom" fmla="*/ 4899960 h 4899600"/>
            </a:gdLst>
            <a:ahLst/>
            <a:rect l="textAreaLeft" t="textAreaTop" r="textAreaRight" b="textAreaBottom"/>
            <a:pathLst>
              <a:path w="157861" h="135172">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1" name="PlaceHolder 1"/>
          <p:cNvSpPr>
            <a:spLocks noGrp="1"/>
          </p:cNvSpPr>
          <p:nvPr>
            <p:ph type="title"/>
          </p:nvPr>
        </p:nvSpPr>
        <p:spPr>
          <a:xfrm>
            <a:off x="581040" y="839160"/>
            <a:ext cx="4353480" cy="1655640"/>
          </a:xfrm>
          <a:prstGeom prst="rect">
            <a:avLst/>
          </a:prstGeom>
          <a:noFill/>
          <a:ln w="0">
            <a:noFill/>
          </a:ln>
        </p:spPr>
        <p:txBody>
          <a:bodyPr lIns="91440" rIns="91440" tIns="91440" bIns="91440" anchor="b">
            <a:noAutofit/>
          </a:bodyPr>
          <a:p>
            <a:pPr indent="0">
              <a:buNone/>
            </a:pPr>
            <a:r>
              <a:rPr b="0" lang="id-ID" sz="5000" spc="-1" strike="noStrike">
                <a:solidFill>
                  <a:srgbClr val="000000"/>
                </a:solidFill>
                <a:latin typeface="Arial"/>
              </a:rPr>
              <a:t>Click to edit the title text format</a:t>
            </a:r>
            <a:endParaRPr b="0" lang="id-ID" sz="500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d-ID" sz="1400" spc="-1" strike="noStrike">
                <a:solidFill>
                  <a:srgbClr val="000000"/>
                </a:solidFill>
                <a:latin typeface="Arial"/>
              </a:rPr>
              <a:t>Click to edit the outline text format</a:t>
            </a:r>
            <a:endParaRPr b="0" lang="id-ID"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d-ID" sz="1400" spc="-1" strike="noStrike">
                <a:solidFill>
                  <a:srgbClr val="000000"/>
                </a:solidFill>
                <a:latin typeface="Arial"/>
              </a:rPr>
              <a:t>Second Outline Level</a:t>
            </a:r>
            <a:endParaRPr b="0" lang="id-ID"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d-ID" sz="1400" spc="-1" strike="noStrike">
                <a:solidFill>
                  <a:srgbClr val="000000"/>
                </a:solidFill>
                <a:latin typeface="Arial"/>
              </a:rPr>
              <a:t>Third Outline Level</a:t>
            </a:r>
            <a:endParaRPr b="0" lang="id-ID"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d-ID" sz="1400" spc="-1" strike="noStrike">
                <a:solidFill>
                  <a:srgbClr val="000000"/>
                </a:solidFill>
                <a:latin typeface="Arial"/>
              </a:rPr>
              <a:t>Fourth Outline Level</a:t>
            </a:r>
            <a:endParaRPr b="0" lang="id-ID"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d-ID" sz="2000" spc="-1" strike="noStrike">
                <a:solidFill>
                  <a:srgbClr val="000000"/>
                </a:solidFill>
                <a:latin typeface="Arial"/>
              </a:rPr>
              <a:t>Fifth Outline Level</a:t>
            </a:r>
            <a:endParaRPr b="0" lang="id-ID"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d-ID" sz="2000" spc="-1" strike="noStrike">
                <a:solidFill>
                  <a:srgbClr val="000000"/>
                </a:solidFill>
                <a:latin typeface="Arial"/>
              </a:rPr>
              <a:t>Sixth Outline Level</a:t>
            </a:r>
            <a:endParaRPr b="0" lang="id-ID"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d-ID" sz="2000" spc="-1" strike="noStrike">
                <a:solidFill>
                  <a:srgbClr val="000000"/>
                </a:solidFill>
                <a:latin typeface="Arial"/>
              </a:rPr>
              <a:t>Seventh Outline Level</a:t>
            </a:r>
            <a:endParaRPr b="0" lang="id-ID"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Google Shape;59;p13"/>
          <p:cNvSpPr/>
          <p:nvPr/>
        </p:nvSpPr>
        <p:spPr>
          <a:xfrm flipH="1" rot="21291000">
            <a:off x="3375720" y="154080"/>
            <a:ext cx="8068680" cy="5527800"/>
          </a:xfrm>
          <a:custGeom>
            <a:avLst/>
            <a:gdLst>
              <a:gd name="textAreaLeft" fmla="*/ -360 w 8068680"/>
              <a:gd name="textAreaRight" fmla="*/ 8068680 w 8068680"/>
              <a:gd name="textAreaTop" fmla="*/ 0 h 5527800"/>
              <a:gd name="textAreaBottom" fmla="*/ 5528160 h 5527800"/>
            </a:gdLst>
            <a:ahLst/>
            <a:rect l="textAreaLeft" t="textAreaTop" r="textAreaRight" b="textAreaBottom"/>
            <a:pathLst>
              <a:path w="131806" h="90303">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0" name="PlaceHolder 1"/>
          <p:cNvSpPr>
            <a:spLocks noGrp="1"/>
          </p:cNvSpPr>
          <p:nvPr>
            <p:ph type="title"/>
          </p:nvPr>
        </p:nvSpPr>
        <p:spPr>
          <a:xfrm>
            <a:off x="720000" y="540000"/>
            <a:ext cx="7703640" cy="572400"/>
          </a:xfrm>
          <a:prstGeom prst="rect">
            <a:avLst/>
          </a:prstGeom>
          <a:noFill/>
          <a:ln w="0">
            <a:noFill/>
          </a:ln>
        </p:spPr>
        <p:txBody>
          <a:bodyPr lIns="91440" rIns="91440" tIns="91440" bIns="91440" anchor="t">
            <a:noAutofit/>
          </a:bodyPr>
          <a:p>
            <a:pPr indent="0">
              <a:buNone/>
            </a:pPr>
            <a:r>
              <a:rPr b="0" lang="id-ID" sz="3000" spc="-1" strike="noStrike">
                <a:solidFill>
                  <a:srgbClr val="000000"/>
                </a:solidFill>
                <a:latin typeface="Arial"/>
              </a:rPr>
              <a:t>Click to edit the title text format</a:t>
            </a:r>
            <a:endParaRPr b="0" lang="id-ID" sz="3000" spc="-1" strike="noStrike">
              <a:solidFill>
                <a:srgbClr val="000000"/>
              </a:solidFill>
              <a:latin typeface="Arial"/>
            </a:endParaRPr>
          </a:p>
        </p:txBody>
      </p:sp>
      <p:sp>
        <p:nvSpPr>
          <p:cNvPr id="41" name="PlaceHolder 2"/>
          <p:cNvSpPr>
            <a:spLocks noGrp="1"/>
          </p:cNvSpPr>
          <p:nvPr>
            <p:ph type="title"/>
          </p:nvPr>
        </p:nvSpPr>
        <p:spPr>
          <a:xfrm>
            <a:off x="830880" y="1780920"/>
            <a:ext cx="784080" cy="526320"/>
          </a:xfrm>
          <a:prstGeom prst="rect">
            <a:avLst/>
          </a:prstGeom>
          <a:noFill/>
          <a:ln w="0">
            <a:noFill/>
          </a:ln>
        </p:spPr>
        <p:txBody>
          <a:bodyPr lIns="91440" rIns="91440" tIns="91440" bIns="91440" anchor="ctr">
            <a:noAutofit/>
          </a:bodyPr>
          <a:p>
            <a:pPr indent="0">
              <a:lnSpc>
                <a:spcPct val="100000"/>
              </a:lnSpc>
              <a:buNone/>
            </a:pPr>
            <a:r>
              <a:rPr b="0" lang="id-ID" sz="3000" spc="-1" strike="noStrike">
                <a:solidFill>
                  <a:schemeClr val="accent1"/>
                </a:solidFill>
                <a:latin typeface="Overpass Black"/>
                <a:ea typeface="Overpass Black"/>
              </a:rPr>
              <a:t>xx%</a:t>
            </a:r>
            <a:endParaRPr b="0" lang="id-ID" sz="3000" spc="-1" strike="noStrike">
              <a:solidFill>
                <a:srgbClr val="000000"/>
              </a:solidFill>
              <a:latin typeface="Arial"/>
            </a:endParaRPr>
          </a:p>
        </p:txBody>
      </p:sp>
      <p:sp>
        <p:nvSpPr>
          <p:cNvPr id="42" name="PlaceHolder 3"/>
          <p:cNvSpPr>
            <a:spLocks noGrp="1"/>
          </p:cNvSpPr>
          <p:nvPr>
            <p:ph type="title"/>
          </p:nvPr>
        </p:nvSpPr>
        <p:spPr>
          <a:xfrm>
            <a:off x="4790520" y="1780920"/>
            <a:ext cx="784080" cy="526320"/>
          </a:xfrm>
          <a:prstGeom prst="rect">
            <a:avLst/>
          </a:prstGeom>
          <a:noFill/>
          <a:ln w="0">
            <a:noFill/>
          </a:ln>
        </p:spPr>
        <p:txBody>
          <a:bodyPr lIns="91440" rIns="91440" tIns="91440" bIns="91440" anchor="ctr">
            <a:noAutofit/>
          </a:bodyPr>
          <a:p>
            <a:pPr indent="0">
              <a:lnSpc>
                <a:spcPct val="100000"/>
              </a:lnSpc>
              <a:buNone/>
            </a:pPr>
            <a:r>
              <a:rPr b="0" lang="id-ID" sz="3000" spc="-1" strike="noStrike">
                <a:solidFill>
                  <a:schemeClr val="accent1"/>
                </a:solidFill>
                <a:latin typeface="Overpass Black"/>
                <a:ea typeface="Overpass Black"/>
              </a:rPr>
              <a:t>xx%</a:t>
            </a:r>
            <a:endParaRPr b="0" lang="id-ID" sz="3000" spc="-1" strike="noStrike">
              <a:solidFill>
                <a:srgbClr val="000000"/>
              </a:solidFill>
              <a:latin typeface="Arial"/>
            </a:endParaRPr>
          </a:p>
        </p:txBody>
      </p:sp>
      <p:sp>
        <p:nvSpPr>
          <p:cNvPr id="43" name="PlaceHolder 4"/>
          <p:cNvSpPr>
            <a:spLocks noGrp="1"/>
          </p:cNvSpPr>
          <p:nvPr>
            <p:ph type="title"/>
          </p:nvPr>
        </p:nvSpPr>
        <p:spPr>
          <a:xfrm>
            <a:off x="830880" y="3456360"/>
            <a:ext cx="784080" cy="526320"/>
          </a:xfrm>
          <a:prstGeom prst="rect">
            <a:avLst/>
          </a:prstGeom>
          <a:noFill/>
          <a:ln w="0">
            <a:noFill/>
          </a:ln>
        </p:spPr>
        <p:txBody>
          <a:bodyPr lIns="91440" rIns="91440" tIns="91440" bIns="91440" anchor="ctr">
            <a:noAutofit/>
          </a:bodyPr>
          <a:p>
            <a:pPr indent="0">
              <a:lnSpc>
                <a:spcPct val="100000"/>
              </a:lnSpc>
              <a:buNone/>
            </a:pPr>
            <a:r>
              <a:rPr b="0" lang="id-ID" sz="3000" spc="-1" strike="noStrike">
                <a:solidFill>
                  <a:schemeClr val="accent1"/>
                </a:solidFill>
                <a:latin typeface="Overpass Black"/>
                <a:ea typeface="Overpass Black"/>
              </a:rPr>
              <a:t>xx%</a:t>
            </a:r>
            <a:endParaRPr b="0" lang="id-ID" sz="3000" spc="-1" strike="noStrike">
              <a:solidFill>
                <a:srgbClr val="000000"/>
              </a:solidFill>
              <a:latin typeface="Arial"/>
            </a:endParaRPr>
          </a:p>
        </p:txBody>
      </p:sp>
      <p:sp>
        <p:nvSpPr>
          <p:cNvPr id="44" name="PlaceHolder 5"/>
          <p:cNvSpPr>
            <a:spLocks noGrp="1"/>
          </p:cNvSpPr>
          <p:nvPr>
            <p:ph type="title"/>
          </p:nvPr>
        </p:nvSpPr>
        <p:spPr>
          <a:xfrm>
            <a:off x="4790520" y="3456360"/>
            <a:ext cx="784080" cy="526320"/>
          </a:xfrm>
          <a:prstGeom prst="rect">
            <a:avLst/>
          </a:prstGeom>
          <a:noFill/>
          <a:ln w="0">
            <a:noFill/>
          </a:ln>
        </p:spPr>
        <p:txBody>
          <a:bodyPr lIns="91440" rIns="91440" tIns="91440" bIns="91440" anchor="ctr">
            <a:noAutofit/>
          </a:bodyPr>
          <a:p>
            <a:pPr indent="0">
              <a:lnSpc>
                <a:spcPct val="100000"/>
              </a:lnSpc>
              <a:buNone/>
            </a:pPr>
            <a:r>
              <a:rPr b="0" lang="id-ID" sz="3000" spc="-1" strike="noStrike">
                <a:solidFill>
                  <a:schemeClr val="accent1"/>
                </a:solidFill>
                <a:latin typeface="Overpass Black"/>
                <a:ea typeface="Overpass Black"/>
              </a:rPr>
              <a:t>xx%</a:t>
            </a:r>
            <a:endParaRPr b="0" lang="id-ID" sz="3000" spc="-1" strike="noStrike">
              <a:solidFill>
                <a:srgbClr val="000000"/>
              </a:solidFill>
              <a:latin typeface="Arial"/>
            </a:endParaRPr>
          </a:p>
        </p:txBody>
      </p:sp>
      <p:sp>
        <p:nvSpPr>
          <p:cNvPr id="45" name="PlaceHolder 6"/>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d-ID" sz="1400" spc="-1" strike="noStrike">
                <a:solidFill>
                  <a:srgbClr val="000000"/>
                </a:solidFill>
                <a:latin typeface="Arial"/>
              </a:rPr>
              <a:t>Click to edit the outline text format</a:t>
            </a:r>
            <a:endParaRPr b="0" lang="id-ID"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d-ID" sz="1400" spc="-1" strike="noStrike">
                <a:solidFill>
                  <a:srgbClr val="000000"/>
                </a:solidFill>
                <a:latin typeface="Arial"/>
              </a:rPr>
              <a:t>Second Outline Level</a:t>
            </a:r>
            <a:endParaRPr b="0" lang="id-ID"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d-ID" sz="1400" spc="-1" strike="noStrike">
                <a:solidFill>
                  <a:srgbClr val="000000"/>
                </a:solidFill>
                <a:latin typeface="Arial"/>
              </a:rPr>
              <a:t>Third Outline Level</a:t>
            </a:r>
            <a:endParaRPr b="0" lang="id-ID"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d-ID" sz="1400" spc="-1" strike="noStrike">
                <a:solidFill>
                  <a:srgbClr val="000000"/>
                </a:solidFill>
                <a:latin typeface="Arial"/>
              </a:rPr>
              <a:t>Fourth Outline Level</a:t>
            </a:r>
            <a:endParaRPr b="0" lang="id-ID"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d-ID" sz="2000" spc="-1" strike="noStrike">
                <a:solidFill>
                  <a:srgbClr val="000000"/>
                </a:solidFill>
                <a:latin typeface="Arial"/>
              </a:rPr>
              <a:t>Fifth Outline Level</a:t>
            </a:r>
            <a:endParaRPr b="0" lang="id-ID"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d-ID" sz="2000" spc="-1" strike="noStrike">
                <a:solidFill>
                  <a:srgbClr val="000000"/>
                </a:solidFill>
                <a:latin typeface="Arial"/>
              </a:rPr>
              <a:t>Sixth Outline Level</a:t>
            </a:r>
            <a:endParaRPr b="0" lang="id-ID"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d-ID" sz="2000" spc="-1" strike="noStrike">
                <a:solidFill>
                  <a:srgbClr val="000000"/>
                </a:solidFill>
                <a:latin typeface="Arial"/>
              </a:rPr>
              <a:t>Seventh Outline Level</a:t>
            </a:r>
            <a:endParaRPr b="0" lang="id-ID"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2" name="Google Shape;19;p4"/>
          <p:cNvSpPr/>
          <p:nvPr/>
        </p:nvSpPr>
        <p:spPr>
          <a:xfrm>
            <a:off x="-881280" y="1272240"/>
            <a:ext cx="7339680" cy="4170960"/>
          </a:xfrm>
          <a:custGeom>
            <a:avLst/>
            <a:gdLst>
              <a:gd name="textAreaLeft" fmla="*/ 0 w 7339680"/>
              <a:gd name="textAreaRight" fmla="*/ 7340040 w 7339680"/>
              <a:gd name="textAreaTop" fmla="*/ 0 h 4170960"/>
              <a:gd name="textAreaBottom" fmla="*/ 4171320 h 4170960"/>
            </a:gdLst>
            <a:ahLst/>
            <a:rect l="textAreaLeft" t="textAreaTop" r="textAreaRight" b="textAreaBottom"/>
            <a:pathLst>
              <a:path w="135616" h="77069">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83" name="PlaceHolder 1"/>
          <p:cNvSpPr>
            <a:spLocks noGrp="1"/>
          </p:cNvSpPr>
          <p:nvPr>
            <p:ph type="title"/>
          </p:nvPr>
        </p:nvSpPr>
        <p:spPr>
          <a:xfrm>
            <a:off x="720000" y="540000"/>
            <a:ext cx="7703640" cy="572400"/>
          </a:xfrm>
          <a:prstGeom prst="rect">
            <a:avLst/>
          </a:prstGeom>
          <a:noFill/>
          <a:ln w="0">
            <a:noFill/>
          </a:ln>
        </p:spPr>
        <p:txBody>
          <a:bodyPr lIns="91440" rIns="91440" tIns="91440" bIns="91440" anchor="t">
            <a:noAutofit/>
          </a:bodyPr>
          <a:p>
            <a:pPr indent="0">
              <a:buNone/>
            </a:pPr>
            <a:r>
              <a:rPr b="0" lang="id-ID" sz="3000" spc="-1" strike="noStrike">
                <a:solidFill>
                  <a:srgbClr val="000000"/>
                </a:solidFill>
                <a:latin typeface="Arial"/>
              </a:rPr>
              <a:t>Click to edit the title text format</a:t>
            </a:r>
            <a:endParaRPr b="0" lang="id-ID" sz="3000" spc="-1" strike="noStrike">
              <a:solidFill>
                <a:srgbClr val="000000"/>
              </a:solidFill>
              <a:latin typeface="Arial"/>
            </a:endParaRPr>
          </a:p>
        </p:txBody>
      </p:sp>
      <p:sp>
        <p:nvSpPr>
          <p:cNvPr id="84" name="PlaceHolder 2"/>
          <p:cNvSpPr>
            <a:spLocks noGrp="1"/>
          </p:cNvSpPr>
          <p:nvPr>
            <p:ph type="body"/>
          </p:nvPr>
        </p:nvSpPr>
        <p:spPr>
          <a:xfrm>
            <a:off x="720000" y="115236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id-ID" sz="1200" spc="-1" strike="noStrike">
                <a:solidFill>
                  <a:srgbClr val="000000"/>
                </a:solidFill>
                <a:latin typeface="Arial"/>
              </a:rPr>
              <a:t>Click to edit the outline text format</a:t>
            </a:r>
            <a:endParaRPr b="0" lang="id-ID"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d-ID" sz="1200" spc="-1" strike="noStrike">
                <a:solidFill>
                  <a:srgbClr val="000000"/>
                </a:solidFill>
                <a:latin typeface="Arial"/>
              </a:rPr>
              <a:t>Second Outline Level</a:t>
            </a:r>
            <a:endParaRPr b="0" lang="id-ID"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d-ID" sz="1200" spc="-1" strike="noStrike">
                <a:solidFill>
                  <a:srgbClr val="000000"/>
                </a:solidFill>
                <a:latin typeface="Arial"/>
              </a:rPr>
              <a:t>Third Outline Level</a:t>
            </a:r>
            <a:endParaRPr b="0" lang="id-ID"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d-ID" sz="1200" spc="-1" strike="noStrike">
                <a:solidFill>
                  <a:srgbClr val="000000"/>
                </a:solidFill>
                <a:latin typeface="Arial"/>
              </a:rPr>
              <a:t>Fourth Outline Level</a:t>
            </a:r>
            <a:endParaRPr b="0" lang="id-ID"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d-ID" sz="1200" spc="-1" strike="noStrike">
                <a:solidFill>
                  <a:srgbClr val="000000"/>
                </a:solidFill>
                <a:latin typeface="Arial"/>
              </a:rPr>
              <a:t>Fifth Outline Level</a:t>
            </a:r>
            <a:endParaRPr b="0" lang="id-ID"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d-ID" sz="1200" spc="-1" strike="noStrike">
                <a:solidFill>
                  <a:srgbClr val="000000"/>
                </a:solidFill>
                <a:latin typeface="Arial"/>
              </a:rPr>
              <a:t>Sixth Outline Level</a:t>
            </a:r>
            <a:endParaRPr b="0" lang="id-ID"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d-ID" sz="1200" spc="-1" strike="noStrike">
                <a:solidFill>
                  <a:srgbClr val="000000"/>
                </a:solidFill>
                <a:latin typeface="Arial"/>
              </a:rPr>
              <a:t>Seventh Outline Level</a:t>
            </a:r>
            <a:endParaRPr b="0" lang="id-ID"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5486040" y="1496520"/>
            <a:ext cx="2937600" cy="755280"/>
          </a:xfrm>
          <a:prstGeom prst="rect">
            <a:avLst/>
          </a:prstGeom>
          <a:noFill/>
          <a:ln w="0">
            <a:noFill/>
          </a:ln>
        </p:spPr>
        <p:txBody>
          <a:bodyPr lIns="91440" rIns="91440" tIns="91440" bIns="91440" anchor="b">
            <a:noAutofit/>
          </a:bodyPr>
          <a:p>
            <a:pPr indent="0">
              <a:buNone/>
            </a:pPr>
            <a:r>
              <a:rPr b="0" lang="id-ID" sz="3000" spc="-1" strike="noStrike">
                <a:solidFill>
                  <a:srgbClr val="000000"/>
                </a:solidFill>
                <a:latin typeface="Arial"/>
              </a:rPr>
              <a:t>Click to edit the title text format</a:t>
            </a:r>
            <a:endParaRPr b="0" lang="id-ID" sz="3000" spc="-1" strike="noStrike">
              <a:solidFill>
                <a:srgbClr val="000000"/>
              </a:solidFill>
              <a:latin typeface="Arial"/>
            </a:endParaRPr>
          </a:p>
        </p:txBody>
      </p:sp>
      <p:sp>
        <p:nvSpPr>
          <p:cNvPr id="122" name="Google Shape;37;p7"/>
          <p:cNvSpPr/>
          <p:nvPr/>
        </p:nvSpPr>
        <p:spPr>
          <a:xfrm flipH="1">
            <a:off x="-75600" y="0"/>
            <a:ext cx="6006600" cy="5143320"/>
          </a:xfrm>
          <a:custGeom>
            <a:avLst/>
            <a:gdLst>
              <a:gd name="textAreaLeft" fmla="*/ -360 w 6006600"/>
              <a:gd name="textAreaRight" fmla="*/ 6006600 w 6006600"/>
              <a:gd name="textAreaTop" fmla="*/ 0 h 5143320"/>
              <a:gd name="textAreaBottom" fmla="*/ 5143680 h 5143320"/>
            </a:gdLst>
            <a:ahLst/>
            <a:rect l="textAreaLeft" t="textAreaTop" r="textAreaRight" b="textAreaBottom"/>
            <a:pathLst>
              <a:path w="157861" h="135172">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12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d-ID" sz="1400" spc="-1" strike="noStrike">
                <a:solidFill>
                  <a:srgbClr val="000000"/>
                </a:solidFill>
                <a:latin typeface="Arial"/>
              </a:rPr>
              <a:t>Click to edit the outline text format</a:t>
            </a:r>
            <a:endParaRPr b="0" lang="id-ID"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d-ID" sz="1400" spc="-1" strike="noStrike">
                <a:solidFill>
                  <a:srgbClr val="000000"/>
                </a:solidFill>
                <a:latin typeface="Arial"/>
              </a:rPr>
              <a:t>Second Outline Level</a:t>
            </a:r>
            <a:endParaRPr b="0" lang="id-ID"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d-ID" sz="1400" spc="-1" strike="noStrike">
                <a:solidFill>
                  <a:srgbClr val="000000"/>
                </a:solidFill>
                <a:latin typeface="Arial"/>
              </a:rPr>
              <a:t>Third Outline Level</a:t>
            </a:r>
            <a:endParaRPr b="0" lang="id-ID"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d-ID" sz="1400" spc="-1" strike="noStrike">
                <a:solidFill>
                  <a:srgbClr val="000000"/>
                </a:solidFill>
                <a:latin typeface="Arial"/>
              </a:rPr>
              <a:t>Fourth Outline Level</a:t>
            </a:r>
            <a:endParaRPr b="0" lang="id-ID"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d-ID" sz="2000" spc="-1" strike="noStrike">
                <a:solidFill>
                  <a:srgbClr val="000000"/>
                </a:solidFill>
                <a:latin typeface="Arial"/>
              </a:rPr>
              <a:t>Fifth Outline Level</a:t>
            </a:r>
            <a:endParaRPr b="0" lang="id-ID"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d-ID" sz="2000" spc="-1" strike="noStrike">
                <a:solidFill>
                  <a:srgbClr val="000000"/>
                </a:solidFill>
                <a:latin typeface="Arial"/>
              </a:rPr>
              <a:t>Sixth Outline Level</a:t>
            </a:r>
            <a:endParaRPr b="0" lang="id-ID"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d-ID" sz="2000" spc="-1" strike="noStrike">
                <a:solidFill>
                  <a:srgbClr val="000000"/>
                </a:solidFill>
                <a:latin typeface="Arial"/>
              </a:rPr>
              <a:t>Seventh Outline Level</a:t>
            </a:r>
            <a:endParaRPr b="0" lang="id-ID"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3103200" y="1776960"/>
            <a:ext cx="2937600" cy="755280"/>
          </a:xfrm>
          <a:prstGeom prst="rect">
            <a:avLst/>
          </a:prstGeom>
          <a:noFill/>
          <a:ln w="0">
            <a:noFill/>
          </a:ln>
        </p:spPr>
        <p:txBody>
          <a:bodyPr lIns="91440" rIns="91440" tIns="91440" bIns="91440" anchor="b">
            <a:noAutofit/>
          </a:bodyPr>
          <a:p>
            <a:pPr indent="0">
              <a:buNone/>
            </a:pPr>
            <a:r>
              <a:rPr b="0" lang="id-ID" sz="3000" spc="-1" strike="noStrike">
                <a:solidFill>
                  <a:srgbClr val="000000"/>
                </a:solidFill>
                <a:latin typeface="Arial"/>
              </a:rPr>
              <a:t>Click to edit the title text format</a:t>
            </a:r>
            <a:endParaRPr b="0" lang="id-ID" sz="3000" spc="-1" strike="noStrike">
              <a:solidFill>
                <a:srgbClr val="000000"/>
              </a:solidFill>
              <a:latin typeface="Arial"/>
            </a:endParaRPr>
          </a:p>
        </p:txBody>
      </p:sp>
      <p:sp>
        <p:nvSpPr>
          <p:cNvPr id="161" name="Google Shape;47;p9"/>
          <p:cNvSpPr/>
          <p:nvPr/>
        </p:nvSpPr>
        <p:spPr>
          <a:xfrm flipH="1" rot="10800000">
            <a:off x="5061240" y="360"/>
            <a:ext cx="4119120" cy="3526920"/>
          </a:xfrm>
          <a:custGeom>
            <a:avLst/>
            <a:gdLst>
              <a:gd name="textAreaLeft" fmla="*/ 360 w 4119120"/>
              <a:gd name="textAreaRight" fmla="*/ 4119840 w 4119120"/>
              <a:gd name="textAreaTop" fmla="*/ 0 h 3526920"/>
              <a:gd name="textAreaBottom" fmla="*/ 3527280 h 3526920"/>
            </a:gdLst>
            <a:ahLst/>
            <a:rect l="textAreaLeft" t="textAreaTop" r="textAreaRight" b="textAreaBottom"/>
            <a:pathLst>
              <a:path w="157861" h="135172">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162" name="Google Shape;48;p9"/>
          <p:cNvSpPr/>
          <p:nvPr/>
        </p:nvSpPr>
        <p:spPr>
          <a:xfrm flipH="1">
            <a:off x="-80280" y="2445840"/>
            <a:ext cx="3182040" cy="2724840"/>
          </a:xfrm>
          <a:custGeom>
            <a:avLst/>
            <a:gdLst>
              <a:gd name="textAreaLeft" fmla="*/ -360 w 3182040"/>
              <a:gd name="textAreaRight" fmla="*/ 3182040 w 3182040"/>
              <a:gd name="textAreaTop" fmla="*/ 0 h 2724840"/>
              <a:gd name="textAreaBottom" fmla="*/ 2725200 h 2724840"/>
            </a:gdLst>
            <a:ahLst/>
            <a:rect l="textAreaLeft" t="textAreaTop" r="textAreaRight" b="textAreaBottom"/>
            <a:pathLst>
              <a:path w="157861" h="135172">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16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d-ID" sz="1400" spc="-1" strike="noStrike">
                <a:solidFill>
                  <a:srgbClr val="000000"/>
                </a:solidFill>
                <a:latin typeface="Arial"/>
              </a:rPr>
              <a:t>Click to edit the outline text format</a:t>
            </a:r>
            <a:endParaRPr b="0" lang="id-ID"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d-ID" sz="1400" spc="-1" strike="noStrike">
                <a:solidFill>
                  <a:srgbClr val="000000"/>
                </a:solidFill>
                <a:latin typeface="Arial"/>
              </a:rPr>
              <a:t>Second Outline Level</a:t>
            </a:r>
            <a:endParaRPr b="0" lang="id-ID"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d-ID" sz="1400" spc="-1" strike="noStrike">
                <a:solidFill>
                  <a:srgbClr val="000000"/>
                </a:solidFill>
                <a:latin typeface="Arial"/>
              </a:rPr>
              <a:t>Third Outline Level</a:t>
            </a:r>
            <a:endParaRPr b="0" lang="id-ID"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d-ID" sz="1400" spc="-1" strike="noStrike">
                <a:solidFill>
                  <a:srgbClr val="000000"/>
                </a:solidFill>
                <a:latin typeface="Arial"/>
              </a:rPr>
              <a:t>Fourth Outline Level</a:t>
            </a:r>
            <a:endParaRPr b="0" lang="id-ID"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d-ID" sz="2000" spc="-1" strike="noStrike">
                <a:solidFill>
                  <a:srgbClr val="000000"/>
                </a:solidFill>
                <a:latin typeface="Arial"/>
              </a:rPr>
              <a:t>Fifth Outline Level</a:t>
            </a:r>
            <a:endParaRPr b="0" lang="id-ID"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d-ID" sz="2000" spc="-1" strike="noStrike">
                <a:solidFill>
                  <a:srgbClr val="000000"/>
                </a:solidFill>
                <a:latin typeface="Arial"/>
              </a:rPr>
              <a:t>Sixth Outline Level</a:t>
            </a:r>
            <a:endParaRPr b="0" lang="id-ID"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d-ID" sz="2000" spc="-1" strike="noStrike">
                <a:solidFill>
                  <a:srgbClr val="000000"/>
                </a:solidFill>
                <a:latin typeface="Arial"/>
              </a:rPr>
              <a:t>Seventh Outline Level</a:t>
            </a:r>
            <a:endParaRPr b="0" lang="id-ID"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tempo.co/tag/pt-hm-sampoerna" TargetMode="External"/><Relationship Id="rId2"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hyperlink" Target="https://www.tempo.co/tag/phk" TargetMode="External"/><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0" y="0"/>
            <a:ext cx="5933520" cy="3158640"/>
          </a:xfrm>
          <a:prstGeom prst="rect">
            <a:avLst/>
          </a:prstGeom>
          <a:noFill/>
          <a:ln w="0">
            <a:noFill/>
          </a:ln>
        </p:spPr>
        <p:txBody>
          <a:bodyPr lIns="91440" rIns="91440" tIns="91440" bIns="91440" anchor="b">
            <a:noAutofit/>
          </a:bodyPr>
          <a:p>
            <a:pPr indent="0">
              <a:lnSpc>
                <a:spcPct val="80000"/>
              </a:lnSpc>
              <a:buNone/>
            </a:pPr>
            <a:r>
              <a:rPr b="0" lang="id-ID" sz="5000" spc="-1" strike="noStrike">
                <a:solidFill>
                  <a:schemeClr val="dk1"/>
                </a:solidFill>
                <a:latin typeface="Arial"/>
                <a:ea typeface="Overpass Black"/>
              </a:rPr>
              <a:t>KASUS PHK KARYAWAN</a:t>
            </a:r>
            <a:br>
              <a:rPr sz="5000"/>
            </a:br>
            <a:r>
              <a:rPr b="0" lang="id-ID" sz="5000" spc="-1" strike="noStrike">
                <a:solidFill>
                  <a:schemeClr val="accent1"/>
                </a:solidFill>
                <a:latin typeface="Arial"/>
                <a:ea typeface="Overpass Black"/>
              </a:rPr>
              <a:t>PT HM SAMPEORNA</a:t>
            </a:r>
            <a:endParaRPr b="0" lang="id-ID" sz="5000" spc="-1" strike="noStrike">
              <a:solidFill>
                <a:srgbClr val="000000"/>
              </a:solidFill>
              <a:latin typeface="Arial"/>
            </a:endParaRPr>
          </a:p>
        </p:txBody>
      </p:sp>
      <p:sp>
        <p:nvSpPr>
          <p:cNvPr id="201" name="PlaceHolder 2"/>
          <p:cNvSpPr>
            <a:spLocks noGrp="1"/>
          </p:cNvSpPr>
          <p:nvPr>
            <p:ph type="subTitle"/>
          </p:nvPr>
        </p:nvSpPr>
        <p:spPr>
          <a:xfrm>
            <a:off x="-7920" y="3528000"/>
            <a:ext cx="4837680" cy="1101600"/>
          </a:xfrm>
          <a:prstGeom prst="rect">
            <a:avLst/>
          </a:prstGeom>
          <a:noFill/>
          <a:ln w="0">
            <a:noFill/>
          </a:ln>
        </p:spPr>
        <p:txBody>
          <a:bodyPr lIns="91440" rIns="91440" tIns="91440" bIns="91440" anchor="t">
            <a:noAutofit/>
          </a:bodyPr>
          <a:p>
            <a:pPr indent="0">
              <a:lnSpc>
                <a:spcPct val="100000"/>
              </a:lnSpc>
              <a:buNone/>
              <a:tabLst>
                <a:tab algn="l" pos="0"/>
              </a:tabLst>
            </a:pPr>
            <a:r>
              <a:rPr b="0" lang="id-ID" sz="1800" spc="-1" strike="noStrike">
                <a:solidFill>
                  <a:srgbClr val="000000"/>
                </a:solidFill>
                <a:latin typeface="Arial"/>
                <a:ea typeface="Source Sans Pro"/>
              </a:rPr>
              <a:t>Jl. Rungkut Industri Raya No. 18</a:t>
            </a:r>
            <a:br>
              <a:rPr sz="1800"/>
            </a:br>
            <a:r>
              <a:rPr b="0" lang="id-ID" sz="1800" spc="-1" strike="noStrike">
                <a:solidFill>
                  <a:schemeClr val="lt2"/>
                </a:solidFill>
                <a:latin typeface="Arial"/>
                <a:ea typeface="Source Sans Pro"/>
              </a:rPr>
              <a:t>Surabaya, Jawa Timur</a:t>
            </a:r>
            <a:endParaRPr b="0" lang="id-ID" sz="1800" spc="-1" strike="noStrike">
              <a:solidFill>
                <a:srgbClr val="000000"/>
              </a:solidFill>
              <a:latin typeface="Arial"/>
            </a:endParaRPr>
          </a:p>
        </p:txBody>
      </p:sp>
      <p:grpSp>
        <p:nvGrpSpPr>
          <p:cNvPr id="202" name="Google Shape;321;p51"/>
          <p:cNvGrpSpPr/>
          <p:nvPr/>
        </p:nvGrpSpPr>
        <p:grpSpPr>
          <a:xfrm>
            <a:off x="4621680" y="644400"/>
            <a:ext cx="4224240" cy="4024440"/>
            <a:chOff x="4621680" y="644400"/>
            <a:chExt cx="4224240" cy="4024440"/>
          </a:xfrm>
        </p:grpSpPr>
        <p:sp>
          <p:nvSpPr>
            <p:cNvPr id="203" name="Google Shape;322;p51"/>
            <p:cNvSpPr/>
            <p:nvPr/>
          </p:nvSpPr>
          <p:spPr>
            <a:xfrm>
              <a:off x="4822200" y="857160"/>
              <a:ext cx="4023720" cy="2756520"/>
            </a:xfrm>
            <a:custGeom>
              <a:avLst/>
              <a:gdLst>
                <a:gd name="textAreaLeft" fmla="*/ 0 w 4023720"/>
                <a:gd name="textAreaRight" fmla="*/ 4024080 w 4023720"/>
                <a:gd name="textAreaTop" fmla="*/ 0 h 2756520"/>
                <a:gd name="textAreaBottom" fmla="*/ 2756880 h 2756520"/>
              </a:gdLst>
              <a:ahLst/>
              <a:rect l="textAreaLeft" t="textAreaTop" r="textAreaRight" b="textAreaBottom"/>
              <a:pathLst>
                <a:path w="131806" h="90303">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04" name="Google Shape;323;p51"/>
            <p:cNvSpPr/>
            <p:nvPr/>
          </p:nvSpPr>
          <p:spPr>
            <a:xfrm>
              <a:off x="4621680" y="2316240"/>
              <a:ext cx="4140000" cy="2352600"/>
            </a:xfrm>
            <a:custGeom>
              <a:avLst/>
              <a:gdLst>
                <a:gd name="textAreaLeft" fmla="*/ 0 w 4140000"/>
                <a:gd name="textAreaRight" fmla="*/ 4140360 w 4140000"/>
                <a:gd name="textAreaTop" fmla="*/ 0 h 2352600"/>
                <a:gd name="textAreaBottom" fmla="*/ 2352960 h 2352600"/>
              </a:gdLst>
              <a:ahLst/>
              <a:rect l="textAreaLeft" t="textAreaTop" r="textAreaRight" b="textAreaBottom"/>
              <a:pathLst>
                <a:path w="135616" h="77069">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05" name="Google Shape;324;p51"/>
            <p:cNvSpPr/>
            <p:nvPr/>
          </p:nvSpPr>
          <p:spPr>
            <a:xfrm>
              <a:off x="7446600" y="3389760"/>
              <a:ext cx="264600" cy="155160"/>
            </a:xfrm>
            <a:custGeom>
              <a:avLst/>
              <a:gdLst>
                <a:gd name="textAreaLeft" fmla="*/ 0 w 264600"/>
                <a:gd name="textAreaRight" fmla="*/ 264960 w 264600"/>
                <a:gd name="textAreaTop" fmla="*/ 0 h 155160"/>
                <a:gd name="textAreaBottom" fmla="*/ 155520 h 155160"/>
              </a:gdLst>
              <a:ahLst/>
              <a:rect l="textAreaLeft" t="textAreaTop" r="textAreaRight" b="textAreaBottom"/>
              <a:pathLst>
                <a:path w="8673" h="5089">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w="0">
              <a:noFill/>
            </a:ln>
          </p:spPr>
          <p:style>
            <a:lnRef idx="0"/>
            <a:fillRef idx="0"/>
            <a:effectRef idx="0"/>
            <a:fontRef idx="minor"/>
          </p:style>
          <p:txBody>
            <a:bodyPr tIns="77760" bIns="777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06" name="Google Shape;325;p51"/>
            <p:cNvSpPr/>
            <p:nvPr/>
          </p:nvSpPr>
          <p:spPr>
            <a:xfrm>
              <a:off x="5810040" y="4017960"/>
              <a:ext cx="339480" cy="145800"/>
            </a:xfrm>
            <a:custGeom>
              <a:avLst/>
              <a:gdLst>
                <a:gd name="textAreaLeft" fmla="*/ 0 w 339480"/>
                <a:gd name="textAreaRight" fmla="*/ 339840 w 339480"/>
                <a:gd name="textAreaTop" fmla="*/ 0 h 145800"/>
                <a:gd name="textAreaBottom" fmla="*/ 146160 h 145800"/>
              </a:gdLst>
              <a:ahLst/>
              <a:rect l="textAreaLeft" t="textAreaTop" r="textAreaRight" b="textAreaBottom"/>
              <a:pathLst>
                <a:path w="11129" h="4788">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w="0">
              <a:noFill/>
            </a:ln>
          </p:spPr>
          <p:style>
            <a:lnRef idx="0"/>
            <a:fillRef idx="0"/>
            <a:effectRef idx="0"/>
            <a:fontRef idx="minor"/>
          </p:style>
          <p:txBody>
            <a:bodyPr tIns="73080" bIns="730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07" name="Google Shape;326;p51"/>
            <p:cNvSpPr/>
            <p:nvPr/>
          </p:nvSpPr>
          <p:spPr>
            <a:xfrm>
              <a:off x="7134480" y="3578760"/>
              <a:ext cx="339480" cy="145800"/>
            </a:xfrm>
            <a:custGeom>
              <a:avLst/>
              <a:gdLst>
                <a:gd name="textAreaLeft" fmla="*/ 0 w 339480"/>
                <a:gd name="textAreaRight" fmla="*/ 339840 w 339480"/>
                <a:gd name="textAreaTop" fmla="*/ 0 h 145800"/>
                <a:gd name="textAreaBottom" fmla="*/ 146160 h 145800"/>
              </a:gdLst>
              <a:ahLst/>
              <a:rect l="textAreaLeft" t="textAreaTop" r="textAreaRight" b="textAreaBottom"/>
              <a:pathLst>
                <a:path w="11128" h="4788">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w="0">
              <a:noFill/>
            </a:ln>
          </p:spPr>
          <p:style>
            <a:lnRef idx="0"/>
            <a:fillRef idx="0"/>
            <a:effectRef idx="0"/>
            <a:fontRef idx="minor"/>
          </p:style>
          <p:txBody>
            <a:bodyPr tIns="73080" bIns="730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08" name="Google Shape;327;p51"/>
            <p:cNvSpPr/>
            <p:nvPr/>
          </p:nvSpPr>
          <p:spPr>
            <a:xfrm>
              <a:off x="5564520" y="3888720"/>
              <a:ext cx="264240" cy="155160"/>
            </a:xfrm>
            <a:custGeom>
              <a:avLst/>
              <a:gdLst>
                <a:gd name="textAreaLeft" fmla="*/ 0 w 264240"/>
                <a:gd name="textAreaRight" fmla="*/ 264600 w 264240"/>
                <a:gd name="textAreaTop" fmla="*/ 0 h 155160"/>
                <a:gd name="textAreaBottom" fmla="*/ 155520 h 155160"/>
              </a:gdLst>
              <a:ahLst/>
              <a:rect l="textAreaLeft" t="textAreaTop" r="textAreaRight" b="textAreaBottom"/>
              <a:pathLst>
                <a:path w="8672" h="5089">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w="0">
              <a:noFill/>
            </a:ln>
          </p:spPr>
          <p:style>
            <a:lnRef idx="0"/>
            <a:fillRef idx="0"/>
            <a:effectRef idx="0"/>
            <a:fontRef idx="minor"/>
          </p:style>
          <p:txBody>
            <a:bodyPr tIns="77760" bIns="777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09" name="Google Shape;328;p51"/>
            <p:cNvSpPr/>
            <p:nvPr/>
          </p:nvSpPr>
          <p:spPr>
            <a:xfrm>
              <a:off x="4962240" y="3923280"/>
              <a:ext cx="586440" cy="339480"/>
            </a:xfrm>
            <a:custGeom>
              <a:avLst/>
              <a:gdLst>
                <a:gd name="textAreaLeft" fmla="*/ 0 w 586440"/>
                <a:gd name="textAreaRight" fmla="*/ 586800 w 586440"/>
                <a:gd name="textAreaTop" fmla="*/ 0 h 339480"/>
                <a:gd name="textAreaBottom" fmla="*/ 339840 h 339480"/>
              </a:gdLst>
              <a:ahLst/>
              <a:rect l="textAreaLeft" t="textAreaTop" r="textAreaRight" b="textAreaBottom"/>
              <a:pathLst>
                <a:path w="19225" h="11129">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0" name="Google Shape;329;p51"/>
            <p:cNvSpPr/>
            <p:nvPr/>
          </p:nvSpPr>
          <p:spPr>
            <a:xfrm>
              <a:off x="5107680" y="3950640"/>
              <a:ext cx="75240" cy="115920"/>
            </a:xfrm>
            <a:custGeom>
              <a:avLst/>
              <a:gdLst>
                <a:gd name="textAreaLeft" fmla="*/ 0 w 75240"/>
                <a:gd name="textAreaRight" fmla="*/ 75600 w 75240"/>
                <a:gd name="textAreaTop" fmla="*/ 0 h 115920"/>
                <a:gd name="textAreaBottom" fmla="*/ 116280 h 115920"/>
              </a:gdLst>
              <a:ahLst/>
              <a:rect l="textAreaLeft" t="textAreaTop" r="textAreaRight" b="textAreaBottom"/>
              <a:pathLst>
                <a:path w="2482" h="3811">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w="0">
              <a:noFill/>
            </a:ln>
          </p:spPr>
          <p:style>
            <a:lnRef idx="0"/>
            <a:fillRef idx="0"/>
            <a:effectRef idx="0"/>
            <a:fontRef idx="minor"/>
          </p:style>
          <p:txBody>
            <a:bodyPr tIns="57960" bIns="579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1" name="Google Shape;330;p51"/>
            <p:cNvSpPr/>
            <p:nvPr/>
          </p:nvSpPr>
          <p:spPr>
            <a:xfrm>
              <a:off x="5428800" y="4066200"/>
              <a:ext cx="360" cy="2880"/>
            </a:xfrm>
            <a:custGeom>
              <a:avLst/>
              <a:gdLst>
                <a:gd name="textAreaLeft" fmla="*/ 0 w 360"/>
                <a:gd name="textAreaRight" fmla="*/ 720 w 360"/>
                <a:gd name="textAreaTop" fmla="*/ 0 h 2880"/>
                <a:gd name="textAreaBottom" fmla="*/ 3240 h 2880"/>
              </a:gdLst>
              <a:ahLst/>
              <a:rect l="textAreaLeft" t="textAreaTop" r="textAreaRight" b="textAreaBottom"/>
              <a:pathLst>
                <a:path w="1" h="101">
                  <a:moveTo>
                    <a:pt x="0" y="101"/>
                  </a:moveTo>
                  <a:cubicBezTo>
                    <a:pt x="0" y="101"/>
                    <a:pt x="0" y="76"/>
                    <a:pt x="0" y="50"/>
                  </a:cubicBezTo>
                  <a:cubicBezTo>
                    <a:pt x="0" y="25"/>
                    <a:pt x="0" y="0"/>
                    <a:pt x="0" y="0"/>
                  </a:cubicBezTo>
                  <a:close/>
                </a:path>
              </a:pathLst>
            </a:custGeom>
            <a:solidFill>
              <a:srgbClr val="3c3c6d"/>
            </a:solidFill>
            <a:ln w="0">
              <a:noFill/>
            </a:ln>
          </p:spPr>
          <p:style>
            <a:lnRef idx="0"/>
            <a:fillRef idx="0"/>
            <a:effectRef idx="0"/>
            <a:fontRef idx="minor"/>
          </p:style>
          <p:txBody>
            <a:bodyPr tIns="1440" bIns="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2" name="Google Shape;331;p51"/>
            <p:cNvSpPr/>
            <p:nvPr/>
          </p:nvSpPr>
          <p:spPr>
            <a:xfrm>
              <a:off x="4965120" y="4115160"/>
              <a:ext cx="244440" cy="60840"/>
            </a:xfrm>
            <a:custGeom>
              <a:avLst/>
              <a:gdLst>
                <a:gd name="textAreaLeft" fmla="*/ 0 w 244440"/>
                <a:gd name="textAreaRight" fmla="*/ 244800 w 244440"/>
                <a:gd name="textAreaTop" fmla="*/ 0 h 60840"/>
                <a:gd name="textAreaBottom" fmla="*/ 61200 h 60840"/>
              </a:gdLst>
              <a:ahLst/>
              <a:rect l="textAreaLeft" t="textAreaTop" r="textAreaRight" b="textAreaBottom"/>
              <a:pathLst>
                <a:path w="8021" h="2006">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w="0">
              <a:noFill/>
            </a:ln>
          </p:spPr>
          <p:style>
            <a:lnRef idx="0"/>
            <a:fillRef idx="0"/>
            <a:effectRef idx="0"/>
            <a:fontRef idx="minor"/>
          </p:style>
          <p:txBody>
            <a:bodyPr tIns="30600" bIns="306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3" name="Google Shape;332;p51"/>
            <p:cNvSpPr/>
            <p:nvPr/>
          </p:nvSpPr>
          <p:spPr>
            <a:xfrm>
              <a:off x="5286600" y="4226040"/>
              <a:ext cx="360" cy="7200"/>
            </a:xfrm>
            <a:custGeom>
              <a:avLst/>
              <a:gdLst>
                <a:gd name="textAreaLeft" fmla="*/ 0 w 360"/>
                <a:gd name="textAreaRight" fmla="*/ 720 w 360"/>
                <a:gd name="textAreaTop" fmla="*/ 0 h 7200"/>
                <a:gd name="textAreaBottom" fmla="*/ 7560 h 7200"/>
              </a:gdLst>
              <a:ahLst/>
              <a:rect l="textAreaLeft" t="textAreaTop" r="textAreaRight" b="textAreaBottom"/>
              <a:pathLst>
                <a:path w="26" h="252">
                  <a:moveTo>
                    <a:pt x="26" y="0"/>
                  </a:moveTo>
                  <a:lnTo>
                    <a:pt x="26" y="251"/>
                  </a:lnTo>
                  <a:cubicBezTo>
                    <a:pt x="0" y="176"/>
                    <a:pt x="0" y="76"/>
                    <a:pt x="26" y="0"/>
                  </a:cubicBezTo>
                  <a:close/>
                </a:path>
              </a:pathLst>
            </a:custGeom>
            <a:solidFill>
              <a:srgbClr val="3c3c6d"/>
            </a:solidFill>
            <a:ln w="0">
              <a:noFill/>
            </a:ln>
          </p:spPr>
          <p:style>
            <a:lnRef idx="0"/>
            <a:fillRef idx="0"/>
            <a:effectRef idx="0"/>
            <a:fontRef idx="minor"/>
          </p:style>
          <p:txBody>
            <a:bodyPr tIns="3600" bIns="36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4" name="Google Shape;333;p51"/>
            <p:cNvSpPr/>
            <p:nvPr/>
          </p:nvSpPr>
          <p:spPr>
            <a:xfrm>
              <a:off x="5190120" y="4136040"/>
              <a:ext cx="358560" cy="167040"/>
            </a:xfrm>
            <a:custGeom>
              <a:avLst/>
              <a:gdLst>
                <a:gd name="textAreaLeft" fmla="*/ 0 w 358560"/>
                <a:gd name="textAreaRight" fmla="*/ 358920 w 358560"/>
                <a:gd name="textAreaTop" fmla="*/ 0 h 167040"/>
                <a:gd name="textAreaBottom" fmla="*/ 167400 h 167040"/>
              </a:gdLst>
              <a:ahLst/>
              <a:rect l="textAreaLeft" t="textAreaTop" r="textAreaRight" b="textAreaBottom"/>
              <a:pathLst>
                <a:path w="11756" h="5489">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w="0">
              <a:noFill/>
            </a:ln>
          </p:spPr>
          <p:style>
            <a:lnRef idx="0"/>
            <a:fillRef idx="0"/>
            <a:effectRef idx="0"/>
            <a:fontRef idx="minor"/>
          </p:style>
          <p:txBody>
            <a:bodyPr tIns="83520" bIns="835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5" name="Google Shape;334;p51"/>
            <p:cNvSpPr/>
            <p:nvPr/>
          </p:nvSpPr>
          <p:spPr>
            <a:xfrm>
              <a:off x="5367600" y="3979800"/>
              <a:ext cx="130320" cy="113760"/>
            </a:xfrm>
            <a:custGeom>
              <a:avLst/>
              <a:gdLst>
                <a:gd name="textAreaLeft" fmla="*/ 0 w 130320"/>
                <a:gd name="textAreaRight" fmla="*/ 130680 w 130320"/>
                <a:gd name="textAreaTop" fmla="*/ 0 h 113760"/>
                <a:gd name="textAreaBottom" fmla="*/ 114120 h 113760"/>
              </a:gdLst>
              <a:ahLst/>
              <a:rect l="textAreaLeft" t="textAreaTop" r="textAreaRight" b="textAreaBottom"/>
              <a:pathLst>
                <a:path w="4286" h="3735">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w="0">
              <a:noFill/>
            </a:ln>
          </p:spPr>
          <p:style>
            <a:lnRef idx="0"/>
            <a:fillRef idx="0"/>
            <a:effectRef idx="0"/>
            <a:fontRef idx="minor"/>
          </p:style>
          <p:txBody>
            <a:bodyPr tIns="56880" bIns="568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6" name="Google Shape;335;p51"/>
            <p:cNvSpPr/>
            <p:nvPr/>
          </p:nvSpPr>
          <p:spPr>
            <a:xfrm>
              <a:off x="5474880" y="4194720"/>
              <a:ext cx="72360" cy="72360"/>
            </a:xfrm>
            <a:custGeom>
              <a:avLst/>
              <a:gdLst>
                <a:gd name="textAreaLeft" fmla="*/ 0 w 72360"/>
                <a:gd name="textAreaRight" fmla="*/ 72720 w 72360"/>
                <a:gd name="textAreaTop" fmla="*/ 0 h 72360"/>
                <a:gd name="textAreaBottom" fmla="*/ 72720 h 72360"/>
              </a:gdLst>
              <a:ahLst/>
              <a:rect l="textAreaLeft" t="textAreaTop" r="textAreaRight" b="textAreaBottom"/>
              <a:pathLst>
                <a:path w="2382" h="2382">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7" name="Google Shape;336;p51"/>
            <p:cNvSpPr/>
            <p:nvPr/>
          </p:nvSpPr>
          <p:spPr>
            <a:xfrm>
              <a:off x="5194080" y="4282200"/>
              <a:ext cx="72360" cy="72360"/>
            </a:xfrm>
            <a:custGeom>
              <a:avLst/>
              <a:gdLst>
                <a:gd name="textAreaLeft" fmla="*/ 0 w 72360"/>
                <a:gd name="textAreaRight" fmla="*/ 72720 w 72360"/>
                <a:gd name="textAreaTop" fmla="*/ 0 h 72360"/>
                <a:gd name="textAreaBottom" fmla="*/ 72720 h 72360"/>
              </a:gdLst>
              <a:ahLst/>
              <a:rect l="textAreaLeft" t="textAreaTop" r="textAreaRight" b="textAreaBottom"/>
              <a:pathLst>
                <a:path w="2382" h="2381">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8" name="Google Shape;337;p51"/>
            <p:cNvSpPr/>
            <p:nvPr/>
          </p:nvSpPr>
          <p:spPr>
            <a:xfrm>
              <a:off x="4963680" y="4155120"/>
              <a:ext cx="73080" cy="72360"/>
            </a:xfrm>
            <a:custGeom>
              <a:avLst/>
              <a:gdLst>
                <a:gd name="textAreaLeft" fmla="*/ 0 w 73080"/>
                <a:gd name="textAreaRight" fmla="*/ 73440 w 73080"/>
                <a:gd name="textAreaTop" fmla="*/ 0 h 72360"/>
                <a:gd name="textAreaBottom" fmla="*/ 72720 h 72360"/>
              </a:gdLst>
              <a:ahLst/>
              <a:rect l="textAreaLeft" t="textAreaTop" r="textAreaRight" b="textAreaBottom"/>
              <a:pathLst>
                <a:path w="2408" h="2382">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19" name="Google Shape;338;p51"/>
            <p:cNvSpPr/>
            <p:nvPr/>
          </p:nvSpPr>
          <p:spPr>
            <a:xfrm>
              <a:off x="5092920" y="4008240"/>
              <a:ext cx="72360" cy="71640"/>
            </a:xfrm>
            <a:custGeom>
              <a:avLst/>
              <a:gdLst>
                <a:gd name="textAreaLeft" fmla="*/ 0 w 72360"/>
                <a:gd name="textAreaRight" fmla="*/ 72720 w 72360"/>
                <a:gd name="textAreaTop" fmla="*/ 0 h 71640"/>
                <a:gd name="textAreaBottom" fmla="*/ 72000 h 71640"/>
              </a:gdLst>
              <a:ahLst/>
              <a:rect l="textAreaLeft" t="textAreaTop" r="textAreaRight" b="textAreaBottom"/>
              <a:pathLst>
                <a:path w="2382" h="2357">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w="0">
              <a:noFill/>
            </a:ln>
          </p:spPr>
          <p:style>
            <a:lnRef idx="0"/>
            <a:fillRef idx="0"/>
            <a:effectRef idx="0"/>
            <a:fontRef idx="minor"/>
          </p:style>
          <p:txBody>
            <a:bodyPr tIns="36000" bIns="360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0" name="Google Shape;339;p51"/>
            <p:cNvSpPr/>
            <p:nvPr/>
          </p:nvSpPr>
          <p:spPr>
            <a:xfrm>
              <a:off x="5438880" y="4023360"/>
              <a:ext cx="73080" cy="72360"/>
            </a:xfrm>
            <a:custGeom>
              <a:avLst/>
              <a:gdLst>
                <a:gd name="textAreaLeft" fmla="*/ 0 w 73080"/>
                <a:gd name="textAreaRight" fmla="*/ 73440 w 73080"/>
                <a:gd name="textAreaTop" fmla="*/ 0 h 72360"/>
                <a:gd name="textAreaBottom" fmla="*/ 72720 h 72360"/>
              </a:gdLst>
              <a:ahLst/>
              <a:rect l="textAreaLeft" t="textAreaTop" r="textAreaRight" b="textAreaBottom"/>
              <a:pathLst>
                <a:path w="2407" h="2382">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1" name="Google Shape;340;p51"/>
            <p:cNvSpPr/>
            <p:nvPr/>
          </p:nvSpPr>
          <p:spPr>
            <a:xfrm>
              <a:off x="5215320" y="3791520"/>
              <a:ext cx="98280" cy="369360"/>
            </a:xfrm>
            <a:custGeom>
              <a:avLst/>
              <a:gdLst>
                <a:gd name="textAreaLeft" fmla="*/ 0 w 98280"/>
                <a:gd name="textAreaRight" fmla="*/ 98640 w 98280"/>
                <a:gd name="textAreaTop" fmla="*/ 0 h 369360"/>
                <a:gd name="textAreaBottom" fmla="*/ 369720 h 369360"/>
              </a:gdLst>
              <a:ahLst/>
              <a:rect l="textAreaLeft" t="textAreaTop" r="textAreaRight" b="textAreaBottom"/>
              <a:pathLst>
                <a:path w="3234" h="12107">
                  <a:moveTo>
                    <a:pt x="3234" y="10602"/>
                  </a:moveTo>
                  <a:cubicBezTo>
                    <a:pt x="3234" y="12106"/>
                    <a:pt x="1" y="11805"/>
                    <a:pt x="1" y="10602"/>
                  </a:cubicBezTo>
                  <a:lnTo>
                    <a:pt x="1" y="1"/>
                  </a:lnTo>
                  <a:lnTo>
                    <a:pt x="3234" y="1"/>
                  </a:ln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2" name="Google Shape;341;p51"/>
            <p:cNvSpPr/>
            <p:nvPr/>
          </p:nvSpPr>
          <p:spPr>
            <a:xfrm>
              <a:off x="5154120" y="3401280"/>
              <a:ext cx="562680" cy="559080"/>
            </a:xfrm>
            <a:custGeom>
              <a:avLst/>
              <a:gdLst>
                <a:gd name="textAreaLeft" fmla="*/ 0 w 562680"/>
                <a:gd name="textAreaRight" fmla="*/ 563040 w 562680"/>
                <a:gd name="textAreaTop" fmla="*/ 0 h 559080"/>
                <a:gd name="textAreaBottom" fmla="*/ 559440 h 559080"/>
              </a:gdLst>
              <a:ahLst/>
              <a:rect l="textAreaLeft" t="textAreaTop" r="textAreaRight" b="textAreaBottom"/>
              <a:pathLst>
                <a:path w="18447" h="18322">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3" name="Google Shape;342;p51"/>
            <p:cNvSpPr/>
            <p:nvPr/>
          </p:nvSpPr>
          <p:spPr>
            <a:xfrm>
              <a:off x="5154120" y="3401280"/>
              <a:ext cx="562680" cy="608040"/>
            </a:xfrm>
            <a:custGeom>
              <a:avLst/>
              <a:gdLst>
                <a:gd name="textAreaLeft" fmla="*/ 0 w 562680"/>
                <a:gd name="textAreaRight" fmla="*/ 563040 w 562680"/>
                <a:gd name="textAreaTop" fmla="*/ 0 h 608040"/>
                <a:gd name="textAreaBottom" fmla="*/ 608400 h 608040"/>
              </a:gdLst>
              <a:ahLst/>
              <a:rect l="textAreaLeft" t="textAreaTop" r="textAreaRight" b="textAreaBottom"/>
              <a:pathLst>
                <a:path w="18447" h="19926">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4" name="Google Shape;343;p51"/>
            <p:cNvSpPr/>
            <p:nvPr/>
          </p:nvSpPr>
          <p:spPr>
            <a:xfrm>
              <a:off x="5203800" y="3645360"/>
              <a:ext cx="482400" cy="369360"/>
            </a:xfrm>
            <a:custGeom>
              <a:avLst/>
              <a:gdLst>
                <a:gd name="textAreaLeft" fmla="*/ 0 w 482400"/>
                <a:gd name="textAreaRight" fmla="*/ 482760 w 482400"/>
                <a:gd name="textAreaTop" fmla="*/ 0 h 369360"/>
                <a:gd name="textAreaBottom" fmla="*/ 369720 h 369360"/>
              </a:gdLst>
              <a:ahLst/>
              <a:rect l="textAreaLeft" t="textAreaTop" r="textAreaRight" b="textAreaBottom"/>
              <a:pathLst>
                <a:path w="15816" h="12107">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5" name="Google Shape;344;p51"/>
            <p:cNvSpPr/>
            <p:nvPr/>
          </p:nvSpPr>
          <p:spPr>
            <a:xfrm>
              <a:off x="4842000" y="3429720"/>
              <a:ext cx="812880" cy="581040"/>
            </a:xfrm>
            <a:custGeom>
              <a:avLst/>
              <a:gdLst>
                <a:gd name="textAreaLeft" fmla="*/ 0 w 812880"/>
                <a:gd name="textAreaRight" fmla="*/ 813240 w 812880"/>
                <a:gd name="textAreaTop" fmla="*/ 0 h 581040"/>
                <a:gd name="textAreaBottom" fmla="*/ 581400 h 581040"/>
              </a:gdLst>
              <a:ahLst/>
              <a:rect l="textAreaLeft" t="textAreaTop" r="textAreaRight" b="textAreaBottom"/>
              <a:pathLst>
                <a:path w="26643" h="19048">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6" name="Google Shape;345;p51"/>
            <p:cNvSpPr/>
            <p:nvPr/>
          </p:nvSpPr>
          <p:spPr>
            <a:xfrm>
              <a:off x="5934600" y="1553400"/>
              <a:ext cx="518400" cy="897840"/>
            </a:xfrm>
            <a:custGeom>
              <a:avLst/>
              <a:gdLst>
                <a:gd name="textAreaLeft" fmla="*/ 0 w 518400"/>
                <a:gd name="textAreaRight" fmla="*/ 518760 w 518400"/>
                <a:gd name="textAreaTop" fmla="*/ 0 h 897840"/>
                <a:gd name="textAreaBottom" fmla="*/ 898200 h 897840"/>
              </a:gdLst>
              <a:ahLst/>
              <a:rect l="textAreaLeft" t="textAreaTop" r="textAreaRight" b="textAreaBottom"/>
              <a:pathLst>
                <a:path w="16994" h="29424">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7" name="Google Shape;346;p51"/>
            <p:cNvSpPr/>
            <p:nvPr/>
          </p:nvSpPr>
          <p:spPr>
            <a:xfrm>
              <a:off x="5920200" y="1717200"/>
              <a:ext cx="198720" cy="777240"/>
            </a:xfrm>
            <a:custGeom>
              <a:avLst/>
              <a:gdLst>
                <a:gd name="textAreaLeft" fmla="*/ 0 w 198720"/>
                <a:gd name="textAreaRight" fmla="*/ 199080 w 198720"/>
                <a:gd name="textAreaTop" fmla="*/ 0 h 777240"/>
                <a:gd name="textAreaBottom" fmla="*/ 777600 h 777240"/>
              </a:gdLst>
              <a:ahLst/>
              <a:rect l="textAreaLeft" t="textAreaTop" r="textAreaRight" b="textAreaBottom"/>
              <a:pathLst>
                <a:path w="6517" h="25465">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8" name="Google Shape;347;p51"/>
            <p:cNvSpPr/>
            <p:nvPr/>
          </p:nvSpPr>
          <p:spPr>
            <a:xfrm>
              <a:off x="6142680" y="1541160"/>
              <a:ext cx="519840" cy="937080"/>
            </a:xfrm>
            <a:custGeom>
              <a:avLst/>
              <a:gdLst>
                <a:gd name="textAreaLeft" fmla="*/ 0 w 519840"/>
                <a:gd name="textAreaRight" fmla="*/ 520200 w 519840"/>
                <a:gd name="textAreaTop" fmla="*/ 0 h 937080"/>
                <a:gd name="textAreaBottom" fmla="*/ 937440 h 937080"/>
              </a:gdLst>
              <a:ahLst/>
              <a:rect l="textAreaLeft" t="textAreaTop" r="textAreaRight" b="textAreaBottom"/>
              <a:pathLst>
                <a:path w="17044" h="30703">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29" name="Google Shape;348;p51"/>
            <p:cNvSpPr/>
            <p:nvPr/>
          </p:nvSpPr>
          <p:spPr>
            <a:xfrm>
              <a:off x="6449040" y="1545120"/>
              <a:ext cx="141120" cy="940680"/>
            </a:xfrm>
            <a:custGeom>
              <a:avLst/>
              <a:gdLst>
                <a:gd name="textAreaLeft" fmla="*/ 0 w 141120"/>
                <a:gd name="textAreaRight" fmla="*/ 141480 w 141120"/>
                <a:gd name="textAreaTop" fmla="*/ 0 h 940680"/>
                <a:gd name="textAreaBottom" fmla="*/ 941040 h 940680"/>
              </a:gdLst>
              <a:ahLst/>
              <a:rect l="textAreaLeft" t="textAreaTop" r="textAreaRight" b="textAreaBottom"/>
              <a:pathLst>
                <a:path w="4638" h="30828">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0" name="Google Shape;349;p51"/>
            <p:cNvSpPr/>
            <p:nvPr/>
          </p:nvSpPr>
          <p:spPr>
            <a:xfrm>
              <a:off x="6465600" y="1620720"/>
              <a:ext cx="12600" cy="25560"/>
            </a:xfrm>
            <a:custGeom>
              <a:avLst/>
              <a:gdLst>
                <a:gd name="textAreaLeft" fmla="*/ 0 w 12600"/>
                <a:gd name="textAreaRight" fmla="*/ 12960 w 12600"/>
                <a:gd name="textAreaTop" fmla="*/ 0 h 25560"/>
                <a:gd name="textAreaBottom" fmla="*/ 25920 h 25560"/>
              </a:gdLst>
              <a:ahLst/>
              <a:rect l="textAreaLeft" t="textAreaTop" r="textAreaRight" b="textAreaBottom"/>
              <a:pathLst>
                <a:path w="427" h="853">
                  <a:moveTo>
                    <a:pt x="0" y="1"/>
                  </a:moveTo>
                  <a:lnTo>
                    <a:pt x="426" y="176"/>
                  </a:lnTo>
                  <a:cubicBezTo>
                    <a:pt x="376" y="377"/>
                    <a:pt x="351" y="602"/>
                    <a:pt x="326" y="853"/>
                  </a:cubicBezTo>
                  <a:cubicBezTo>
                    <a:pt x="326" y="803"/>
                    <a:pt x="301" y="753"/>
                    <a:pt x="301" y="727"/>
                  </a:cubicBezTo>
                  <a:close/>
                </a:path>
              </a:pathLst>
            </a:custGeom>
            <a:solidFill>
              <a:schemeClr val="accent2"/>
            </a:solidFill>
            <a:ln w="0">
              <a:noFill/>
            </a:ln>
          </p:spPr>
          <p:style>
            <a:lnRef idx="0"/>
            <a:fillRef idx="0"/>
            <a:effectRef idx="0"/>
            <a:fontRef idx="minor"/>
          </p:style>
          <p:txBody>
            <a:bodyPr tIns="12960" bIns="129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1" name="Google Shape;350;p51"/>
            <p:cNvSpPr/>
            <p:nvPr/>
          </p:nvSpPr>
          <p:spPr>
            <a:xfrm>
              <a:off x="6063120" y="1589400"/>
              <a:ext cx="330840" cy="904680"/>
            </a:xfrm>
            <a:custGeom>
              <a:avLst/>
              <a:gdLst>
                <a:gd name="textAreaLeft" fmla="*/ 0 w 330840"/>
                <a:gd name="textAreaRight" fmla="*/ 331200 w 330840"/>
                <a:gd name="textAreaTop" fmla="*/ 0 h 904680"/>
                <a:gd name="textAreaBottom" fmla="*/ 905040 h 904680"/>
              </a:gdLst>
              <a:ahLst/>
              <a:rect l="textAreaLeft" t="textAreaTop" r="textAreaRight" b="textAreaBottom"/>
              <a:pathLst>
                <a:path w="10853" h="2965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2" name="Google Shape;351;p51"/>
            <p:cNvSpPr/>
            <p:nvPr/>
          </p:nvSpPr>
          <p:spPr>
            <a:xfrm>
              <a:off x="6126120" y="1756080"/>
              <a:ext cx="228600" cy="489960"/>
            </a:xfrm>
            <a:custGeom>
              <a:avLst/>
              <a:gdLst>
                <a:gd name="textAreaLeft" fmla="*/ 0 w 228600"/>
                <a:gd name="textAreaRight" fmla="*/ 228960 w 228600"/>
                <a:gd name="textAreaTop" fmla="*/ 0 h 489960"/>
                <a:gd name="textAreaBottom" fmla="*/ 490320 h 489960"/>
              </a:gdLst>
              <a:ahLst/>
              <a:rect l="textAreaLeft" t="textAreaTop" r="textAreaRight" b="textAreaBottom"/>
              <a:pathLst>
                <a:path w="7495" h="16066">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3" name="Google Shape;352;p51"/>
            <p:cNvSpPr/>
            <p:nvPr/>
          </p:nvSpPr>
          <p:spPr>
            <a:xfrm>
              <a:off x="5761080" y="2741760"/>
              <a:ext cx="87480" cy="62280"/>
            </a:xfrm>
            <a:custGeom>
              <a:avLst/>
              <a:gdLst>
                <a:gd name="textAreaLeft" fmla="*/ 0 w 87480"/>
                <a:gd name="textAreaRight" fmla="*/ 87840 w 87480"/>
                <a:gd name="textAreaTop" fmla="*/ 0 h 62280"/>
                <a:gd name="textAreaBottom" fmla="*/ 62640 h 62280"/>
              </a:gdLst>
              <a:ahLst/>
              <a:rect l="textAreaLeft" t="textAreaTop" r="textAreaRight" b="textAreaBottom"/>
              <a:pathLst>
                <a:path w="2883" h="2056">
                  <a:moveTo>
                    <a:pt x="2156" y="1"/>
                  </a:moveTo>
                  <a:lnTo>
                    <a:pt x="0" y="1529"/>
                  </a:lnTo>
                  <a:lnTo>
                    <a:pt x="276" y="2056"/>
                  </a:lnTo>
                  <a:lnTo>
                    <a:pt x="2582" y="477"/>
                  </a:lnTo>
                  <a:lnTo>
                    <a:pt x="2883" y="1"/>
                  </a:lnTo>
                  <a:close/>
                </a:path>
              </a:pathLst>
            </a:custGeom>
            <a:solidFill>
              <a:srgbClr val="3c3c6d"/>
            </a:solidFill>
            <a:ln w="0">
              <a:noFill/>
            </a:ln>
          </p:spPr>
          <p:style>
            <a:lnRef idx="0"/>
            <a:fillRef idx="0"/>
            <a:effectRef idx="0"/>
            <a:fontRef idx="minor"/>
          </p:style>
          <p:txBody>
            <a:bodyPr tIns="31320" bIns="31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4" name="Google Shape;353;p51"/>
            <p:cNvSpPr/>
            <p:nvPr/>
          </p:nvSpPr>
          <p:spPr>
            <a:xfrm>
              <a:off x="5144400" y="1934640"/>
              <a:ext cx="518400" cy="897840"/>
            </a:xfrm>
            <a:custGeom>
              <a:avLst/>
              <a:gdLst>
                <a:gd name="textAreaLeft" fmla="*/ 0 w 518400"/>
                <a:gd name="textAreaRight" fmla="*/ 518760 w 518400"/>
                <a:gd name="textAreaTop" fmla="*/ 0 h 897840"/>
                <a:gd name="textAreaBottom" fmla="*/ 898200 h 897840"/>
              </a:gdLst>
              <a:ahLst/>
              <a:rect l="textAreaLeft" t="textAreaTop" r="textAreaRight" b="textAreaBottom"/>
              <a:pathLst>
                <a:path w="16994" h="29425">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5" name="Google Shape;354;p51"/>
            <p:cNvSpPr/>
            <p:nvPr/>
          </p:nvSpPr>
          <p:spPr>
            <a:xfrm>
              <a:off x="5130360" y="2098080"/>
              <a:ext cx="198000" cy="777240"/>
            </a:xfrm>
            <a:custGeom>
              <a:avLst/>
              <a:gdLst>
                <a:gd name="textAreaLeft" fmla="*/ 0 w 198000"/>
                <a:gd name="textAreaRight" fmla="*/ 198360 w 198000"/>
                <a:gd name="textAreaTop" fmla="*/ 0 h 777240"/>
                <a:gd name="textAreaBottom" fmla="*/ 777600 h 777240"/>
              </a:gdLst>
              <a:ahLst/>
              <a:rect l="textAreaLeft" t="textAreaTop" r="textAreaRight" b="textAreaBottom"/>
              <a:pathLst>
                <a:path w="6492" h="25465">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6" name="Google Shape;355;p51"/>
            <p:cNvSpPr/>
            <p:nvPr/>
          </p:nvSpPr>
          <p:spPr>
            <a:xfrm>
              <a:off x="7538400" y="1027800"/>
              <a:ext cx="285840" cy="500760"/>
            </a:xfrm>
            <a:custGeom>
              <a:avLst/>
              <a:gdLst>
                <a:gd name="textAreaLeft" fmla="*/ 0 w 285840"/>
                <a:gd name="textAreaRight" fmla="*/ 286200 w 285840"/>
                <a:gd name="textAreaTop" fmla="*/ 0 h 500760"/>
                <a:gd name="textAreaBottom" fmla="*/ 501120 h 500760"/>
              </a:gdLst>
              <a:ahLst/>
              <a:rect l="textAreaLeft" t="textAreaTop" r="textAreaRight" b="textAreaBottom"/>
              <a:pathLst>
                <a:path w="9374" h="16418">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7" name="Google Shape;356;p51"/>
            <p:cNvSpPr/>
            <p:nvPr/>
          </p:nvSpPr>
          <p:spPr>
            <a:xfrm>
              <a:off x="7593480" y="2662200"/>
              <a:ext cx="266760" cy="196920"/>
            </a:xfrm>
            <a:custGeom>
              <a:avLst/>
              <a:gdLst>
                <a:gd name="textAreaLeft" fmla="*/ 0 w 266760"/>
                <a:gd name="textAreaRight" fmla="*/ 267120 w 266760"/>
                <a:gd name="textAreaTop" fmla="*/ 0 h 196920"/>
                <a:gd name="textAreaBottom" fmla="*/ 197280 h 196920"/>
              </a:gdLst>
              <a:ahLst/>
              <a:rect l="textAreaLeft" t="textAreaTop" r="textAreaRight" b="textAreaBottom"/>
              <a:pathLst>
                <a:path w="8748" h="6467">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8" name="Google Shape;357;p51"/>
            <p:cNvSpPr/>
            <p:nvPr/>
          </p:nvSpPr>
          <p:spPr>
            <a:xfrm>
              <a:off x="7720560" y="1623960"/>
              <a:ext cx="231480" cy="1080720"/>
            </a:xfrm>
            <a:custGeom>
              <a:avLst/>
              <a:gdLst>
                <a:gd name="textAreaLeft" fmla="*/ 0 w 231480"/>
                <a:gd name="textAreaRight" fmla="*/ 231840 w 231480"/>
                <a:gd name="textAreaTop" fmla="*/ 0 h 1080720"/>
                <a:gd name="textAreaBottom" fmla="*/ 1081080 h 1080720"/>
              </a:gdLst>
              <a:ahLst/>
              <a:rect l="textAreaLeft" t="textAreaTop" r="textAreaRight" b="textAreaBottom"/>
              <a:pathLst>
                <a:path w="7595" h="35415">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39" name="Google Shape;358;p51"/>
            <p:cNvSpPr/>
            <p:nvPr/>
          </p:nvSpPr>
          <p:spPr>
            <a:xfrm>
              <a:off x="7940160" y="2765520"/>
              <a:ext cx="150480" cy="263520"/>
            </a:xfrm>
            <a:custGeom>
              <a:avLst/>
              <a:gdLst>
                <a:gd name="textAreaLeft" fmla="*/ 0 w 150480"/>
                <a:gd name="textAreaRight" fmla="*/ 150840 w 150480"/>
                <a:gd name="textAreaTop" fmla="*/ 0 h 263520"/>
                <a:gd name="textAreaBottom" fmla="*/ 263880 h 263520"/>
              </a:gdLst>
              <a:ahLst/>
              <a:rect l="textAreaLeft" t="textAreaTop" r="textAreaRight" b="textAreaBottom"/>
              <a:pathLst>
                <a:path w="4938" h="8648">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0" name="Google Shape;359;p51"/>
            <p:cNvSpPr/>
            <p:nvPr/>
          </p:nvSpPr>
          <p:spPr>
            <a:xfrm>
              <a:off x="7836120" y="1632960"/>
              <a:ext cx="263520" cy="1217880"/>
            </a:xfrm>
            <a:custGeom>
              <a:avLst/>
              <a:gdLst>
                <a:gd name="textAreaLeft" fmla="*/ 0 w 263520"/>
                <a:gd name="textAreaRight" fmla="*/ 263880 w 263520"/>
                <a:gd name="textAreaTop" fmla="*/ 0 h 1217880"/>
                <a:gd name="textAreaBottom" fmla="*/ 1218240 h 1217880"/>
              </a:gdLst>
              <a:ahLst/>
              <a:rect l="textAreaLeft" t="textAreaTop" r="textAreaRight" b="textAreaBottom"/>
              <a:pathLst>
                <a:path w="8648" h="39901">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1" name="Google Shape;360;p51"/>
            <p:cNvSpPr/>
            <p:nvPr/>
          </p:nvSpPr>
          <p:spPr>
            <a:xfrm>
              <a:off x="7666200" y="1014120"/>
              <a:ext cx="536760" cy="869760"/>
            </a:xfrm>
            <a:custGeom>
              <a:avLst/>
              <a:gdLst>
                <a:gd name="textAreaLeft" fmla="*/ 0 w 536760"/>
                <a:gd name="textAreaRight" fmla="*/ 537120 w 536760"/>
                <a:gd name="textAreaTop" fmla="*/ 0 h 869760"/>
                <a:gd name="textAreaBottom" fmla="*/ 870120 h 869760"/>
              </a:gdLst>
              <a:ahLst/>
              <a:rect l="textAreaLeft" t="textAreaTop" r="textAreaRight" b="textAreaBottom"/>
              <a:pathLst>
                <a:path w="17595" h="28498">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2" name="Google Shape;361;p51"/>
            <p:cNvSpPr/>
            <p:nvPr/>
          </p:nvSpPr>
          <p:spPr>
            <a:xfrm>
              <a:off x="7697520" y="1017720"/>
              <a:ext cx="167400" cy="874080"/>
            </a:xfrm>
            <a:custGeom>
              <a:avLst/>
              <a:gdLst>
                <a:gd name="textAreaLeft" fmla="*/ 0 w 167400"/>
                <a:gd name="textAreaRight" fmla="*/ 167760 w 167400"/>
                <a:gd name="textAreaTop" fmla="*/ 0 h 874080"/>
                <a:gd name="textAreaBottom" fmla="*/ 874440 h 874080"/>
              </a:gdLst>
              <a:ahLst/>
              <a:rect l="textAreaLeft" t="textAreaTop" r="textAreaRight" b="textAreaBottom"/>
              <a:pathLst>
                <a:path w="5490" h="28647">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3" name="Google Shape;362;p51"/>
            <p:cNvSpPr/>
            <p:nvPr/>
          </p:nvSpPr>
          <p:spPr>
            <a:xfrm>
              <a:off x="7764120" y="801360"/>
              <a:ext cx="37800" cy="99000"/>
            </a:xfrm>
            <a:custGeom>
              <a:avLst/>
              <a:gdLst>
                <a:gd name="textAreaLeft" fmla="*/ 0 w 37800"/>
                <a:gd name="textAreaRight" fmla="*/ 38160 w 37800"/>
                <a:gd name="textAreaTop" fmla="*/ 0 h 99000"/>
                <a:gd name="textAreaBottom" fmla="*/ 99360 h 99000"/>
              </a:gdLst>
              <a:ahLst/>
              <a:rect l="textAreaLeft" t="textAreaTop" r="textAreaRight" b="textAreaBottom"/>
              <a:pathLst>
                <a:path w="1254" h="3259">
                  <a:moveTo>
                    <a:pt x="1254" y="0"/>
                  </a:moveTo>
                  <a:cubicBezTo>
                    <a:pt x="1" y="401"/>
                    <a:pt x="1254" y="3259"/>
                    <a:pt x="1254" y="3259"/>
                  </a:cubicBezTo>
                  <a:close/>
                </a:path>
              </a:pathLst>
            </a:custGeom>
            <a:solidFill>
              <a:srgbClr val="3c3c6d"/>
            </a:solidFill>
            <a:ln w="0">
              <a:noFill/>
            </a:ln>
          </p:spPr>
          <p:style>
            <a:lnRef idx="0"/>
            <a:fillRef idx="0"/>
            <a:effectRef idx="0"/>
            <a:fontRef idx="minor"/>
          </p:style>
          <p:txBody>
            <a:bodyPr tIns="49680" bIns="496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4" name="Google Shape;363;p51"/>
            <p:cNvSpPr/>
            <p:nvPr/>
          </p:nvSpPr>
          <p:spPr>
            <a:xfrm>
              <a:off x="7785720" y="730800"/>
              <a:ext cx="238320" cy="340920"/>
            </a:xfrm>
            <a:custGeom>
              <a:avLst/>
              <a:gdLst>
                <a:gd name="textAreaLeft" fmla="*/ 0 w 238320"/>
                <a:gd name="textAreaRight" fmla="*/ 238680 w 238320"/>
                <a:gd name="textAreaTop" fmla="*/ 0 h 340920"/>
                <a:gd name="textAreaBottom" fmla="*/ 341280 h 340920"/>
              </a:gdLst>
              <a:ahLst/>
              <a:rect l="textAreaLeft" t="textAreaTop" r="textAreaRight" b="textAreaBottom"/>
              <a:pathLst>
                <a:path w="7821" h="11179">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5" name="Google Shape;364;p51"/>
            <p:cNvSpPr/>
            <p:nvPr/>
          </p:nvSpPr>
          <p:spPr>
            <a:xfrm>
              <a:off x="7845480" y="959040"/>
              <a:ext cx="147240" cy="215280"/>
            </a:xfrm>
            <a:custGeom>
              <a:avLst/>
              <a:gdLst>
                <a:gd name="textAreaLeft" fmla="*/ 0 w 147240"/>
                <a:gd name="textAreaRight" fmla="*/ 147600 w 147240"/>
                <a:gd name="textAreaTop" fmla="*/ 0 h 215280"/>
                <a:gd name="textAreaBottom" fmla="*/ 215640 h 215280"/>
              </a:gdLst>
              <a:ahLst/>
              <a:rect l="textAreaLeft" t="textAreaTop" r="textAreaRight" b="textAreaBottom"/>
              <a:pathLst>
                <a:path w="4838" h="7069">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6" name="Google Shape;365;p51"/>
            <p:cNvSpPr/>
            <p:nvPr/>
          </p:nvSpPr>
          <p:spPr>
            <a:xfrm>
              <a:off x="7764840" y="644400"/>
              <a:ext cx="333360" cy="334080"/>
            </a:xfrm>
            <a:custGeom>
              <a:avLst/>
              <a:gdLst>
                <a:gd name="textAreaLeft" fmla="*/ 0 w 333360"/>
                <a:gd name="textAreaRight" fmla="*/ 333720 w 333360"/>
                <a:gd name="textAreaTop" fmla="*/ 0 h 334080"/>
                <a:gd name="textAreaBottom" fmla="*/ 334440 h 334080"/>
              </a:gdLst>
              <a:ahLst/>
              <a:rect l="textAreaLeft" t="textAreaTop" r="textAreaRight" b="textAreaBottom"/>
              <a:pathLst>
                <a:path w="10929" h="10953">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7" name="Google Shape;366;p51"/>
            <p:cNvSpPr/>
            <p:nvPr/>
          </p:nvSpPr>
          <p:spPr>
            <a:xfrm>
              <a:off x="7891920" y="1056960"/>
              <a:ext cx="289800" cy="851400"/>
            </a:xfrm>
            <a:custGeom>
              <a:avLst/>
              <a:gdLst>
                <a:gd name="textAreaLeft" fmla="*/ 0 w 289800"/>
                <a:gd name="textAreaRight" fmla="*/ 290160 w 289800"/>
                <a:gd name="textAreaTop" fmla="*/ 0 h 851400"/>
                <a:gd name="textAreaBottom" fmla="*/ 851760 h 851400"/>
              </a:gdLst>
              <a:ahLst/>
              <a:rect l="textAreaLeft" t="textAreaTop" r="textAreaRight" b="textAreaBottom"/>
              <a:pathLst>
                <a:path w="9500" h="27896">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8" name="Google Shape;367;p51"/>
            <p:cNvSpPr/>
            <p:nvPr/>
          </p:nvSpPr>
          <p:spPr>
            <a:xfrm>
              <a:off x="7878240" y="1037880"/>
              <a:ext cx="116640" cy="163440"/>
            </a:xfrm>
            <a:custGeom>
              <a:avLst/>
              <a:gdLst>
                <a:gd name="textAreaLeft" fmla="*/ 0 w 116640"/>
                <a:gd name="textAreaRight" fmla="*/ 117000 w 116640"/>
                <a:gd name="textAreaTop" fmla="*/ 0 h 163440"/>
                <a:gd name="textAreaBottom" fmla="*/ 163800 h 163440"/>
              </a:gdLst>
              <a:ahLst/>
              <a:rect l="textAreaLeft" t="textAreaTop" r="textAreaRight" b="textAreaBottom"/>
              <a:pathLst>
                <a:path w="3835" h="5365">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w="0">
              <a:noFill/>
            </a:ln>
          </p:spPr>
          <p:style>
            <a:lnRef idx="0"/>
            <a:fillRef idx="0"/>
            <a:effectRef idx="0"/>
            <a:fontRef idx="minor"/>
          </p:style>
          <p:txBody>
            <a:bodyPr tIns="81720" bIns="817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49" name="Google Shape;368;p51"/>
            <p:cNvSpPr/>
            <p:nvPr/>
          </p:nvSpPr>
          <p:spPr>
            <a:xfrm>
              <a:off x="7825320" y="1054440"/>
              <a:ext cx="52560" cy="134280"/>
            </a:xfrm>
            <a:custGeom>
              <a:avLst/>
              <a:gdLst>
                <a:gd name="textAreaLeft" fmla="*/ 0 w 52560"/>
                <a:gd name="textAreaRight" fmla="*/ 52920 w 52560"/>
                <a:gd name="textAreaTop" fmla="*/ 0 h 134280"/>
                <a:gd name="textAreaBottom" fmla="*/ 134640 h 134280"/>
              </a:gdLst>
              <a:ahLst/>
              <a:rect l="textAreaLeft" t="textAreaTop" r="textAreaRight" b="textAreaBottom"/>
              <a:pathLst>
                <a:path w="1731" h="4412">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w="0">
              <a:noFill/>
            </a:ln>
          </p:spPr>
          <p:style>
            <a:lnRef idx="0"/>
            <a:fillRef idx="0"/>
            <a:effectRef idx="0"/>
            <a:fontRef idx="minor"/>
          </p:style>
          <p:txBody>
            <a:bodyPr tIns="67320" bIns="67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0" name="Google Shape;369;p51"/>
            <p:cNvSpPr/>
            <p:nvPr/>
          </p:nvSpPr>
          <p:spPr>
            <a:xfrm>
              <a:off x="7849080" y="1158480"/>
              <a:ext cx="60840" cy="62280"/>
            </a:xfrm>
            <a:custGeom>
              <a:avLst/>
              <a:gdLst>
                <a:gd name="textAreaLeft" fmla="*/ 0 w 60840"/>
                <a:gd name="textAreaRight" fmla="*/ 61200 w 60840"/>
                <a:gd name="textAreaTop" fmla="*/ 0 h 62280"/>
                <a:gd name="textAreaBottom" fmla="*/ 62640 h 62280"/>
              </a:gdLst>
              <a:ahLst/>
              <a:rect l="textAreaLeft" t="textAreaTop" r="textAreaRight" b="textAreaBottom"/>
              <a:pathLst>
                <a:path w="2006" h="2056">
                  <a:moveTo>
                    <a:pt x="1078" y="1"/>
                  </a:moveTo>
                  <a:lnTo>
                    <a:pt x="1" y="652"/>
                  </a:lnTo>
                  <a:cubicBezTo>
                    <a:pt x="251" y="1504"/>
                    <a:pt x="276" y="2056"/>
                    <a:pt x="276" y="2056"/>
                  </a:cubicBezTo>
                  <a:lnTo>
                    <a:pt x="1254" y="2056"/>
                  </a:lnTo>
                  <a:lnTo>
                    <a:pt x="2006" y="1003"/>
                  </a:lnTo>
                  <a:close/>
                </a:path>
              </a:pathLst>
            </a:custGeom>
            <a:solidFill>
              <a:srgbClr val="ec827d"/>
            </a:solidFill>
            <a:ln w="0">
              <a:noFill/>
            </a:ln>
          </p:spPr>
          <p:style>
            <a:lnRef idx="0"/>
            <a:fillRef idx="0"/>
            <a:effectRef idx="0"/>
            <a:fontRef idx="minor"/>
          </p:style>
          <p:txBody>
            <a:bodyPr tIns="31320" bIns="31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1" name="Google Shape;370;p51"/>
            <p:cNvSpPr/>
            <p:nvPr/>
          </p:nvSpPr>
          <p:spPr>
            <a:xfrm>
              <a:off x="7812360" y="1209240"/>
              <a:ext cx="76320" cy="455760"/>
            </a:xfrm>
            <a:custGeom>
              <a:avLst/>
              <a:gdLst>
                <a:gd name="textAreaLeft" fmla="*/ 0 w 76320"/>
                <a:gd name="textAreaRight" fmla="*/ 76680 w 76320"/>
                <a:gd name="textAreaTop" fmla="*/ 0 h 455760"/>
                <a:gd name="textAreaBottom" fmla="*/ 456120 h 455760"/>
              </a:gdLst>
              <a:ahLst/>
              <a:rect l="textAreaLeft" t="textAreaTop" r="textAreaRight" b="textAreaBottom"/>
              <a:pathLst>
                <a:path w="2508" h="14939">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2" name="Google Shape;371;p51"/>
            <p:cNvSpPr/>
            <p:nvPr/>
          </p:nvSpPr>
          <p:spPr>
            <a:xfrm>
              <a:off x="5306400" y="1922400"/>
              <a:ext cx="566640" cy="937080"/>
            </a:xfrm>
            <a:custGeom>
              <a:avLst/>
              <a:gdLst>
                <a:gd name="textAreaLeft" fmla="*/ 0 w 566640"/>
                <a:gd name="textAreaRight" fmla="*/ 567000 w 566640"/>
                <a:gd name="textAreaTop" fmla="*/ 0 h 937080"/>
                <a:gd name="textAreaBottom" fmla="*/ 937440 h 937080"/>
              </a:gdLst>
              <a:ahLst/>
              <a:rect l="textAreaLeft" t="textAreaTop" r="textAreaRight" b="textAreaBottom"/>
              <a:pathLst>
                <a:path w="18572" h="30703">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3" name="Google Shape;372;p51"/>
            <p:cNvSpPr/>
            <p:nvPr/>
          </p:nvSpPr>
          <p:spPr>
            <a:xfrm>
              <a:off x="5659200" y="1926000"/>
              <a:ext cx="168120" cy="940680"/>
            </a:xfrm>
            <a:custGeom>
              <a:avLst/>
              <a:gdLst>
                <a:gd name="textAreaLeft" fmla="*/ 0 w 168120"/>
                <a:gd name="textAreaRight" fmla="*/ 168480 w 168120"/>
                <a:gd name="textAreaTop" fmla="*/ 0 h 940680"/>
                <a:gd name="textAreaBottom" fmla="*/ 941040 h 940680"/>
              </a:gdLst>
              <a:ahLst/>
              <a:rect l="textAreaLeft" t="textAreaTop" r="textAreaRight" b="textAreaBottom"/>
              <a:pathLst>
                <a:path w="5514" h="30828">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4" name="Google Shape;373;p51"/>
            <p:cNvSpPr/>
            <p:nvPr/>
          </p:nvSpPr>
          <p:spPr>
            <a:xfrm>
              <a:off x="5510880" y="1617120"/>
              <a:ext cx="251280" cy="368640"/>
            </a:xfrm>
            <a:custGeom>
              <a:avLst/>
              <a:gdLst>
                <a:gd name="textAreaLeft" fmla="*/ 0 w 251280"/>
                <a:gd name="textAreaRight" fmla="*/ 251640 w 251280"/>
                <a:gd name="textAreaTop" fmla="*/ 0 h 368640"/>
                <a:gd name="textAreaBottom" fmla="*/ 369000 h 368640"/>
              </a:gdLst>
              <a:ahLst/>
              <a:rect l="textAreaLeft" t="textAreaTop" r="textAreaRight" b="textAreaBottom"/>
              <a:pathLst>
                <a:path w="8247" h="12081">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5" name="Google Shape;374;p51"/>
            <p:cNvSpPr/>
            <p:nvPr/>
          </p:nvSpPr>
          <p:spPr>
            <a:xfrm>
              <a:off x="5521680" y="1861920"/>
              <a:ext cx="158040" cy="232200"/>
            </a:xfrm>
            <a:custGeom>
              <a:avLst/>
              <a:gdLst>
                <a:gd name="textAreaLeft" fmla="*/ 0 w 158040"/>
                <a:gd name="textAreaRight" fmla="*/ 158400 w 158040"/>
                <a:gd name="textAreaTop" fmla="*/ 0 h 232200"/>
                <a:gd name="textAreaBottom" fmla="*/ 232560 h 232200"/>
              </a:gdLst>
              <a:ahLst/>
              <a:rect l="textAreaLeft" t="textAreaTop" r="textAreaRight" b="textAreaBottom"/>
              <a:pathLst>
                <a:path w="5189" h="762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6" name="Google Shape;375;p51"/>
            <p:cNvSpPr/>
            <p:nvPr/>
          </p:nvSpPr>
          <p:spPr>
            <a:xfrm>
              <a:off x="5426640" y="1562040"/>
              <a:ext cx="347760" cy="375480"/>
            </a:xfrm>
            <a:custGeom>
              <a:avLst/>
              <a:gdLst>
                <a:gd name="textAreaLeft" fmla="*/ 0 w 347760"/>
                <a:gd name="textAreaRight" fmla="*/ 348120 w 347760"/>
                <a:gd name="textAreaTop" fmla="*/ 0 h 375480"/>
                <a:gd name="textAreaBottom" fmla="*/ 375840 h 375480"/>
              </a:gdLst>
              <a:ahLst/>
              <a:rect l="textAreaLeft" t="textAreaTop" r="textAreaRight" b="textAreaBottom"/>
              <a:pathLst>
                <a:path w="11405" h="12307">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7" name="Google Shape;376;p51"/>
            <p:cNvSpPr/>
            <p:nvPr/>
          </p:nvSpPr>
          <p:spPr>
            <a:xfrm>
              <a:off x="5273640" y="1967400"/>
              <a:ext cx="317880" cy="907920"/>
            </a:xfrm>
            <a:custGeom>
              <a:avLst/>
              <a:gdLst>
                <a:gd name="textAreaLeft" fmla="*/ 0 w 317880"/>
                <a:gd name="textAreaRight" fmla="*/ 318240 w 317880"/>
                <a:gd name="textAreaTop" fmla="*/ 0 h 907920"/>
                <a:gd name="textAreaBottom" fmla="*/ 908280 h 907920"/>
              </a:gdLst>
              <a:ahLst/>
              <a:rect l="textAreaLeft" t="textAreaTop" r="textAreaRight" b="textAreaBottom"/>
              <a:pathLst>
                <a:path w="10427" h="2975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8" name="Google Shape;377;p51"/>
            <p:cNvSpPr/>
            <p:nvPr/>
          </p:nvSpPr>
          <p:spPr>
            <a:xfrm>
              <a:off x="5317200" y="2116800"/>
              <a:ext cx="246960" cy="521640"/>
            </a:xfrm>
            <a:custGeom>
              <a:avLst/>
              <a:gdLst>
                <a:gd name="textAreaLeft" fmla="*/ 0 w 246960"/>
                <a:gd name="textAreaRight" fmla="*/ 247320 w 246960"/>
                <a:gd name="textAreaTop" fmla="*/ 0 h 521640"/>
                <a:gd name="textAreaBottom" fmla="*/ 522000 h 521640"/>
              </a:gdLst>
              <a:ahLst/>
              <a:rect l="textAreaLeft" t="textAreaTop" r="textAreaRight" b="textAreaBottom"/>
              <a:pathLst>
                <a:path w="8097" h="17094">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59" name="Google Shape;378;p51"/>
            <p:cNvSpPr/>
            <p:nvPr/>
          </p:nvSpPr>
          <p:spPr>
            <a:xfrm>
              <a:off x="5519160" y="1946880"/>
              <a:ext cx="124560" cy="176400"/>
            </a:xfrm>
            <a:custGeom>
              <a:avLst/>
              <a:gdLst>
                <a:gd name="textAreaLeft" fmla="*/ 0 w 124560"/>
                <a:gd name="textAreaRight" fmla="*/ 124920 w 124560"/>
                <a:gd name="textAreaTop" fmla="*/ 0 h 176400"/>
                <a:gd name="textAreaBottom" fmla="*/ 176760 h 176400"/>
              </a:gdLst>
              <a:ahLst/>
              <a:rect l="textAreaLeft" t="textAreaTop" r="textAreaRight" b="textAreaBottom"/>
              <a:pathLst>
                <a:path w="4086" h="579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w="0">
              <a:noFill/>
            </a:ln>
          </p:spPr>
          <p:style>
            <a:lnRef idx="0"/>
            <a:fillRef idx="0"/>
            <a:effectRef idx="0"/>
            <a:fontRef idx="minor"/>
          </p:style>
          <p:txBody>
            <a:bodyPr tIns="88200" bIns="882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0" name="Google Shape;379;p51"/>
            <p:cNvSpPr/>
            <p:nvPr/>
          </p:nvSpPr>
          <p:spPr>
            <a:xfrm>
              <a:off x="5644080" y="1965240"/>
              <a:ext cx="57960" cy="145080"/>
            </a:xfrm>
            <a:custGeom>
              <a:avLst/>
              <a:gdLst>
                <a:gd name="textAreaLeft" fmla="*/ 0 w 57960"/>
                <a:gd name="textAreaRight" fmla="*/ 58320 w 57960"/>
                <a:gd name="textAreaTop" fmla="*/ 0 h 145080"/>
                <a:gd name="textAreaBottom" fmla="*/ 145440 h 145080"/>
              </a:gdLst>
              <a:ahLst/>
              <a:rect l="textAreaLeft" t="textAreaTop" r="textAreaRight" b="textAreaBottom"/>
              <a:pathLst>
                <a:path w="1906" h="4763">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w="0">
              <a:noFill/>
            </a:ln>
          </p:spPr>
          <p:style>
            <a:lnRef idx="0"/>
            <a:fillRef idx="0"/>
            <a:effectRef idx="0"/>
            <a:fontRef idx="minor"/>
          </p:style>
          <p:txBody>
            <a:bodyPr tIns="72720" bIns="727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1" name="Google Shape;380;p51"/>
            <p:cNvSpPr/>
            <p:nvPr/>
          </p:nvSpPr>
          <p:spPr>
            <a:xfrm>
              <a:off x="5513760" y="2024640"/>
              <a:ext cx="2324880" cy="1342440"/>
            </a:xfrm>
            <a:custGeom>
              <a:avLst/>
              <a:gdLst>
                <a:gd name="textAreaLeft" fmla="*/ 0 w 2324880"/>
                <a:gd name="textAreaRight" fmla="*/ 2325240 w 2324880"/>
                <a:gd name="textAreaTop" fmla="*/ 0 h 1342440"/>
                <a:gd name="textAreaBottom" fmla="*/ 1342800 h 1342440"/>
              </a:gdLst>
              <a:ahLst/>
              <a:rect l="textAreaLeft" t="textAreaTop" r="textAreaRight" b="textAreaBottom"/>
              <a:pathLst>
                <a:path w="76166" h="43986">
                  <a:moveTo>
                    <a:pt x="42131" y="1"/>
                  </a:moveTo>
                  <a:lnTo>
                    <a:pt x="0" y="24337"/>
                  </a:lnTo>
                  <a:lnTo>
                    <a:pt x="34035" y="43986"/>
                  </a:lnTo>
                  <a:lnTo>
                    <a:pt x="76166" y="19650"/>
                  </a:lnTo>
                  <a:lnTo>
                    <a:pt x="42131" y="1"/>
                  </a:lnTo>
                  <a:close/>
                </a:path>
              </a:pathLst>
            </a:custGeom>
            <a:solidFill>
              <a:srgbClr val="83c9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2" name="Google Shape;381;p51"/>
            <p:cNvSpPr/>
            <p:nvPr/>
          </p:nvSpPr>
          <p:spPr>
            <a:xfrm>
              <a:off x="5509080" y="2741400"/>
              <a:ext cx="98280" cy="51840"/>
            </a:xfrm>
            <a:custGeom>
              <a:avLst/>
              <a:gdLst>
                <a:gd name="textAreaLeft" fmla="*/ 0 w 98280"/>
                <a:gd name="textAreaRight" fmla="*/ 98640 w 98280"/>
                <a:gd name="textAreaTop" fmla="*/ 0 h 51840"/>
                <a:gd name="textAreaBottom" fmla="*/ 52200 h 51840"/>
              </a:gdLst>
              <a:ahLst/>
              <a:rect l="textAreaLeft" t="textAreaTop" r="textAreaRight" b="textAreaBottom"/>
              <a:pathLst>
                <a:path w="3234" h="1711">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w="0">
              <a:noFill/>
            </a:ln>
          </p:spPr>
          <p:style>
            <a:lnRef idx="0"/>
            <a:fillRef idx="0"/>
            <a:effectRef idx="0"/>
            <a:fontRef idx="minor"/>
          </p:style>
          <p:txBody>
            <a:bodyPr tIns="25920" bIns="259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3" name="Google Shape;382;p51"/>
            <p:cNvSpPr/>
            <p:nvPr/>
          </p:nvSpPr>
          <p:spPr>
            <a:xfrm>
              <a:off x="7745040" y="2598840"/>
              <a:ext cx="98280" cy="51120"/>
            </a:xfrm>
            <a:custGeom>
              <a:avLst/>
              <a:gdLst>
                <a:gd name="textAreaLeft" fmla="*/ 0 w 98280"/>
                <a:gd name="textAreaRight" fmla="*/ 98640 w 98280"/>
                <a:gd name="textAreaTop" fmla="*/ 0 h 51120"/>
                <a:gd name="textAreaBottom" fmla="*/ 51480 h 51120"/>
              </a:gdLst>
              <a:ahLst/>
              <a:rect l="textAreaLeft" t="textAreaTop" r="textAreaRight" b="textAreaBottom"/>
              <a:pathLst>
                <a:path w="3234" h="1692">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w="0">
              <a:noFill/>
            </a:ln>
          </p:spPr>
          <p:style>
            <a:lnRef idx="0"/>
            <a:fillRef idx="0"/>
            <a:effectRef idx="0"/>
            <a:fontRef idx="minor"/>
          </p:style>
          <p:txBody>
            <a:bodyPr tIns="25560" bIns="255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4" name="Google Shape;383;p51"/>
            <p:cNvSpPr/>
            <p:nvPr/>
          </p:nvSpPr>
          <p:spPr>
            <a:xfrm>
              <a:off x="7758000" y="3587040"/>
              <a:ext cx="71640" cy="37800"/>
            </a:xfrm>
            <a:custGeom>
              <a:avLst/>
              <a:gdLst>
                <a:gd name="textAreaLeft" fmla="*/ 0 w 71640"/>
                <a:gd name="textAreaRight" fmla="*/ 72000 w 71640"/>
                <a:gd name="textAreaTop" fmla="*/ 0 h 37800"/>
                <a:gd name="textAreaBottom" fmla="*/ 38160 h 37800"/>
              </a:gdLst>
              <a:ahLst/>
              <a:rect l="textAreaLeft" t="textAreaTop" r="textAreaRight" b="textAreaBottom"/>
              <a:pathLst>
                <a:path w="2357" h="1254">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w="0">
              <a:noFill/>
            </a:ln>
          </p:spPr>
          <p:style>
            <a:lnRef idx="0"/>
            <a:fillRef idx="0"/>
            <a:effectRef idx="0"/>
            <a:fontRef idx="minor"/>
          </p:style>
          <p:txBody>
            <a:bodyPr tIns="19080" bIns="190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5" name="Google Shape;384;p51"/>
            <p:cNvSpPr/>
            <p:nvPr/>
          </p:nvSpPr>
          <p:spPr>
            <a:xfrm>
              <a:off x="7749000" y="2624760"/>
              <a:ext cx="90000" cy="980640"/>
            </a:xfrm>
            <a:custGeom>
              <a:avLst/>
              <a:gdLst>
                <a:gd name="textAreaLeft" fmla="*/ 0 w 90000"/>
                <a:gd name="textAreaRight" fmla="*/ 90360 w 90000"/>
                <a:gd name="textAreaTop" fmla="*/ 0 h 980640"/>
                <a:gd name="textAreaBottom" fmla="*/ 981000 h 980640"/>
              </a:gdLst>
              <a:ahLst/>
              <a:rect l="textAreaLeft" t="textAreaTop" r="textAreaRight" b="textAreaBottom"/>
              <a:pathLst>
                <a:path w="2958" h="32131">
                  <a:moveTo>
                    <a:pt x="1" y="0"/>
                  </a:moveTo>
                  <a:lnTo>
                    <a:pt x="402" y="32131"/>
                  </a:lnTo>
                  <a:lnTo>
                    <a:pt x="2557" y="32131"/>
                  </a:lnTo>
                  <a:lnTo>
                    <a:pt x="2958" y="0"/>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6" name="Google Shape;385;p51"/>
            <p:cNvSpPr/>
            <p:nvPr/>
          </p:nvSpPr>
          <p:spPr>
            <a:xfrm>
              <a:off x="6500160" y="3312720"/>
              <a:ext cx="98280" cy="51840"/>
            </a:xfrm>
            <a:custGeom>
              <a:avLst/>
              <a:gdLst>
                <a:gd name="textAreaLeft" fmla="*/ 0 w 98280"/>
                <a:gd name="textAreaRight" fmla="*/ 98640 w 98280"/>
                <a:gd name="textAreaTop" fmla="*/ 0 h 51840"/>
                <a:gd name="textAreaBottom" fmla="*/ 52200 h 51840"/>
              </a:gdLst>
              <a:ahLst/>
              <a:rect l="textAreaLeft" t="textAreaTop" r="textAreaRight" b="textAreaBottom"/>
              <a:pathLst>
                <a:path w="3234" h="1712">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w="0">
              <a:noFill/>
            </a:ln>
          </p:spPr>
          <p:style>
            <a:lnRef idx="0"/>
            <a:fillRef idx="0"/>
            <a:effectRef idx="0"/>
            <a:fontRef idx="minor"/>
          </p:style>
          <p:txBody>
            <a:bodyPr tIns="25920" bIns="259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7" name="Google Shape;386;p51"/>
            <p:cNvSpPr/>
            <p:nvPr/>
          </p:nvSpPr>
          <p:spPr>
            <a:xfrm>
              <a:off x="6513120" y="4301640"/>
              <a:ext cx="71640" cy="37440"/>
            </a:xfrm>
            <a:custGeom>
              <a:avLst/>
              <a:gdLst>
                <a:gd name="textAreaLeft" fmla="*/ 0 w 71640"/>
                <a:gd name="textAreaRight" fmla="*/ 72000 w 71640"/>
                <a:gd name="textAreaTop" fmla="*/ 0 h 37440"/>
                <a:gd name="textAreaBottom" fmla="*/ 37800 h 37440"/>
              </a:gdLst>
              <a:ahLst/>
              <a:rect l="textAreaLeft" t="textAreaTop" r="textAreaRight" b="textAreaBottom"/>
              <a:pathLst>
                <a:path w="2357" h="1235">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w="0">
              <a:noFill/>
            </a:ln>
          </p:spPr>
          <p:style>
            <a:lnRef idx="0"/>
            <a:fillRef idx="0"/>
            <a:effectRef idx="0"/>
            <a:fontRef idx="minor"/>
          </p:style>
          <p:txBody>
            <a:bodyPr tIns="18720" bIns="187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8" name="Google Shape;387;p51"/>
            <p:cNvSpPr/>
            <p:nvPr/>
          </p:nvSpPr>
          <p:spPr>
            <a:xfrm>
              <a:off x="6504840" y="3338640"/>
              <a:ext cx="89280" cy="981360"/>
            </a:xfrm>
            <a:custGeom>
              <a:avLst/>
              <a:gdLst>
                <a:gd name="textAreaLeft" fmla="*/ 0 w 89280"/>
                <a:gd name="textAreaRight" fmla="*/ 89640 w 89280"/>
                <a:gd name="textAreaTop" fmla="*/ 0 h 981360"/>
                <a:gd name="textAreaBottom" fmla="*/ 981720 h 981360"/>
              </a:gdLst>
              <a:ahLst/>
              <a:rect l="textAreaLeft" t="textAreaTop" r="textAreaRight" b="textAreaBottom"/>
              <a:pathLst>
                <a:path w="2933" h="32157">
                  <a:moveTo>
                    <a:pt x="0" y="1"/>
                  </a:moveTo>
                  <a:lnTo>
                    <a:pt x="401" y="32156"/>
                  </a:lnTo>
                  <a:lnTo>
                    <a:pt x="2532" y="32156"/>
                  </a:lnTo>
                  <a:lnTo>
                    <a:pt x="2933"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69" name="Google Shape;388;p51"/>
            <p:cNvSpPr/>
            <p:nvPr/>
          </p:nvSpPr>
          <p:spPr>
            <a:xfrm>
              <a:off x="6748920" y="2025000"/>
              <a:ext cx="98280" cy="51120"/>
            </a:xfrm>
            <a:custGeom>
              <a:avLst/>
              <a:gdLst>
                <a:gd name="textAreaLeft" fmla="*/ 0 w 98280"/>
                <a:gd name="textAreaRight" fmla="*/ 98640 w 98280"/>
                <a:gd name="textAreaTop" fmla="*/ 0 h 51120"/>
                <a:gd name="textAreaBottom" fmla="*/ 51480 h 51120"/>
              </a:gdLst>
              <a:ahLst/>
              <a:rect l="textAreaLeft" t="textAreaTop" r="textAreaRight" b="textAreaBottom"/>
              <a:pathLst>
                <a:path w="3234" h="1692">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w="0">
              <a:noFill/>
            </a:ln>
          </p:spPr>
          <p:style>
            <a:lnRef idx="0"/>
            <a:fillRef idx="0"/>
            <a:effectRef idx="0"/>
            <a:fontRef idx="minor"/>
          </p:style>
          <p:txBody>
            <a:bodyPr tIns="25560" bIns="255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0" name="Google Shape;389;p51"/>
            <p:cNvSpPr/>
            <p:nvPr/>
          </p:nvSpPr>
          <p:spPr>
            <a:xfrm>
              <a:off x="6762600" y="3013200"/>
              <a:ext cx="71640" cy="37800"/>
            </a:xfrm>
            <a:custGeom>
              <a:avLst/>
              <a:gdLst>
                <a:gd name="textAreaLeft" fmla="*/ 0 w 71640"/>
                <a:gd name="textAreaRight" fmla="*/ 72000 w 71640"/>
                <a:gd name="textAreaTop" fmla="*/ 0 h 37800"/>
                <a:gd name="textAreaBottom" fmla="*/ 38160 h 37800"/>
              </a:gdLst>
              <a:ahLst/>
              <a:rect l="textAreaLeft" t="textAreaTop" r="textAreaRight" b="textAreaBottom"/>
              <a:pathLst>
                <a:path w="2357" h="1254">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w="0">
              <a:noFill/>
            </a:ln>
          </p:spPr>
          <p:style>
            <a:lnRef idx="0"/>
            <a:fillRef idx="0"/>
            <a:effectRef idx="0"/>
            <a:fontRef idx="minor"/>
          </p:style>
          <p:txBody>
            <a:bodyPr tIns="19080" bIns="190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1" name="Google Shape;390;p51"/>
            <p:cNvSpPr/>
            <p:nvPr/>
          </p:nvSpPr>
          <p:spPr>
            <a:xfrm>
              <a:off x="6753240" y="2050920"/>
              <a:ext cx="89280" cy="981360"/>
            </a:xfrm>
            <a:custGeom>
              <a:avLst/>
              <a:gdLst>
                <a:gd name="textAreaLeft" fmla="*/ 0 w 89280"/>
                <a:gd name="textAreaRight" fmla="*/ 89640 w 89280"/>
                <a:gd name="textAreaTop" fmla="*/ 0 h 981360"/>
                <a:gd name="textAreaBottom" fmla="*/ 981720 h 981360"/>
              </a:gdLst>
              <a:ahLst/>
              <a:rect l="textAreaLeft" t="textAreaTop" r="textAreaRight" b="textAreaBottom"/>
              <a:pathLst>
                <a:path w="2934" h="32157">
                  <a:moveTo>
                    <a:pt x="1" y="1"/>
                  </a:moveTo>
                  <a:lnTo>
                    <a:pt x="402" y="32156"/>
                  </a:lnTo>
                  <a:lnTo>
                    <a:pt x="2557" y="32156"/>
                  </a:lnTo>
                  <a:lnTo>
                    <a:pt x="2933" y="1"/>
                  </a:lnTo>
                  <a:close/>
                </a:path>
              </a:pathLst>
            </a:custGeom>
            <a:solidFill>
              <a:srgbClr val="83c9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2" name="Google Shape;391;p51"/>
            <p:cNvSpPr/>
            <p:nvPr/>
          </p:nvSpPr>
          <p:spPr>
            <a:xfrm>
              <a:off x="5187960" y="2399040"/>
              <a:ext cx="2986200" cy="1220760"/>
            </a:xfrm>
            <a:custGeom>
              <a:avLst/>
              <a:gdLst>
                <a:gd name="textAreaLeft" fmla="*/ 0 w 2986200"/>
                <a:gd name="textAreaRight" fmla="*/ 2986560 w 2986200"/>
                <a:gd name="textAreaTop" fmla="*/ 0 h 1220760"/>
                <a:gd name="textAreaBottom" fmla="*/ 1221120 h 1220760"/>
              </a:gdLst>
              <a:ahLst/>
              <a:rect l="textAreaLeft" t="textAreaTop" r="textAreaRight" b="textAreaBottom"/>
              <a:pathLst>
                <a:path w="97821" h="39993">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3" name="Google Shape;392;p51"/>
            <p:cNvSpPr/>
            <p:nvPr/>
          </p:nvSpPr>
          <p:spPr>
            <a:xfrm>
              <a:off x="5185440" y="1837800"/>
              <a:ext cx="2989800" cy="1723680"/>
            </a:xfrm>
            <a:custGeom>
              <a:avLst/>
              <a:gdLst>
                <a:gd name="textAreaLeft" fmla="*/ 0 w 2989800"/>
                <a:gd name="textAreaRight" fmla="*/ 2990160 w 2989800"/>
                <a:gd name="textAreaTop" fmla="*/ 0 h 1723680"/>
                <a:gd name="textAreaBottom" fmla="*/ 1724040 h 1723680"/>
              </a:gdLst>
              <a:ahLst/>
              <a:rect l="textAreaLeft" t="textAreaTop" r="textAreaRight" b="textAreaBottom"/>
              <a:pathLst>
                <a:path w="97946" h="56475">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4" name="Google Shape;393;p51"/>
            <p:cNvSpPr/>
            <p:nvPr/>
          </p:nvSpPr>
          <p:spPr>
            <a:xfrm>
              <a:off x="7235640" y="2503800"/>
              <a:ext cx="557640" cy="322560"/>
            </a:xfrm>
            <a:custGeom>
              <a:avLst/>
              <a:gdLst>
                <a:gd name="textAreaLeft" fmla="*/ 0 w 557640"/>
                <a:gd name="textAreaRight" fmla="*/ 558000 w 557640"/>
                <a:gd name="textAreaTop" fmla="*/ 0 h 322560"/>
                <a:gd name="textAreaBottom" fmla="*/ 322920 h 322560"/>
              </a:gdLst>
              <a:ahLst/>
              <a:rect l="textAreaLeft" t="textAreaTop" r="textAreaRight" b="textAreaBottom"/>
              <a:pathLst>
                <a:path w="18272" h="10577">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5" name="Google Shape;394;p51"/>
            <p:cNvSpPr/>
            <p:nvPr/>
          </p:nvSpPr>
          <p:spPr>
            <a:xfrm>
              <a:off x="7151400" y="2219760"/>
              <a:ext cx="436680" cy="475560"/>
            </a:xfrm>
            <a:custGeom>
              <a:avLst/>
              <a:gdLst>
                <a:gd name="textAreaLeft" fmla="*/ 0 w 436680"/>
                <a:gd name="textAreaRight" fmla="*/ 437040 w 436680"/>
                <a:gd name="textAreaTop" fmla="*/ 0 h 475560"/>
                <a:gd name="textAreaBottom" fmla="*/ 475920 h 475560"/>
              </a:gdLst>
              <a:ahLst/>
              <a:rect l="textAreaLeft" t="textAreaTop" r="textAreaRight" b="textAreaBottom"/>
              <a:pathLst>
                <a:path w="14312" h="1559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6" name="Google Shape;395;p51"/>
            <p:cNvSpPr/>
            <p:nvPr/>
          </p:nvSpPr>
          <p:spPr>
            <a:xfrm>
              <a:off x="7169760" y="2249640"/>
              <a:ext cx="399960" cy="419760"/>
            </a:xfrm>
            <a:custGeom>
              <a:avLst/>
              <a:gdLst>
                <a:gd name="textAreaLeft" fmla="*/ 0 w 399960"/>
                <a:gd name="textAreaRight" fmla="*/ 400320 w 399960"/>
                <a:gd name="textAreaTop" fmla="*/ 0 h 419760"/>
                <a:gd name="textAreaBottom" fmla="*/ 420120 h 419760"/>
              </a:gdLst>
              <a:ahLst/>
              <a:rect l="textAreaLeft" t="textAreaTop" r="textAreaRight" b="textAreaBottom"/>
              <a:pathLst>
                <a:path w="13108" h="13760">
                  <a:moveTo>
                    <a:pt x="13108" y="7594"/>
                  </a:moveTo>
                  <a:lnTo>
                    <a:pt x="2456" y="13760"/>
                  </a:lnTo>
                  <a:lnTo>
                    <a:pt x="0" y="6216"/>
                  </a:lnTo>
                  <a:lnTo>
                    <a:pt x="10777" y="0"/>
                  </a:lnTo>
                  <a:close/>
                </a:path>
              </a:pathLst>
            </a:custGeom>
            <a:solidFill>
              <a:srgbClr val="bee1f4"/>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7" name="Google Shape;396;p51"/>
            <p:cNvSpPr/>
            <p:nvPr/>
          </p:nvSpPr>
          <p:spPr>
            <a:xfrm>
              <a:off x="7235640" y="2493000"/>
              <a:ext cx="559080" cy="322560"/>
            </a:xfrm>
            <a:custGeom>
              <a:avLst/>
              <a:gdLst>
                <a:gd name="textAreaLeft" fmla="*/ 0 w 559080"/>
                <a:gd name="textAreaRight" fmla="*/ 559440 w 559080"/>
                <a:gd name="textAreaTop" fmla="*/ 0 h 322560"/>
                <a:gd name="textAreaBottom" fmla="*/ 322920 h 322560"/>
              </a:gdLst>
              <a:ahLst/>
              <a:rect l="textAreaLeft" t="textAreaTop" r="textAreaRight" b="textAreaBottom"/>
              <a:pathLst>
                <a:path w="18322" h="10577">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8" name="Google Shape;397;p51"/>
            <p:cNvSpPr/>
            <p:nvPr/>
          </p:nvSpPr>
          <p:spPr>
            <a:xfrm>
              <a:off x="7235640" y="2493000"/>
              <a:ext cx="559080" cy="322560"/>
            </a:xfrm>
            <a:custGeom>
              <a:avLst/>
              <a:gdLst>
                <a:gd name="textAreaLeft" fmla="*/ 0 w 559080"/>
                <a:gd name="textAreaRight" fmla="*/ 559440 w 559080"/>
                <a:gd name="textAreaTop" fmla="*/ 0 h 322560"/>
                <a:gd name="textAreaBottom" fmla="*/ 322920 h 322560"/>
              </a:gdLst>
              <a:ahLst/>
              <a:rect l="textAreaLeft" t="textAreaTop" r="textAreaRight" b="textAreaBottom"/>
              <a:pathLst>
                <a:path w="18322" h="10577">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79" name="Google Shape;398;p51"/>
            <p:cNvSpPr/>
            <p:nvPr/>
          </p:nvSpPr>
          <p:spPr>
            <a:xfrm>
              <a:off x="7271280" y="2512800"/>
              <a:ext cx="413640" cy="239040"/>
            </a:xfrm>
            <a:custGeom>
              <a:avLst/>
              <a:gdLst>
                <a:gd name="textAreaLeft" fmla="*/ 0 w 413640"/>
                <a:gd name="textAreaRight" fmla="*/ 414000 w 413640"/>
                <a:gd name="textAreaTop" fmla="*/ 0 h 239040"/>
                <a:gd name="textAreaBottom" fmla="*/ 239400 h 239040"/>
              </a:gdLst>
              <a:ahLst/>
              <a:rect l="textAreaLeft" t="textAreaTop" r="textAreaRight" b="textAreaBottom"/>
              <a:pathLst>
                <a:path w="13560" h="7846">
                  <a:moveTo>
                    <a:pt x="13559" y="1805"/>
                  </a:moveTo>
                  <a:lnTo>
                    <a:pt x="3108" y="7846"/>
                  </a:lnTo>
                  <a:lnTo>
                    <a:pt x="0" y="6041"/>
                  </a:lnTo>
                  <a:lnTo>
                    <a:pt x="10452" y="1"/>
                  </a:lnTo>
                  <a:close/>
                </a:path>
              </a:pathLst>
            </a:custGeom>
            <a:solidFill>
              <a:srgbClr val="112b46"/>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0" name="Google Shape;399;p51"/>
            <p:cNvSpPr/>
            <p:nvPr/>
          </p:nvSpPr>
          <p:spPr>
            <a:xfrm>
              <a:off x="7510320" y="2651400"/>
              <a:ext cx="135000" cy="77760"/>
            </a:xfrm>
            <a:custGeom>
              <a:avLst/>
              <a:gdLst>
                <a:gd name="textAreaLeft" fmla="*/ 0 w 135000"/>
                <a:gd name="textAreaRight" fmla="*/ 135360 w 135000"/>
                <a:gd name="textAreaTop" fmla="*/ 0 h 77760"/>
                <a:gd name="textAreaBottom" fmla="*/ 78120 h 77760"/>
              </a:gdLst>
              <a:ahLst/>
              <a:rect l="textAreaLeft" t="textAreaTop" r="textAreaRight" b="textAreaBottom"/>
              <a:pathLst>
                <a:path w="4438" h="2557">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w="0">
              <a:noFill/>
            </a:ln>
          </p:spPr>
          <p:style>
            <a:lnRef idx="0"/>
            <a:fillRef idx="0"/>
            <a:effectRef idx="0"/>
            <a:fontRef idx="minor"/>
          </p:style>
          <p:txBody>
            <a:bodyPr tIns="38880" bIns="388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1" name="Google Shape;400;p51"/>
            <p:cNvSpPr/>
            <p:nvPr/>
          </p:nvSpPr>
          <p:spPr>
            <a:xfrm>
              <a:off x="5414400" y="2887200"/>
              <a:ext cx="383760" cy="414360"/>
            </a:xfrm>
            <a:custGeom>
              <a:avLst/>
              <a:gdLst>
                <a:gd name="textAreaLeft" fmla="*/ 0 w 383760"/>
                <a:gd name="textAreaRight" fmla="*/ 384120 w 383760"/>
                <a:gd name="textAreaTop" fmla="*/ 0 h 414360"/>
                <a:gd name="textAreaBottom" fmla="*/ 414720 h 414360"/>
              </a:gdLst>
              <a:ahLst/>
              <a:rect l="textAreaLeft" t="textAreaTop" r="textAreaRight" b="textAreaBottom"/>
              <a:pathLst>
                <a:path w="12583" h="13588">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2" name="Google Shape;401;p51"/>
            <p:cNvSpPr/>
            <p:nvPr/>
          </p:nvSpPr>
          <p:spPr>
            <a:xfrm>
              <a:off x="5888160" y="2446560"/>
              <a:ext cx="518400" cy="173520"/>
            </a:xfrm>
            <a:custGeom>
              <a:avLst/>
              <a:gdLst>
                <a:gd name="textAreaLeft" fmla="*/ 0 w 518400"/>
                <a:gd name="textAreaRight" fmla="*/ 518760 w 518400"/>
                <a:gd name="textAreaTop" fmla="*/ 0 h 173520"/>
                <a:gd name="textAreaBottom" fmla="*/ 173880 h 173520"/>
              </a:gdLst>
              <a:ahLst/>
              <a:rect l="textAreaLeft" t="textAreaTop" r="textAreaRight" b="textAreaBottom"/>
              <a:pathLst>
                <a:path w="16994" h="5690">
                  <a:moveTo>
                    <a:pt x="6016" y="0"/>
                  </a:moveTo>
                  <a:lnTo>
                    <a:pt x="1" y="4587"/>
                  </a:lnTo>
                  <a:lnTo>
                    <a:pt x="10703" y="5690"/>
                  </a:lnTo>
                  <a:lnTo>
                    <a:pt x="16993" y="953"/>
                  </a:lnTo>
                  <a:lnTo>
                    <a:pt x="6016" y="0"/>
                  </a:lnTo>
                  <a:close/>
                </a:path>
              </a:pathLst>
            </a:custGeom>
            <a:solidFill>
              <a:schemeClr val="lt2"/>
            </a:solidFill>
            <a:ln w="0">
              <a:noFill/>
            </a:ln>
          </p:spPr>
          <p:style>
            <a:lnRef idx="0"/>
            <a:fillRef idx="0"/>
            <a:effectRef idx="0"/>
            <a:fontRef idx="minor"/>
          </p:style>
          <p:txBody>
            <a:bodyPr tIns="86760" bIns="867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3" name="Google Shape;402;p51"/>
            <p:cNvSpPr/>
            <p:nvPr/>
          </p:nvSpPr>
          <p:spPr>
            <a:xfrm>
              <a:off x="5717520" y="3037320"/>
              <a:ext cx="395280" cy="227880"/>
            </a:xfrm>
            <a:custGeom>
              <a:avLst/>
              <a:gdLst>
                <a:gd name="textAreaLeft" fmla="*/ 0 w 395280"/>
                <a:gd name="textAreaRight" fmla="*/ 395640 w 395280"/>
                <a:gd name="textAreaTop" fmla="*/ 0 h 227880"/>
                <a:gd name="textAreaBottom" fmla="*/ 228240 h 227880"/>
              </a:gdLst>
              <a:ahLst/>
              <a:rect l="textAreaLeft" t="textAreaTop" r="textAreaRight" b="textAreaBottom"/>
              <a:pathLst>
                <a:path w="12959" h="7471">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4" name="Google Shape;403;p51"/>
            <p:cNvSpPr/>
            <p:nvPr/>
          </p:nvSpPr>
          <p:spPr>
            <a:xfrm>
              <a:off x="5715000" y="3032280"/>
              <a:ext cx="399240" cy="227880"/>
            </a:xfrm>
            <a:custGeom>
              <a:avLst/>
              <a:gdLst>
                <a:gd name="textAreaLeft" fmla="*/ 0 w 399240"/>
                <a:gd name="textAreaRight" fmla="*/ 399600 w 399240"/>
                <a:gd name="textAreaTop" fmla="*/ 0 h 227880"/>
                <a:gd name="textAreaBottom" fmla="*/ 228240 h 227880"/>
              </a:gdLst>
              <a:ahLst/>
              <a:rect l="textAreaLeft" t="textAreaTop" r="textAreaRight" b="textAreaBottom"/>
              <a:pathLst>
                <a:path w="13084" h="7474">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5" name="Google Shape;404;p51"/>
            <p:cNvSpPr/>
            <p:nvPr/>
          </p:nvSpPr>
          <p:spPr>
            <a:xfrm>
              <a:off x="5738760" y="3041640"/>
              <a:ext cx="357840" cy="206280"/>
            </a:xfrm>
            <a:custGeom>
              <a:avLst/>
              <a:gdLst>
                <a:gd name="textAreaLeft" fmla="*/ 0 w 357840"/>
                <a:gd name="textAreaRight" fmla="*/ 358200 w 357840"/>
                <a:gd name="textAreaTop" fmla="*/ 0 h 206280"/>
                <a:gd name="textAreaBottom" fmla="*/ 206640 h 206280"/>
              </a:gdLst>
              <a:ahLst/>
              <a:rect l="textAreaLeft" t="textAreaTop" r="textAreaRight" b="textAreaBottom"/>
              <a:pathLst>
                <a:path w="11730" h="6768">
                  <a:moveTo>
                    <a:pt x="6742" y="0"/>
                  </a:moveTo>
                  <a:lnTo>
                    <a:pt x="1" y="3885"/>
                  </a:lnTo>
                  <a:lnTo>
                    <a:pt x="4963" y="6767"/>
                  </a:lnTo>
                  <a:lnTo>
                    <a:pt x="11730" y="2857"/>
                  </a:lnTo>
                  <a:lnTo>
                    <a:pt x="6742" y="0"/>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6" name="Google Shape;405;p51"/>
            <p:cNvSpPr/>
            <p:nvPr/>
          </p:nvSpPr>
          <p:spPr>
            <a:xfrm>
              <a:off x="5659920" y="1911600"/>
              <a:ext cx="546840" cy="523080"/>
            </a:xfrm>
            <a:custGeom>
              <a:avLst/>
              <a:gdLst>
                <a:gd name="textAreaLeft" fmla="*/ 0 w 546840"/>
                <a:gd name="textAreaRight" fmla="*/ 547200 w 546840"/>
                <a:gd name="textAreaTop" fmla="*/ 0 h 523080"/>
                <a:gd name="textAreaBottom" fmla="*/ 523440 h 523080"/>
              </a:gdLst>
              <a:ahLst/>
              <a:rect l="textAreaLeft" t="textAreaTop" r="textAreaRight" b="textAreaBottom"/>
              <a:pathLst>
                <a:path w="17921" h="17144">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7" name="Google Shape;406;p51"/>
            <p:cNvSpPr/>
            <p:nvPr/>
          </p:nvSpPr>
          <p:spPr>
            <a:xfrm>
              <a:off x="6147360" y="2353680"/>
              <a:ext cx="236880" cy="103320"/>
            </a:xfrm>
            <a:custGeom>
              <a:avLst/>
              <a:gdLst>
                <a:gd name="textAreaLeft" fmla="*/ 0 w 236880"/>
                <a:gd name="textAreaRight" fmla="*/ 237240 w 236880"/>
                <a:gd name="textAreaTop" fmla="*/ 0 h 103320"/>
                <a:gd name="textAreaBottom" fmla="*/ 103680 h 103320"/>
              </a:gdLst>
              <a:ahLst/>
              <a:rect l="textAreaLeft" t="textAreaTop" r="textAreaRight" b="textAreaBottom"/>
              <a:pathLst>
                <a:path w="7770" h="340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w="0">
              <a:noFill/>
            </a:ln>
          </p:spPr>
          <p:style>
            <a:lnRef idx="0"/>
            <a:fillRef idx="0"/>
            <a:effectRef idx="0"/>
            <a:fontRef idx="minor"/>
          </p:style>
          <p:txBody>
            <a:bodyPr tIns="51840" bIns="518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8" name="Google Shape;407;p51"/>
            <p:cNvSpPr/>
            <p:nvPr/>
          </p:nvSpPr>
          <p:spPr>
            <a:xfrm>
              <a:off x="5976720" y="2406960"/>
              <a:ext cx="72360" cy="88560"/>
            </a:xfrm>
            <a:custGeom>
              <a:avLst/>
              <a:gdLst>
                <a:gd name="textAreaLeft" fmla="*/ 0 w 72360"/>
                <a:gd name="textAreaRight" fmla="*/ 72720 w 72360"/>
                <a:gd name="textAreaTop" fmla="*/ 0 h 88560"/>
                <a:gd name="textAreaBottom" fmla="*/ 88920 h 88560"/>
              </a:gdLst>
              <a:ahLst/>
              <a:rect l="textAreaLeft" t="textAreaTop" r="textAreaRight" b="textAreaBottom"/>
              <a:pathLst>
                <a:path w="2382" h="2913">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w="0">
              <a:noFill/>
            </a:ln>
          </p:spPr>
          <p:style>
            <a:lnRef idx="0"/>
            <a:fillRef idx="0"/>
            <a:effectRef idx="0"/>
            <a:fontRef idx="minor"/>
          </p:style>
          <p:txBody>
            <a:bodyPr tIns="44280" bIns="442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89" name="Google Shape;408;p51"/>
            <p:cNvSpPr/>
            <p:nvPr/>
          </p:nvSpPr>
          <p:spPr>
            <a:xfrm>
              <a:off x="5924880" y="2448720"/>
              <a:ext cx="73080" cy="30960"/>
            </a:xfrm>
            <a:custGeom>
              <a:avLst/>
              <a:gdLst>
                <a:gd name="textAreaLeft" fmla="*/ 0 w 73080"/>
                <a:gd name="textAreaRight" fmla="*/ 73440 w 73080"/>
                <a:gd name="textAreaTop" fmla="*/ 0 h 30960"/>
                <a:gd name="textAreaBottom" fmla="*/ 31320 h 30960"/>
              </a:gdLst>
              <a:ahLst/>
              <a:rect l="textAreaLeft" t="textAreaTop" r="textAreaRight" b="textAreaBottom"/>
              <a:pathLst>
                <a:path w="2407" h="1029">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w="0">
              <a:noFill/>
            </a:ln>
          </p:spPr>
          <p:style>
            <a:lnRef idx="0"/>
            <a:fillRef idx="0"/>
            <a:effectRef idx="0"/>
            <a:fontRef idx="minor"/>
          </p:style>
          <p:txBody>
            <a:bodyPr tIns="15480" bIns="154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0" name="Google Shape;409;p51"/>
            <p:cNvSpPr/>
            <p:nvPr/>
          </p:nvSpPr>
          <p:spPr>
            <a:xfrm>
              <a:off x="5848920" y="2432520"/>
              <a:ext cx="199440" cy="132840"/>
            </a:xfrm>
            <a:custGeom>
              <a:avLst/>
              <a:gdLst>
                <a:gd name="textAreaLeft" fmla="*/ 0 w 199440"/>
                <a:gd name="textAreaRight" fmla="*/ 199800 w 199440"/>
                <a:gd name="textAreaTop" fmla="*/ 0 h 132840"/>
                <a:gd name="textAreaBottom" fmla="*/ 133200 h 132840"/>
              </a:gdLst>
              <a:ahLst/>
              <a:rect l="textAreaLeft" t="textAreaTop" r="textAreaRight" b="textAreaBottom"/>
              <a:pathLst>
                <a:path w="6543" h="4362">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w="0">
              <a:noFill/>
            </a:ln>
          </p:spPr>
          <p:style>
            <a:lnRef idx="0"/>
            <a:fillRef idx="0"/>
            <a:effectRef idx="0"/>
            <a:fontRef idx="minor"/>
          </p:style>
          <p:txBody>
            <a:bodyPr tIns="66600" bIns="666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1" name="Google Shape;410;p51"/>
            <p:cNvSpPr/>
            <p:nvPr/>
          </p:nvSpPr>
          <p:spPr>
            <a:xfrm>
              <a:off x="5317200" y="2050200"/>
              <a:ext cx="559080" cy="549000"/>
            </a:xfrm>
            <a:custGeom>
              <a:avLst/>
              <a:gdLst>
                <a:gd name="textAreaLeft" fmla="*/ 0 w 559080"/>
                <a:gd name="textAreaRight" fmla="*/ 559440 w 559080"/>
                <a:gd name="textAreaTop" fmla="*/ 0 h 549000"/>
                <a:gd name="textAreaBottom" fmla="*/ 549360 h 549000"/>
              </a:gdLst>
              <a:ahLst/>
              <a:rect l="textAreaLeft" t="textAreaTop" r="textAreaRight" b="textAreaBottom"/>
              <a:pathLst>
                <a:path w="18322" h="17996">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2" name="Google Shape;411;p51"/>
            <p:cNvSpPr/>
            <p:nvPr/>
          </p:nvSpPr>
          <p:spPr>
            <a:xfrm>
              <a:off x="7698240" y="1320840"/>
              <a:ext cx="195480" cy="181800"/>
            </a:xfrm>
            <a:custGeom>
              <a:avLst/>
              <a:gdLst>
                <a:gd name="textAreaLeft" fmla="*/ 0 w 195480"/>
                <a:gd name="textAreaRight" fmla="*/ 195840 w 195480"/>
                <a:gd name="textAreaTop" fmla="*/ 0 h 181800"/>
                <a:gd name="textAreaBottom" fmla="*/ 182160 h 181800"/>
              </a:gdLst>
              <a:ahLst/>
              <a:rect l="textAreaLeft" t="textAreaTop" r="textAreaRight" b="textAreaBottom"/>
              <a:pathLst>
                <a:path w="6417" h="5965">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w="0">
              <a:noFill/>
            </a:ln>
          </p:spPr>
          <p:style>
            <a:lnRef idx="0"/>
            <a:fillRef idx="0"/>
            <a:effectRef idx="0"/>
            <a:fontRef idx="minor"/>
          </p:style>
          <p:txBody>
            <a:bodyPr tIns="91080" bIns="910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3" name="Google Shape;412;p51"/>
            <p:cNvSpPr/>
            <p:nvPr/>
          </p:nvSpPr>
          <p:spPr>
            <a:xfrm>
              <a:off x="7547760" y="1296360"/>
              <a:ext cx="146520" cy="198720"/>
            </a:xfrm>
            <a:custGeom>
              <a:avLst/>
              <a:gdLst>
                <a:gd name="textAreaLeft" fmla="*/ 0 w 146520"/>
                <a:gd name="textAreaRight" fmla="*/ 146880 w 146520"/>
                <a:gd name="textAreaTop" fmla="*/ 0 h 198720"/>
                <a:gd name="textAreaBottom" fmla="*/ 199080 h 198720"/>
              </a:gdLst>
              <a:ahLst/>
              <a:rect l="textAreaLeft" t="textAreaTop" r="textAreaRight" b="textAreaBottom"/>
              <a:pathLst>
                <a:path w="4813" h="6517">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4" name="Google Shape;413;p51"/>
            <p:cNvSpPr/>
            <p:nvPr/>
          </p:nvSpPr>
          <p:spPr>
            <a:xfrm>
              <a:off x="7854480" y="1064520"/>
              <a:ext cx="329400" cy="572040"/>
            </a:xfrm>
            <a:custGeom>
              <a:avLst/>
              <a:gdLst>
                <a:gd name="textAreaLeft" fmla="*/ 0 w 329400"/>
                <a:gd name="textAreaRight" fmla="*/ 329760 w 329400"/>
                <a:gd name="textAreaTop" fmla="*/ 0 h 572040"/>
                <a:gd name="textAreaBottom" fmla="*/ 572400 h 572040"/>
              </a:gdLst>
              <a:ahLst/>
              <a:rect l="textAreaLeft" t="textAreaTop" r="textAreaRight" b="textAreaBottom"/>
              <a:pathLst>
                <a:path w="10803" h="18748">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5" name="Google Shape;414;p51"/>
            <p:cNvSpPr/>
            <p:nvPr/>
          </p:nvSpPr>
          <p:spPr>
            <a:xfrm>
              <a:off x="5243760" y="2459520"/>
              <a:ext cx="319680" cy="352440"/>
            </a:xfrm>
            <a:custGeom>
              <a:avLst/>
              <a:gdLst>
                <a:gd name="textAreaLeft" fmla="*/ 0 w 319680"/>
                <a:gd name="textAreaRight" fmla="*/ 320040 w 319680"/>
                <a:gd name="textAreaTop" fmla="*/ 0 h 352440"/>
                <a:gd name="textAreaBottom" fmla="*/ 352800 h 352440"/>
              </a:gdLst>
              <a:ahLst/>
              <a:rect l="textAreaLeft" t="textAreaTop" r="textAreaRight" b="textAreaBottom"/>
              <a:pathLst>
                <a:path w="10478" h="11555">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6" name="Google Shape;415;p51"/>
            <p:cNvSpPr/>
            <p:nvPr/>
          </p:nvSpPr>
          <p:spPr>
            <a:xfrm>
              <a:off x="5241600" y="2408040"/>
              <a:ext cx="319680" cy="369360"/>
            </a:xfrm>
            <a:custGeom>
              <a:avLst/>
              <a:gdLst>
                <a:gd name="textAreaLeft" fmla="*/ 0 w 319680"/>
                <a:gd name="textAreaRight" fmla="*/ 320040 w 319680"/>
                <a:gd name="textAreaTop" fmla="*/ 0 h 369360"/>
                <a:gd name="textAreaBottom" fmla="*/ 369720 h 369360"/>
              </a:gdLst>
              <a:ahLst/>
              <a:rect l="textAreaLeft" t="textAreaTop" r="textAreaRight" b="textAreaBottom"/>
              <a:pathLst>
                <a:path w="10478" h="12106">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7" name="Google Shape;416;p51"/>
            <p:cNvSpPr/>
            <p:nvPr/>
          </p:nvSpPr>
          <p:spPr>
            <a:xfrm>
              <a:off x="5024880" y="2735640"/>
              <a:ext cx="637200" cy="892440"/>
            </a:xfrm>
            <a:custGeom>
              <a:avLst/>
              <a:gdLst>
                <a:gd name="textAreaLeft" fmla="*/ 0 w 637200"/>
                <a:gd name="textAreaRight" fmla="*/ 637560 w 637200"/>
                <a:gd name="textAreaTop" fmla="*/ 0 h 892440"/>
                <a:gd name="textAreaBottom" fmla="*/ 892800 h 892440"/>
              </a:gdLst>
              <a:ahLst/>
              <a:rect l="textAreaLeft" t="textAreaTop" r="textAreaRight" b="textAreaBottom"/>
              <a:pathLst>
                <a:path w="20878" h="29249">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8" name="Google Shape;417;p51"/>
            <p:cNvSpPr/>
            <p:nvPr/>
          </p:nvSpPr>
          <p:spPr>
            <a:xfrm>
              <a:off x="5370840" y="2775600"/>
              <a:ext cx="452520" cy="610200"/>
            </a:xfrm>
            <a:custGeom>
              <a:avLst/>
              <a:gdLst>
                <a:gd name="textAreaLeft" fmla="*/ 0 w 452520"/>
                <a:gd name="textAreaRight" fmla="*/ 452880 w 452520"/>
                <a:gd name="textAreaTop" fmla="*/ 0 h 610200"/>
                <a:gd name="textAreaBottom" fmla="*/ 610560 h 610200"/>
              </a:gdLst>
              <a:ahLst/>
              <a:rect l="textAreaLeft" t="textAreaTop" r="textAreaRight" b="textAreaBottom"/>
              <a:pathLst>
                <a:path w="14838" h="20001">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299" name="Google Shape;418;p51"/>
            <p:cNvSpPr/>
            <p:nvPr/>
          </p:nvSpPr>
          <p:spPr>
            <a:xfrm>
              <a:off x="5763960" y="2736360"/>
              <a:ext cx="88560" cy="67680"/>
            </a:xfrm>
            <a:custGeom>
              <a:avLst/>
              <a:gdLst>
                <a:gd name="textAreaLeft" fmla="*/ 0 w 88560"/>
                <a:gd name="textAreaRight" fmla="*/ 88920 w 88560"/>
                <a:gd name="textAreaTop" fmla="*/ 0 h 67680"/>
                <a:gd name="textAreaBottom" fmla="*/ 68040 h 67680"/>
              </a:gdLst>
              <a:ahLst/>
              <a:rect l="textAreaLeft" t="textAreaTop" r="textAreaRight" b="textAreaBottom"/>
              <a:pathLst>
                <a:path w="2908" h="2231">
                  <a:moveTo>
                    <a:pt x="2908" y="0"/>
                  </a:moveTo>
                  <a:lnTo>
                    <a:pt x="2306" y="176"/>
                  </a:lnTo>
                  <a:lnTo>
                    <a:pt x="1" y="1905"/>
                  </a:lnTo>
                  <a:lnTo>
                    <a:pt x="176" y="2231"/>
                  </a:lnTo>
                  <a:lnTo>
                    <a:pt x="2632" y="401"/>
                  </a:lnTo>
                  <a:lnTo>
                    <a:pt x="2908" y="0"/>
                  </a:lnTo>
                  <a:close/>
                </a:path>
              </a:pathLst>
            </a:custGeom>
            <a:solidFill>
              <a:srgbClr val="3c3c6d"/>
            </a:solidFill>
            <a:ln w="0">
              <a:noFill/>
            </a:ln>
          </p:spPr>
          <p:style>
            <a:lnRef idx="0"/>
            <a:fillRef idx="0"/>
            <a:effectRef idx="0"/>
            <a:fontRef idx="minor"/>
          </p:style>
          <p:txBody>
            <a:bodyPr tIns="33840" bIns="338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0" name="Google Shape;419;p51"/>
            <p:cNvSpPr/>
            <p:nvPr/>
          </p:nvSpPr>
          <p:spPr>
            <a:xfrm>
              <a:off x="5690520" y="2761560"/>
              <a:ext cx="163440" cy="207000"/>
            </a:xfrm>
            <a:custGeom>
              <a:avLst/>
              <a:gdLst>
                <a:gd name="textAreaLeft" fmla="*/ 0 w 163440"/>
                <a:gd name="textAreaRight" fmla="*/ 163800 w 163440"/>
                <a:gd name="textAreaTop" fmla="*/ 0 h 207000"/>
                <a:gd name="textAreaBottom" fmla="*/ 207360 h 207000"/>
              </a:gdLst>
              <a:ahLst/>
              <a:rect l="textAreaLeft" t="textAreaTop" r="textAreaRight" b="textAreaBottom"/>
              <a:pathLst>
                <a:path w="5365" h="6793">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1" name="Google Shape;420;p51"/>
            <p:cNvSpPr/>
            <p:nvPr/>
          </p:nvSpPr>
          <p:spPr>
            <a:xfrm>
              <a:off x="4730400" y="3002040"/>
              <a:ext cx="505440" cy="969840"/>
            </a:xfrm>
            <a:custGeom>
              <a:avLst/>
              <a:gdLst>
                <a:gd name="textAreaLeft" fmla="*/ 0 w 505440"/>
                <a:gd name="textAreaRight" fmla="*/ 505800 w 505440"/>
                <a:gd name="textAreaTop" fmla="*/ 0 h 969840"/>
                <a:gd name="textAreaBottom" fmla="*/ 970200 h 969840"/>
              </a:gdLst>
              <a:ahLst/>
              <a:rect l="textAreaLeft" t="textAreaTop" r="textAreaRight" b="textAreaBottom"/>
              <a:pathLst>
                <a:path w="16568" h="31781">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2" name="Google Shape;421;p51"/>
            <p:cNvSpPr/>
            <p:nvPr/>
          </p:nvSpPr>
          <p:spPr>
            <a:xfrm>
              <a:off x="5128920" y="3201480"/>
              <a:ext cx="230040" cy="784080"/>
            </a:xfrm>
            <a:custGeom>
              <a:avLst/>
              <a:gdLst>
                <a:gd name="textAreaLeft" fmla="*/ 0 w 230040"/>
                <a:gd name="textAreaRight" fmla="*/ 230400 w 230040"/>
                <a:gd name="textAreaTop" fmla="*/ 0 h 784080"/>
                <a:gd name="textAreaBottom" fmla="*/ 784440 h 784080"/>
              </a:gdLst>
              <a:ahLst/>
              <a:rect l="textAreaLeft" t="textAreaTop" r="textAreaRight" b="textAreaBottom"/>
              <a:pathLst>
                <a:path w="7545" h="2569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3" name="Google Shape;422;p51"/>
            <p:cNvSpPr/>
            <p:nvPr/>
          </p:nvSpPr>
          <p:spPr>
            <a:xfrm>
              <a:off x="6715080" y="2067840"/>
              <a:ext cx="73080" cy="30960"/>
            </a:xfrm>
            <a:custGeom>
              <a:avLst/>
              <a:gdLst>
                <a:gd name="textAreaLeft" fmla="*/ 0 w 73080"/>
                <a:gd name="textAreaRight" fmla="*/ 73440 w 73080"/>
                <a:gd name="textAreaTop" fmla="*/ 0 h 30960"/>
                <a:gd name="textAreaBottom" fmla="*/ 31320 h 30960"/>
              </a:gdLst>
              <a:ahLst/>
              <a:rect l="textAreaLeft" t="textAreaTop" r="textAreaRight" b="textAreaBottom"/>
              <a:pathLst>
                <a:path w="2407" h="1028">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w="0">
              <a:noFill/>
            </a:ln>
          </p:spPr>
          <p:style>
            <a:lnRef idx="0"/>
            <a:fillRef idx="0"/>
            <a:effectRef idx="0"/>
            <a:fontRef idx="minor"/>
          </p:style>
          <p:txBody>
            <a:bodyPr tIns="15480" bIns="154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4" name="Google Shape;423;p51"/>
            <p:cNvSpPr/>
            <p:nvPr/>
          </p:nvSpPr>
          <p:spPr>
            <a:xfrm>
              <a:off x="6639480" y="2051640"/>
              <a:ext cx="199440" cy="132840"/>
            </a:xfrm>
            <a:custGeom>
              <a:avLst/>
              <a:gdLst>
                <a:gd name="textAreaLeft" fmla="*/ 0 w 199440"/>
                <a:gd name="textAreaRight" fmla="*/ 199800 w 199440"/>
                <a:gd name="textAreaTop" fmla="*/ 0 h 132840"/>
                <a:gd name="textAreaBottom" fmla="*/ 133200 h 132840"/>
              </a:gdLst>
              <a:ahLst/>
              <a:rect l="textAreaLeft" t="textAreaTop" r="textAreaRight" b="textAreaBottom"/>
              <a:pathLst>
                <a:path w="6542" h="4362">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w="0">
              <a:noFill/>
            </a:ln>
          </p:spPr>
          <p:style>
            <a:lnRef idx="0"/>
            <a:fillRef idx="0"/>
            <a:effectRef idx="0"/>
            <a:fontRef idx="minor"/>
          </p:style>
          <p:txBody>
            <a:bodyPr tIns="66600" bIns="666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5" name="Google Shape;424;p51"/>
            <p:cNvSpPr/>
            <p:nvPr/>
          </p:nvSpPr>
          <p:spPr>
            <a:xfrm>
              <a:off x="7545240" y="2918520"/>
              <a:ext cx="562680" cy="559080"/>
            </a:xfrm>
            <a:custGeom>
              <a:avLst/>
              <a:gdLst>
                <a:gd name="textAreaLeft" fmla="*/ 0 w 562680"/>
                <a:gd name="textAreaRight" fmla="*/ 563040 w 562680"/>
                <a:gd name="textAreaTop" fmla="*/ 0 h 559080"/>
                <a:gd name="textAreaBottom" fmla="*/ 559440 h 559080"/>
              </a:gdLst>
              <a:ahLst/>
              <a:rect l="textAreaLeft" t="textAreaTop" r="textAreaRight" b="textAreaBottom"/>
              <a:pathLst>
                <a:path w="18448" h="18322">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6" name="Google Shape;425;p51"/>
            <p:cNvSpPr/>
            <p:nvPr/>
          </p:nvSpPr>
          <p:spPr>
            <a:xfrm>
              <a:off x="7713720" y="3440520"/>
              <a:ext cx="586440" cy="338760"/>
            </a:xfrm>
            <a:custGeom>
              <a:avLst/>
              <a:gdLst>
                <a:gd name="textAreaLeft" fmla="*/ 0 w 586440"/>
                <a:gd name="textAreaRight" fmla="*/ 586800 w 586440"/>
                <a:gd name="textAreaTop" fmla="*/ 0 h 338760"/>
                <a:gd name="textAreaBottom" fmla="*/ 339120 h 338760"/>
              </a:gdLst>
              <a:ahLst/>
              <a:rect l="textAreaLeft" t="textAreaTop" r="textAreaRight" b="textAreaBottom"/>
              <a:pathLst>
                <a:path w="19224" h="11104">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7" name="Google Shape;426;p51"/>
            <p:cNvSpPr/>
            <p:nvPr/>
          </p:nvSpPr>
          <p:spPr>
            <a:xfrm>
              <a:off x="8079480" y="3467880"/>
              <a:ext cx="75240" cy="115200"/>
            </a:xfrm>
            <a:custGeom>
              <a:avLst/>
              <a:gdLst>
                <a:gd name="textAreaLeft" fmla="*/ 0 w 75240"/>
                <a:gd name="textAreaRight" fmla="*/ 75600 w 75240"/>
                <a:gd name="textAreaTop" fmla="*/ 0 h 115200"/>
                <a:gd name="textAreaBottom" fmla="*/ 115560 h 115200"/>
              </a:gdLst>
              <a:ahLst/>
              <a:rect l="textAreaLeft" t="textAreaTop" r="textAreaRight" b="textAreaBottom"/>
              <a:pathLst>
                <a:path w="2482" h="3785">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w="0">
              <a:noFill/>
            </a:ln>
          </p:spPr>
          <p:style>
            <a:lnRef idx="0"/>
            <a:fillRef idx="0"/>
            <a:effectRef idx="0"/>
            <a:fontRef idx="minor"/>
          </p:style>
          <p:txBody>
            <a:bodyPr tIns="57600" bIns="576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8" name="Google Shape;427;p51"/>
            <p:cNvSpPr/>
            <p:nvPr/>
          </p:nvSpPr>
          <p:spPr>
            <a:xfrm>
              <a:off x="7833960" y="3582720"/>
              <a:ext cx="360" cy="3600"/>
            </a:xfrm>
            <a:custGeom>
              <a:avLst/>
              <a:gdLst>
                <a:gd name="textAreaLeft" fmla="*/ 0 w 360"/>
                <a:gd name="textAreaRight" fmla="*/ 720 w 360"/>
                <a:gd name="textAreaTop" fmla="*/ 0 h 3600"/>
                <a:gd name="textAreaBottom" fmla="*/ 3960 h 3600"/>
              </a:gdLst>
              <a:ahLst/>
              <a:rect l="textAreaLeft" t="textAreaTop" r="textAreaRight" b="textAreaBottom"/>
              <a:pathLst>
                <a:path w="1" h="126">
                  <a:moveTo>
                    <a:pt x="1" y="126"/>
                  </a:moveTo>
                  <a:cubicBezTo>
                    <a:pt x="1" y="101"/>
                    <a:pt x="1" y="76"/>
                    <a:pt x="1" y="76"/>
                  </a:cubicBezTo>
                  <a:cubicBezTo>
                    <a:pt x="1" y="51"/>
                    <a:pt x="1" y="26"/>
                    <a:pt x="1" y="1"/>
                  </a:cubicBezTo>
                  <a:close/>
                </a:path>
              </a:pathLst>
            </a:custGeom>
            <a:solidFill>
              <a:srgbClr val="3c3c6d"/>
            </a:solidFill>
            <a:ln w="0">
              <a:noFill/>
            </a:ln>
          </p:spPr>
          <p:style>
            <a:lnRef idx="0"/>
            <a:fillRef idx="0"/>
            <a:effectRef idx="0"/>
            <a:fontRef idx="minor"/>
          </p:style>
          <p:txBody>
            <a:bodyPr tIns="1800" bIns="18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09" name="Google Shape;428;p51"/>
            <p:cNvSpPr/>
            <p:nvPr/>
          </p:nvSpPr>
          <p:spPr>
            <a:xfrm>
              <a:off x="8052840" y="3631680"/>
              <a:ext cx="243720" cy="60840"/>
            </a:xfrm>
            <a:custGeom>
              <a:avLst/>
              <a:gdLst>
                <a:gd name="textAreaLeft" fmla="*/ 0 w 243720"/>
                <a:gd name="textAreaRight" fmla="*/ 244080 w 243720"/>
                <a:gd name="textAreaTop" fmla="*/ 0 h 60840"/>
                <a:gd name="textAreaBottom" fmla="*/ 61200 h 60840"/>
              </a:gdLst>
              <a:ahLst/>
              <a:rect l="textAreaLeft" t="textAreaTop" r="textAreaRight" b="textAreaBottom"/>
              <a:pathLst>
                <a:path w="7996" h="2006">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w="0">
              <a:noFill/>
            </a:ln>
          </p:spPr>
          <p:style>
            <a:lnRef idx="0"/>
            <a:fillRef idx="0"/>
            <a:effectRef idx="0"/>
            <a:fontRef idx="minor"/>
          </p:style>
          <p:txBody>
            <a:bodyPr tIns="30600" bIns="306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0" name="Google Shape;429;p51"/>
            <p:cNvSpPr/>
            <p:nvPr/>
          </p:nvSpPr>
          <p:spPr>
            <a:xfrm>
              <a:off x="7975440" y="3743280"/>
              <a:ext cx="360" cy="6480"/>
            </a:xfrm>
            <a:custGeom>
              <a:avLst/>
              <a:gdLst>
                <a:gd name="textAreaLeft" fmla="*/ 0 w 360"/>
                <a:gd name="textAreaRight" fmla="*/ 720 w 360"/>
                <a:gd name="textAreaTop" fmla="*/ 0 h 6480"/>
                <a:gd name="textAreaBottom" fmla="*/ 6840 h 6480"/>
              </a:gdLst>
              <a:ahLst/>
              <a:rect l="textAreaLeft" t="textAreaTop" r="textAreaRight" b="textAreaBottom"/>
              <a:pathLst>
                <a:path w="26" h="227">
                  <a:moveTo>
                    <a:pt x="0" y="1"/>
                  </a:moveTo>
                  <a:lnTo>
                    <a:pt x="0" y="226"/>
                  </a:lnTo>
                  <a:cubicBezTo>
                    <a:pt x="25" y="151"/>
                    <a:pt x="25" y="76"/>
                    <a:pt x="0" y="1"/>
                  </a:cubicBezTo>
                  <a:close/>
                </a:path>
              </a:pathLst>
            </a:custGeom>
            <a:solidFill>
              <a:srgbClr val="3c3c6d"/>
            </a:solidFill>
            <a:ln w="0">
              <a:noFill/>
            </a:ln>
          </p:spPr>
          <p:style>
            <a:lnRef idx="0"/>
            <a:fillRef idx="0"/>
            <a:effectRef idx="0"/>
            <a:fontRef idx="minor"/>
          </p:style>
          <p:txBody>
            <a:bodyPr tIns="3240" bIns="32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1" name="Google Shape;430;p51"/>
            <p:cNvSpPr/>
            <p:nvPr/>
          </p:nvSpPr>
          <p:spPr>
            <a:xfrm>
              <a:off x="7713720" y="3652920"/>
              <a:ext cx="358560" cy="167400"/>
            </a:xfrm>
            <a:custGeom>
              <a:avLst/>
              <a:gdLst>
                <a:gd name="textAreaLeft" fmla="*/ 0 w 358560"/>
                <a:gd name="textAreaRight" fmla="*/ 358920 w 358560"/>
                <a:gd name="textAreaTop" fmla="*/ 0 h 167400"/>
                <a:gd name="textAreaBottom" fmla="*/ 167760 h 167400"/>
              </a:gdLst>
              <a:ahLst/>
              <a:rect l="textAreaLeft" t="textAreaTop" r="textAreaRight" b="textAreaBottom"/>
              <a:pathLst>
                <a:path w="11756" h="549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w="0">
              <a:noFill/>
            </a:ln>
          </p:spPr>
          <p:style>
            <a:lnRef idx="0"/>
            <a:fillRef idx="0"/>
            <a:effectRef idx="0"/>
            <a:fontRef idx="minor"/>
          </p:style>
          <p:txBody>
            <a:bodyPr tIns="83880" bIns="838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2" name="Google Shape;431;p51"/>
            <p:cNvSpPr/>
            <p:nvPr/>
          </p:nvSpPr>
          <p:spPr>
            <a:xfrm>
              <a:off x="7764120" y="3496320"/>
              <a:ext cx="130680" cy="114480"/>
            </a:xfrm>
            <a:custGeom>
              <a:avLst/>
              <a:gdLst>
                <a:gd name="textAreaLeft" fmla="*/ 0 w 130680"/>
                <a:gd name="textAreaRight" fmla="*/ 131040 w 130680"/>
                <a:gd name="textAreaTop" fmla="*/ 0 h 114480"/>
                <a:gd name="textAreaBottom" fmla="*/ 114840 h 114480"/>
              </a:gdLst>
              <a:ahLst/>
              <a:rect l="textAreaLeft" t="textAreaTop" r="textAreaRight" b="textAreaBottom"/>
              <a:pathLst>
                <a:path w="4287" h="376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w="0">
              <a:noFill/>
            </a:ln>
          </p:spPr>
          <p:style>
            <a:lnRef idx="0"/>
            <a:fillRef idx="0"/>
            <a:effectRef idx="0"/>
            <a:fontRef idx="minor"/>
          </p:style>
          <p:txBody>
            <a:bodyPr tIns="57240" bIns="572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3" name="Google Shape;432;p51"/>
            <p:cNvSpPr/>
            <p:nvPr/>
          </p:nvSpPr>
          <p:spPr>
            <a:xfrm>
              <a:off x="7715160" y="3711240"/>
              <a:ext cx="72360" cy="72360"/>
            </a:xfrm>
            <a:custGeom>
              <a:avLst/>
              <a:gdLst>
                <a:gd name="textAreaLeft" fmla="*/ 0 w 72360"/>
                <a:gd name="textAreaRight" fmla="*/ 72720 w 72360"/>
                <a:gd name="textAreaTop" fmla="*/ 0 h 72360"/>
                <a:gd name="textAreaBottom" fmla="*/ 72720 h 72360"/>
              </a:gdLst>
              <a:ahLst/>
              <a:rect l="textAreaLeft" t="textAreaTop" r="textAreaRight" b="textAreaBottom"/>
              <a:pathLst>
                <a:path w="2382" h="2382">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4" name="Google Shape;433;p51"/>
            <p:cNvSpPr/>
            <p:nvPr/>
          </p:nvSpPr>
          <p:spPr>
            <a:xfrm>
              <a:off x="7995960" y="3799080"/>
              <a:ext cx="72360" cy="71640"/>
            </a:xfrm>
            <a:custGeom>
              <a:avLst/>
              <a:gdLst>
                <a:gd name="textAreaLeft" fmla="*/ 0 w 72360"/>
                <a:gd name="textAreaRight" fmla="*/ 72720 w 72360"/>
                <a:gd name="textAreaTop" fmla="*/ 0 h 71640"/>
                <a:gd name="textAreaBottom" fmla="*/ 72000 h 71640"/>
              </a:gdLst>
              <a:ahLst/>
              <a:rect l="textAreaLeft" t="textAreaTop" r="textAreaRight" b="textAreaBottom"/>
              <a:pathLst>
                <a:path w="2382" h="2357">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w="0">
              <a:noFill/>
            </a:ln>
          </p:spPr>
          <p:style>
            <a:lnRef idx="0"/>
            <a:fillRef idx="0"/>
            <a:effectRef idx="0"/>
            <a:fontRef idx="minor"/>
          </p:style>
          <p:txBody>
            <a:bodyPr tIns="36000" bIns="360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5" name="Google Shape;434;p51"/>
            <p:cNvSpPr/>
            <p:nvPr/>
          </p:nvSpPr>
          <p:spPr>
            <a:xfrm>
              <a:off x="8225640" y="3672360"/>
              <a:ext cx="73080" cy="72360"/>
            </a:xfrm>
            <a:custGeom>
              <a:avLst/>
              <a:gdLst>
                <a:gd name="textAreaLeft" fmla="*/ 0 w 73080"/>
                <a:gd name="textAreaRight" fmla="*/ 73440 w 73080"/>
                <a:gd name="textAreaTop" fmla="*/ 0 h 72360"/>
                <a:gd name="textAreaBottom" fmla="*/ 72720 h 72360"/>
              </a:gdLst>
              <a:ahLst/>
              <a:rect l="textAreaLeft" t="textAreaTop" r="textAreaRight" b="textAreaBottom"/>
              <a:pathLst>
                <a:path w="2407" h="2382">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6" name="Google Shape;435;p51"/>
            <p:cNvSpPr/>
            <p:nvPr/>
          </p:nvSpPr>
          <p:spPr>
            <a:xfrm>
              <a:off x="8097120" y="3524400"/>
              <a:ext cx="72360" cy="72360"/>
            </a:xfrm>
            <a:custGeom>
              <a:avLst/>
              <a:gdLst>
                <a:gd name="textAreaLeft" fmla="*/ 0 w 72360"/>
                <a:gd name="textAreaRight" fmla="*/ 72720 w 72360"/>
                <a:gd name="textAreaTop" fmla="*/ 0 h 72360"/>
                <a:gd name="textAreaBottom" fmla="*/ 72720 h 72360"/>
              </a:gdLst>
              <a:ahLst/>
              <a:rect l="textAreaLeft" t="textAreaTop" r="textAreaRight" b="textAreaBottom"/>
              <a:pathLst>
                <a:path w="2382" h="2382">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7" name="Google Shape;436;p51"/>
            <p:cNvSpPr/>
            <p:nvPr/>
          </p:nvSpPr>
          <p:spPr>
            <a:xfrm>
              <a:off x="7750440" y="3539880"/>
              <a:ext cx="72360" cy="72360"/>
            </a:xfrm>
            <a:custGeom>
              <a:avLst/>
              <a:gdLst>
                <a:gd name="textAreaLeft" fmla="*/ 0 w 72360"/>
                <a:gd name="textAreaRight" fmla="*/ 72720 w 72360"/>
                <a:gd name="textAreaTop" fmla="*/ 0 h 72360"/>
                <a:gd name="textAreaBottom" fmla="*/ 72720 h 72360"/>
              </a:gdLst>
              <a:ahLst/>
              <a:rect l="textAreaLeft" t="textAreaTop" r="textAreaRight" b="textAreaBottom"/>
              <a:pathLst>
                <a:path w="2382" h="2382">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w="0">
              <a:noFill/>
            </a:ln>
          </p:spPr>
          <p:style>
            <a:lnRef idx="0"/>
            <a:fillRef idx="0"/>
            <a:effectRef idx="0"/>
            <a:fontRef idx="minor"/>
          </p:style>
          <p:txBody>
            <a:bodyPr tIns="36360" bIns="363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8" name="Google Shape;437;p51"/>
            <p:cNvSpPr/>
            <p:nvPr/>
          </p:nvSpPr>
          <p:spPr>
            <a:xfrm>
              <a:off x="7947720" y="3308040"/>
              <a:ext cx="99000" cy="370080"/>
            </a:xfrm>
            <a:custGeom>
              <a:avLst/>
              <a:gdLst>
                <a:gd name="textAreaLeft" fmla="*/ 0 w 99000"/>
                <a:gd name="textAreaRight" fmla="*/ 99360 w 99000"/>
                <a:gd name="textAreaTop" fmla="*/ 0 h 370080"/>
                <a:gd name="textAreaBottom" fmla="*/ 370440 h 370080"/>
              </a:gdLst>
              <a:ahLst/>
              <a:rect l="textAreaLeft" t="textAreaTop" r="textAreaRight" b="textAreaBottom"/>
              <a:pathLst>
                <a:path w="3260" h="12131">
                  <a:moveTo>
                    <a:pt x="1" y="10602"/>
                  </a:moveTo>
                  <a:cubicBezTo>
                    <a:pt x="1" y="12130"/>
                    <a:pt x="3259" y="11830"/>
                    <a:pt x="3259" y="10602"/>
                  </a:cubicBezTo>
                  <a:lnTo>
                    <a:pt x="3259" y="0"/>
                  </a:lnTo>
                  <a:lnTo>
                    <a:pt x="1" y="0"/>
                  </a:ln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19" name="Google Shape;438;p51"/>
            <p:cNvSpPr/>
            <p:nvPr/>
          </p:nvSpPr>
          <p:spPr>
            <a:xfrm>
              <a:off x="7575840" y="3161880"/>
              <a:ext cx="482400" cy="370080"/>
            </a:xfrm>
            <a:custGeom>
              <a:avLst/>
              <a:gdLst>
                <a:gd name="textAreaLeft" fmla="*/ 0 w 482400"/>
                <a:gd name="textAreaRight" fmla="*/ 482760 w 482400"/>
                <a:gd name="textAreaTop" fmla="*/ 0 h 370080"/>
                <a:gd name="textAreaBottom" fmla="*/ 370440 h 370080"/>
              </a:gdLst>
              <a:ahLst/>
              <a:rect l="textAreaLeft" t="textAreaTop" r="textAreaRight" b="textAreaBottom"/>
              <a:pathLst>
                <a:path w="15815" h="12131">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0" name="Google Shape;439;p51"/>
            <p:cNvSpPr/>
            <p:nvPr/>
          </p:nvSpPr>
          <p:spPr>
            <a:xfrm>
              <a:off x="7607520" y="2946240"/>
              <a:ext cx="812160" cy="581040"/>
            </a:xfrm>
            <a:custGeom>
              <a:avLst/>
              <a:gdLst>
                <a:gd name="textAreaLeft" fmla="*/ 0 w 812160"/>
                <a:gd name="textAreaRight" fmla="*/ 812520 w 812160"/>
                <a:gd name="textAreaTop" fmla="*/ 0 h 581040"/>
                <a:gd name="textAreaBottom" fmla="*/ 581400 h 581040"/>
              </a:gdLst>
              <a:ahLst/>
              <a:rect l="textAreaLeft" t="textAreaTop" r="textAreaRight" b="textAreaBottom"/>
              <a:pathLst>
                <a:path w="26618" h="19049">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1" name="Google Shape;440;p51"/>
            <p:cNvSpPr/>
            <p:nvPr/>
          </p:nvSpPr>
          <p:spPr>
            <a:xfrm>
              <a:off x="7208640" y="2614680"/>
              <a:ext cx="236160" cy="133560"/>
            </a:xfrm>
            <a:custGeom>
              <a:avLst/>
              <a:gdLst>
                <a:gd name="textAreaLeft" fmla="*/ 0 w 236160"/>
                <a:gd name="textAreaRight" fmla="*/ 236520 w 236160"/>
                <a:gd name="textAreaTop" fmla="*/ 0 h 133560"/>
                <a:gd name="textAreaBottom" fmla="*/ 133920 h 133560"/>
              </a:gdLst>
              <a:ahLst/>
              <a:rect l="textAreaLeft" t="textAreaTop" r="textAreaRight" b="textAreaBottom"/>
              <a:pathLst>
                <a:path w="7745" h="4387">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w="0">
              <a:noFill/>
            </a:ln>
          </p:spPr>
          <p:style>
            <a:lnRef idx="0"/>
            <a:fillRef idx="0"/>
            <a:effectRef idx="0"/>
            <a:fontRef idx="minor"/>
          </p:style>
          <p:txBody>
            <a:bodyPr tIns="66960" bIns="669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2" name="Google Shape;441;p51"/>
            <p:cNvSpPr/>
            <p:nvPr/>
          </p:nvSpPr>
          <p:spPr>
            <a:xfrm>
              <a:off x="7324920" y="3027960"/>
              <a:ext cx="756360" cy="587160"/>
            </a:xfrm>
            <a:custGeom>
              <a:avLst/>
              <a:gdLst>
                <a:gd name="textAreaLeft" fmla="*/ 0 w 756360"/>
                <a:gd name="textAreaRight" fmla="*/ 756720 w 756360"/>
                <a:gd name="textAreaTop" fmla="*/ 0 h 587160"/>
                <a:gd name="textAreaBottom" fmla="*/ 587520 h 587160"/>
              </a:gdLst>
              <a:ahLst/>
              <a:rect l="textAreaLeft" t="textAreaTop" r="textAreaRight" b="textAreaBottom"/>
              <a:pathLst>
                <a:path w="24788" h="19249">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3" name="Google Shape;442;p51"/>
            <p:cNvSpPr/>
            <p:nvPr/>
          </p:nvSpPr>
          <p:spPr>
            <a:xfrm>
              <a:off x="7699320" y="1976760"/>
              <a:ext cx="319680" cy="352440"/>
            </a:xfrm>
            <a:custGeom>
              <a:avLst/>
              <a:gdLst>
                <a:gd name="textAreaLeft" fmla="*/ 0 w 319680"/>
                <a:gd name="textAreaRight" fmla="*/ 320040 w 319680"/>
                <a:gd name="textAreaTop" fmla="*/ 0 h 352440"/>
                <a:gd name="textAreaBottom" fmla="*/ 352800 h 352440"/>
              </a:gdLst>
              <a:ahLst/>
              <a:rect l="textAreaLeft" t="textAreaTop" r="textAreaRight" b="textAreaBottom"/>
              <a:pathLst>
                <a:path w="10477" h="11555">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4" name="Google Shape;443;p51"/>
            <p:cNvSpPr/>
            <p:nvPr/>
          </p:nvSpPr>
          <p:spPr>
            <a:xfrm>
              <a:off x="7701480" y="1925280"/>
              <a:ext cx="319680" cy="369360"/>
            </a:xfrm>
            <a:custGeom>
              <a:avLst/>
              <a:gdLst>
                <a:gd name="textAreaLeft" fmla="*/ 0 w 319680"/>
                <a:gd name="textAreaRight" fmla="*/ 320040 w 319680"/>
                <a:gd name="textAreaTop" fmla="*/ 0 h 369360"/>
                <a:gd name="textAreaBottom" fmla="*/ 369720 h 369360"/>
              </a:gdLst>
              <a:ahLst/>
              <a:rect l="textAreaLeft" t="textAreaTop" r="textAreaRight" b="textAreaBottom"/>
              <a:pathLst>
                <a:path w="10477" h="12106">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5" name="Google Shape;444;p51"/>
            <p:cNvSpPr/>
            <p:nvPr/>
          </p:nvSpPr>
          <p:spPr>
            <a:xfrm>
              <a:off x="7607520" y="2219040"/>
              <a:ext cx="601920" cy="925560"/>
            </a:xfrm>
            <a:custGeom>
              <a:avLst/>
              <a:gdLst>
                <a:gd name="textAreaLeft" fmla="*/ 0 w 601920"/>
                <a:gd name="textAreaRight" fmla="*/ 602280 w 601920"/>
                <a:gd name="textAreaTop" fmla="*/ 0 h 925560"/>
                <a:gd name="textAreaBottom" fmla="*/ 925920 h 925560"/>
              </a:gdLst>
              <a:ahLst/>
              <a:rect l="textAreaLeft" t="textAreaTop" r="textAreaRight" b="textAreaBottom"/>
              <a:pathLst>
                <a:path w="19726" h="30327">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6" name="Google Shape;445;p51"/>
            <p:cNvSpPr/>
            <p:nvPr/>
          </p:nvSpPr>
          <p:spPr>
            <a:xfrm>
              <a:off x="7696080" y="2379240"/>
              <a:ext cx="195480" cy="413640"/>
            </a:xfrm>
            <a:custGeom>
              <a:avLst/>
              <a:gdLst>
                <a:gd name="textAreaLeft" fmla="*/ 0 w 195480"/>
                <a:gd name="textAreaRight" fmla="*/ 195840 w 195480"/>
                <a:gd name="textAreaTop" fmla="*/ 0 h 413640"/>
                <a:gd name="textAreaBottom" fmla="*/ 414000 h 413640"/>
              </a:gdLst>
              <a:ahLst/>
              <a:rect l="textAreaLeft" t="textAreaTop" r="textAreaRight" b="textAreaBottom"/>
              <a:pathLst>
                <a:path w="6417" h="1356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7" name="Google Shape;446;p51"/>
            <p:cNvSpPr/>
            <p:nvPr/>
          </p:nvSpPr>
          <p:spPr>
            <a:xfrm>
              <a:off x="8026560" y="2518200"/>
              <a:ext cx="505440" cy="969840"/>
            </a:xfrm>
            <a:custGeom>
              <a:avLst/>
              <a:gdLst>
                <a:gd name="textAreaLeft" fmla="*/ 0 w 505440"/>
                <a:gd name="textAreaRight" fmla="*/ 505800 w 505440"/>
                <a:gd name="textAreaTop" fmla="*/ 0 h 969840"/>
                <a:gd name="textAreaBottom" fmla="*/ 970200 h 969840"/>
              </a:gdLst>
              <a:ahLst/>
              <a:rect l="textAreaLeft" t="textAreaTop" r="textAreaRight" b="textAreaBottom"/>
              <a:pathLst>
                <a:path w="16567" h="3178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8" name="Google Shape;447;p51"/>
            <p:cNvSpPr/>
            <p:nvPr/>
          </p:nvSpPr>
          <p:spPr>
            <a:xfrm>
              <a:off x="7903440" y="2718720"/>
              <a:ext cx="230040" cy="783360"/>
            </a:xfrm>
            <a:custGeom>
              <a:avLst/>
              <a:gdLst>
                <a:gd name="textAreaLeft" fmla="*/ 0 w 230040"/>
                <a:gd name="textAreaRight" fmla="*/ 230400 w 230040"/>
                <a:gd name="textAreaTop" fmla="*/ 0 h 783360"/>
                <a:gd name="textAreaBottom" fmla="*/ 783720 h 783360"/>
              </a:gdLst>
              <a:ahLst/>
              <a:rect l="textAreaLeft" t="textAreaTop" r="textAreaRight" b="textAreaBottom"/>
              <a:pathLst>
                <a:path w="7545" h="25666">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29" name="Google Shape;448;p51"/>
            <p:cNvSpPr/>
            <p:nvPr/>
          </p:nvSpPr>
          <p:spPr>
            <a:xfrm>
              <a:off x="7367760" y="2304720"/>
              <a:ext cx="531360" cy="561960"/>
            </a:xfrm>
            <a:custGeom>
              <a:avLst/>
              <a:gdLst>
                <a:gd name="textAreaLeft" fmla="*/ 0 w 531360"/>
                <a:gd name="textAreaRight" fmla="*/ 531720 w 531360"/>
                <a:gd name="textAreaTop" fmla="*/ 0 h 561960"/>
                <a:gd name="textAreaBottom" fmla="*/ 562320 h 561960"/>
              </a:gdLst>
              <a:ahLst/>
              <a:rect l="textAreaLeft" t="textAreaTop" r="textAreaRight" b="textAreaBottom"/>
              <a:pathLst>
                <a:path w="17419" h="18422">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0" name="Google Shape;449;p51"/>
            <p:cNvSpPr/>
            <p:nvPr/>
          </p:nvSpPr>
          <p:spPr>
            <a:xfrm>
              <a:off x="6481080" y="2941560"/>
              <a:ext cx="557640" cy="322560"/>
            </a:xfrm>
            <a:custGeom>
              <a:avLst/>
              <a:gdLst>
                <a:gd name="textAreaLeft" fmla="*/ 0 w 557640"/>
                <a:gd name="textAreaRight" fmla="*/ 558000 w 557640"/>
                <a:gd name="textAreaTop" fmla="*/ 0 h 322560"/>
                <a:gd name="textAreaBottom" fmla="*/ 322920 h 322560"/>
              </a:gdLst>
              <a:ahLst/>
              <a:rect l="textAreaLeft" t="textAreaTop" r="textAreaRight" b="textAreaBottom"/>
              <a:pathLst>
                <a:path w="18272" h="10577">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1" name="Google Shape;450;p51"/>
            <p:cNvSpPr/>
            <p:nvPr/>
          </p:nvSpPr>
          <p:spPr>
            <a:xfrm>
              <a:off x="6396120" y="2656800"/>
              <a:ext cx="436680" cy="476280"/>
            </a:xfrm>
            <a:custGeom>
              <a:avLst/>
              <a:gdLst>
                <a:gd name="textAreaLeft" fmla="*/ 0 w 436680"/>
                <a:gd name="textAreaRight" fmla="*/ 437040 w 436680"/>
                <a:gd name="textAreaTop" fmla="*/ 0 h 476280"/>
                <a:gd name="textAreaBottom" fmla="*/ 476640 h 476280"/>
              </a:gdLst>
              <a:ahLst/>
              <a:rect l="textAreaLeft" t="textAreaTop" r="textAreaRight" b="textAreaBottom"/>
              <a:pathLst>
                <a:path w="14312" h="15615">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2" name="Google Shape;451;p51"/>
            <p:cNvSpPr/>
            <p:nvPr/>
          </p:nvSpPr>
          <p:spPr>
            <a:xfrm>
              <a:off x="6414480" y="2687400"/>
              <a:ext cx="399960" cy="419760"/>
            </a:xfrm>
            <a:custGeom>
              <a:avLst/>
              <a:gdLst>
                <a:gd name="textAreaLeft" fmla="*/ 0 w 399960"/>
                <a:gd name="textAreaRight" fmla="*/ 400320 w 399960"/>
                <a:gd name="textAreaTop" fmla="*/ 0 h 419760"/>
                <a:gd name="textAreaBottom" fmla="*/ 420120 h 419760"/>
              </a:gdLst>
              <a:ahLst/>
              <a:rect l="textAreaLeft" t="textAreaTop" r="textAreaRight" b="textAreaBottom"/>
              <a:pathLst>
                <a:path w="13108" h="13760">
                  <a:moveTo>
                    <a:pt x="13108" y="7594"/>
                  </a:moveTo>
                  <a:lnTo>
                    <a:pt x="2456" y="13760"/>
                  </a:lnTo>
                  <a:lnTo>
                    <a:pt x="0" y="6216"/>
                  </a:lnTo>
                  <a:lnTo>
                    <a:pt x="10777" y="0"/>
                  </a:ln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3" name="Google Shape;452;p51"/>
            <p:cNvSpPr/>
            <p:nvPr/>
          </p:nvSpPr>
          <p:spPr>
            <a:xfrm>
              <a:off x="6481080" y="2930040"/>
              <a:ext cx="559080" cy="322560"/>
            </a:xfrm>
            <a:custGeom>
              <a:avLst/>
              <a:gdLst>
                <a:gd name="textAreaLeft" fmla="*/ 0 w 559080"/>
                <a:gd name="textAreaRight" fmla="*/ 559440 w 559080"/>
                <a:gd name="textAreaTop" fmla="*/ 0 h 322560"/>
                <a:gd name="textAreaBottom" fmla="*/ 322920 h 322560"/>
              </a:gdLst>
              <a:ahLst/>
              <a:rect l="textAreaLeft" t="textAreaTop" r="textAreaRight" b="textAreaBottom"/>
              <a:pathLst>
                <a:path w="18322" h="10577">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4" name="Google Shape;453;p51"/>
            <p:cNvSpPr/>
            <p:nvPr/>
          </p:nvSpPr>
          <p:spPr>
            <a:xfrm>
              <a:off x="6481080" y="2930040"/>
              <a:ext cx="559080" cy="322560"/>
            </a:xfrm>
            <a:custGeom>
              <a:avLst/>
              <a:gdLst>
                <a:gd name="textAreaLeft" fmla="*/ 0 w 559080"/>
                <a:gd name="textAreaRight" fmla="*/ 559440 w 559080"/>
                <a:gd name="textAreaTop" fmla="*/ 0 h 322560"/>
                <a:gd name="textAreaBottom" fmla="*/ 322920 h 322560"/>
              </a:gdLst>
              <a:ahLst/>
              <a:rect l="textAreaLeft" t="textAreaTop" r="textAreaRight" b="textAreaBottom"/>
              <a:pathLst>
                <a:path w="18322" h="10577">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5" name="Google Shape;454;p51"/>
            <p:cNvSpPr/>
            <p:nvPr/>
          </p:nvSpPr>
          <p:spPr>
            <a:xfrm>
              <a:off x="6516360" y="2950560"/>
              <a:ext cx="413640" cy="239040"/>
            </a:xfrm>
            <a:custGeom>
              <a:avLst/>
              <a:gdLst>
                <a:gd name="textAreaLeft" fmla="*/ 0 w 413640"/>
                <a:gd name="textAreaRight" fmla="*/ 414000 w 413640"/>
                <a:gd name="textAreaTop" fmla="*/ 0 h 239040"/>
                <a:gd name="textAreaBottom" fmla="*/ 239400 h 239040"/>
              </a:gdLst>
              <a:ahLst/>
              <a:rect l="textAreaLeft" t="textAreaTop" r="textAreaRight" b="textAreaBottom"/>
              <a:pathLst>
                <a:path w="13560" h="7846">
                  <a:moveTo>
                    <a:pt x="13559" y="1805"/>
                  </a:moveTo>
                  <a:lnTo>
                    <a:pt x="3108" y="7845"/>
                  </a:lnTo>
                  <a:lnTo>
                    <a:pt x="0" y="6041"/>
                  </a:lnTo>
                  <a:lnTo>
                    <a:pt x="10452" y="1"/>
                  </a:lnTo>
                  <a:close/>
                </a:path>
              </a:pathLst>
            </a:custGeom>
            <a:solidFill>
              <a:srgbClr val="112b46"/>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6" name="Google Shape;455;p51"/>
            <p:cNvSpPr/>
            <p:nvPr/>
          </p:nvSpPr>
          <p:spPr>
            <a:xfrm>
              <a:off x="6755040" y="3088440"/>
              <a:ext cx="135000" cy="78480"/>
            </a:xfrm>
            <a:custGeom>
              <a:avLst/>
              <a:gdLst>
                <a:gd name="textAreaLeft" fmla="*/ 0 w 135000"/>
                <a:gd name="textAreaRight" fmla="*/ 135360 w 135000"/>
                <a:gd name="textAreaTop" fmla="*/ 0 h 78480"/>
                <a:gd name="textAreaBottom" fmla="*/ 78840 h 78480"/>
              </a:gdLst>
              <a:ahLst/>
              <a:rect l="textAreaLeft" t="textAreaTop" r="textAreaRight" b="textAreaBottom"/>
              <a:pathLst>
                <a:path w="4438" h="2582">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w="0">
              <a:noFill/>
            </a:ln>
          </p:spPr>
          <p:style>
            <a:lnRef idx="0"/>
            <a:fillRef idx="0"/>
            <a:effectRef idx="0"/>
            <a:fontRef idx="minor"/>
          </p:style>
          <p:txBody>
            <a:bodyPr tIns="39240" bIns="392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7" name="Google Shape;456;p51"/>
            <p:cNvSpPr/>
            <p:nvPr/>
          </p:nvSpPr>
          <p:spPr>
            <a:xfrm>
              <a:off x="5184000" y="3523680"/>
              <a:ext cx="756360" cy="587520"/>
            </a:xfrm>
            <a:custGeom>
              <a:avLst/>
              <a:gdLst>
                <a:gd name="textAreaLeft" fmla="*/ 0 w 756360"/>
                <a:gd name="textAreaRight" fmla="*/ 756720 w 756360"/>
                <a:gd name="textAreaTop" fmla="*/ 0 h 587520"/>
                <a:gd name="textAreaBottom" fmla="*/ 587880 h 587520"/>
              </a:gdLst>
              <a:ahLst/>
              <a:rect l="textAreaLeft" t="textAreaTop" r="textAreaRight" b="textAreaBottom"/>
              <a:pathLst>
                <a:path w="24788" h="1925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8" name="Google Shape;457;p51"/>
            <p:cNvSpPr/>
            <p:nvPr/>
          </p:nvSpPr>
          <p:spPr>
            <a:xfrm>
              <a:off x="5243760" y="2459520"/>
              <a:ext cx="319680" cy="352440"/>
            </a:xfrm>
            <a:custGeom>
              <a:avLst/>
              <a:gdLst>
                <a:gd name="textAreaLeft" fmla="*/ 0 w 319680"/>
                <a:gd name="textAreaRight" fmla="*/ 320040 w 319680"/>
                <a:gd name="textAreaTop" fmla="*/ 0 h 352440"/>
                <a:gd name="textAreaBottom" fmla="*/ 352800 h 352440"/>
              </a:gdLst>
              <a:ahLst/>
              <a:rect l="textAreaLeft" t="textAreaTop" r="textAreaRight" b="textAreaBottom"/>
              <a:pathLst>
                <a:path w="10478" h="11555">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39" name="Google Shape;458;p51"/>
            <p:cNvSpPr/>
            <p:nvPr/>
          </p:nvSpPr>
          <p:spPr>
            <a:xfrm>
              <a:off x="5240520" y="2408040"/>
              <a:ext cx="320400" cy="369360"/>
            </a:xfrm>
            <a:custGeom>
              <a:avLst/>
              <a:gdLst>
                <a:gd name="textAreaLeft" fmla="*/ 0 w 320400"/>
                <a:gd name="textAreaRight" fmla="*/ 320760 w 320400"/>
                <a:gd name="textAreaTop" fmla="*/ 0 h 369360"/>
                <a:gd name="textAreaBottom" fmla="*/ 369720 h 369360"/>
              </a:gdLst>
              <a:ahLst/>
              <a:rect l="textAreaLeft" t="textAreaTop" r="textAreaRight" b="textAreaBottom"/>
              <a:pathLst>
                <a:path w="10503" h="12106">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0" name="Google Shape;459;p51"/>
            <p:cNvSpPr/>
            <p:nvPr/>
          </p:nvSpPr>
          <p:spPr>
            <a:xfrm>
              <a:off x="5024880" y="2735640"/>
              <a:ext cx="637200" cy="892440"/>
            </a:xfrm>
            <a:custGeom>
              <a:avLst/>
              <a:gdLst>
                <a:gd name="textAreaLeft" fmla="*/ 0 w 637200"/>
                <a:gd name="textAreaRight" fmla="*/ 637560 w 637200"/>
                <a:gd name="textAreaTop" fmla="*/ 0 h 892440"/>
                <a:gd name="textAreaBottom" fmla="*/ 892800 h 892440"/>
              </a:gdLst>
              <a:ahLst/>
              <a:rect l="textAreaLeft" t="textAreaTop" r="textAreaRight" b="textAreaBottom"/>
              <a:pathLst>
                <a:path w="20878" h="29249">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1" name="Google Shape;460;p51"/>
            <p:cNvSpPr/>
            <p:nvPr/>
          </p:nvSpPr>
          <p:spPr>
            <a:xfrm>
              <a:off x="5370840" y="2775600"/>
              <a:ext cx="452520" cy="610200"/>
            </a:xfrm>
            <a:custGeom>
              <a:avLst/>
              <a:gdLst>
                <a:gd name="textAreaLeft" fmla="*/ 0 w 452520"/>
                <a:gd name="textAreaRight" fmla="*/ 452880 w 452520"/>
                <a:gd name="textAreaTop" fmla="*/ 0 h 610200"/>
                <a:gd name="textAreaBottom" fmla="*/ 610560 h 610200"/>
              </a:gdLst>
              <a:ahLst/>
              <a:rect l="textAreaLeft" t="textAreaTop" r="textAreaRight" b="textAreaBottom"/>
              <a:pathLst>
                <a:path w="14838" h="20001">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2" name="Google Shape;461;p51"/>
            <p:cNvSpPr/>
            <p:nvPr/>
          </p:nvSpPr>
          <p:spPr>
            <a:xfrm>
              <a:off x="5763960" y="2736360"/>
              <a:ext cx="88560" cy="67680"/>
            </a:xfrm>
            <a:custGeom>
              <a:avLst/>
              <a:gdLst>
                <a:gd name="textAreaLeft" fmla="*/ 0 w 88560"/>
                <a:gd name="textAreaRight" fmla="*/ 88920 w 88560"/>
                <a:gd name="textAreaTop" fmla="*/ 0 h 67680"/>
                <a:gd name="textAreaBottom" fmla="*/ 68040 h 67680"/>
              </a:gdLst>
              <a:ahLst/>
              <a:rect l="textAreaLeft" t="textAreaTop" r="textAreaRight" b="textAreaBottom"/>
              <a:pathLst>
                <a:path w="2908" h="2231">
                  <a:moveTo>
                    <a:pt x="2908" y="0"/>
                  </a:moveTo>
                  <a:lnTo>
                    <a:pt x="2306" y="176"/>
                  </a:lnTo>
                  <a:lnTo>
                    <a:pt x="1" y="1905"/>
                  </a:lnTo>
                  <a:lnTo>
                    <a:pt x="176" y="2231"/>
                  </a:lnTo>
                  <a:lnTo>
                    <a:pt x="2632" y="401"/>
                  </a:lnTo>
                  <a:lnTo>
                    <a:pt x="2908" y="0"/>
                  </a:lnTo>
                  <a:close/>
                </a:path>
              </a:pathLst>
            </a:custGeom>
            <a:solidFill>
              <a:srgbClr val="3c3c6d"/>
            </a:solidFill>
            <a:ln w="0">
              <a:noFill/>
            </a:ln>
          </p:spPr>
          <p:style>
            <a:lnRef idx="0"/>
            <a:fillRef idx="0"/>
            <a:effectRef idx="0"/>
            <a:fontRef idx="minor"/>
          </p:style>
          <p:txBody>
            <a:bodyPr tIns="33840" bIns="338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3" name="Google Shape;462;p51"/>
            <p:cNvSpPr/>
            <p:nvPr/>
          </p:nvSpPr>
          <p:spPr>
            <a:xfrm>
              <a:off x="5690520" y="2761560"/>
              <a:ext cx="163440" cy="207000"/>
            </a:xfrm>
            <a:custGeom>
              <a:avLst/>
              <a:gdLst>
                <a:gd name="textAreaLeft" fmla="*/ 0 w 163440"/>
                <a:gd name="textAreaRight" fmla="*/ 163800 w 163440"/>
                <a:gd name="textAreaTop" fmla="*/ 0 h 207000"/>
                <a:gd name="textAreaBottom" fmla="*/ 207360 h 207000"/>
              </a:gdLst>
              <a:ahLst/>
              <a:rect l="textAreaLeft" t="textAreaTop" r="textAreaRight" b="textAreaBottom"/>
              <a:pathLst>
                <a:path w="5365" h="6793">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4" name="Google Shape;463;p51"/>
            <p:cNvSpPr/>
            <p:nvPr/>
          </p:nvSpPr>
          <p:spPr>
            <a:xfrm>
              <a:off x="4730400" y="3002040"/>
              <a:ext cx="505440" cy="969840"/>
            </a:xfrm>
            <a:custGeom>
              <a:avLst/>
              <a:gdLst>
                <a:gd name="textAreaLeft" fmla="*/ 0 w 505440"/>
                <a:gd name="textAreaRight" fmla="*/ 505800 w 505440"/>
                <a:gd name="textAreaTop" fmla="*/ 0 h 969840"/>
                <a:gd name="textAreaBottom" fmla="*/ 970200 h 969840"/>
              </a:gdLst>
              <a:ahLst/>
              <a:rect l="textAreaLeft" t="textAreaTop" r="textAreaRight" b="textAreaBottom"/>
              <a:pathLst>
                <a:path w="16568" h="31781">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5" name="Google Shape;464;p51"/>
            <p:cNvSpPr/>
            <p:nvPr/>
          </p:nvSpPr>
          <p:spPr>
            <a:xfrm>
              <a:off x="5128920" y="3201480"/>
              <a:ext cx="230040" cy="784080"/>
            </a:xfrm>
            <a:custGeom>
              <a:avLst/>
              <a:gdLst>
                <a:gd name="textAreaLeft" fmla="*/ 0 w 230040"/>
                <a:gd name="textAreaRight" fmla="*/ 230400 w 230040"/>
                <a:gd name="textAreaTop" fmla="*/ 0 h 784080"/>
                <a:gd name="textAreaBottom" fmla="*/ 784440 h 784080"/>
              </a:gdLst>
              <a:ahLst/>
              <a:rect l="textAreaLeft" t="textAreaTop" r="textAreaRight" b="textAreaBottom"/>
              <a:pathLst>
                <a:path w="7545" h="2569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6" name="Google Shape;465;p51"/>
            <p:cNvSpPr/>
            <p:nvPr/>
          </p:nvSpPr>
          <p:spPr>
            <a:xfrm>
              <a:off x="7103880" y="4301280"/>
              <a:ext cx="356400" cy="156600"/>
            </a:xfrm>
            <a:custGeom>
              <a:avLst/>
              <a:gdLst>
                <a:gd name="textAreaLeft" fmla="*/ 0 w 356400"/>
                <a:gd name="textAreaRight" fmla="*/ 356760 w 356400"/>
                <a:gd name="textAreaTop" fmla="*/ 0 h 156600"/>
                <a:gd name="textAreaBottom" fmla="*/ 156960 h 156600"/>
              </a:gdLst>
              <a:ahLst/>
              <a:rect l="textAreaLeft" t="textAreaTop" r="textAreaRight" b="textAreaBottom"/>
              <a:pathLst>
                <a:path w="11680" h="5139">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w="0">
              <a:noFill/>
            </a:ln>
          </p:spPr>
          <p:style>
            <a:lnRef idx="0"/>
            <a:fillRef idx="0"/>
            <a:effectRef idx="0"/>
            <a:fontRef idx="minor"/>
          </p:style>
          <p:txBody>
            <a:bodyPr tIns="78480" bIns="784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7" name="Google Shape;466;p51"/>
            <p:cNvSpPr/>
            <p:nvPr/>
          </p:nvSpPr>
          <p:spPr>
            <a:xfrm>
              <a:off x="7190280" y="3200040"/>
              <a:ext cx="344160" cy="1163520"/>
            </a:xfrm>
            <a:custGeom>
              <a:avLst/>
              <a:gdLst>
                <a:gd name="textAreaLeft" fmla="*/ 0 w 344160"/>
                <a:gd name="textAreaRight" fmla="*/ 344520 w 344160"/>
                <a:gd name="textAreaTop" fmla="*/ 0 h 1163520"/>
                <a:gd name="textAreaBottom" fmla="*/ 1163880 h 1163520"/>
              </a:gdLst>
              <a:ahLst/>
              <a:rect l="textAreaLeft" t="textAreaTop" r="textAreaRight" b="textAreaBottom"/>
              <a:pathLst>
                <a:path w="11279" h="38121">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8" name="Google Shape;467;p51"/>
            <p:cNvSpPr/>
            <p:nvPr/>
          </p:nvSpPr>
          <p:spPr>
            <a:xfrm>
              <a:off x="6891120" y="2118240"/>
              <a:ext cx="324720" cy="474120"/>
            </a:xfrm>
            <a:custGeom>
              <a:avLst/>
              <a:gdLst>
                <a:gd name="textAreaLeft" fmla="*/ 0 w 324720"/>
                <a:gd name="textAreaRight" fmla="*/ 325080 w 324720"/>
                <a:gd name="textAreaTop" fmla="*/ 0 h 474120"/>
                <a:gd name="textAreaBottom" fmla="*/ 474480 h 474120"/>
              </a:gdLst>
              <a:ahLst/>
              <a:rect l="textAreaLeft" t="textAreaTop" r="textAreaRight" b="textAreaBottom"/>
              <a:pathLst>
                <a:path w="10652" h="1554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49" name="Google Shape;468;p51"/>
            <p:cNvSpPr/>
            <p:nvPr/>
          </p:nvSpPr>
          <p:spPr>
            <a:xfrm>
              <a:off x="6878160" y="2152440"/>
              <a:ext cx="349200" cy="409680"/>
            </a:xfrm>
            <a:custGeom>
              <a:avLst/>
              <a:gdLst>
                <a:gd name="textAreaLeft" fmla="*/ 0 w 349200"/>
                <a:gd name="textAreaRight" fmla="*/ 349560 w 349200"/>
                <a:gd name="textAreaTop" fmla="*/ 0 h 409680"/>
                <a:gd name="textAreaBottom" fmla="*/ 410040 h 409680"/>
              </a:gdLst>
              <a:ahLst/>
              <a:rect l="textAreaLeft" t="textAreaTop" r="textAreaRight" b="textAreaBottom"/>
              <a:pathLst>
                <a:path w="11454" h="13434">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0" name="Google Shape;469;p51"/>
            <p:cNvSpPr/>
            <p:nvPr/>
          </p:nvSpPr>
          <p:spPr>
            <a:xfrm>
              <a:off x="6428880" y="3253680"/>
              <a:ext cx="239760" cy="89280"/>
            </a:xfrm>
            <a:custGeom>
              <a:avLst/>
              <a:gdLst>
                <a:gd name="textAreaLeft" fmla="*/ 0 w 239760"/>
                <a:gd name="textAreaRight" fmla="*/ 240120 w 239760"/>
                <a:gd name="textAreaTop" fmla="*/ 0 h 89280"/>
                <a:gd name="textAreaBottom" fmla="*/ 89640 h 89280"/>
              </a:gdLst>
              <a:ahLst/>
              <a:rect l="textAreaLeft" t="textAreaTop" r="textAreaRight" b="textAreaBottom"/>
              <a:pathLst>
                <a:path w="7870" h="2933">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w="0">
              <a:noFill/>
            </a:ln>
          </p:spPr>
          <p:style>
            <a:lnRef idx="0"/>
            <a:fillRef idx="0"/>
            <a:effectRef idx="0"/>
            <a:fontRef idx="minor"/>
          </p:style>
          <p:txBody>
            <a:bodyPr tIns="44640" bIns="446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1" name="Google Shape;470;p51"/>
            <p:cNvSpPr/>
            <p:nvPr/>
          </p:nvSpPr>
          <p:spPr>
            <a:xfrm>
              <a:off x="6872760" y="4411440"/>
              <a:ext cx="355320" cy="155880"/>
            </a:xfrm>
            <a:custGeom>
              <a:avLst/>
              <a:gdLst>
                <a:gd name="textAreaLeft" fmla="*/ 0 w 355320"/>
                <a:gd name="textAreaRight" fmla="*/ 355680 w 355320"/>
                <a:gd name="textAreaTop" fmla="*/ 0 h 155880"/>
                <a:gd name="textAreaBottom" fmla="*/ 156240 h 155880"/>
              </a:gdLst>
              <a:ahLst/>
              <a:rect l="textAreaLeft" t="textAreaTop" r="textAreaRight" b="textAreaBottom"/>
              <a:pathLst>
                <a:path w="11655" h="5114">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w="0">
              <a:noFill/>
            </a:ln>
          </p:spPr>
          <p:style>
            <a:lnRef idx="0"/>
            <a:fillRef idx="0"/>
            <a:effectRef idx="0"/>
            <a:fontRef idx="minor"/>
          </p:style>
          <p:txBody>
            <a:bodyPr tIns="78120" bIns="781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2" name="Google Shape;471;p51"/>
            <p:cNvSpPr/>
            <p:nvPr/>
          </p:nvSpPr>
          <p:spPr>
            <a:xfrm>
              <a:off x="7012080" y="3252240"/>
              <a:ext cx="403560" cy="1266840"/>
            </a:xfrm>
            <a:custGeom>
              <a:avLst/>
              <a:gdLst>
                <a:gd name="textAreaLeft" fmla="*/ 0 w 403560"/>
                <a:gd name="textAreaRight" fmla="*/ 403920 w 403560"/>
                <a:gd name="textAreaTop" fmla="*/ 0 h 1266840"/>
                <a:gd name="textAreaBottom" fmla="*/ 1267200 h 1266840"/>
              </a:gdLst>
              <a:ahLst/>
              <a:rect l="textAreaLeft" t="textAreaTop" r="textAreaRight" b="textAreaBottom"/>
              <a:pathLst>
                <a:path w="13234" h="41505">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3" name="Google Shape;472;p51"/>
            <p:cNvSpPr/>
            <p:nvPr/>
          </p:nvSpPr>
          <p:spPr>
            <a:xfrm>
              <a:off x="6910920" y="2418840"/>
              <a:ext cx="607320" cy="998280"/>
            </a:xfrm>
            <a:custGeom>
              <a:avLst/>
              <a:gdLst>
                <a:gd name="textAreaLeft" fmla="*/ 0 w 607320"/>
                <a:gd name="textAreaRight" fmla="*/ 607680 w 607320"/>
                <a:gd name="textAreaTop" fmla="*/ 0 h 998280"/>
                <a:gd name="textAreaBottom" fmla="*/ 998640 h 998280"/>
              </a:gdLst>
              <a:ahLst/>
              <a:rect l="textAreaLeft" t="textAreaTop" r="textAreaRight" b="textAreaBottom"/>
              <a:pathLst>
                <a:path w="19901" h="32708">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4" name="Google Shape;473;p51"/>
            <p:cNvSpPr/>
            <p:nvPr/>
          </p:nvSpPr>
          <p:spPr>
            <a:xfrm>
              <a:off x="6611040" y="2551320"/>
              <a:ext cx="496080" cy="763200"/>
            </a:xfrm>
            <a:custGeom>
              <a:avLst/>
              <a:gdLst>
                <a:gd name="textAreaLeft" fmla="*/ 0 w 496080"/>
                <a:gd name="textAreaRight" fmla="*/ 496440 w 496080"/>
                <a:gd name="textAreaTop" fmla="*/ 0 h 763200"/>
                <a:gd name="textAreaBottom" fmla="*/ 763560 h 763200"/>
              </a:gdLst>
              <a:ahLst/>
              <a:rect l="textAreaLeft" t="textAreaTop" r="textAreaRight" b="textAreaBottom"/>
              <a:pathLst>
                <a:path w="16266" h="25014">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5" name="Google Shape;474;p51"/>
            <p:cNvSpPr/>
            <p:nvPr/>
          </p:nvSpPr>
          <p:spPr>
            <a:xfrm>
              <a:off x="6508440" y="1978200"/>
              <a:ext cx="557640" cy="322560"/>
            </a:xfrm>
            <a:custGeom>
              <a:avLst/>
              <a:gdLst>
                <a:gd name="textAreaLeft" fmla="*/ 0 w 557640"/>
                <a:gd name="textAreaRight" fmla="*/ 558000 w 557640"/>
                <a:gd name="textAreaTop" fmla="*/ 0 h 322560"/>
                <a:gd name="textAreaBottom" fmla="*/ 322920 h 322560"/>
              </a:gdLst>
              <a:ahLst/>
              <a:rect l="textAreaLeft" t="textAreaTop" r="textAreaRight" b="textAreaBottom"/>
              <a:pathLst>
                <a:path w="18272" h="10578">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6" name="Google Shape;475;p51"/>
            <p:cNvSpPr/>
            <p:nvPr/>
          </p:nvSpPr>
          <p:spPr>
            <a:xfrm>
              <a:off x="6508440" y="1966680"/>
              <a:ext cx="559080" cy="322560"/>
            </a:xfrm>
            <a:custGeom>
              <a:avLst/>
              <a:gdLst>
                <a:gd name="textAreaLeft" fmla="*/ 0 w 559080"/>
                <a:gd name="textAreaRight" fmla="*/ 559440 w 559080"/>
                <a:gd name="textAreaTop" fmla="*/ 0 h 322560"/>
                <a:gd name="textAreaBottom" fmla="*/ 322920 h 322560"/>
              </a:gdLst>
              <a:ahLst/>
              <a:rect l="textAreaLeft" t="textAreaTop" r="textAreaRight" b="textAreaBottom"/>
              <a:pathLst>
                <a:path w="18322" h="10577">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7" name="Google Shape;476;p51"/>
            <p:cNvSpPr/>
            <p:nvPr/>
          </p:nvSpPr>
          <p:spPr>
            <a:xfrm>
              <a:off x="6508440" y="1966680"/>
              <a:ext cx="559080" cy="322560"/>
            </a:xfrm>
            <a:custGeom>
              <a:avLst/>
              <a:gdLst>
                <a:gd name="textAreaLeft" fmla="*/ 0 w 559080"/>
                <a:gd name="textAreaRight" fmla="*/ 559440 w 559080"/>
                <a:gd name="textAreaTop" fmla="*/ 0 h 322560"/>
                <a:gd name="textAreaBottom" fmla="*/ 322920 h 322560"/>
              </a:gdLst>
              <a:ahLst/>
              <a:rect l="textAreaLeft" t="textAreaTop" r="textAreaRight" b="textAreaBottom"/>
              <a:pathLst>
                <a:path w="18322" h="10577">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8" name="Google Shape;477;p51"/>
            <p:cNvSpPr/>
            <p:nvPr/>
          </p:nvSpPr>
          <p:spPr>
            <a:xfrm>
              <a:off x="6627960" y="2038680"/>
              <a:ext cx="413640" cy="239040"/>
            </a:xfrm>
            <a:custGeom>
              <a:avLst/>
              <a:gdLst>
                <a:gd name="textAreaLeft" fmla="*/ 0 w 413640"/>
                <a:gd name="textAreaRight" fmla="*/ 414000 w 413640"/>
                <a:gd name="textAreaTop" fmla="*/ 0 h 239040"/>
                <a:gd name="textAreaBottom" fmla="*/ 239400 h 239040"/>
              </a:gdLst>
              <a:ahLst/>
              <a:rect l="textAreaLeft" t="textAreaTop" r="textAreaRight" b="textAreaBottom"/>
              <a:pathLst>
                <a:path w="13560" h="7846">
                  <a:moveTo>
                    <a:pt x="13560" y="1805"/>
                  </a:moveTo>
                  <a:lnTo>
                    <a:pt x="3133" y="7846"/>
                  </a:lnTo>
                  <a:lnTo>
                    <a:pt x="1" y="6041"/>
                  </a:lnTo>
                  <a:lnTo>
                    <a:pt x="10452" y="1"/>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59" name="Google Shape;478;p51"/>
            <p:cNvSpPr/>
            <p:nvPr/>
          </p:nvSpPr>
          <p:spPr>
            <a:xfrm>
              <a:off x="6683760" y="2055600"/>
              <a:ext cx="135000" cy="77760"/>
            </a:xfrm>
            <a:custGeom>
              <a:avLst/>
              <a:gdLst>
                <a:gd name="textAreaLeft" fmla="*/ 0 w 135000"/>
                <a:gd name="textAreaRight" fmla="*/ 135360 w 135000"/>
                <a:gd name="textAreaTop" fmla="*/ 0 h 77760"/>
                <a:gd name="textAreaBottom" fmla="*/ 78120 h 77760"/>
              </a:gdLst>
              <a:ahLst/>
              <a:rect l="textAreaLeft" t="textAreaTop" r="textAreaRight" b="textAreaBottom"/>
              <a:pathLst>
                <a:path w="4437" h="2557">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w="0">
              <a:noFill/>
            </a:ln>
          </p:spPr>
          <p:style>
            <a:lnRef idx="0"/>
            <a:fillRef idx="0"/>
            <a:effectRef idx="0"/>
            <a:fontRef idx="minor"/>
          </p:style>
          <p:txBody>
            <a:bodyPr tIns="38880" bIns="388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0" name="Google Shape;479;p51"/>
            <p:cNvSpPr/>
            <p:nvPr/>
          </p:nvSpPr>
          <p:spPr>
            <a:xfrm>
              <a:off x="6126120" y="1681920"/>
              <a:ext cx="540000" cy="524520"/>
            </a:xfrm>
            <a:custGeom>
              <a:avLst/>
              <a:gdLst>
                <a:gd name="textAreaLeft" fmla="*/ 0 w 540000"/>
                <a:gd name="textAreaRight" fmla="*/ 540360 w 540000"/>
                <a:gd name="textAreaTop" fmla="*/ 0 h 524520"/>
                <a:gd name="textAreaBottom" fmla="*/ 524880 h 524520"/>
              </a:gdLst>
              <a:ahLst/>
              <a:rect l="textAreaLeft" t="textAreaTop" r="textAreaRight" b="textAreaBottom"/>
              <a:pathLst>
                <a:path w="17695" h="17194">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1" name="Google Shape;480;p51"/>
            <p:cNvSpPr/>
            <p:nvPr/>
          </p:nvSpPr>
          <p:spPr>
            <a:xfrm>
              <a:off x="6472440" y="1577880"/>
              <a:ext cx="370080" cy="500040"/>
            </a:xfrm>
            <a:custGeom>
              <a:avLst/>
              <a:gdLst>
                <a:gd name="textAreaLeft" fmla="*/ 0 w 370080"/>
                <a:gd name="textAreaRight" fmla="*/ 370440 w 370080"/>
                <a:gd name="textAreaTop" fmla="*/ 0 h 500040"/>
                <a:gd name="textAreaBottom" fmla="*/ 500400 h 500040"/>
              </a:gdLst>
              <a:ahLst/>
              <a:rect l="textAreaLeft" t="textAreaTop" r="textAreaRight" b="textAreaBottom"/>
              <a:pathLst>
                <a:path w="12132" h="16392">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2" name="Google Shape;481;p51"/>
            <p:cNvSpPr/>
            <p:nvPr/>
          </p:nvSpPr>
          <p:spPr>
            <a:xfrm>
              <a:off x="6781680" y="2020320"/>
              <a:ext cx="174240" cy="151200"/>
            </a:xfrm>
            <a:custGeom>
              <a:avLst/>
              <a:gdLst>
                <a:gd name="textAreaLeft" fmla="*/ 0 w 174240"/>
                <a:gd name="textAreaRight" fmla="*/ 174600 w 174240"/>
                <a:gd name="textAreaTop" fmla="*/ 0 h 151200"/>
                <a:gd name="textAreaBottom" fmla="*/ 151560 h 151200"/>
              </a:gdLst>
              <a:ahLst/>
              <a:rect l="textAreaLeft" t="textAreaTop" r="textAreaRight" b="textAreaBottom"/>
              <a:pathLst>
                <a:path w="5715" h="4963">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w="0">
              <a:noFill/>
            </a:ln>
          </p:spPr>
          <p:style>
            <a:lnRef idx="0"/>
            <a:fillRef idx="0"/>
            <a:effectRef idx="0"/>
            <a:fontRef idx="minor"/>
          </p:style>
          <p:txBody>
            <a:bodyPr tIns="75600" bIns="756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3" name="Google Shape;482;p51"/>
            <p:cNvSpPr/>
            <p:nvPr/>
          </p:nvSpPr>
          <p:spPr>
            <a:xfrm>
              <a:off x="6621840" y="2082240"/>
              <a:ext cx="223920" cy="113040"/>
            </a:xfrm>
            <a:custGeom>
              <a:avLst/>
              <a:gdLst>
                <a:gd name="textAreaLeft" fmla="*/ 0 w 223920"/>
                <a:gd name="textAreaRight" fmla="*/ 224280 w 223920"/>
                <a:gd name="textAreaTop" fmla="*/ 0 h 113040"/>
                <a:gd name="textAreaBottom" fmla="*/ 113400 h 113040"/>
              </a:gdLst>
              <a:ahLst/>
              <a:rect l="textAreaLeft" t="textAreaTop" r="textAreaRight" b="textAreaBottom"/>
              <a:pathLst>
                <a:path w="7344" h="371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w="0">
              <a:noFill/>
            </a:ln>
          </p:spPr>
          <p:style>
            <a:lnRef idx="0"/>
            <a:fillRef idx="0"/>
            <a:effectRef idx="0"/>
            <a:fontRef idx="minor"/>
          </p:style>
          <p:txBody>
            <a:bodyPr tIns="56520" bIns="565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4" name="Google Shape;483;p51"/>
            <p:cNvSpPr/>
            <p:nvPr/>
          </p:nvSpPr>
          <p:spPr>
            <a:xfrm>
              <a:off x="6410520" y="1302480"/>
              <a:ext cx="178560" cy="332640"/>
            </a:xfrm>
            <a:custGeom>
              <a:avLst/>
              <a:gdLst>
                <a:gd name="textAreaLeft" fmla="*/ 0 w 178560"/>
                <a:gd name="textAreaRight" fmla="*/ 178920 w 178560"/>
                <a:gd name="textAreaTop" fmla="*/ 0 h 332640"/>
                <a:gd name="textAreaBottom" fmla="*/ 333000 h 332640"/>
              </a:gdLst>
              <a:ahLst/>
              <a:rect l="textAreaLeft" t="textAreaTop" r="textAreaRight" b="textAreaBottom"/>
              <a:pathLst>
                <a:path w="5866" h="10903">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5" name="Google Shape;484;p51"/>
            <p:cNvSpPr/>
            <p:nvPr/>
          </p:nvSpPr>
          <p:spPr>
            <a:xfrm>
              <a:off x="6311880" y="1495440"/>
              <a:ext cx="160200" cy="217080"/>
            </a:xfrm>
            <a:custGeom>
              <a:avLst/>
              <a:gdLst>
                <a:gd name="textAreaLeft" fmla="*/ 0 w 160200"/>
                <a:gd name="textAreaRight" fmla="*/ 160560 w 160200"/>
                <a:gd name="textAreaTop" fmla="*/ 0 h 217080"/>
                <a:gd name="textAreaBottom" fmla="*/ 217440 h 217080"/>
              </a:gdLst>
              <a:ahLst/>
              <a:rect l="textAreaLeft" t="textAreaTop" r="textAreaRight" b="textAreaBottom"/>
              <a:pathLst>
                <a:path w="5264" h="7119">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6" name="Google Shape;485;p51"/>
            <p:cNvSpPr/>
            <p:nvPr/>
          </p:nvSpPr>
          <p:spPr>
            <a:xfrm>
              <a:off x="6307200" y="1249560"/>
              <a:ext cx="238320" cy="341640"/>
            </a:xfrm>
            <a:custGeom>
              <a:avLst/>
              <a:gdLst>
                <a:gd name="textAreaLeft" fmla="*/ 0 w 238320"/>
                <a:gd name="textAreaRight" fmla="*/ 238680 w 238320"/>
                <a:gd name="textAreaTop" fmla="*/ 0 h 341640"/>
                <a:gd name="textAreaBottom" fmla="*/ 342000 h 341640"/>
              </a:gdLst>
              <a:ahLst/>
              <a:rect l="textAreaLeft" t="textAreaTop" r="textAreaRight" b="textAreaBottom"/>
              <a:pathLst>
                <a:path w="7820" h="11204">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7" name="Google Shape;486;p51"/>
            <p:cNvSpPr/>
            <p:nvPr/>
          </p:nvSpPr>
          <p:spPr>
            <a:xfrm>
              <a:off x="6209280" y="1236600"/>
              <a:ext cx="281880" cy="432000"/>
            </a:xfrm>
            <a:custGeom>
              <a:avLst/>
              <a:gdLst>
                <a:gd name="textAreaLeft" fmla="*/ 0 w 281880"/>
                <a:gd name="textAreaRight" fmla="*/ 282240 w 281880"/>
                <a:gd name="textAreaTop" fmla="*/ 0 h 432000"/>
                <a:gd name="textAreaBottom" fmla="*/ 432360 h 432000"/>
              </a:gdLst>
              <a:ahLst/>
              <a:rect l="textAreaLeft" t="textAreaTop" r="textAreaRight" b="textAreaBottom"/>
              <a:pathLst>
                <a:path w="9249" h="14161">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8" name="Google Shape;487;p51"/>
            <p:cNvSpPr/>
            <p:nvPr/>
          </p:nvSpPr>
          <p:spPr>
            <a:xfrm>
              <a:off x="6407640" y="1222920"/>
              <a:ext cx="168840" cy="192600"/>
            </a:xfrm>
            <a:custGeom>
              <a:avLst/>
              <a:gdLst>
                <a:gd name="textAreaLeft" fmla="*/ 0 w 168840"/>
                <a:gd name="textAreaRight" fmla="*/ 169200 w 168840"/>
                <a:gd name="textAreaTop" fmla="*/ 0 h 192600"/>
                <a:gd name="textAreaBottom" fmla="*/ 192960 h 192600"/>
              </a:gdLst>
              <a:ahLst/>
              <a:rect l="textAreaLeft" t="textAreaTop" r="textAreaRight" b="textAreaBottom"/>
              <a:pathLst>
                <a:path w="5540" h="6317">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69" name="Google Shape;488;p51"/>
            <p:cNvSpPr/>
            <p:nvPr/>
          </p:nvSpPr>
          <p:spPr>
            <a:xfrm>
              <a:off x="6732720" y="1841040"/>
              <a:ext cx="448920" cy="444240"/>
            </a:xfrm>
            <a:custGeom>
              <a:avLst/>
              <a:gdLst>
                <a:gd name="textAreaLeft" fmla="*/ 0 w 448920"/>
                <a:gd name="textAreaRight" fmla="*/ 449280 w 448920"/>
                <a:gd name="textAreaTop" fmla="*/ 0 h 444240"/>
                <a:gd name="textAreaBottom" fmla="*/ 444600 h 444240"/>
              </a:gdLst>
              <a:ahLst/>
              <a:rect l="textAreaLeft" t="textAreaTop" r="textAreaRight" b="textAreaBottom"/>
              <a:pathLst>
                <a:path w="14713" h="14563">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0" name="Google Shape;489;p51"/>
            <p:cNvSpPr/>
            <p:nvPr/>
          </p:nvSpPr>
          <p:spPr>
            <a:xfrm>
              <a:off x="5263560" y="2753280"/>
              <a:ext cx="175680" cy="50760"/>
            </a:xfrm>
            <a:custGeom>
              <a:avLst/>
              <a:gdLst>
                <a:gd name="textAreaLeft" fmla="*/ 0 w 175680"/>
                <a:gd name="textAreaRight" fmla="*/ 176040 w 175680"/>
                <a:gd name="textAreaTop" fmla="*/ 0 h 50760"/>
                <a:gd name="textAreaBottom" fmla="*/ 51120 h 50760"/>
              </a:gdLst>
              <a:ahLst/>
              <a:rect l="textAreaLeft" t="textAreaTop" r="textAreaRight" b="textAreaBottom"/>
              <a:pathLst>
                <a:path w="5766" h="168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w="0">
              <a:noFill/>
            </a:ln>
          </p:spPr>
          <p:style>
            <a:lnRef idx="0"/>
            <a:fillRef idx="0"/>
            <a:effectRef idx="0"/>
            <a:fontRef idx="minor"/>
          </p:style>
          <p:txBody>
            <a:bodyPr tIns="25560" bIns="255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1" name="Google Shape;490;p51"/>
            <p:cNvSpPr/>
            <p:nvPr/>
          </p:nvSpPr>
          <p:spPr>
            <a:xfrm>
              <a:off x="6454080" y="1575720"/>
              <a:ext cx="36360" cy="50040"/>
            </a:xfrm>
            <a:custGeom>
              <a:avLst/>
              <a:gdLst>
                <a:gd name="textAreaLeft" fmla="*/ 0 w 36360"/>
                <a:gd name="textAreaRight" fmla="*/ 36720 w 36360"/>
                <a:gd name="textAreaTop" fmla="*/ 0 h 50040"/>
                <a:gd name="textAreaBottom" fmla="*/ 50400 h 50040"/>
              </a:gdLst>
              <a:ahLst/>
              <a:rect l="textAreaLeft" t="textAreaTop" r="textAreaRight" b="textAreaBottom"/>
              <a:pathLst>
                <a:path w="1204" h="1656">
                  <a:moveTo>
                    <a:pt x="151" y="1"/>
                  </a:moveTo>
                  <a:cubicBezTo>
                    <a:pt x="151" y="1"/>
                    <a:pt x="0" y="1079"/>
                    <a:pt x="50" y="1254"/>
                  </a:cubicBezTo>
                  <a:cubicBezTo>
                    <a:pt x="126" y="1430"/>
                    <a:pt x="476" y="1655"/>
                    <a:pt x="476" y="1655"/>
                  </a:cubicBezTo>
                  <a:lnTo>
                    <a:pt x="1203" y="1655"/>
                  </a:lnTo>
                  <a:close/>
                </a:path>
              </a:pathLst>
            </a:custGeom>
            <a:solidFill>
              <a:srgbClr val="606bf1"/>
            </a:solidFill>
            <a:ln w="0">
              <a:noFill/>
            </a:ln>
          </p:spPr>
          <p:style>
            <a:lnRef idx="0"/>
            <a:fillRef idx="0"/>
            <a:effectRef idx="0"/>
            <a:fontRef idx="minor"/>
          </p:style>
          <p:txBody>
            <a:bodyPr tIns="25200" bIns="252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2" name="Google Shape;491;p51"/>
            <p:cNvSpPr/>
            <p:nvPr/>
          </p:nvSpPr>
          <p:spPr>
            <a:xfrm>
              <a:off x="6568920" y="1694880"/>
              <a:ext cx="35640" cy="258120"/>
            </a:xfrm>
            <a:custGeom>
              <a:avLst/>
              <a:gdLst>
                <a:gd name="textAreaLeft" fmla="*/ 0 w 35640"/>
                <a:gd name="textAreaRight" fmla="*/ 36000 w 35640"/>
                <a:gd name="textAreaTop" fmla="*/ 0 h 258120"/>
                <a:gd name="textAreaBottom" fmla="*/ 258480 h 258120"/>
              </a:gdLst>
              <a:ahLst/>
              <a:rect l="textAreaLeft" t="textAreaTop" r="textAreaRight" b="textAreaBottom"/>
              <a:pathLst>
                <a:path w="1179" h="8472">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3" name="Google Shape;492;p51"/>
            <p:cNvSpPr/>
            <p:nvPr/>
          </p:nvSpPr>
          <p:spPr>
            <a:xfrm>
              <a:off x="5784120" y="2058480"/>
              <a:ext cx="53280" cy="286560"/>
            </a:xfrm>
            <a:custGeom>
              <a:avLst/>
              <a:gdLst>
                <a:gd name="textAreaLeft" fmla="*/ 0 w 53280"/>
                <a:gd name="textAreaRight" fmla="*/ 53640 w 53280"/>
                <a:gd name="textAreaTop" fmla="*/ 0 h 286560"/>
                <a:gd name="textAreaBottom" fmla="*/ 286920 h 286560"/>
              </a:gdLst>
              <a:ahLst/>
              <a:rect l="textAreaLeft" t="textAreaTop" r="textAreaRight" b="textAreaBottom"/>
              <a:pathLst>
                <a:path w="1755" h="940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4" name="Google Shape;493;p51"/>
            <p:cNvSpPr/>
            <p:nvPr/>
          </p:nvSpPr>
          <p:spPr>
            <a:xfrm>
              <a:off x="5789160" y="1248120"/>
              <a:ext cx="83160" cy="274320"/>
            </a:xfrm>
            <a:custGeom>
              <a:avLst/>
              <a:gdLst>
                <a:gd name="textAreaLeft" fmla="*/ 0 w 83160"/>
                <a:gd name="textAreaRight" fmla="*/ 83520 w 83160"/>
                <a:gd name="textAreaTop" fmla="*/ 0 h 274320"/>
                <a:gd name="textAreaBottom" fmla="*/ 274680 h 274320"/>
              </a:gdLst>
              <a:ahLst/>
              <a:rect l="textAreaLeft" t="textAreaTop" r="textAreaRight" b="textAreaBottom"/>
              <a:pathLst>
                <a:path w="2733" h="8998">
                  <a:moveTo>
                    <a:pt x="2733" y="8998"/>
                  </a:moveTo>
                  <a:lnTo>
                    <a:pt x="1" y="7419"/>
                  </a:lnTo>
                  <a:lnTo>
                    <a:pt x="1" y="0"/>
                  </a:lnTo>
                  <a:lnTo>
                    <a:pt x="2733" y="1579"/>
                  </a:ln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5" name="Google Shape;494;p51"/>
            <p:cNvSpPr/>
            <p:nvPr/>
          </p:nvSpPr>
          <p:spPr>
            <a:xfrm>
              <a:off x="5658480" y="1086840"/>
              <a:ext cx="82440" cy="360000"/>
            </a:xfrm>
            <a:custGeom>
              <a:avLst/>
              <a:gdLst>
                <a:gd name="textAreaLeft" fmla="*/ 0 w 82440"/>
                <a:gd name="textAreaRight" fmla="*/ 82800 w 82440"/>
                <a:gd name="textAreaTop" fmla="*/ 0 h 360000"/>
                <a:gd name="textAreaBottom" fmla="*/ 360360 h 360000"/>
              </a:gdLst>
              <a:ahLst/>
              <a:rect l="textAreaLeft" t="textAreaTop" r="textAreaRight" b="textAreaBottom"/>
              <a:pathLst>
                <a:path w="2708" h="11806">
                  <a:moveTo>
                    <a:pt x="2708" y="11805"/>
                  </a:moveTo>
                  <a:lnTo>
                    <a:pt x="1" y="10226"/>
                  </a:lnTo>
                  <a:lnTo>
                    <a:pt x="1" y="1"/>
                  </a:lnTo>
                  <a:lnTo>
                    <a:pt x="2708" y="1580"/>
                  </a:lnTo>
                  <a:close/>
                </a:path>
              </a:pathLst>
            </a:custGeom>
            <a:solidFill>
              <a:srgbClr val="2b3bb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6" name="Google Shape;495;p51"/>
            <p:cNvSpPr/>
            <p:nvPr/>
          </p:nvSpPr>
          <p:spPr>
            <a:xfrm>
              <a:off x="5920920" y="1091160"/>
              <a:ext cx="83160" cy="506880"/>
            </a:xfrm>
            <a:custGeom>
              <a:avLst/>
              <a:gdLst>
                <a:gd name="textAreaLeft" fmla="*/ 0 w 83160"/>
                <a:gd name="textAreaRight" fmla="*/ 83520 w 83160"/>
                <a:gd name="textAreaTop" fmla="*/ 0 h 506880"/>
                <a:gd name="textAreaBottom" fmla="*/ 507240 h 506880"/>
              </a:gdLst>
              <a:ahLst/>
              <a:rect l="textAreaLeft" t="textAreaTop" r="textAreaRight" b="textAreaBottom"/>
              <a:pathLst>
                <a:path w="2733" h="16617">
                  <a:moveTo>
                    <a:pt x="2732" y="16617"/>
                  </a:moveTo>
                  <a:lnTo>
                    <a:pt x="1" y="15063"/>
                  </a:lnTo>
                  <a:lnTo>
                    <a:pt x="1" y="0"/>
                  </a:lnTo>
                  <a:lnTo>
                    <a:pt x="2732" y="1579"/>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7" name="Google Shape;496;p51"/>
            <p:cNvSpPr/>
            <p:nvPr/>
          </p:nvSpPr>
          <p:spPr>
            <a:xfrm>
              <a:off x="6910200" y="1281960"/>
              <a:ext cx="211680" cy="230760"/>
            </a:xfrm>
            <a:custGeom>
              <a:avLst/>
              <a:gdLst>
                <a:gd name="textAreaLeft" fmla="*/ 0 w 211680"/>
                <a:gd name="textAreaRight" fmla="*/ 212040 w 211680"/>
                <a:gd name="textAreaTop" fmla="*/ 0 h 230760"/>
                <a:gd name="textAreaBottom" fmla="*/ 231120 h 230760"/>
              </a:gdLst>
              <a:ahLst/>
              <a:rect l="textAreaLeft" t="textAreaTop" r="textAreaRight" b="textAreaBottom"/>
              <a:pathLst>
                <a:path w="6944" h="757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8" name="Google Shape;497;p51"/>
            <p:cNvSpPr/>
            <p:nvPr/>
          </p:nvSpPr>
          <p:spPr>
            <a:xfrm>
              <a:off x="6754320" y="699480"/>
              <a:ext cx="510840" cy="686880"/>
            </a:xfrm>
            <a:custGeom>
              <a:avLst/>
              <a:gdLst>
                <a:gd name="textAreaLeft" fmla="*/ 0 w 510840"/>
                <a:gd name="textAreaRight" fmla="*/ 511200 w 510840"/>
                <a:gd name="textAreaTop" fmla="*/ 0 h 686880"/>
                <a:gd name="textAreaBottom" fmla="*/ 687240 h 686880"/>
              </a:gdLst>
              <a:ahLst/>
              <a:rect l="textAreaLeft" t="textAreaTop" r="textAreaRight" b="textAreaBottom"/>
              <a:pathLst>
                <a:path w="16743" h="22507">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79" name="Google Shape;498;p51"/>
            <p:cNvSpPr/>
            <p:nvPr/>
          </p:nvSpPr>
          <p:spPr>
            <a:xfrm>
              <a:off x="6931080" y="919080"/>
              <a:ext cx="179640" cy="423720"/>
            </a:xfrm>
            <a:custGeom>
              <a:avLst/>
              <a:gdLst>
                <a:gd name="textAreaLeft" fmla="*/ 0 w 179640"/>
                <a:gd name="textAreaRight" fmla="*/ 180000 w 179640"/>
                <a:gd name="textAreaTop" fmla="*/ 0 h 423720"/>
                <a:gd name="textAreaBottom" fmla="*/ 424080 h 423720"/>
              </a:gdLst>
              <a:ahLst/>
              <a:rect l="textAreaLeft" t="textAreaTop" r="textAreaRight" b="textAreaBottom"/>
              <a:pathLst>
                <a:path w="5891" h="13896">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80" name="Google Shape;499;p51"/>
            <p:cNvSpPr/>
            <p:nvPr/>
          </p:nvSpPr>
          <p:spPr>
            <a:xfrm>
              <a:off x="8253000" y="2042280"/>
              <a:ext cx="187920" cy="243720"/>
            </a:xfrm>
            <a:custGeom>
              <a:avLst/>
              <a:gdLst>
                <a:gd name="textAreaLeft" fmla="*/ 0 w 187920"/>
                <a:gd name="textAreaRight" fmla="*/ 188280 w 187920"/>
                <a:gd name="textAreaTop" fmla="*/ 0 h 243720"/>
                <a:gd name="textAreaBottom" fmla="*/ 244080 h 243720"/>
              </a:gdLst>
              <a:ahLst/>
              <a:rect l="textAreaLeft" t="textAreaTop" r="textAreaRight" b="textAreaBottom"/>
              <a:pathLst>
                <a:path w="6167" h="7996">
                  <a:moveTo>
                    <a:pt x="6166" y="5965"/>
                  </a:moveTo>
                  <a:cubicBezTo>
                    <a:pt x="5765" y="6291"/>
                    <a:pt x="5364" y="6567"/>
                    <a:pt x="4938" y="6792"/>
                  </a:cubicBezTo>
                  <a:cubicBezTo>
                    <a:pt x="2883" y="7995"/>
                    <a:pt x="1054" y="7845"/>
                    <a:pt x="1" y="6617"/>
                  </a:cubicBezTo>
                  <a:lnTo>
                    <a:pt x="4938" y="0"/>
                  </a:ln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81" name="Google Shape;500;p51"/>
            <p:cNvSpPr/>
            <p:nvPr/>
          </p:nvSpPr>
          <p:spPr>
            <a:xfrm>
              <a:off x="8403840" y="1776240"/>
              <a:ext cx="181080" cy="448200"/>
            </a:xfrm>
            <a:custGeom>
              <a:avLst/>
              <a:gdLst>
                <a:gd name="textAreaLeft" fmla="*/ 0 w 181080"/>
                <a:gd name="textAreaRight" fmla="*/ 181440 w 181080"/>
                <a:gd name="textAreaTop" fmla="*/ 0 h 448200"/>
                <a:gd name="textAreaBottom" fmla="*/ 448560 h 448200"/>
              </a:gdLst>
              <a:ahLst/>
              <a:rect l="textAreaLeft" t="textAreaTop" r="textAreaRight" b="textAreaBottom"/>
              <a:pathLst>
                <a:path w="5941" h="14688">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82" name="Google Shape;501;p51"/>
            <p:cNvSpPr/>
            <p:nvPr/>
          </p:nvSpPr>
          <p:spPr>
            <a:xfrm>
              <a:off x="8223480" y="1834200"/>
              <a:ext cx="180360" cy="409680"/>
            </a:xfrm>
            <a:custGeom>
              <a:avLst/>
              <a:gdLst>
                <a:gd name="textAreaLeft" fmla="*/ 0 w 180360"/>
                <a:gd name="textAreaRight" fmla="*/ 180720 w 180360"/>
                <a:gd name="textAreaTop" fmla="*/ 0 h 409680"/>
                <a:gd name="textAreaBottom" fmla="*/ 410040 h 409680"/>
              </a:gdLst>
              <a:ahLst/>
              <a:rect l="textAreaLeft" t="textAreaTop" r="textAreaRight" b="textAreaBottom"/>
              <a:pathLst>
                <a:path w="5916" h="13434">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83" name="Google Shape;502;p51"/>
            <p:cNvSpPr/>
            <p:nvPr/>
          </p:nvSpPr>
          <p:spPr>
            <a:xfrm>
              <a:off x="5135040" y="1395000"/>
              <a:ext cx="349920" cy="259200"/>
            </a:xfrm>
            <a:custGeom>
              <a:avLst/>
              <a:gdLst>
                <a:gd name="textAreaLeft" fmla="*/ 0 w 349920"/>
                <a:gd name="textAreaRight" fmla="*/ 350280 w 349920"/>
                <a:gd name="textAreaTop" fmla="*/ 0 h 259200"/>
                <a:gd name="textAreaBottom" fmla="*/ 259560 h 259200"/>
              </a:gdLst>
              <a:ahLst/>
              <a:rect l="textAreaLeft" t="textAreaTop" r="textAreaRight" b="textAreaBottom"/>
              <a:pathLst>
                <a:path w="11479" h="8497">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384" name="Google Shape;503;p51"/>
            <p:cNvSpPr/>
            <p:nvPr/>
          </p:nvSpPr>
          <p:spPr>
            <a:xfrm>
              <a:off x="7303680" y="1226880"/>
              <a:ext cx="129600" cy="118440"/>
            </a:xfrm>
            <a:custGeom>
              <a:avLst/>
              <a:gdLst>
                <a:gd name="textAreaLeft" fmla="*/ 0 w 129600"/>
                <a:gd name="textAreaRight" fmla="*/ 129960 w 129600"/>
                <a:gd name="textAreaTop" fmla="*/ 0 h 118440"/>
                <a:gd name="textAreaBottom" fmla="*/ 118800 h 118440"/>
              </a:gdLst>
              <a:ahLst/>
              <a:rect l="textAreaLeft" t="textAreaTop" r="textAreaRight" b="textAreaBottom"/>
              <a:pathLst>
                <a:path w="4261" h="3886">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w="0">
              <a:noFill/>
            </a:ln>
          </p:spPr>
          <p:style>
            <a:lnRef idx="0"/>
            <a:fillRef idx="0"/>
            <a:effectRef idx="0"/>
            <a:fontRef idx="minor"/>
          </p:style>
          <p:txBody>
            <a:bodyPr tIns="59400" bIns="59400" anchor="ctr">
              <a:noAutofit/>
            </a:bodyPr>
            <a:p>
              <a:pPr>
                <a:lnSpc>
                  <a:spcPct val="100000"/>
                </a:lnSpc>
                <a:tabLst>
                  <a:tab algn="l" pos="0"/>
                </a:tabLst>
              </a:pPr>
              <a:endParaRPr b="0" lang="id-ID"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00"/>
                                        </p:tgtEl>
                                        <p:attrNameLst>
                                          <p:attrName>style.visibility</p:attrName>
                                        </p:attrNameLst>
                                      </p:cBhvr>
                                      <p:to>
                                        <p:strVal val="visible"/>
                                      </p:to>
                                    </p:set>
                                    <p:animEffect filter="fade" transition="in">
                                      <p:cBhvr additive="repl">
                                        <p:cTn id="7"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3103200" y="1776960"/>
            <a:ext cx="2937600" cy="755280"/>
          </a:xfrm>
          <a:prstGeom prst="rect">
            <a:avLst/>
          </a:prstGeom>
          <a:noFill/>
          <a:ln w="0">
            <a:noFill/>
          </a:ln>
        </p:spPr>
        <p:txBody>
          <a:bodyPr lIns="91440" rIns="91440" tIns="91440" bIns="91440" anchor="b">
            <a:noAutofit/>
          </a:bodyPr>
          <a:p>
            <a:pPr indent="0" algn="ctr">
              <a:lnSpc>
                <a:spcPct val="100000"/>
              </a:lnSpc>
              <a:buNone/>
              <a:tabLst>
                <a:tab algn="l" pos="0"/>
              </a:tabLst>
            </a:pPr>
            <a:r>
              <a:rPr b="0" lang="id-ID" sz="3000" spc="-1" strike="noStrike">
                <a:solidFill>
                  <a:schemeClr val="lt2"/>
                </a:solidFill>
                <a:latin typeface="Arial"/>
                <a:ea typeface="Overpass Black"/>
              </a:rPr>
              <a:t>Sumber Data</a:t>
            </a:r>
            <a:endParaRPr b="0" lang="id-ID" sz="3000" spc="-1" strike="noStrike">
              <a:solidFill>
                <a:srgbClr val="000000"/>
              </a:solidFill>
              <a:latin typeface="Arial"/>
            </a:endParaRPr>
          </a:p>
        </p:txBody>
      </p:sp>
      <p:sp>
        <p:nvSpPr>
          <p:cNvPr id="529" name="PlaceHolder 2"/>
          <p:cNvSpPr>
            <a:spLocks noGrp="1"/>
          </p:cNvSpPr>
          <p:nvPr>
            <p:ph type="subTitle"/>
          </p:nvPr>
        </p:nvSpPr>
        <p:spPr>
          <a:xfrm>
            <a:off x="1810440" y="2465640"/>
            <a:ext cx="5523840" cy="978840"/>
          </a:xfrm>
          <a:prstGeom prst="rect">
            <a:avLst/>
          </a:prstGeom>
          <a:noFill/>
          <a:ln w="0">
            <a:noFill/>
          </a:ln>
        </p:spPr>
        <p:txBody>
          <a:bodyPr lIns="91440" rIns="91440" tIns="91440" bIns="91440" anchor="ctr">
            <a:noAutofit/>
          </a:bodyPr>
          <a:p>
            <a:pPr indent="0" algn="ctr">
              <a:lnSpc>
                <a:spcPct val="115000"/>
              </a:lnSpc>
              <a:spcAft>
                <a:spcPts val="1599"/>
              </a:spcAft>
              <a:buNone/>
              <a:tabLst>
                <a:tab algn="l" pos="0"/>
              </a:tabLst>
            </a:pPr>
            <a:r>
              <a:rPr b="0" lang="id-ID" sz="1600" spc="-1" strike="noStrike">
                <a:solidFill>
                  <a:schemeClr val="dk2"/>
                </a:solidFill>
                <a:latin typeface="Arial"/>
                <a:ea typeface="Source Sans Pro"/>
              </a:rPr>
              <a:t>https://nasional.tempo.co/read/1714178/2-karyawan-pt-hm-sampoerna-ajukan-gugatan-usai-dipecat-secara-sepihak</a:t>
            </a:r>
            <a:endParaRPr b="0" lang="id-ID"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720000" y="540000"/>
            <a:ext cx="7703640" cy="572400"/>
          </a:xfrm>
          <a:prstGeom prst="rect">
            <a:avLst/>
          </a:prstGeom>
          <a:noFill/>
          <a:ln w="0">
            <a:noFill/>
          </a:ln>
        </p:spPr>
        <p:txBody>
          <a:bodyPr lIns="91440" rIns="91440" tIns="91440" bIns="91440" anchor="t">
            <a:noAutofit/>
          </a:bodyPr>
          <a:p>
            <a:pPr indent="0">
              <a:lnSpc>
                <a:spcPct val="100000"/>
              </a:lnSpc>
              <a:buNone/>
              <a:tabLst>
                <a:tab algn="l" pos="0"/>
              </a:tabLst>
            </a:pPr>
            <a:r>
              <a:rPr b="1" lang="id-ID" sz="3000" spc="-1" strike="noStrike">
                <a:solidFill>
                  <a:schemeClr val="lt2"/>
                </a:solidFill>
                <a:latin typeface="Arial"/>
                <a:ea typeface="Open Sans"/>
              </a:rPr>
              <a:t>Anggota :</a:t>
            </a:r>
            <a:endParaRPr b="0" lang="id-ID" sz="3000" spc="-1" strike="noStrike">
              <a:solidFill>
                <a:srgbClr val="000000"/>
              </a:solidFill>
              <a:latin typeface="Arial"/>
            </a:endParaRPr>
          </a:p>
        </p:txBody>
      </p:sp>
      <p:sp>
        <p:nvSpPr>
          <p:cNvPr id="386" name="PlaceHolder 2"/>
          <p:cNvSpPr>
            <a:spLocks noGrp="1"/>
          </p:cNvSpPr>
          <p:nvPr>
            <p:ph type="title"/>
          </p:nvPr>
        </p:nvSpPr>
        <p:spPr>
          <a:xfrm>
            <a:off x="830880" y="1780920"/>
            <a:ext cx="784080" cy="526320"/>
          </a:xfrm>
          <a:prstGeom prst="rect">
            <a:avLst/>
          </a:prstGeom>
          <a:noFill/>
          <a:ln w="0">
            <a:noFill/>
          </a:ln>
        </p:spPr>
        <p:txBody>
          <a:bodyPr lIns="91440" rIns="91440" tIns="91440" bIns="91440" anchor="ctr">
            <a:noAutofit/>
          </a:bodyPr>
          <a:p>
            <a:pPr indent="0">
              <a:lnSpc>
                <a:spcPct val="100000"/>
              </a:lnSpc>
              <a:buNone/>
              <a:tabLst>
                <a:tab algn="l" pos="0"/>
              </a:tabLst>
            </a:pPr>
            <a:r>
              <a:rPr b="0" lang="en" sz="3000" spc="-1" strike="noStrike">
                <a:solidFill>
                  <a:schemeClr val="accent1"/>
                </a:solidFill>
                <a:latin typeface="Arial"/>
                <a:ea typeface="Overpass Black"/>
              </a:rPr>
              <a:t>01</a:t>
            </a:r>
            <a:endParaRPr b="0" lang="id-ID" sz="3000" spc="-1" strike="noStrike">
              <a:solidFill>
                <a:srgbClr val="000000"/>
              </a:solidFill>
              <a:latin typeface="Arial"/>
            </a:endParaRPr>
          </a:p>
        </p:txBody>
      </p:sp>
      <p:sp>
        <p:nvSpPr>
          <p:cNvPr id="387" name="PlaceHolder 3"/>
          <p:cNvSpPr>
            <a:spLocks noGrp="1"/>
          </p:cNvSpPr>
          <p:nvPr>
            <p:ph type="subTitle"/>
          </p:nvPr>
        </p:nvSpPr>
        <p:spPr>
          <a:xfrm>
            <a:off x="1641600" y="1800000"/>
            <a:ext cx="3148200" cy="52632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1"/>
                </a:solidFill>
                <a:latin typeface="Arial"/>
                <a:ea typeface="Overpass ExtraBold"/>
              </a:rPr>
              <a:t>Anggi Abdul Permana</a:t>
            </a:r>
            <a:endParaRPr b="0" lang="id-ID" sz="2000" spc="-1" strike="noStrike">
              <a:solidFill>
                <a:srgbClr val="000000"/>
              </a:solidFill>
              <a:latin typeface="Arial"/>
            </a:endParaRPr>
          </a:p>
          <a:p>
            <a:pPr indent="0">
              <a:lnSpc>
                <a:spcPct val="100000"/>
              </a:lnSpc>
              <a:buNone/>
              <a:tabLst>
                <a:tab algn="l" pos="0"/>
              </a:tabLst>
            </a:pPr>
            <a:endParaRPr b="0" lang="id-ID" sz="2000" spc="-1" strike="noStrike">
              <a:solidFill>
                <a:srgbClr val="000000"/>
              </a:solidFill>
              <a:latin typeface="Arial"/>
            </a:endParaRPr>
          </a:p>
        </p:txBody>
      </p:sp>
      <p:sp>
        <p:nvSpPr>
          <p:cNvPr id="388" name="PlaceHolder 4"/>
          <p:cNvSpPr>
            <a:spLocks noGrp="1"/>
          </p:cNvSpPr>
          <p:nvPr>
            <p:ph type="subTitle"/>
          </p:nvPr>
        </p:nvSpPr>
        <p:spPr>
          <a:xfrm>
            <a:off x="1641600" y="1854360"/>
            <a:ext cx="1852200" cy="71676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rgbClr val="040c28"/>
                </a:solidFill>
                <a:latin typeface="Arial"/>
                <a:ea typeface="Source Sans Pro"/>
              </a:rPr>
              <a:t>1111221106</a:t>
            </a:r>
            <a:endParaRPr b="0" lang="id-ID" sz="2000" spc="-1" strike="noStrike">
              <a:solidFill>
                <a:srgbClr val="000000"/>
              </a:solidFill>
              <a:latin typeface="Arial"/>
            </a:endParaRPr>
          </a:p>
        </p:txBody>
      </p:sp>
      <p:sp>
        <p:nvSpPr>
          <p:cNvPr id="389" name="PlaceHolder 5"/>
          <p:cNvSpPr>
            <a:spLocks noGrp="1"/>
          </p:cNvSpPr>
          <p:nvPr>
            <p:ph type="title"/>
          </p:nvPr>
        </p:nvSpPr>
        <p:spPr>
          <a:xfrm>
            <a:off x="830880" y="2466360"/>
            <a:ext cx="784080" cy="526320"/>
          </a:xfrm>
          <a:prstGeom prst="rect">
            <a:avLst/>
          </a:prstGeom>
          <a:noFill/>
          <a:ln w="0">
            <a:noFill/>
          </a:ln>
        </p:spPr>
        <p:txBody>
          <a:bodyPr lIns="91440" rIns="91440" tIns="91440" bIns="91440" anchor="ctr">
            <a:noAutofit/>
          </a:bodyPr>
          <a:p>
            <a:pPr indent="0">
              <a:lnSpc>
                <a:spcPct val="100000"/>
              </a:lnSpc>
              <a:buNone/>
              <a:tabLst>
                <a:tab algn="l" pos="0"/>
              </a:tabLst>
            </a:pPr>
            <a:r>
              <a:rPr b="0" lang="en" sz="3000" spc="-1" strike="noStrike">
                <a:solidFill>
                  <a:schemeClr val="accent1"/>
                </a:solidFill>
                <a:latin typeface="Arial"/>
                <a:ea typeface="Overpass Black"/>
              </a:rPr>
              <a:t>02</a:t>
            </a:r>
            <a:endParaRPr b="0" lang="id-ID" sz="3000" spc="-1" strike="noStrike">
              <a:solidFill>
                <a:srgbClr val="000000"/>
              </a:solidFill>
              <a:latin typeface="Arial"/>
            </a:endParaRPr>
          </a:p>
        </p:txBody>
      </p:sp>
      <p:sp>
        <p:nvSpPr>
          <p:cNvPr id="390" name="PlaceHolder 6"/>
          <p:cNvSpPr>
            <a:spLocks noGrp="1"/>
          </p:cNvSpPr>
          <p:nvPr>
            <p:ph type="subTitle"/>
          </p:nvPr>
        </p:nvSpPr>
        <p:spPr>
          <a:xfrm>
            <a:off x="1659960" y="3395520"/>
            <a:ext cx="2737800" cy="52632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1"/>
                </a:solidFill>
                <a:latin typeface="Arial"/>
                <a:ea typeface="Overpass ExtraBold"/>
              </a:rPr>
              <a:t>Yohannes</a:t>
            </a:r>
            <a:r>
              <a:rPr b="0" lang="id-ID" sz="2000" spc="-1" strike="noStrike">
                <a:solidFill>
                  <a:schemeClr val="dk1"/>
                </a:solidFill>
                <a:latin typeface="Overpass ExtraBold"/>
                <a:ea typeface="Overpass ExtraBold"/>
              </a:rPr>
              <a:t> </a:t>
            </a:r>
            <a:r>
              <a:rPr b="0" lang="id-ID" sz="2000" spc="-1" strike="noStrike">
                <a:solidFill>
                  <a:schemeClr val="dk1"/>
                </a:solidFill>
                <a:latin typeface="Arial"/>
                <a:ea typeface="Overpass ExtraBold"/>
              </a:rPr>
              <a:t>Ceresgo</a:t>
            </a:r>
            <a:endParaRPr b="0" lang="id-ID" sz="2000" spc="-1" strike="noStrike">
              <a:solidFill>
                <a:srgbClr val="000000"/>
              </a:solidFill>
              <a:latin typeface="Arial"/>
            </a:endParaRPr>
          </a:p>
        </p:txBody>
      </p:sp>
      <p:sp>
        <p:nvSpPr>
          <p:cNvPr id="391" name="PlaceHolder 7"/>
          <p:cNvSpPr>
            <a:spLocks noGrp="1"/>
          </p:cNvSpPr>
          <p:nvPr>
            <p:ph type="subTitle"/>
          </p:nvPr>
        </p:nvSpPr>
        <p:spPr>
          <a:xfrm>
            <a:off x="1686240" y="3835440"/>
            <a:ext cx="2394000" cy="52632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2"/>
                </a:solidFill>
                <a:latin typeface="Arial"/>
                <a:ea typeface="Source Sans Pro"/>
              </a:rPr>
              <a:t>1112211060</a:t>
            </a:r>
            <a:endParaRPr b="0" lang="id-ID" sz="2000" spc="-1" strike="noStrike">
              <a:solidFill>
                <a:srgbClr val="000000"/>
              </a:solidFill>
              <a:latin typeface="Arial"/>
            </a:endParaRPr>
          </a:p>
        </p:txBody>
      </p:sp>
      <p:sp>
        <p:nvSpPr>
          <p:cNvPr id="392" name="PlaceHolder 8"/>
          <p:cNvSpPr>
            <a:spLocks noGrp="1"/>
          </p:cNvSpPr>
          <p:nvPr>
            <p:ph type="title"/>
          </p:nvPr>
        </p:nvSpPr>
        <p:spPr>
          <a:xfrm>
            <a:off x="830880" y="3391200"/>
            <a:ext cx="784080" cy="526320"/>
          </a:xfrm>
          <a:prstGeom prst="rect">
            <a:avLst/>
          </a:prstGeom>
          <a:noFill/>
          <a:ln w="0">
            <a:noFill/>
          </a:ln>
        </p:spPr>
        <p:txBody>
          <a:bodyPr lIns="91440" rIns="91440" tIns="91440" bIns="91440" anchor="ctr">
            <a:noAutofit/>
          </a:bodyPr>
          <a:p>
            <a:pPr indent="0">
              <a:lnSpc>
                <a:spcPct val="100000"/>
              </a:lnSpc>
              <a:buNone/>
              <a:tabLst>
                <a:tab algn="l" pos="0"/>
              </a:tabLst>
            </a:pPr>
            <a:r>
              <a:rPr b="0" lang="en" sz="3000" spc="-1" strike="noStrike">
                <a:solidFill>
                  <a:schemeClr val="accent1"/>
                </a:solidFill>
                <a:latin typeface="Arial"/>
                <a:ea typeface="Overpass Black"/>
              </a:rPr>
              <a:t>03</a:t>
            </a:r>
            <a:endParaRPr b="0" lang="id-ID" sz="3000" spc="-1" strike="noStrike">
              <a:solidFill>
                <a:srgbClr val="000000"/>
              </a:solidFill>
              <a:latin typeface="Arial"/>
            </a:endParaRPr>
          </a:p>
        </p:txBody>
      </p:sp>
      <p:sp>
        <p:nvSpPr>
          <p:cNvPr id="393" name="PlaceHolder 9"/>
          <p:cNvSpPr>
            <a:spLocks noGrp="1"/>
          </p:cNvSpPr>
          <p:nvPr>
            <p:ph type="subTitle"/>
          </p:nvPr>
        </p:nvSpPr>
        <p:spPr>
          <a:xfrm>
            <a:off x="1686240" y="2466360"/>
            <a:ext cx="2554200" cy="52632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1"/>
                </a:solidFill>
                <a:latin typeface="Arial"/>
                <a:ea typeface="Overpass ExtraBold"/>
              </a:rPr>
              <a:t>Fikri</a:t>
            </a:r>
            <a:r>
              <a:rPr b="0" lang="id-ID" sz="2000" spc="-1" strike="noStrike">
                <a:solidFill>
                  <a:schemeClr val="dk1"/>
                </a:solidFill>
                <a:latin typeface="Overpass ExtraBold"/>
                <a:ea typeface="Overpass ExtraBold"/>
              </a:rPr>
              <a:t> </a:t>
            </a:r>
            <a:r>
              <a:rPr b="0" lang="id-ID" sz="2000" spc="-1" strike="noStrike">
                <a:solidFill>
                  <a:schemeClr val="dk1"/>
                </a:solidFill>
                <a:latin typeface="Arial"/>
                <a:ea typeface="Overpass ExtraBold"/>
              </a:rPr>
              <a:t>Hidayat</a:t>
            </a:r>
            <a:endParaRPr b="0" lang="id-ID" sz="2000" spc="-1" strike="noStrike">
              <a:solidFill>
                <a:srgbClr val="000000"/>
              </a:solidFill>
              <a:latin typeface="Arial"/>
            </a:endParaRPr>
          </a:p>
        </p:txBody>
      </p:sp>
      <p:sp>
        <p:nvSpPr>
          <p:cNvPr id="394" name="PlaceHolder 10"/>
          <p:cNvSpPr>
            <a:spLocks noGrp="1"/>
          </p:cNvSpPr>
          <p:nvPr>
            <p:ph type="subTitle"/>
          </p:nvPr>
        </p:nvSpPr>
        <p:spPr>
          <a:xfrm>
            <a:off x="1686240" y="2817000"/>
            <a:ext cx="2711520" cy="57384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2"/>
                </a:solidFill>
                <a:latin typeface="Arial"/>
                <a:ea typeface="Source Sans Pro"/>
              </a:rPr>
              <a:t>1111221260</a:t>
            </a:r>
            <a:endParaRPr b="0" lang="id-ID" sz="2000" spc="-1" strike="noStrike">
              <a:solidFill>
                <a:srgbClr val="000000"/>
              </a:solidFill>
              <a:latin typeface="Arial"/>
            </a:endParaRPr>
          </a:p>
        </p:txBody>
      </p:sp>
      <p:sp>
        <p:nvSpPr>
          <p:cNvPr id="395" name="PlaceHolder 11"/>
          <p:cNvSpPr>
            <a:spLocks noGrp="1"/>
          </p:cNvSpPr>
          <p:nvPr>
            <p:ph type="title"/>
          </p:nvPr>
        </p:nvSpPr>
        <p:spPr>
          <a:xfrm>
            <a:off x="4816440" y="1811520"/>
            <a:ext cx="784080" cy="526320"/>
          </a:xfrm>
          <a:prstGeom prst="rect">
            <a:avLst/>
          </a:prstGeom>
          <a:noFill/>
          <a:ln w="0">
            <a:noFill/>
          </a:ln>
        </p:spPr>
        <p:txBody>
          <a:bodyPr lIns="91440" rIns="91440" tIns="91440" bIns="91440" anchor="ctr">
            <a:noAutofit/>
          </a:bodyPr>
          <a:p>
            <a:pPr indent="0">
              <a:lnSpc>
                <a:spcPct val="100000"/>
              </a:lnSpc>
              <a:buNone/>
              <a:tabLst>
                <a:tab algn="l" pos="0"/>
              </a:tabLst>
            </a:pPr>
            <a:r>
              <a:rPr b="0" lang="en" sz="3000" spc="-1" strike="noStrike">
                <a:solidFill>
                  <a:schemeClr val="accent1"/>
                </a:solidFill>
                <a:latin typeface="Arial"/>
                <a:ea typeface="Overpass Black"/>
              </a:rPr>
              <a:t>04</a:t>
            </a:r>
            <a:endParaRPr b="0" lang="id-ID" sz="3000" spc="-1" strike="noStrike">
              <a:solidFill>
                <a:srgbClr val="000000"/>
              </a:solidFill>
              <a:latin typeface="Arial"/>
            </a:endParaRPr>
          </a:p>
        </p:txBody>
      </p:sp>
      <p:sp>
        <p:nvSpPr>
          <p:cNvPr id="396" name="PlaceHolder 12"/>
          <p:cNvSpPr>
            <a:spLocks noGrp="1"/>
          </p:cNvSpPr>
          <p:nvPr>
            <p:ph type="subTitle"/>
          </p:nvPr>
        </p:nvSpPr>
        <p:spPr>
          <a:xfrm>
            <a:off x="5554080" y="1766160"/>
            <a:ext cx="2737800" cy="80568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1"/>
                </a:solidFill>
                <a:latin typeface="Arial"/>
                <a:ea typeface="Overpass ExtraBold"/>
              </a:rPr>
              <a:t>Badar Muhammad Januar</a:t>
            </a:r>
            <a:endParaRPr b="0" lang="id-ID" sz="2000" spc="-1" strike="noStrike">
              <a:solidFill>
                <a:srgbClr val="000000"/>
              </a:solidFill>
              <a:latin typeface="Arial"/>
            </a:endParaRPr>
          </a:p>
        </p:txBody>
      </p:sp>
      <p:sp>
        <p:nvSpPr>
          <p:cNvPr id="397" name="PlaceHolder 13"/>
          <p:cNvSpPr>
            <a:spLocks noGrp="1"/>
          </p:cNvSpPr>
          <p:nvPr>
            <p:ph type="subTitle"/>
          </p:nvPr>
        </p:nvSpPr>
        <p:spPr>
          <a:xfrm>
            <a:off x="5554080" y="2456640"/>
            <a:ext cx="2989080" cy="35964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2"/>
                </a:solidFill>
                <a:latin typeface="Source Sans Pro"/>
                <a:ea typeface="Source Sans Pro"/>
              </a:rPr>
              <a:t>11112211264</a:t>
            </a:r>
            <a:endParaRPr b="0" lang="id-ID" sz="2000" spc="-1" strike="noStrike">
              <a:solidFill>
                <a:srgbClr val="000000"/>
              </a:solidFill>
              <a:latin typeface="Arial"/>
            </a:endParaRPr>
          </a:p>
        </p:txBody>
      </p:sp>
      <p:sp>
        <p:nvSpPr>
          <p:cNvPr id="398" name="Google Shape;524;p53"/>
          <p:cNvSpPr/>
          <p:nvPr/>
        </p:nvSpPr>
        <p:spPr>
          <a:xfrm>
            <a:off x="4816440" y="2968560"/>
            <a:ext cx="784080" cy="526320"/>
          </a:xfrm>
          <a:prstGeom prst="rect">
            <a:avLst/>
          </a:prstGeom>
          <a:noFill/>
          <a:ln w="0">
            <a:noFill/>
          </a:ln>
        </p:spPr>
        <p:style>
          <a:lnRef idx="0"/>
          <a:fillRef idx="0"/>
          <a:effectRef idx="0"/>
          <a:fontRef idx="minor"/>
        </p:style>
        <p:txBody>
          <a:bodyPr tIns="91440" bIns="91440" anchor="ctr">
            <a:noAutofit/>
          </a:bodyPr>
          <a:p>
            <a:pPr>
              <a:lnSpc>
                <a:spcPct val="100000"/>
              </a:lnSpc>
            </a:pPr>
            <a:r>
              <a:rPr b="0" lang="en" sz="3000" spc="-1" strike="noStrike">
                <a:solidFill>
                  <a:schemeClr val="accent1"/>
                </a:solidFill>
                <a:latin typeface="Arial"/>
                <a:ea typeface="Overpass Black"/>
              </a:rPr>
              <a:t>0</a:t>
            </a:r>
            <a:r>
              <a:rPr b="0" lang="id-ID" sz="3000" spc="-1" strike="noStrike">
                <a:solidFill>
                  <a:schemeClr val="accent1"/>
                </a:solidFill>
                <a:latin typeface="Arial"/>
                <a:ea typeface="Overpass Black"/>
              </a:rPr>
              <a:t>5</a:t>
            </a:r>
            <a:endParaRPr b="0" lang="id-ID" sz="3000" spc="-1" strike="noStrike">
              <a:solidFill>
                <a:srgbClr val="000000"/>
              </a:solidFill>
              <a:latin typeface="Arial"/>
            </a:endParaRPr>
          </a:p>
        </p:txBody>
      </p:sp>
      <p:sp>
        <p:nvSpPr>
          <p:cNvPr id="399" name="Google Shape;525;p53"/>
          <p:cNvSpPr/>
          <p:nvPr/>
        </p:nvSpPr>
        <p:spPr>
          <a:xfrm>
            <a:off x="5574960" y="2875680"/>
            <a:ext cx="2737800" cy="80568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id-ID" sz="2000" spc="-1" strike="noStrike">
                <a:solidFill>
                  <a:schemeClr val="dk1"/>
                </a:solidFill>
                <a:latin typeface="Arial"/>
                <a:ea typeface="Overpass ExtraBold"/>
              </a:rPr>
              <a:t>Vikr</a:t>
            </a:r>
            <a:r>
              <a:rPr b="0" lang="id-ID" sz="2000" spc="-1" strike="noStrike">
                <a:solidFill>
                  <a:schemeClr val="dk1"/>
                </a:solidFill>
                <a:latin typeface="Overpass ExtraBold"/>
                <a:ea typeface="Overpass ExtraBold"/>
              </a:rPr>
              <a:t>i </a:t>
            </a:r>
            <a:r>
              <a:rPr b="0" lang="id-ID" sz="2000" spc="-1" strike="noStrike">
                <a:solidFill>
                  <a:schemeClr val="dk1"/>
                </a:solidFill>
                <a:latin typeface="Arial"/>
                <a:ea typeface="Overpass ExtraBold"/>
              </a:rPr>
              <a:t>Fahrudin</a:t>
            </a:r>
            <a:endParaRPr b="0" lang="id-ID" sz="2000" spc="-1" strike="noStrike">
              <a:solidFill>
                <a:srgbClr val="000000"/>
              </a:solidFill>
              <a:latin typeface="Arial"/>
            </a:endParaRPr>
          </a:p>
        </p:txBody>
      </p:sp>
      <p:sp>
        <p:nvSpPr>
          <p:cNvPr id="400" name="Google Shape;526;p53"/>
          <p:cNvSpPr/>
          <p:nvPr/>
        </p:nvSpPr>
        <p:spPr>
          <a:xfrm>
            <a:off x="5574960" y="3391200"/>
            <a:ext cx="2989080" cy="3596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id-ID" sz="2000" spc="-1" strike="noStrike">
                <a:solidFill>
                  <a:schemeClr val="dk2"/>
                </a:solidFill>
                <a:latin typeface="Arial"/>
                <a:ea typeface="Source Sans Pro"/>
              </a:rPr>
              <a:t>1111221112</a:t>
            </a:r>
            <a:endParaRPr b="0" lang="id-ID"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 presetSubtype="8">
                                  <p:stCondLst>
                                    <p:cond delay="0"/>
                                  </p:stCondLst>
                                  <p:childTnLst>
                                    <p:set>
                                      <p:cBhvr>
                                        <p:cTn id="13" dur="1" fill="hold">
                                          <p:stCondLst>
                                            <p:cond delay="0"/>
                                          </p:stCondLst>
                                        </p:cTn>
                                        <p:tgtEl>
                                          <p:spTgt spid="386"/>
                                        </p:tgtEl>
                                        <p:attrNameLst>
                                          <p:attrName>style.visibility</p:attrName>
                                        </p:attrNameLst>
                                      </p:cBhvr>
                                      <p:to>
                                        <p:strVal val="visible"/>
                                      </p:to>
                                    </p:set>
                                    <p:anim calcmode="lin" valueType="num">
                                      <p:cBhvr additive="repl">
                                        <p:cTn id="14" dur="1000"/>
                                        <p:tgtEl>
                                          <p:spTgt spid="386"/>
                                        </p:tgtEl>
                                        <p:attrNameLst>
                                          <p:attrName>ppt_x</p:attrName>
                                        </p:attrNameLst>
                                      </p:cBhvr>
                                      <p:tavLst>
                                        <p:tav tm="0">
                                          <p:val>
                                            <p:strVal val="#ppt_x-1"/>
                                          </p:val>
                                        </p:tav>
                                        <p:tav tm="100000">
                                          <p:val>
                                            <p:strVal val="#ppt_x"/>
                                          </p:val>
                                        </p:tav>
                                      </p:tavLst>
                                    </p:anim>
                                  </p:childTnLst>
                                </p:cTn>
                              </p:par>
                              <p:par>
                                <p:cTn id="15" nodeType="withEffect" fill="hold" presetClass="entr" presetID="10">
                                  <p:stCondLst>
                                    <p:cond delay="0"/>
                                  </p:stCondLst>
                                  <p:childTnLst>
                                    <p:set>
                                      <p:cBhvr>
                                        <p:cTn id="16" dur="1" fill="hold">
                                          <p:stCondLst>
                                            <p:cond delay="0"/>
                                          </p:stCondLst>
                                        </p:cTn>
                                        <p:tgtEl>
                                          <p:spTgt spid="387"/>
                                        </p:tgtEl>
                                        <p:attrNameLst>
                                          <p:attrName>style.visibility</p:attrName>
                                        </p:attrNameLst>
                                      </p:cBhvr>
                                      <p:to>
                                        <p:strVal val="visible"/>
                                      </p:to>
                                    </p:set>
                                    <p:animEffect filter="fade" transition="in">
                                      <p:cBhvr additive="repl">
                                        <p:cTn id="17" dur="1000"/>
                                        <p:tgtEl>
                                          <p:spTgt spid="387"/>
                                        </p:tgtEl>
                                      </p:cBhvr>
                                    </p:animEffect>
                                  </p:childTnLst>
                                </p:cTn>
                              </p:par>
                            </p:childTnLst>
                          </p:cTn>
                        </p:par>
                        <p:par>
                          <p:cTn id="18" fill="hold">
                            <p:stCondLst>
                              <p:cond delay="1000"/>
                            </p:stCondLst>
                            <p:childTnLst>
                              <p:par>
                                <p:cTn id="19" nodeType="afterEffect" fill="hold" presetClass="entr" presetID="2" presetSubtype="8">
                                  <p:stCondLst>
                                    <p:cond delay="0"/>
                                  </p:stCondLst>
                                  <p:childTnLst>
                                    <p:set>
                                      <p:cBhvr>
                                        <p:cTn id="20" dur="1" fill="hold">
                                          <p:stCondLst>
                                            <p:cond delay="0"/>
                                          </p:stCondLst>
                                        </p:cTn>
                                        <p:tgtEl>
                                          <p:spTgt spid="389"/>
                                        </p:tgtEl>
                                        <p:attrNameLst>
                                          <p:attrName>style.visibility</p:attrName>
                                        </p:attrNameLst>
                                      </p:cBhvr>
                                      <p:to>
                                        <p:strVal val="visible"/>
                                      </p:to>
                                    </p:set>
                                    <p:anim calcmode="lin" valueType="num">
                                      <p:cBhvr additive="repl">
                                        <p:cTn id="21" dur="1000"/>
                                        <p:tgtEl>
                                          <p:spTgt spid="389"/>
                                        </p:tgtEl>
                                        <p:attrNameLst>
                                          <p:attrName>ppt_x</p:attrName>
                                        </p:attrNameLst>
                                      </p:cBhvr>
                                      <p:tavLst>
                                        <p:tav tm="0">
                                          <p:val>
                                            <p:strVal val="#ppt_x-1"/>
                                          </p:val>
                                        </p:tav>
                                        <p:tav tm="100000">
                                          <p:val>
                                            <p:strVal val="#ppt_x"/>
                                          </p:val>
                                        </p:tav>
                                      </p:tavLst>
                                    </p:anim>
                                  </p:childTnLst>
                                </p:cTn>
                              </p:par>
                              <p:par>
                                <p:cTn id="22" nodeType="withEffect" fill="hold" presetClass="entr" presetID="10">
                                  <p:stCondLst>
                                    <p:cond delay="0"/>
                                  </p:stCondLst>
                                  <p:childTnLst>
                                    <p:set>
                                      <p:cBhvr>
                                        <p:cTn id="23" dur="1" fill="hold">
                                          <p:stCondLst>
                                            <p:cond delay="0"/>
                                          </p:stCondLst>
                                        </p:cTn>
                                        <p:tgtEl>
                                          <p:spTgt spid="390"/>
                                        </p:tgtEl>
                                        <p:attrNameLst>
                                          <p:attrName>style.visibility</p:attrName>
                                        </p:attrNameLst>
                                      </p:cBhvr>
                                      <p:to>
                                        <p:strVal val="visible"/>
                                      </p:to>
                                    </p:set>
                                    <p:animEffect filter="fade" transition="in">
                                      <p:cBhvr additive="repl">
                                        <p:cTn id="24" dur="1000"/>
                                        <p:tgtEl>
                                          <p:spTgt spid="390"/>
                                        </p:tgtEl>
                                      </p:cBhvr>
                                    </p:animEffect>
                                  </p:childTnLst>
                                </p:cTn>
                              </p:par>
                            </p:childTnLst>
                          </p:cTn>
                        </p:par>
                        <p:par>
                          <p:cTn id="25" fill="hold">
                            <p:stCondLst>
                              <p:cond delay="2000"/>
                            </p:stCondLst>
                            <p:childTnLst>
                              <p:par>
                                <p:cTn id="26" nodeType="afterEffect" fill="hold" presetClass="entr" presetID="2" presetSubtype="8">
                                  <p:stCondLst>
                                    <p:cond delay="0"/>
                                  </p:stCondLst>
                                  <p:childTnLst>
                                    <p:set>
                                      <p:cBhvr>
                                        <p:cTn id="27" dur="1" fill="hold">
                                          <p:stCondLst>
                                            <p:cond delay="0"/>
                                          </p:stCondLst>
                                        </p:cTn>
                                        <p:tgtEl>
                                          <p:spTgt spid="392"/>
                                        </p:tgtEl>
                                        <p:attrNameLst>
                                          <p:attrName>style.visibility</p:attrName>
                                        </p:attrNameLst>
                                      </p:cBhvr>
                                      <p:to>
                                        <p:strVal val="visible"/>
                                      </p:to>
                                    </p:set>
                                    <p:anim calcmode="lin" valueType="num">
                                      <p:cBhvr additive="repl">
                                        <p:cTn id="28" dur="1000"/>
                                        <p:tgtEl>
                                          <p:spTgt spid="392"/>
                                        </p:tgtEl>
                                        <p:attrNameLst>
                                          <p:attrName>ppt_x</p:attrName>
                                        </p:attrNameLst>
                                      </p:cBhvr>
                                      <p:tavLst>
                                        <p:tav tm="0">
                                          <p:val>
                                            <p:strVal val="#ppt_x-1"/>
                                          </p:val>
                                        </p:tav>
                                        <p:tav tm="100000">
                                          <p:val>
                                            <p:strVal val="#ppt_x"/>
                                          </p:val>
                                        </p:tav>
                                      </p:tavLst>
                                    </p:anim>
                                  </p:childTnLst>
                                </p:cTn>
                              </p:par>
                              <p:par>
                                <p:cTn id="29" nodeType="withEffect" fill="hold" presetClass="entr" presetID="10">
                                  <p:stCondLst>
                                    <p:cond delay="0"/>
                                  </p:stCondLst>
                                  <p:childTnLst>
                                    <p:set>
                                      <p:cBhvr>
                                        <p:cTn id="30" dur="1" fill="hold">
                                          <p:stCondLst>
                                            <p:cond delay="0"/>
                                          </p:stCondLst>
                                        </p:cTn>
                                        <p:tgtEl>
                                          <p:spTgt spid="393"/>
                                        </p:tgtEl>
                                        <p:attrNameLst>
                                          <p:attrName>style.visibility</p:attrName>
                                        </p:attrNameLst>
                                      </p:cBhvr>
                                      <p:to>
                                        <p:strVal val="visible"/>
                                      </p:to>
                                    </p:set>
                                    <p:animEffect filter="fade" transition="in">
                                      <p:cBhvr additive="repl">
                                        <p:cTn id="31" dur="1000"/>
                                        <p:tgtEl>
                                          <p:spTgt spid="393"/>
                                        </p:tgtEl>
                                      </p:cBhvr>
                                    </p:animEffect>
                                  </p:childTnLst>
                                </p:cTn>
                              </p:par>
                            </p:childTnLst>
                          </p:cTn>
                        </p:par>
                        <p:par>
                          <p:cTn id="32" fill="hold">
                            <p:stCondLst>
                              <p:cond delay="3000"/>
                            </p:stCondLst>
                            <p:childTnLst>
                              <p:par>
                                <p:cTn id="33" nodeType="afterEffect" fill="hold" presetClass="entr" presetID="2" presetSubtype="8">
                                  <p:stCondLst>
                                    <p:cond delay="0"/>
                                  </p:stCondLst>
                                  <p:childTnLst>
                                    <p:set>
                                      <p:cBhvr>
                                        <p:cTn id="34" dur="1" fill="hold">
                                          <p:stCondLst>
                                            <p:cond delay="0"/>
                                          </p:stCondLst>
                                        </p:cTn>
                                        <p:tgtEl>
                                          <p:spTgt spid="395"/>
                                        </p:tgtEl>
                                        <p:attrNameLst>
                                          <p:attrName>style.visibility</p:attrName>
                                        </p:attrNameLst>
                                      </p:cBhvr>
                                      <p:to>
                                        <p:strVal val="visible"/>
                                      </p:to>
                                    </p:set>
                                    <p:anim calcmode="lin" valueType="num">
                                      <p:cBhvr additive="repl">
                                        <p:cTn id="35" dur="1000"/>
                                        <p:tgtEl>
                                          <p:spTgt spid="395"/>
                                        </p:tgtEl>
                                        <p:attrNameLst>
                                          <p:attrName>ppt_x</p:attrName>
                                        </p:attrNameLst>
                                      </p:cBhvr>
                                      <p:tavLst>
                                        <p:tav tm="0">
                                          <p:val>
                                            <p:strVal val="#ppt_x-1"/>
                                          </p:val>
                                        </p:tav>
                                        <p:tav tm="100000">
                                          <p:val>
                                            <p:strVal val="#ppt_x"/>
                                          </p:val>
                                        </p:tav>
                                      </p:tavLst>
                                    </p:anim>
                                  </p:childTnLst>
                                </p:cTn>
                              </p:par>
                              <p:par>
                                <p:cTn id="36" nodeType="withEffect" fill="hold" presetClass="entr" presetID="10">
                                  <p:stCondLst>
                                    <p:cond delay="0"/>
                                  </p:stCondLst>
                                  <p:childTnLst>
                                    <p:set>
                                      <p:cBhvr>
                                        <p:cTn id="37" dur="1" fill="hold">
                                          <p:stCondLst>
                                            <p:cond delay="0"/>
                                          </p:stCondLst>
                                        </p:cTn>
                                        <p:tgtEl>
                                          <p:spTgt spid="396"/>
                                        </p:tgtEl>
                                        <p:attrNameLst>
                                          <p:attrName>style.visibility</p:attrName>
                                        </p:attrNameLst>
                                      </p:cBhvr>
                                      <p:to>
                                        <p:strVal val="visible"/>
                                      </p:to>
                                    </p:set>
                                    <p:animEffect filter="fade" transition="in">
                                      <p:cBhvr additive="repl">
                                        <p:cTn id="38" dur="1000"/>
                                        <p:tgtEl>
                                          <p:spTgt spid="396"/>
                                        </p:tgtEl>
                                      </p:cBhvr>
                                    </p:animEffect>
                                  </p:childTnLst>
                                </p:cTn>
                              </p:par>
                            </p:childTnLst>
                          </p:cTn>
                        </p:par>
                        <p:par>
                          <p:cTn id="39" fill="hold">
                            <p:stCondLst>
                              <p:cond delay="4000"/>
                            </p:stCondLst>
                            <p:childTnLst>
                              <p:par>
                                <p:cTn id="40" nodeType="afterEffect" fill="hold" presetClass="entr" presetID="2" presetSubtype="8">
                                  <p:stCondLst>
                                    <p:cond delay="0"/>
                                  </p:stCondLst>
                                  <p:childTnLst>
                                    <p:set>
                                      <p:cBhvr>
                                        <p:cTn id="41" dur="1" fill="hold">
                                          <p:stCondLst>
                                            <p:cond delay="0"/>
                                          </p:stCondLst>
                                        </p:cTn>
                                        <p:tgtEl>
                                          <p:spTgt spid="398"/>
                                        </p:tgtEl>
                                        <p:attrNameLst>
                                          <p:attrName>style.visibility</p:attrName>
                                        </p:attrNameLst>
                                      </p:cBhvr>
                                      <p:to>
                                        <p:strVal val="visible"/>
                                      </p:to>
                                    </p:set>
                                    <p:anim calcmode="lin" valueType="num">
                                      <p:cBhvr additive="repl">
                                        <p:cTn id="42" dur="1000"/>
                                        <p:tgtEl>
                                          <p:spTgt spid="398"/>
                                        </p:tgtEl>
                                        <p:attrNameLst>
                                          <p:attrName>ppt_x</p:attrName>
                                        </p:attrNameLst>
                                      </p:cBhvr>
                                      <p:tavLst>
                                        <p:tav tm="0">
                                          <p:val>
                                            <p:strVal val="#ppt_x-1"/>
                                          </p:val>
                                        </p:tav>
                                        <p:tav tm="100000">
                                          <p:val>
                                            <p:strVal val="#ppt_x"/>
                                          </p:val>
                                        </p:tav>
                                      </p:tavLst>
                                    </p:anim>
                                  </p:childTnLst>
                                </p:cTn>
                              </p:par>
                              <p:par>
                                <p:cTn id="43" nodeType="withEffect" fill="hold" presetClass="entr" presetID="10">
                                  <p:stCondLst>
                                    <p:cond delay="0"/>
                                  </p:stCondLst>
                                  <p:childTnLst>
                                    <p:set>
                                      <p:cBhvr>
                                        <p:cTn id="44" dur="1" fill="hold">
                                          <p:stCondLst>
                                            <p:cond delay="0"/>
                                          </p:stCondLst>
                                        </p:cTn>
                                        <p:tgtEl>
                                          <p:spTgt spid="399"/>
                                        </p:tgtEl>
                                        <p:attrNameLst>
                                          <p:attrName>style.visibility</p:attrName>
                                        </p:attrNameLst>
                                      </p:cBhvr>
                                      <p:to>
                                        <p:strVal val="visible"/>
                                      </p:to>
                                    </p:set>
                                    <p:animEffect filter="fade" transition="in">
                                      <p:cBhvr additive="repl">
                                        <p:cTn id="45"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720000" y="540000"/>
            <a:ext cx="7703640" cy="572400"/>
          </a:xfrm>
          <a:prstGeom prst="rect">
            <a:avLst/>
          </a:prstGeom>
          <a:noFill/>
          <a:ln w="0">
            <a:noFill/>
          </a:ln>
        </p:spPr>
        <p:txBody>
          <a:bodyPr lIns="91440" rIns="91440" tIns="91440" bIns="91440" anchor="t">
            <a:noAutofit/>
          </a:bodyPr>
          <a:p>
            <a:pPr indent="0">
              <a:lnSpc>
                <a:spcPct val="100000"/>
              </a:lnSpc>
              <a:buNone/>
            </a:pPr>
            <a:r>
              <a:rPr b="1" lang="id-ID" sz="3000" spc="-1" strike="noStrike">
                <a:solidFill>
                  <a:schemeClr val="lt2"/>
                </a:solidFill>
                <a:latin typeface="Arial"/>
                <a:ea typeface="Overpass Black"/>
              </a:rPr>
              <a:t>Kasus PHK Karyawan</a:t>
            </a:r>
            <a:endParaRPr b="0" lang="id-ID" sz="3000" spc="-1" strike="noStrike">
              <a:solidFill>
                <a:srgbClr val="000000"/>
              </a:solidFill>
              <a:latin typeface="Arial"/>
            </a:endParaRPr>
          </a:p>
        </p:txBody>
      </p:sp>
      <p:sp>
        <p:nvSpPr>
          <p:cNvPr id="402" name="Google Shape;509;p52"/>
          <p:cNvSpPr/>
          <p:nvPr/>
        </p:nvSpPr>
        <p:spPr>
          <a:xfrm>
            <a:off x="613080" y="1190520"/>
            <a:ext cx="7917480" cy="3528000"/>
          </a:xfrm>
          <a:prstGeom prst="rect">
            <a:avLst/>
          </a:prstGeom>
          <a:noFill/>
          <a:ln w="0">
            <a:noFill/>
          </a:ln>
        </p:spPr>
        <p:style>
          <a:lnRef idx="0"/>
          <a:fillRef idx="0"/>
          <a:effectRef idx="0"/>
          <a:fontRef idx="minor"/>
        </p:style>
        <p:txBody>
          <a:bodyPr tIns="91440" bIns="91440" anchor="t">
            <a:noAutofit/>
          </a:bodyPr>
          <a:p>
            <a:pPr marL="127080">
              <a:lnSpc>
                <a:spcPct val="100000"/>
              </a:lnSpc>
              <a:tabLst>
                <a:tab algn="l" pos="0"/>
              </a:tabLst>
            </a:pPr>
            <a:r>
              <a:rPr b="0" lang="id-ID" sz="1800" spc="-1" strike="noStrike">
                <a:solidFill>
                  <a:srgbClr val="424242"/>
                </a:solidFill>
                <a:latin typeface="Arial"/>
                <a:ea typeface="Source Sans Pro"/>
              </a:rPr>
              <a:t>Dua karyawan </a:t>
            </a:r>
            <a:r>
              <a:rPr b="0" lang="id-ID" sz="1800" spc="-1" strike="noStrike" u="sng">
                <a:solidFill>
                  <a:schemeClr val="dk2"/>
                </a:solidFill>
                <a:uFillTx/>
                <a:latin typeface="Arial"/>
                <a:ea typeface="Open Sans"/>
                <a:hlinkClick r:id="rId1"/>
              </a:rPr>
              <a:t>PT HM Sampoerna</a:t>
            </a:r>
            <a:r>
              <a:rPr b="0" lang="id-ID" sz="1800" spc="-1" strike="noStrike">
                <a:solidFill>
                  <a:schemeClr val="dk2"/>
                </a:solidFill>
                <a:latin typeface="Arial"/>
                <a:ea typeface="Open Sans"/>
              </a:rPr>
              <a:t> </a:t>
            </a:r>
            <a:r>
              <a:rPr b="0" lang="id-ID" sz="1800" spc="-1" strike="noStrike">
                <a:solidFill>
                  <a:srgbClr val="424242"/>
                </a:solidFill>
                <a:latin typeface="Arial"/>
                <a:ea typeface="Source Sans Pro"/>
              </a:rPr>
              <a:t>area Palembang mengajukan gugatan ke Pengadilan Hubungan Industrial (PHI) Palembang setelah mereka dipecat secara sepihak. Mereka meminta pengadilan memerintahkan perusahaan itu untuk tetap memperkerjakan mereka. </a:t>
            </a:r>
            <a:endParaRPr b="0" lang="id-ID" sz="1800" spc="-1" strike="noStrike">
              <a:solidFill>
                <a:srgbClr val="000000"/>
              </a:solidFill>
              <a:latin typeface="Arial"/>
            </a:endParaRPr>
          </a:p>
          <a:p>
            <a:pPr marL="127080">
              <a:lnSpc>
                <a:spcPct val="100000"/>
              </a:lnSpc>
              <a:tabLst>
                <a:tab algn="l" pos="0"/>
              </a:tabLst>
            </a:pPr>
            <a:r>
              <a:rPr b="0" lang="id-ID" sz="1800" spc="-1" strike="noStrike">
                <a:solidFill>
                  <a:srgbClr val="424242"/>
                </a:solidFill>
                <a:latin typeface="Arial"/>
                <a:ea typeface="Source Sans Pro"/>
              </a:rPr>
              <a:t>Sidang dengan agenda duplik berlangsung di PHI Palembang pada hari, Rabu 12 April 2023. Dua karyawan tetap bernama Andra Desvrian dan Dhany Prasanto mengaku mereka sebelumnya sudah beberapa kali menjalani mediasi bipatrit dan tripatrit. Dari langkah mediasi tersebut perusahaan tetap ngotot memecat keduanya.</a:t>
            </a:r>
            <a:endParaRPr b="0" lang="id-ID" sz="1800" spc="-1" strike="noStrike">
              <a:solidFill>
                <a:srgbClr val="000000"/>
              </a:solidFill>
              <a:latin typeface="Arial"/>
            </a:endParaRPr>
          </a:p>
          <a:p>
            <a:pPr marL="127080">
              <a:lnSpc>
                <a:spcPct val="100000"/>
              </a:lnSpc>
              <a:tabLst>
                <a:tab algn="l" pos="0"/>
              </a:tabLst>
            </a:pPr>
            <a:endParaRPr b="0" lang="id-ID" sz="1800" spc="-1" strike="noStrike">
              <a:solidFill>
                <a:srgbClr val="000000"/>
              </a:solidFill>
              <a:latin typeface="Arial"/>
            </a:endParaRPr>
          </a:p>
          <a:p>
            <a:pPr marL="127080">
              <a:lnSpc>
                <a:spcPct val="100000"/>
              </a:lnSpc>
              <a:tabLst>
                <a:tab algn="l" pos="0"/>
              </a:tabLst>
            </a:pPr>
            <a:r>
              <a:rPr b="0" lang="id-ID" sz="1800" spc="-1" strike="noStrike">
                <a:solidFill>
                  <a:srgbClr val="424242"/>
                </a:solidFill>
                <a:latin typeface="Arial"/>
                <a:ea typeface="Source Sans Pro"/>
              </a:rPr>
              <a:t>Pada ulasan berita ini mengulas bahwa dua karyawan di PHK sepihak dengan dituduh memanipulasi data stok toko.</a:t>
            </a:r>
            <a:endParaRPr b="0" lang="id-ID" sz="1800" spc="-1" strike="noStrike">
              <a:solidFill>
                <a:srgbClr val="000000"/>
              </a:solidFill>
              <a:latin typeface="Arial"/>
            </a:endParaRPr>
          </a:p>
          <a:p>
            <a:pPr>
              <a:lnSpc>
                <a:spcPct val="100000"/>
              </a:lnSpc>
              <a:tabLst>
                <a:tab algn="l" pos="0"/>
              </a:tabLst>
            </a:pPr>
            <a:br>
              <a:rPr sz="1200"/>
            </a:br>
            <a:br>
              <a:rPr sz="1200"/>
            </a:br>
            <a:endParaRPr b="0" lang="id-ID"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465480" y="646200"/>
            <a:ext cx="7703640" cy="612000"/>
          </a:xfrm>
          <a:prstGeom prst="rect">
            <a:avLst/>
          </a:prstGeom>
          <a:noFill/>
          <a:ln w="0">
            <a:noFill/>
          </a:ln>
        </p:spPr>
        <p:txBody>
          <a:bodyPr lIns="91440" rIns="91440" tIns="91440" bIns="91440" anchor="t">
            <a:noAutofit/>
          </a:bodyPr>
          <a:p>
            <a:pPr indent="0">
              <a:lnSpc>
                <a:spcPct val="100000"/>
              </a:lnSpc>
              <a:buNone/>
              <a:tabLst>
                <a:tab algn="l" pos="0"/>
              </a:tabLst>
            </a:pPr>
            <a:r>
              <a:rPr b="1" lang="id-ID" sz="3000" spc="-1" strike="noStrike">
                <a:solidFill>
                  <a:schemeClr val="lt2"/>
                </a:solidFill>
                <a:latin typeface="Arial"/>
                <a:ea typeface="Overpass SemiBold"/>
              </a:rPr>
              <a:t>LATAR BELAKANG</a:t>
            </a:r>
            <a:endParaRPr b="0" lang="id-ID" sz="3000" spc="-1" strike="noStrike">
              <a:solidFill>
                <a:srgbClr val="000000"/>
              </a:solidFill>
              <a:latin typeface="Arial"/>
            </a:endParaRPr>
          </a:p>
        </p:txBody>
      </p:sp>
      <p:sp>
        <p:nvSpPr>
          <p:cNvPr id="404" name="PlaceHolder 2"/>
          <p:cNvSpPr>
            <a:spLocks noGrp="1"/>
          </p:cNvSpPr>
          <p:nvPr>
            <p:ph/>
          </p:nvPr>
        </p:nvSpPr>
        <p:spPr>
          <a:xfrm>
            <a:off x="408240" y="1152360"/>
            <a:ext cx="8269920" cy="3770280"/>
          </a:xfrm>
          <a:prstGeom prst="rect">
            <a:avLst/>
          </a:prstGeom>
          <a:noFill/>
          <a:ln w="0">
            <a:noFill/>
          </a:ln>
        </p:spPr>
        <p:txBody>
          <a:bodyPr lIns="91440" rIns="91440" tIns="91440" bIns="91440" anchor="t">
            <a:noAutofit/>
          </a:bodyPr>
          <a:p>
            <a:pPr indent="0">
              <a:lnSpc>
                <a:spcPct val="100000"/>
              </a:lnSpc>
              <a:buNone/>
              <a:tabLst>
                <a:tab algn="l" pos="0"/>
              </a:tabLst>
            </a:pPr>
            <a:br>
              <a:rPr sz="1800"/>
            </a:br>
            <a:r>
              <a:rPr b="0" lang="id-ID" sz="1800" spc="-1" strike="noStrike">
                <a:solidFill>
                  <a:schemeClr val="dk2"/>
                </a:solidFill>
                <a:latin typeface="Arial"/>
                <a:ea typeface="Open Sans"/>
              </a:rPr>
              <a:t>Andra dan </a:t>
            </a:r>
            <a:r>
              <a:rPr b="0" lang="id-ID" sz="1800" spc="-1" strike="noStrike">
                <a:solidFill>
                  <a:srgbClr val="424242"/>
                </a:solidFill>
                <a:latin typeface="Arial"/>
                <a:ea typeface="Source Sans Pro"/>
              </a:rPr>
              <a:t>Dhany yang berstatus karyawan tetap dengan masa kerja 8 dan 3 tahun, menceritakan dipecat sejak 15 November 2022. Mereka dirumahkan dengan alasan melakukan kesalahan dengan memerintahkan sales atau baawahan untuk memanipulasi data stok toko yang sudah tidak menjual rokok lagi.</a:t>
            </a:r>
            <a:endParaRPr b="0" lang="id-ID" sz="1800" spc="-1" strike="noStrike">
              <a:solidFill>
                <a:srgbClr val="000000"/>
              </a:solidFill>
              <a:latin typeface="Arial"/>
            </a:endParaRPr>
          </a:p>
          <a:p>
            <a:pPr indent="0">
              <a:lnSpc>
                <a:spcPct val="100000"/>
              </a:lnSpc>
              <a:buNone/>
              <a:tabLst>
                <a:tab algn="l" pos="0"/>
              </a:tabLst>
            </a:pPr>
            <a:r>
              <a:rPr b="0" lang="id-ID" sz="1800" spc="-1" strike="noStrike">
                <a:solidFill>
                  <a:srgbClr val="424242"/>
                </a:solidFill>
                <a:latin typeface="Arial"/>
                <a:ea typeface="Source Sans Pro"/>
              </a:rPr>
              <a:t>Mereka dituduh atas dasar memanipulasi data stok toko yang sudah tidak menjual rokok lagi, padahal mereka tidak merasa demikian dan perusahaan juga tidak bisa memberikan bukti atas tuduhan tersebut. Atas kasus hukum yang sedang berjalan ini Andra dan Dhanny berharap majelis hakim dapat memutuskan perkara sesuai fakta persidangan sehingga bisa kembali bekerja di PT HM Sampoerna.</a:t>
            </a:r>
            <a:endParaRPr b="0" lang="id-ID"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672480" y="119160"/>
            <a:ext cx="4991760" cy="1059840"/>
          </a:xfrm>
          <a:prstGeom prst="rect">
            <a:avLst/>
          </a:prstGeom>
          <a:noFill/>
          <a:ln w="0">
            <a:noFill/>
          </a:ln>
        </p:spPr>
        <p:txBody>
          <a:bodyPr lIns="91440" rIns="91440" tIns="91440" bIns="91440" anchor="t">
            <a:noAutofit/>
          </a:bodyPr>
          <a:p>
            <a:pPr indent="0">
              <a:lnSpc>
                <a:spcPct val="100000"/>
              </a:lnSpc>
              <a:buNone/>
              <a:tabLst>
                <a:tab algn="l" pos="0"/>
              </a:tabLst>
            </a:pPr>
            <a:r>
              <a:rPr b="1" lang="id-ID" sz="3000" spc="-1" strike="noStrike">
                <a:solidFill>
                  <a:schemeClr val="lt2"/>
                </a:solidFill>
                <a:latin typeface="Arial"/>
                <a:ea typeface="Overpass SemiBold"/>
              </a:rPr>
              <a:t>2 Orang terdakwa Memanipulatif Data</a:t>
            </a:r>
            <a:endParaRPr b="0" lang="id-ID" sz="3000" spc="-1" strike="noStrike">
              <a:solidFill>
                <a:srgbClr val="000000"/>
              </a:solidFill>
              <a:latin typeface="Arial"/>
            </a:endParaRPr>
          </a:p>
        </p:txBody>
      </p:sp>
      <p:sp>
        <p:nvSpPr>
          <p:cNvPr id="406" name="PlaceHolder 2"/>
          <p:cNvSpPr>
            <a:spLocks noGrp="1"/>
          </p:cNvSpPr>
          <p:nvPr>
            <p:ph type="title"/>
          </p:nvPr>
        </p:nvSpPr>
        <p:spPr>
          <a:xfrm>
            <a:off x="319680" y="1677960"/>
            <a:ext cx="784080" cy="526320"/>
          </a:xfrm>
          <a:prstGeom prst="rect">
            <a:avLst/>
          </a:prstGeom>
          <a:noFill/>
          <a:ln w="0">
            <a:noFill/>
          </a:ln>
        </p:spPr>
        <p:txBody>
          <a:bodyPr lIns="91440" rIns="91440" tIns="91440" bIns="91440" anchor="ctr">
            <a:noAutofit/>
          </a:bodyPr>
          <a:p>
            <a:pPr indent="0">
              <a:lnSpc>
                <a:spcPct val="100000"/>
              </a:lnSpc>
              <a:buNone/>
              <a:tabLst>
                <a:tab algn="l" pos="0"/>
              </a:tabLst>
            </a:pPr>
            <a:r>
              <a:rPr b="0" lang="en" sz="3000" spc="-1" strike="noStrike">
                <a:solidFill>
                  <a:schemeClr val="accent1"/>
                </a:solidFill>
                <a:latin typeface="Arial"/>
                <a:ea typeface="Overpass Black"/>
              </a:rPr>
              <a:t>01</a:t>
            </a:r>
            <a:endParaRPr b="0" lang="id-ID" sz="3000" spc="-1" strike="noStrike">
              <a:solidFill>
                <a:srgbClr val="000000"/>
              </a:solidFill>
              <a:latin typeface="Arial"/>
            </a:endParaRPr>
          </a:p>
        </p:txBody>
      </p:sp>
      <p:sp>
        <p:nvSpPr>
          <p:cNvPr id="407" name="PlaceHolder 3"/>
          <p:cNvSpPr>
            <a:spLocks noGrp="1"/>
          </p:cNvSpPr>
          <p:nvPr>
            <p:ph type="subTitle"/>
          </p:nvPr>
        </p:nvSpPr>
        <p:spPr>
          <a:xfrm>
            <a:off x="1046880" y="1664280"/>
            <a:ext cx="3148200" cy="71676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1"/>
                </a:solidFill>
                <a:latin typeface="Overpass ExtraBold"/>
                <a:ea typeface="Overpass ExtraBold"/>
              </a:rPr>
              <a:t>Andra </a:t>
            </a:r>
            <a:r>
              <a:rPr b="0" lang="id-ID" sz="2000" spc="-1" strike="noStrike">
                <a:solidFill>
                  <a:schemeClr val="dk1"/>
                </a:solidFill>
                <a:latin typeface="Arial"/>
                <a:ea typeface="Overpass ExtraBold"/>
              </a:rPr>
              <a:t>Desvrian</a:t>
            </a:r>
            <a:endParaRPr b="0" lang="id-ID" sz="2000" spc="-1" strike="noStrike">
              <a:solidFill>
                <a:srgbClr val="000000"/>
              </a:solidFill>
              <a:latin typeface="Arial"/>
            </a:endParaRPr>
          </a:p>
          <a:p>
            <a:pPr indent="0">
              <a:lnSpc>
                <a:spcPct val="100000"/>
              </a:lnSpc>
              <a:buNone/>
              <a:tabLst>
                <a:tab algn="l" pos="0"/>
              </a:tabLst>
            </a:pPr>
            <a:endParaRPr b="0" lang="id-ID" sz="2000" spc="-1" strike="noStrike">
              <a:solidFill>
                <a:srgbClr val="000000"/>
              </a:solidFill>
              <a:latin typeface="Arial"/>
            </a:endParaRPr>
          </a:p>
        </p:txBody>
      </p:sp>
      <p:sp>
        <p:nvSpPr>
          <p:cNvPr id="408" name="PlaceHolder 4"/>
          <p:cNvSpPr>
            <a:spLocks noGrp="1"/>
          </p:cNvSpPr>
          <p:nvPr>
            <p:ph type="subTitle"/>
          </p:nvPr>
        </p:nvSpPr>
        <p:spPr>
          <a:xfrm>
            <a:off x="1064880" y="2036880"/>
            <a:ext cx="2414520" cy="1319040"/>
          </a:xfrm>
          <a:prstGeom prst="rect">
            <a:avLst/>
          </a:prstGeom>
          <a:noFill/>
          <a:ln w="0">
            <a:noFill/>
          </a:ln>
        </p:spPr>
        <p:txBody>
          <a:bodyPr lIns="91440" rIns="91440" tIns="91440" bIns="91440" anchor="ctr">
            <a:noAutofit/>
          </a:bodyPr>
          <a:p>
            <a:pPr indent="0">
              <a:lnSpc>
                <a:spcPct val="100000"/>
              </a:lnSpc>
              <a:buNone/>
              <a:tabLst>
                <a:tab algn="l" pos="0"/>
              </a:tabLst>
            </a:pPr>
            <a:r>
              <a:rPr b="0" lang="fi-FI" sz="2000" spc="-1" strike="noStrike">
                <a:solidFill>
                  <a:srgbClr val="424242"/>
                </a:solidFill>
                <a:latin typeface="Open Sans"/>
                <a:ea typeface="Source Sans Pro"/>
              </a:rPr>
              <a:t>karyawan tetap </a:t>
            </a:r>
            <a:r>
              <a:rPr b="0" lang="fi-FI" sz="2000" spc="-1" strike="noStrike">
                <a:solidFill>
                  <a:srgbClr val="424242"/>
                </a:solidFill>
                <a:latin typeface="Arial"/>
                <a:ea typeface="Open Sans"/>
              </a:rPr>
              <a:t>dengan</a:t>
            </a:r>
            <a:r>
              <a:rPr b="0" lang="fi-FI" sz="2000" spc="-1" strike="noStrike">
                <a:solidFill>
                  <a:srgbClr val="424242"/>
                </a:solidFill>
                <a:latin typeface="Open Sans"/>
                <a:ea typeface="Source Sans Pro"/>
              </a:rPr>
              <a:t> masa kerja </a:t>
            </a:r>
            <a:r>
              <a:rPr b="0" lang="id-ID" sz="2000" spc="-1" strike="noStrike">
                <a:solidFill>
                  <a:srgbClr val="424242"/>
                </a:solidFill>
                <a:latin typeface="Open Sans"/>
                <a:ea typeface="Source Sans Pro"/>
              </a:rPr>
              <a:t>8</a:t>
            </a:r>
            <a:r>
              <a:rPr b="0" lang="fi-FI" sz="2000" spc="-1" strike="noStrike">
                <a:solidFill>
                  <a:srgbClr val="424242"/>
                </a:solidFill>
                <a:latin typeface="Open Sans"/>
                <a:ea typeface="Source Sans Pro"/>
              </a:rPr>
              <a:t> tahun</a:t>
            </a:r>
            <a:endParaRPr b="0" lang="id-ID" sz="2000" spc="-1" strike="noStrike">
              <a:solidFill>
                <a:srgbClr val="000000"/>
              </a:solidFill>
              <a:latin typeface="Arial"/>
            </a:endParaRPr>
          </a:p>
        </p:txBody>
      </p:sp>
      <p:sp>
        <p:nvSpPr>
          <p:cNvPr id="409" name="PlaceHolder 5"/>
          <p:cNvSpPr>
            <a:spLocks noGrp="1"/>
          </p:cNvSpPr>
          <p:nvPr>
            <p:ph type="title"/>
          </p:nvPr>
        </p:nvSpPr>
        <p:spPr>
          <a:xfrm>
            <a:off x="4674960" y="3294360"/>
            <a:ext cx="784080" cy="526320"/>
          </a:xfrm>
          <a:prstGeom prst="rect">
            <a:avLst/>
          </a:prstGeom>
          <a:noFill/>
          <a:ln w="0">
            <a:noFill/>
          </a:ln>
        </p:spPr>
        <p:txBody>
          <a:bodyPr lIns="91440" rIns="91440" tIns="91440" bIns="91440" anchor="ctr">
            <a:noAutofit/>
          </a:bodyPr>
          <a:p>
            <a:pPr indent="0">
              <a:lnSpc>
                <a:spcPct val="100000"/>
              </a:lnSpc>
              <a:buNone/>
              <a:tabLst>
                <a:tab algn="l" pos="0"/>
              </a:tabLst>
            </a:pPr>
            <a:r>
              <a:rPr b="0" lang="en" sz="3000" spc="-1" strike="noStrike">
                <a:solidFill>
                  <a:schemeClr val="accent1"/>
                </a:solidFill>
                <a:latin typeface="Arial"/>
                <a:ea typeface="Overpass Black"/>
              </a:rPr>
              <a:t>02</a:t>
            </a:r>
            <a:endParaRPr b="0" lang="id-ID" sz="3000" spc="-1" strike="noStrike">
              <a:solidFill>
                <a:srgbClr val="000000"/>
              </a:solidFill>
              <a:latin typeface="Arial"/>
            </a:endParaRPr>
          </a:p>
        </p:txBody>
      </p:sp>
      <p:sp>
        <p:nvSpPr>
          <p:cNvPr id="410" name="PlaceHolder 6"/>
          <p:cNvSpPr>
            <a:spLocks noGrp="1"/>
          </p:cNvSpPr>
          <p:nvPr>
            <p:ph type="subTitle"/>
          </p:nvPr>
        </p:nvSpPr>
        <p:spPr>
          <a:xfrm>
            <a:off x="5664600" y="3188160"/>
            <a:ext cx="2554200" cy="526320"/>
          </a:xfrm>
          <a:prstGeom prst="rect">
            <a:avLst/>
          </a:prstGeom>
          <a:noFill/>
          <a:ln w="0">
            <a:noFill/>
          </a:ln>
        </p:spPr>
        <p:txBody>
          <a:bodyPr lIns="91440" rIns="91440" tIns="91440" bIns="91440" anchor="ctr">
            <a:noAutofit/>
          </a:bodyPr>
          <a:p>
            <a:pPr indent="0">
              <a:lnSpc>
                <a:spcPct val="100000"/>
              </a:lnSpc>
              <a:buNone/>
              <a:tabLst>
                <a:tab algn="l" pos="0"/>
              </a:tabLst>
            </a:pPr>
            <a:r>
              <a:rPr b="0" lang="id-ID" sz="2000" spc="-1" strike="noStrike">
                <a:solidFill>
                  <a:schemeClr val="dk1"/>
                </a:solidFill>
                <a:latin typeface="Arial"/>
                <a:ea typeface="Overpass ExtraBold"/>
              </a:rPr>
              <a:t>Dhany Prasanto</a:t>
            </a:r>
            <a:endParaRPr b="0" lang="id-ID" sz="2000" spc="-1" strike="noStrike">
              <a:solidFill>
                <a:srgbClr val="000000"/>
              </a:solidFill>
              <a:latin typeface="Arial"/>
            </a:endParaRPr>
          </a:p>
        </p:txBody>
      </p:sp>
      <p:sp>
        <p:nvSpPr>
          <p:cNvPr id="411" name="PlaceHolder 7"/>
          <p:cNvSpPr>
            <a:spLocks noGrp="1"/>
          </p:cNvSpPr>
          <p:nvPr>
            <p:ph type="subTitle"/>
          </p:nvPr>
        </p:nvSpPr>
        <p:spPr>
          <a:xfrm>
            <a:off x="5712120" y="3646080"/>
            <a:ext cx="2711520" cy="1096920"/>
          </a:xfrm>
          <a:prstGeom prst="rect">
            <a:avLst/>
          </a:prstGeom>
          <a:noFill/>
          <a:ln w="0">
            <a:noFill/>
          </a:ln>
        </p:spPr>
        <p:txBody>
          <a:bodyPr lIns="91440" rIns="91440" tIns="91440" bIns="91440" anchor="ctr">
            <a:noAutofit/>
          </a:bodyPr>
          <a:p>
            <a:pPr indent="0">
              <a:lnSpc>
                <a:spcPct val="100000"/>
              </a:lnSpc>
              <a:buNone/>
              <a:tabLst>
                <a:tab algn="l" pos="0"/>
              </a:tabLst>
            </a:pPr>
            <a:r>
              <a:rPr b="0" lang="fi-FI" sz="2000" spc="-1" strike="noStrike">
                <a:solidFill>
                  <a:srgbClr val="424242"/>
                </a:solidFill>
                <a:latin typeface="Arial"/>
                <a:ea typeface="Source Sans Pro"/>
              </a:rPr>
              <a:t>karyawan</a:t>
            </a:r>
            <a:r>
              <a:rPr b="0" lang="fi-FI" sz="2000" spc="-1" strike="noStrike">
                <a:solidFill>
                  <a:srgbClr val="424242"/>
                </a:solidFill>
                <a:latin typeface="Open Sans"/>
                <a:ea typeface="Source Sans Pro"/>
              </a:rPr>
              <a:t> tetap dengan masa kerja </a:t>
            </a:r>
            <a:r>
              <a:rPr b="0" lang="id-ID" sz="2000" spc="-1" strike="noStrike">
                <a:solidFill>
                  <a:srgbClr val="424242"/>
                </a:solidFill>
                <a:latin typeface="Open Sans"/>
                <a:ea typeface="Source Sans Pro"/>
              </a:rPr>
              <a:t>3</a:t>
            </a:r>
            <a:r>
              <a:rPr b="0" lang="fi-FI" sz="2000" spc="-1" strike="noStrike">
                <a:solidFill>
                  <a:srgbClr val="424242"/>
                </a:solidFill>
                <a:latin typeface="Open Sans"/>
                <a:ea typeface="Source Sans Pro"/>
              </a:rPr>
              <a:t> tahun</a:t>
            </a:r>
            <a:endParaRPr b="0" lang="id-ID"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2" presetSubtype="8">
                                  <p:stCondLst>
                                    <p:cond delay="0"/>
                                  </p:stCondLst>
                                  <p:childTnLst>
                                    <p:set>
                                      <p:cBhvr>
                                        <p:cTn id="51" dur="1" fill="hold">
                                          <p:stCondLst>
                                            <p:cond delay="0"/>
                                          </p:stCondLst>
                                        </p:cTn>
                                        <p:tgtEl>
                                          <p:spTgt spid="406"/>
                                        </p:tgtEl>
                                        <p:attrNameLst>
                                          <p:attrName>style.visibility</p:attrName>
                                        </p:attrNameLst>
                                      </p:cBhvr>
                                      <p:to>
                                        <p:strVal val="visible"/>
                                      </p:to>
                                    </p:set>
                                    <p:anim calcmode="lin" valueType="num">
                                      <p:cBhvr additive="repl">
                                        <p:cTn id="52" dur="1000"/>
                                        <p:tgtEl>
                                          <p:spTgt spid="406"/>
                                        </p:tgtEl>
                                        <p:attrNameLst>
                                          <p:attrName>ppt_x</p:attrName>
                                        </p:attrNameLst>
                                      </p:cBhvr>
                                      <p:tavLst>
                                        <p:tav tm="0">
                                          <p:val>
                                            <p:strVal val="#ppt_x-1"/>
                                          </p:val>
                                        </p:tav>
                                        <p:tav tm="100000">
                                          <p:val>
                                            <p:strVal val="#ppt_x"/>
                                          </p:val>
                                        </p:tav>
                                      </p:tavLst>
                                    </p:anim>
                                  </p:childTnLst>
                                </p:cTn>
                              </p:par>
                              <p:par>
                                <p:cTn id="53" nodeType="withEffect" fill="hold" presetClass="entr" presetID="10">
                                  <p:stCondLst>
                                    <p:cond delay="0"/>
                                  </p:stCondLst>
                                  <p:childTnLst>
                                    <p:set>
                                      <p:cBhvr>
                                        <p:cTn id="54" dur="1" fill="hold">
                                          <p:stCondLst>
                                            <p:cond delay="0"/>
                                          </p:stCondLst>
                                        </p:cTn>
                                        <p:tgtEl>
                                          <p:spTgt spid="407"/>
                                        </p:tgtEl>
                                        <p:attrNameLst>
                                          <p:attrName>style.visibility</p:attrName>
                                        </p:attrNameLst>
                                      </p:cBhvr>
                                      <p:to>
                                        <p:strVal val="visible"/>
                                      </p:to>
                                    </p:set>
                                    <p:animEffect filter="fade" transition="in">
                                      <p:cBhvr additive="repl">
                                        <p:cTn id="55" dur="1000"/>
                                        <p:tgtEl>
                                          <p:spTgt spid="407"/>
                                        </p:tgtEl>
                                      </p:cBhvr>
                                    </p:animEffect>
                                  </p:childTnLst>
                                </p:cTn>
                              </p:par>
                            </p:childTnLst>
                          </p:cTn>
                        </p:par>
                        <p:par>
                          <p:cTn id="56" fill="hold">
                            <p:stCondLst>
                              <p:cond delay="1000"/>
                            </p:stCondLst>
                            <p:childTnLst>
                              <p:par>
                                <p:cTn id="57" nodeType="afterEffect" fill="hold" presetClass="entr" presetID="2" presetSubtype="8">
                                  <p:stCondLst>
                                    <p:cond delay="0"/>
                                  </p:stCondLst>
                                  <p:childTnLst>
                                    <p:set>
                                      <p:cBhvr>
                                        <p:cTn id="58" dur="1" fill="hold">
                                          <p:stCondLst>
                                            <p:cond delay="0"/>
                                          </p:stCondLst>
                                        </p:cTn>
                                        <p:tgtEl>
                                          <p:spTgt spid="409"/>
                                        </p:tgtEl>
                                        <p:attrNameLst>
                                          <p:attrName>style.visibility</p:attrName>
                                        </p:attrNameLst>
                                      </p:cBhvr>
                                      <p:to>
                                        <p:strVal val="visible"/>
                                      </p:to>
                                    </p:set>
                                    <p:anim calcmode="lin" valueType="num">
                                      <p:cBhvr additive="repl">
                                        <p:cTn id="59" dur="1000"/>
                                        <p:tgtEl>
                                          <p:spTgt spid="409"/>
                                        </p:tgtEl>
                                        <p:attrNameLst>
                                          <p:attrName>ppt_x</p:attrName>
                                        </p:attrNameLst>
                                      </p:cBhvr>
                                      <p:tavLst>
                                        <p:tav tm="0">
                                          <p:val>
                                            <p:strVal val="#ppt_x-1"/>
                                          </p:val>
                                        </p:tav>
                                        <p:tav tm="100000">
                                          <p:val>
                                            <p:strVal val="#ppt_x"/>
                                          </p:val>
                                        </p:tav>
                                      </p:tavLst>
                                    </p:anim>
                                  </p:childTnLst>
                                </p:cTn>
                              </p:par>
                              <p:par>
                                <p:cTn id="60" nodeType="withEffect" fill="hold" presetClass="entr" presetID="10">
                                  <p:stCondLst>
                                    <p:cond delay="0"/>
                                  </p:stCondLst>
                                  <p:childTnLst>
                                    <p:set>
                                      <p:cBhvr>
                                        <p:cTn id="61" dur="1" fill="hold">
                                          <p:stCondLst>
                                            <p:cond delay="0"/>
                                          </p:stCondLst>
                                        </p:cTn>
                                        <p:tgtEl>
                                          <p:spTgt spid="410"/>
                                        </p:tgtEl>
                                        <p:attrNameLst>
                                          <p:attrName>style.visibility</p:attrName>
                                        </p:attrNameLst>
                                      </p:cBhvr>
                                      <p:to>
                                        <p:strVal val="visible"/>
                                      </p:to>
                                    </p:set>
                                    <p:animEffect filter="fade" transition="in">
                                      <p:cBhvr additive="repl">
                                        <p:cTn id="62"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720000" y="385560"/>
            <a:ext cx="3957840" cy="994680"/>
          </a:xfrm>
          <a:prstGeom prst="rect">
            <a:avLst/>
          </a:prstGeom>
          <a:noFill/>
          <a:ln w="0">
            <a:noFill/>
          </a:ln>
        </p:spPr>
        <p:txBody>
          <a:bodyPr lIns="91440" rIns="91440" tIns="91440" bIns="91440" anchor="t">
            <a:noAutofit/>
          </a:bodyPr>
          <a:p>
            <a:pPr indent="0">
              <a:lnSpc>
                <a:spcPct val="100000"/>
              </a:lnSpc>
              <a:buNone/>
              <a:tabLst>
                <a:tab algn="l" pos="0"/>
              </a:tabLst>
            </a:pPr>
            <a:r>
              <a:rPr b="1" lang="id-ID" sz="3000" spc="-1" strike="noStrike">
                <a:solidFill>
                  <a:srgbClr val="202122"/>
                </a:solidFill>
                <a:latin typeface="Arial"/>
                <a:ea typeface="Overpass Black"/>
              </a:rPr>
              <a:t>Putusan Bagi Terdakwa</a:t>
            </a:r>
            <a:endParaRPr b="0" lang="id-ID" sz="3000" spc="-1" strike="noStrike">
              <a:solidFill>
                <a:srgbClr val="000000"/>
              </a:solidFill>
              <a:latin typeface="Arial"/>
            </a:endParaRPr>
          </a:p>
        </p:txBody>
      </p:sp>
      <p:sp>
        <p:nvSpPr>
          <p:cNvPr id="413" name="Google Shape;509;p52"/>
          <p:cNvSpPr/>
          <p:nvPr/>
        </p:nvSpPr>
        <p:spPr>
          <a:xfrm>
            <a:off x="629280" y="1539000"/>
            <a:ext cx="8097120" cy="3746880"/>
          </a:xfrm>
          <a:prstGeom prst="rect">
            <a:avLst/>
          </a:prstGeom>
          <a:noFill/>
          <a:ln w="0">
            <a:noFill/>
          </a:ln>
        </p:spPr>
        <p:style>
          <a:lnRef idx="0"/>
          <a:fillRef idx="0"/>
          <a:effectRef idx="0"/>
          <a:fontRef idx="minor"/>
        </p:style>
        <p:txBody>
          <a:bodyPr tIns="91440" bIns="91440" anchor="t">
            <a:noAutofit/>
          </a:bodyPr>
          <a:p>
            <a:pPr marL="127080" algn="just">
              <a:lnSpc>
                <a:spcPct val="100000"/>
              </a:lnSpc>
              <a:tabLst>
                <a:tab algn="l" pos="0"/>
              </a:tabLst>
            </a:pPr>
            <a:r>
              <a:rPr b="0" lang="id-ID" sz="1800" spc="-1" strike="noStrike">
                <a:solidFill>
                  <a:srgbClr val="424242"/>
                </a:solidFill>
                <a:latin typeface="Arial"/>
                <a:ea typeface="Open Sans"/>
              </a:rPr>
              <a:t>Dalam sidang pada hari Rabu, 12 April 2023, kuasa hukum PT HM Sampoerna Mutiara Andika memberikan materi duplik secara tertulis pada majelis hakim yang diketuai oleh Romi Sinatra SH. Dia pun enggan berkomentar terkait kasus kliennya tersebut. Ia hanya melambaikan tangan sembari bergegas menuju tempat parkir kendaraan saat dikejar wartawan.</a:t>
            </a:r>
            <a:endParaRPr b="0" lang="id-ID" sz="1800" spc="-1" strike="noStrike">
              <a:solidFill>
                <a:srgbClr val="000000"/>
              </a:solidFill>
              <a:latin typeface="Arial"/>
            </a:endParaRPr>
          </a:p>
          <a:p>
            <a:pPr marL="127080" algn="just">
              <a:lnSpc>
                <a:spcPct val="100000"/>
              </a:lnSpc>
              <a:tabLst>
                <a:tab algn="l" pos="0"/>
              </a:tabLst>
            </a:pPr>
            <a:r>
              <a:rPr b="0" lang="id-ID" sz="1800" spc="-1" strike="noStrike">
                <a:solidFill>
                  <a:srgbClr val="14142b"/>
                </a:solidFill>
                <a:latin typeface="Arial"/>
                <a:ea typeface="Open Sans"/>
              </a:rPr>
              <a:t>Dalam sidang vonis, perusahaan rokok PT HM Sampoerna mengutus pengacaranya Trifena Martina Mastra dari kantor hukum Nurjadin Sumono Mulyadi &amp; partners.</a:t>
            </a:r>
            <a:endParaRPr b="0" lang="id-ID" sz="1800" spc="-1" strike="noStrike">
              <a:solidFill>
                <a:srgbClr val="000000"/>
              </a:solidFill>
              <a:latin typeface="Arial"/>
            </a:endParaRPr>
          </a:p>
          <a:p>
            <a:pPr marL="127080" algn="just">
              <a:lnSpc>
                <a:spcPct val="100000"/>
              </a:lnSpc>
              <a:tabLst>
                <a:tab algn="l" pos="0"/>
              </a:tabLst>
            </a:pPr>
            <a:r>
              <a:rPr b="0" lang="id-ID" sz="1800" spc="-1" strike="noStrike">
                <a:solidFill>
                  <a:srgbClr val="14142b"/>
                </a:solidFill>
                <a:latin typeface="Arial"/>
                <a:ea typeface="Open Sans"/>
              </a:rPr>
              <a:t>Trifena tidak memberikan keterangan apa yang akan dilakukan pengacara paska putusan dibacakan oleh majelis hakim. Upaya konfirmasi diluar sidang juga belum direspon.</a:t>
            </a:r>
            <a:endParaRPr b="0" lang="id-ID" sz="1800" spc="-1" strike="noStrike">
              <a:solidFill>
                <a:srgbClr val="000000"/>
              </a:solidFill>
              <a:latin typeface="Arial"/>
            </a:endParaRPr>
          </a:p>
          <a:p>
            <a:pPr>
              <a:lnSpc>
                <a:spcPct val="100000"/>
              </a:lnSpc>
              <a:tabLst>
                <a:tab algn="l" pos="0"/>
              </a:tabLst>
            </a:pPr>
            <a:endParaRPr b="0" lang="id-ID" sz="1800" spc="-1" strike="noStrike">
              <a:solidFill>
                <a:srgbClr val="000000"/>
              </a:solidFill>
              <a:latin typeface="Arial"/>
            </a:endParaRPr>
          </a:p>
          <a:p>
            <a:pPr>
              <a:lnSpc>
                <a:spcPct val="100000"/>
              </a:lnSpc>
              <a:tabLst>
                <a:tab algn="l" pos="0"/>
              </a:tabLst>
            </a:pPr>
            <a:endParaRPr b="0" lang="id-ID"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Google Shape;509;p52"/>
          <p:cNvSpPr/>
          <p:nvPr/>
        </p:nvSpPr>
        <p:spPr>
          <a:xfrm>
            <a:off x="840960" y="1640880"/>
            <a:ext cx="6408720" cy="2500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id-ID" sz="1800" spc="-1" strike="noStrike">
                <a:solidFill>
                  <a:srgbClr val="424242"/>
                </a:solidFill>
                <a:latin typeface="Arial"/>
                <a:ea typeface="Open Sans"/>
              </a:rPr>
              <a:t>Dari salinan duplik yang diterima, pengacara dari kantor hukum Nurjadin Sumono Mulyadi &amp; partners menilai gugatan yang diajukan para penggugat kabur dan tidak jelas. Untuk itulah tim hukum meminta majelis hakim menyatakan hubungan kerja antara para penggugat dan PT HM Sampoerna berakhir karena </a:t>
            </a:r>
            <a:r>
              <a:rPr b="0" lang="id-ID" sz="1800" spc="-1" strike="noStrike">
                <a:solidFill>
                  <a:srgbClr val="20124d"/>
                </a:solidFill>
                <a:latin typeface="Arial"/>
                <a:ea typeface="Open Sans"/>
                <a:hlinkClick r:id="rId1"/>
              </a:rPr>
              <a:t>PHK</a:t>
            </a:r>
            <a:r>
              <a:rPr b="0" lang="id-ID" sz="1800" spc="-1" strike="noStrike">
                <a:solidFill>
                  <a:srgbClr val="424242"/>
                </a:solidFill>
                <a:latin typeface="Arial"/>
                <a:ea typeface="Open Sans"/>
              </a:rPr>
              <a:t> terhitung sejak tanggal dibacakan. </a:t>
            </a:r>
            <a:endParaRPr b="0" lang="id-ID"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Google Shape;509;p52"/>
          <p:cNvSpPr/>
          <p:nvPr/>
        </p:nvSpPr>
        <p:spPr>
          <a:xfrm>
            <a:off x="840960" y="1640880"/>
            <a:ext cx="6408720" cy="28818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id-ID" sz="1800" spc="-1" strike="noStrike">
                <a:solidFill>
                  <a:srgbClr val="424242"/>
                </a:solidFill>
                <a:latin typeface="Arial"/>
                <a:ea typeface="Open Sans"/>
              </a:rPr>
              <a:t>Solusi yang didapatkan dari kasus tudingan manipulasi data pada PT HM Sampeorna ini adalah ketika kita merasa bahwa kita dituduh melakukan kejanggalan tetapi kita tidak melakukannya, sebaiknya kita memperjuangkan dan mendapatkan hak dan keadilan bagi kita yang dituding. Selain itu, solusi untuk perusahaan juga, jangan pernah lepas kendali atau lepas tangan saja, dengan memberikan tudingan tanpa memberikan penjelasan dan bukti yang kongkrit, karena itu akan merugikan citra perusahaan dimata publik.</a:t>
            </a:r>
            <a:endParaRPr b="0" lang="id-ID" sz="1800" spc="-1" strike="noStrike">
              <a:solidFill>
                <a:srgbClr val="000000"/>
              </a:solidFill>
              <a:latin typeface="Arial"/>
            </a:endParaRPr>
          </a:p>
        </p:txBody>
      </p:sp>
      <p:sp>
        <p:nvSpPr>
          <p:cNvPr id="416" name="PlaceHolder 1"/>
          <p:cNvSpPr>
            <a:spLocks noGrp="1"/>
          </p:cNvSpPr>
          <p:nvPr>
            <p:ph type="title"/>
          </p:nvPr>
        </p:nvSpPr>
        <p:spPr>
          <a:xfrm>
            <a:off x="840960" y="530640"/>
            <a:ext cx="3957840" cy="994680"/>
          </a:xfrm>
          <a:prstGeom prst="rect">
            <a:avLst/>
          </a:prstGeom>
          <a:noFill/>
          <a:ln w="0">
            <a:noFill/>
          </a:ln>
        </p:spPr>
        <p:txBody>
          <a:bodyPr lIns="91440" rIns="91440" tIns="91440" bIns="91440" anchor="t">
            <a:noAutofit/>
          </a:bodyPr>
          <a:p>
            <a:pPr indent="0">
              <a:lnSpc>
                <a:spcPct val="100000"/>
              </a:lnSpc>
              <a:buNone/>
              <a:tabLst>
                <a:tab algn="l" pos="0"/>
              </a:tabLst>
            </a:pPr>
            <a:r>
              <a:rPr b="1" lang="id-ID" sz="3000" spc="-1" strike="noStrike">
                <a:solidFill>
                  <a:srgbClr val="202122"/>
                </a:solidFill>
                <a:latin typeface="Arial"/>
                <a:ea typeface="Overpass Black"/>
              </a:rPr>
              <a:t>Solusi dan</a:t>
            </a:r>
            <a:br>
              <a:rPr sz="3000"/>
            </a:br>
            <a:r>
              <a:rPr b="1" lang="id-ID" sz="3000" spc="-1" strike="noStrike">
                <a:solidFill>
                  <a:srgbClr val="202122"/>
                </a:solidFill>
                <a:latin typeface="Arial"/>
                <a:ea typeface="Overpass Black"/>
              </a:rPr>
              <a:t>Saran</a:t>
            </a:r>
            <a:endParaRPr b="0" lang="id-ID"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5029200" y="194760"/>
            <a:ext cx="2937600" cy="608400"/>
          </a:xfrm>
          <a:prstGeom prst="rect">
            <a:avLst/>
          </a:prstGeom>
          <a:noFill/>
          <a:ln w="0">
            <a:noFill/>
          </a:ln>
        </p:spPr>
        <p:txBody>
          <a:bodyPr lIns="91440" rIns="91440" tIns="91440" bIns="91440" anchor="b">
            <a:noAutofit/>
          </a:bodyPr>
          <a:p>
            <a:pPr indent="0" algn="r">
              <a:lnSpc>
                <a:spcPct val="100000"/>
              </a:lnSpc>
              <a:buNone/>
              <a:tabLst>
                <a:tab algn="l" pos="0"/>
              </a:tabLst>
            </a:pPr>
            <a:r>
              <a:rPr b="1" lang="id-ID" sz="3000" spc="-1" strike="noStrike">
                <a:solidFill>
                  <a:schemeClr val="lt2"/>
                </a:solidFill>
                <a:latin typeface="Arial"/>
                <a:ea typeface="Overpass Black"/>
              </a:rPr>
              <a:t>Kesimpulan</a:t>
            </a:r>
            <a:endParaRPr b="0" lang="id-ID" sz="3000" spc="-1" strike="noStrike">
              <a:solidFill>
                <a:srgbClr val="000000"/>
              </a:solidFill>
              <a:latin typeface="Arial"/>
            </a:endParaRPr>
          </a:p>
        </p:txBody>
      </p:sp>
      <p:sp>
        <p:nvSpPr>
          <p:cNvPr id="418" name="PlaceHolder 2"/>
          <p:cNvSpPr>
            <a:spLocks noGrp="1"/>
          </p:cNvSpPr>
          <p:nvPr>
            <p:ph type="subTitle"/>
          </p:nvPr>
        </p:nvSpPr>
        <p:spPr>
          <a:xfrm>
            <a:off x="4679640" y="937080"/>
            <a:ext cx="4448160" cy="3629160"/>
          </a:xfrm>
          <a:prstGeom prst="rect">
            <a:avLst/>
          </a:prstGeom>
          <a:noFill/>
          <a:ln w="0">
            <a:noFill/>
          </a:ln>
        </p:spPr>
        <p:txBody>
          <a:bodyPr lIns="91440" rIns="91440" tIns="91440" bIns="91440" anchor="ctr">
            <a:noAutofit/>
          </a:bodyPr>
          <a:p>
            <a:pPr indent="0" algn="r">
              <a:lnSpc>
                <a:spcPct val="115000"/>
              </a:lnSpc>
              <a:spcAft>
                <a:spcPts val="1599"/>
              </a:spcAft>
              <a:buNone/>
              <a:tabLst>
                <a:tab algn="l" pos="0"/>
              </a:tabLst>
            </a:pPr>
            <a:r>
              <a:rPr b="0" lang="id-ID" sz="1800" spc="-1" strike="noStrike">
                <a:solidFill>
                  <a:schemeClr val="dk2"/>
                </a:solidFill>
                <a:latin typeface="Arial"/>
                <a:ea typeface="Open Sans"/>
              </a:rPr>
              <a:t>Kesimpulan dari kasus tersebut adalah bahwa dua karyawan yang dituding memanipulasi data tetap di PHK atau diberhentikan sepihak oleh PT HM Sampoerna. Meski sudah mendedikasikan dirinya selama 8 dan 3 tahun bekerja sebagai pegawai tetap di </a:t>
            </a:r>
            <a:r>
              <a:rPr b="0" lang="id-ID" sz="1800" spc="-1" strike="noStrike">
                <a:solidFill>
                  <a:schemeClr val="dk2"/>
                </a:solidFill>
                <a:latin typeface="Arial"/>
                <a:ea typeface="Open Sans"/>
              </a:rPr>
              <a:t>perusahaan rokok itu harus berhenti dengan tudingan yang bisa dibilang tuduhan tidak jelas akan pembuktiannya.</a:t>
            </a:r>
            <a:endParaRPr b="0" lang="id-ID" sz="1800" spc="-1" strike="noStrike">
              <a:solidFill>
                <a:srgbClr val="000000"/>
              </a:solidFill>
              <a:latin typeface="Arial"/>
            </a:endParaRPr>
          </a:p>
        </p:txBody>
      </p:sp>
      <p:grpSp>
        <p:nvGrpSpPr>
          <p:cNvPr id="419" name="Google Shape;556;p55"/>
          <p:cNvGrpSpPr/>
          <p:nvPr/>
        </p:nvGrpSpPr>
        <p:grpSpPr>
          <a:xfrm>
            <a:off x="719640" y="544680"/>
            <a:ext cx="3420360" cy="4058280"/>
            <a:chOff x="719640" y="544680"/>
            <a:chExt cx="3420360" cy="4058280"/>
          </a:xfrm>
        </p:grpSpPr>
        <p:sp>
          <p:nvSpPr>
            <p:cNvPr id="420" name="Google Shape;557;p55"/>
            <p:cNvSpPr/>
            <p:nvPr/>
          </p:nvSpPr>
          <p:spPr>
            <a:xfrm flipH="1">
              <a:off x="1370520" y="3614400"/>
              <a:ext cx="252360" cy="440280"/>
            </a:xfrm>
            <a:custGeom>
              <a:avLst/>
              <a:gdLst>
                <a:gd name="textAreaLeft" fmla="*/ -360 w 252360"/>
                <a:gd name="textAreaRight" fmla="*/ 252360 w 252360"/>
                <a:gd name="textAreaTop" fmla="*/ 0 h 440280"/>
                <a:gd name="textAreaBottom" fmla="*/ 440640 h 440280"/>
              </a:gdLst>
              <a:ahLst/>
              <a:rect l="textAreaLeft" t="textAreaTop" r="textAreaRight" b="textAreaBottom"/>
              <a:pathLst>
                <a:path w="4543" h="7921">
                  <a:moveTo>
                    <a:pt x="1" y="0"/>
                  </a:moveTo>
                  <a:lnTo>
                    <a:pt x="1" y="5296"/>
                  </a:lnTo>
                  <a:lnTo>
                    <a:pt x="4543" y="7921"/>
                  </a:lnTo>
                  <a:lnTo>
                    <a:pt x="4543" y="2625"/>
                  </a:lnTo>
                  <a:lnTo>
                    <a:pt x="1"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grpSp>
          <p:nvGrpSpPr>
            <p:cNvPr id="421" name="Google Shape;558;p55"/>
            <p:cNvGrpSpPr/>
            <p:nvPr/>
          </p:nvGrpSpPr>
          <p:grpSpPr>
            <a:xfrm>
              <a:off x="719640" y="544680"/>
              <a:ext cx="3420360" cy="4058280"/>
              <a:chOff x="719640" y="544680"/>
              <a:chExt cx="3420360" cy="4058280"/>
            </a:xfrm>
          </p:grpSpPr>
          <p:sp>
            <p:nvSpPr>
              <p:cNvPr id="422" name="Google Shape;559;p55"/>
              <p:cNvSpPr/>
              <p:nvPr/>
            </p:nvSpPr>
            <p:spPr>
              <a:xfrm flipH="1">
                <a:off x="2272680" y="2926440"/>
                <a:ext cx="1422720" cy="825840"/>
              </a:xfrm>
              <a:custGeom>
                <a:avLst/>
                <a:gdLst>
                  <a:gd name="textAreaLeft" fmla="*/ 360 w 1422720"/>
                  <a:gd name="textAreaRight" fmla="*/ 1423440 w 1422720"/>
                  <a:gd name="textAreaTop" fmla="*/ 0 h 825840"/>
                  <a:gd name="textAreaBottom" fmla="*/ 826200 h 825840"/>
                </a:gdLst>
                <a:ahLst/>
                <a:rect l="textAreaLeft" t="textAreaTop" r="textAreaRight" b="textAreaBottom"/>
                <a:pathLst>
                  <a:path w="25588" h="14854">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23" name="Google Shape;560;p55"/>
              <p:cNvSpPr/>
              <p:nvPr/>
            </p:nvSpPr>
            <p:spPr>
              <a:xfrm flipH="1">
                <a:off x="2275920" y="3182760"/>
                <a:ext cx="1415160" cy="617760"/>
              </a:xfrm>
              <a:custGeom>
                <a:avLst/>
                <a:gdLst>
                  <a:gd name="textAreaLeft" fmla="*/ -360 w 1415160"/>
                  <a:gd name="textAreaRight" fmla="*/ 1415160 w 1415160"/>
                  <a:gd name="textAreaTop" fmla="*/ 0 h 617760"/>
                  <a:gd name="textAreaBottom" fmla="*/ 618120 h 617760"/>
                </a:gdLst>
                <a:ahLst/>
                <a:rect l="textAreaLeft" t="textAreaTop" r="textAreaRight" b="textAreaBottom"/>
                <a:pathLst>
                  <a:path w="25451" h="11111">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24" name="Google Shape;561;p55"/>
              <p:cNvSpPr/>
              <p:nvPr/>
            </p:nvSpPr>
            <p:spPr>
              <a:xfrm flipH="1">
                <a:off x="2711880" y="3182760"/>
                <a:ext cx="979920" cy="616680"/>
              </a:xfrm>
              <a:custGeom>
                <a:avLst/>
                <a:gdLst>
                  <a:gd name="textAreaLeft" fmla="*/ 360 w 979920"/>
                  <a:gd name="textAreaRight" fmla="*/ 980640 w 979920"/>
                  <a:gd name="textAreaTop" fmla="*/ 0 h 616680"/>
                  <a:gd name="textAreaBottom" fmla="*/ 617040 h 616680"/>
                </a:gdLst>
                <a:ahLst/>
                <a:rect l="textAreaLeft" t="textAreaTop" r="textAreaRight" b="textAreaBottom"/>
                <a:pathLst>
                  <a:path w="17622" h="11094">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25" name="Google Shape;562;p55"/>
              <p:cNvSpPr/>
              <p:nvPr/>
            </p:nvSpPr>
            <p:spPr>
              <a:xfrm flipH="1">
                <a:off x="1915920" y="1052640"/>
                <a:ext cx="2224080" cy="2927160"/>
              </a:xfrm>
              <a:custGeom>
                <a:avLst/>
                <a:gdLst>
                  <a:gd name="textAreaLeft" fmla="*/ 360 w 2224080"/>
                  <a:gd name="textAreaRight" fmla="*/ 2224800 w 2224080"/>
                  <a:gd name="textAreaTop" fmla="*/ 0 h 2927160"/>
                  <a:gd name="textAreaBottom" fmla="*/ 2927520 h 2927160"/>
                </a:gdLst>
                <a:ahLst/>
                <a:rect l="textAreaLeft" t="textAreaTop" r="textAreaRight" b="textAreaBottom"/>
                <a:pathLst>
                  <a:path w="39991" h="52637">
                    <a:moveTo>
                      <a:pt x="1" y="29331"/>
                    </a:moveTo>
                    <a:lnTo>
                      <a:pt x="39991" y="52636"/>
                    </a:lnTo>
                    <a:lnTo>
                      <a:pt x="39991" y="23191"/>
                    </a:lnTo>
                    <a:lnTo>
                      <a:pt x="1" y="1"/>
                    </a:lnTo>
                    <a:close/>
                  </a:path>
                </a:pathLst>
              </a:cu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26" name="Google Shape;563;p55"/>
              <p:cNvSpPr/>
              <p:nvPr/>
            </p:nvSpPr>
            <p:spPr>
              <a:xfrm flipH="1">
                <a:off x="1842480" y="2297880"/>
                <a:ext cx="73440" cy="1681920"/>
              </a:xfrm>
              <a:custGeom>
                <a:avLst/>
                <a:gdLst>
                  <a:gd name="textAreaLeft" fmla="*/ 360 w 73440"/>
                  <a:gd name="textAreaRight" fmla="*/ 74160 w 73440"/>
                  <a:gd name="textAreaTop" fmla="*/ 0 h 1681920"/>
                  <a:gd name="textAreaBottom" fmla="*/ 1682280 h 1681920"/>
                </a:gdLst>
                <a:ahLst/>
                <a:rect l="textAreaLeft" t="textAreaTop" r="textAreaRight" b="textAreaBottom"/>
                <a:pathLst>
                  <a:path w="1325" h="30245">
                    <a:moveTo>
                      <a:pt x="1325" y="1"/>
                    </a:moveTo>
                    <a:lnTo>
                      <a:pt x="1" y="799"/>
                    </a:lnTo>
                    <a:lnTo>
                      <a:pt x="1" y="30244"/>
                    </a:lnTo>
                    <a:lnTo>
                      <a:pt x="1325" y="29422"/>
                    </a:lnTo>
                    <a:lnTo>
                      <a:pt x="1325" y="1"/>
                    </a:lnTo>
                    <a:close/>
                  </a:path>
                </a:pathLst>
              </a:custGeom>
              <a:solidFill>
                <a:srgbClr val="a7bcce"/>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27" name="Google Shape;564;p55"/>
              <p:cNvSpPr/>
              <p:nvPr/>
            </p:nvSpPr>
            <p:spPr>
              <a:xfrm flipH="1">
                <a:off x="1842480" y="1008000"/>
                <a:ext cx="2297520" cy="1333800"/>
              </a:xfrm>
              <a:custGeom>
                <a:avLst/>
                <a:gdLst>
                  <a:gd name="textAreaLeft" fmla="*/ 360 w 2297520"/>
                  <a:gd name="textAreaRight" fmla="*/ 2298240 w 2297520"/>
                  <a:gd name="textAreaTop" fmla="*/ 0 h 1333800"/>
                  <a:gd name="textAreaBottom" fmla="*/ 1334160 h 1333800"/>
                </a:gdLst>
                <a:ahLst/>
                <a:rect l="textAreaLeft" t="textAreaTop" r="textAreaRight" b="textAreaBottom"/>
                <a:pathLst>
                  <a:path w="41315" h="23990">
                    <a:moveTo>
                      <a:pt x="1348" y="0"/>
                    </a:moveTo>
                    <a:lnTo>
                      <a:pt x="1" y="799"/>
                    </a:lnTo>
                    <a:lnTo>
                      <a:pt x="39991" y="23989"/>
                    </a:lnTo>
                    <a:lnTo>
                      <a:pt x="41315" y="23191"/>
                    </a:lnTo>
                    <a:lnTo>
                      <a:pt x="1348" y="0"/>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28" name="Google Shape;565;p55"/>
              <p:cNvSpPr/>
              <p:nvPr/>
            </p:nvSpPr>
            <p:spPr>
              <a:xfrm flipH="1">
                <a:off x="1915920" y="1052640"/>
                <a:ext cx="2224080" cy="2927160"/>
              </a:xfrm>
              <a:custGeom>
                <a:avLst/>
                <a:gdLst>
                  <a:gd name="textAreaLeft" fmla="*/ 360 w 2224080"/>
                  <a:gd name="textAreaRight" fmla="*/ 2224800 w 2224080"/>
                  <a:gd name="textAreaTop" fmla="*/ 0 h 2927160"/>
                  <a:gd name="textAreaBottom" fmla="*/ 2927520 h 2927160"/>
                </a:gdLst>
                <a:ahLst/>
                <a:rect l="textAreaLeft" t="textAreaTop" r="textAreaRight" b="textAreaBottom"/>
                <a:pathLst>
                  <a:path w="39991" h="52637">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29" name="Google Shape;566;p55"/>
              <p:cNvSpPr/>
              <p:nvPr/>
            </p:nvSpPr>
            <p:spPr>
              <a:xfrm flipH="1">
                <a:off x="782640" y="1477800"/>
                <a:ext cx="837720" cy="1483920"/>
              </a:xfrm>
              <a:custGeom>
                <a:avLst/>
                <a:gdLst>
                  <a:gd name="textAreaLeft" fmla="*/ -360 w 837720"/>
                  <a:gd name="textAreaRight" fmla="*/ 837720 w 837720"/>
                  <a:gd name="textAreaTop" fmla="*/ 0 h 1483920"/>
                  <a:gd name="textAreaBottom" fmla="*/ 1484280 h 1483920"/>
                </a:gdLst>
                <a:ahLst/>
                <a:rect l="textAreaLeft" t="textAreaTop" r="textAreaRight" b="textAreaBottom"/>
                <a:pathLst>
                  <a:path w="15065" h="26684">
                    <a:moveTo>
                      <a:pt x="0" y="0"/>
                    </a:moveTo>
                    <a:lnTo>
                      <a:pt x="0" y="17964"/>
                    </a:lnTo>
                    <a:lnTo>
                      <a:pt x="15065" y="26683"/>
                    </a:lnTo>
                    <a:lnTo>
                      <a:pt x="15065" y="8674"/>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0" name="Google Shape;567;p55"/>
              <p:cNvSpPr/>
              <p:nvPr/>
            </p:nvSpPr>
            <p:spPr>
              <a:xfrm flipH="1">
                <a:off x="719280" y="1922040"/>
                <a:ext cx="63000" cy="1039320"/>
              </a:xfrm>
              <a:custGeom>
                <a:avLst/>
                <a:gdLst>
                  <a:gd name="textAreaLeft" fmla="*/ -360 w 63000"/>
                  <a:gd name="textAreaRight" fmla="*/ 63000 w 63000"/>
                  <a:gd name="textAreaTop" fmla="*/ 0 h 1039320"/>
                  <a:gd name="textAreaBottom" fmla="*/ 1039680 h 1039320"/>
                </a:gdLst>
                <a:ahLst/>
                <a:rect l="textAreaLeft" t="textAreaTop" r="textAreaRight" b="textAreaBottom"/>
                <a:pathLst>
                  <a:path w="1142" h="18695">
                    <a:moveTo>
                      <a:pt x="1141" y="0"/>
                    </a:moveTo>
                    <a:lnTo>
                      <a:pt x="0" y="685"/>
                    </a:lnTo>
                    <a:lnTo>
                      <a:pt x="0" y="18694"/>
                    </a:lnTo>
                    <a:lnTo>
                      <a:pt x="1141" y="18009"/>
                    </a:lnTo>
                    <a:lnTo>
                      <a:pt x="1141" y="0"/>
                    </a:lnTo>
                    <a:close/>
                  </a:path>
                </a:pathLst>
              </a:custGeom>
              <a:solidFill>
                <a:srgbClr val="a7bcce"/>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1" name="Google Shape;568;p55"/>
              <p:cNvSpPr/>
              <p:nvPr/>
            </p:nvSpPr>
            <p:spPr>
              <a:xfrm flipH="1">
                <a:off x="719280" y="1441080"/>
                <a:ext cx="901080" cy="519120"/>
              </a:xfrm>
              <a:custGeom>
                <a:avLst/>
                <a:gdLst>
                  <a:gd name="textAreaLeft" fmla="*/ -360 w 901080"/>
                  <a:gd name="textAreaRight" fmla="*/ 901080 w 901080"/>
                  <a:gd name="textAreaTop" fmla="*/ 0 h 519120"/>
                  <a:gd name="textAreaBottom" fmla="*/ 519480 h 519120"/>
                </a:gdLst>
                <a:ahLst/>
                <a:rect l="textAreaLeft" t="textAreaTop" r="textAreaRight" b="textAreaBottom"/>
                <a:pathLst>
                  <a:path w="16207" h="9337">
                    <a:moveTo>
                      <a:pt x="1164" y="0"/>
                    </a:moveTo>
                    <a:lnTo>
                      <a:pt x="0" y="662"/>
                    </a:lnTo>
                    <a:lnTo>
                      <a:pt x="15065" y="9336"/>
                    </a:lnTo>
                    <a:lnTo>
                      <a:pt x="16206" y="8651"/>
                    </a:lnTo>
                    <a:lnTo>
                      <a:pt x="1164" y="0"/>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2" name="Google Shape;569;p55"/>
              <p:cNvSpPr/>
              <p:nvPr/>
            </p:nvSpPr>
            <p:spPr>
              <a:xfrm flipH="1">
                <a:off x="852480" y="1603440"/>
                <a:ext cx="696600" cy="1232280"/>
              </a:xfrm>
              <a:custGeom>
                <a:avLst/>
                <a:gdLst>
                  <a:gd name="textAreaLeft" fmla="*/ -360 w 696600"/>
                  <a:gd name="textAreaRight" fmla="*/ 696600 w 696600"/>
                  <a:gd name="textAreaTop" fmla="*/ 0 h 1232280"/>
                  <a:gd name="textAreaBottom" fmla="*/ 1232640 h 1232280"/>
                </a:gdLst>
                <a:ahLst/>
                <a:rect l="textAreaLeft" t="textAreaTop" r="textAreaRight" b="textAreaBottom"/>
                <a:pathLst>
                  <a:path w="12532" h="22164">
                    <a:moveTo>
                      <a:pt x="1" y="0"/>
                    </a:moveTo>
                    <a:lnTo>
                      <a:pt x="1" y="14905"/>
                    </a:lnTo>
                    <a:lnTo>
                      <a:pt x="12532" y="22163"/>
                    </a:lnTo>
                    <a:lnTo>
                      <a:pt x="12532" y="7190"/>
                    </a:lnTo>
                    <a:lnTo>
                      <a:pt x="1"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3" name="Google Shape;570;p55"/>
              <p:cNvSpPr/>
              <p:nvPr/>
            </p:nvSpPr>
            <p:spPr>
              <a:xfrm flipH="1">
                <a:off x="1372680" y="2168280"/>
                <a:ext cx="126720" cy="298080"/>
              </a:xfrm>
              <a:custGeom>
                <a:avLst/>
                <a:gdLst>
                  <a:gd name="textAreaLeft" fmla="*/ 360 w 126720"/>
                  <a:gd name="textAreaRight" fmla="*/ 127440 w 126720"/>
                  <a:gd name="textAreaTop" fmla="*/ 0 h 298080"/>
                  <a:gd name="textAreaBottom" fmla="*/ 298440 h 298080"/>
                </a:gdLst>
                <a:ahLst/>
                <a:rect l="textAreaLeft" t="textAreaTop" r="textAreaRight" b="textAreaBottom"/>
                <a:pathLst>
                  <a:path w="2284" h="5365">
                    <a:moveTo>
                      <a:pt x="1" y="0"/>
                    </a:moveTo>
                    <a:lnTo>
                      <a:pt x="1" y="4063"/>
                    </a:lnTo>
                    <a:lnTo>
                      <a:pt x="2283" y="5364"/>
                    </a:lnTo>
                    <a:lnTo>
                      <a:pt x="2283" y="1301"/>
                    </a:lnTo>
                    <a:lnTo>
                      <a:pt x="1" y="0"/>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4" name="Google Shape;571;p55"/>
              <p:cNvSpPr/>
              <p:nvPr/>
            </p:nvSpPr>
            <p:spPr>
              <a:xfrm flipH="1">
                <a:off x="1523520" y="233748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0"/>
                    </a:moveTo>
                    <a:lnTo>
                      <a:pt x="0" y="388"/>
                    </a:lnTo>
                    <a:lnTo>
                      <a:pt x="708" y="799"/>
                    </a:lnTo>
                    <a:lnTo>
                      <a:pt x="708" y="411"/>
                    </a:lnTo>
                    <a:lnTo>
                      <a:pt x="0" y="0"/>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5" name="Google Shape;572;p55"/>
              <p:cNvSpPr/>
              <p:nvPr/>
            </p:nvSpPr>
            <p:spPr>
              <a:xfrm flipH="1">
                <a:off x="1523520" y="225360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1"/>
                    </a:moveTo>
                    <a:lnTo>
                      <a:pt x="0" y="389"/>
                    </a:lnTo>
                    <a:lnTo>
                      <a:pt x="708" y="800"/>
                    </a:lnTo>
                    <a:lnTo>
                      <a:pt x="708" y="412"/>
                    </a:lnTo>
                    <a:lnTo>
                      <a:pt x="0" y="1"/>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6" name="Google Shape;573;p55"/>
              <p:cNvSpPr/>
              <p:nvPr/>
            </p:nvSpPr>
            <p:spPr>
              <a:xfrm flipH="1">
                <a:off x="1523520" y="216972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0"/>
                    </a:moveTo>
                    <a:lnTo>
                      <a:pt x="0" y="388"/>
                    </a:lnTo>
                    <a:lnTo>
                      <a:pt x="708" y="799"/>
                    </a:lnTo>
                    <a:lnTo>
                      <a:pt x="708" y="411"/>
                    </a:lnTo>
                    <a:lnTo>
                      <a:pt x="0" y="0"/>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7" name="Google Shape;574;p55"/>
              <p:cNvSpPr/>
              <p:nvPr/>
            </p:nvSpPr>
            <p:spPr>
              <a:xfrm flipH="1">
                <a:off x="1523520" y="208584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1"/>
                    </a:moveTo>
                    <a:lnTo>
                      <a:pt x="0" y="389"/>
                    </a:lnTo>
                    <a:lnTo>
                      <a:pt x="708" y="800"/>
                    </a:lnTo>
                    <a:lnTo>
                      <a:pt x="708" y="412"/>
                    </a:lnTo>
                    <a:lnTo>
                      <a:pt x="0" y="1"/>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8" name="Google Shape;575;p55"/>
              <p:cNvSpPr/>
              <p:nvPr/>
            </p:nvSpPr>
            <p:spPr>
              <a:xfrm flipH="1">
                <a:off x="1523520" y="200196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0"/>
                    </a:moveTo>
                    <a:lnTo>
                      <a:pt x="0" y="388"/>
                    </a:lnTo>
                    <a:lnTo>
                      <a:pt x="708" y="799"/>
                    </a:lnTo>
                    <a:lnTo>
                      <a:pt x="708" y="411"/>
                    </a:lnTo>
                    <a:lnTo>
                      <a:pt x="0" y="0"/>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39" name="Google Shape;576;p55"/>
              <p:cNvSpPr/>
              <p:nvPr/>
            </p:nvSpPr>
            <p:spPr>
              <a:xfrm flipH="1">
                <a:off x="1523520" y="191844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1"/>
                    </a:moveTo>
                    <a:lnTo>
                      <a:pt x="0" y="389"/>
                    </a:lnTo>
                    <a:lnTo>
                      <a:pt x="708" y="800"/>
                    </a:lnTo>
                    <a:lnTo>
                      <a:pt x="708" y="412"/>
                    </a:lnTo>
                    <a:lnTo>
                      <a:pt x="0" y="1"/>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0" name="Google Shape;577;p55"/>
              <p:cNvSpPr/>
              <p:nvPr/>
            </p:nvSpPr>
            <p:spPr>
              <a:xfrm flipH="1">
                <a:off x="1523520" y="183456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0"/>
                    </a:moveTo>
                    <a:lnTo>
                      <a:pt x="0" y="388"/>
                    </a:lnTo>
                    <a:lnTo>
                      <a:pt x="708" y="799"/>
                    </a:lnTo>
                    <a:lnTo>
                      <a:pt x="708" y="411"/>
                    </a:lnTo>
                    <a:lnTo>
                      <a:pt x="0" y="0"/>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1" name="Google Shape;578;p55"/>
              <p:cNvSpPr/>
              <p:nvPr/>
            </p:nvSpPr>
            <p:spPr>
              <a:xfrm flipH="1">
                <a:off x="1523520" y="175068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1"/>
                    </a:moveTo>
                    <a:lnTo>
                      <a:pt x="0" y="389"/>
                    </a:lnTo>
                    <a:lnTo>
                      <a:pt x="708" y="800"/>
                    </a:lnTo>
                    <a:lnTo>
                      <a:pt x="708" y="412"/>
                    </a:lnTo>
                    <a:lnTo>
                      <a:pt x="0" y="1"/>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2" name="Google Shape;579;p55"/>
              <p:cNvSpPr/>
              <p:nvPr/>
            </p:nvSpPr>
            <p:spPr>
              <a:xfrm flipH="1">
                <a:off x="1216440" y="2070720"/>
                <a:ext cx="126720" cy="486000"/>
              </a:xfrm>
              <a:custGeom>
                <a:avLst/>
                <a:gdLst>
                  <a:gd name="textAreaLeft" fmla="*/ 360 w 126720"/>
                  <a:gd name="textAreaRight" fmla="*/ 127440 w 126720"/>
                  <a:gd name="textAreaTop" fmla="*/ 0 h 486000"/>
                  <a:gd name="textAreaBottom" fmla="*/ 486360 h 486000"/>
                </a:gdLst>
                <a:ahLst/>
                <a:rect l="textAreaLeft" t="textAreaTop" r="textAreaRight" b="textAreaBottom"/>
                <a:pathLst>
                  <a:path w="2283" h="8743">
                    <a:moveTo>
                      <a:pt x="0" y="1"/>
                    </a:moveTo>
                    <a:lnTo>
                      <a:pt x="0" y="7442"/>
                    </a:lnTo>
                    <a:lnTo>
                      <a:pt x="2283" y="8743"/>
                    </a:lnTo>
                    <a:lnTo>
                      <a:pt x="2283" y="1302"/>
                    </a:lnTo>
                    <a:lnTo>
                      <a:pt x="0" y="1"/>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3" name="Google Shape;580;p55"/>
              <p:cNvSpPr/>
              <p:nvPr/>
            </p:nvSpPr>
            <p:spPr>
              <a:xfrm flipH="1">
                <a:off x="1060200" y="2216520"/>
                <a:ext cx="126720" cy="431280"/>
              </a:xfrm>
              <a:custGeom>
                <a:avLst/>
                <a:gdLst>
                  <a:gd name="textAreaLeft" fmla="*/ 360 w 126720"/>
                  <a:gd name="textAreaRight" fmla="*/ 127440 w 126720"/>
                  <a:gd name="textAreaTop" fmla="*/ 0 h 431280"/>
                  <a:gd name="textAreaBottom" fmla="*/ 431640 h 431280"/>
                </a:gdLst>
                <a:ahLst/>
                <a:rect l="textAreaLeft" t="textAreaTop" r="textAreaRight" b="textAreaBottom"/>
                <a:pathLst>
                  <a:path w="2284" h="7762">
                    <a:moveTo>
                      <a:pt x="1" y="1"/>
                    </a:moveTo>
                    <a:lnTo>
                      <a:pt x="1" y="6437"/>
                    </a:lnTo>
                    <a:lnTo>
                      <a:pt x="2283" y="7761"/>
                    </a:lnTo>
                    <a:lnTo>
                      <a:pt x="2283" y="1325"/>
                    </a:lnTo>
                    <a:lnTo>
                      <a:pt x="1" y="1"/>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4" name="Google Shape;581;p55"/>
              <p:cNvSpPr/>
              <p:nvPr/>
            </p:nvSpPr>
            <p:spPr>
              <a:xfrm flipH="1">
                <a:off x="903960" y="2090880"/>
                <a:ext cx="126720" cy="647280"/>
              </a:xfrm>
              <a:custGeom>
                <a:avLst/>
                <a:gdLst>
                  <a:gd name="textAreaLeft" fmla="*/ 360 w 126720"/>
                  <a:gd name="textAreaRight" fmla="*/ 127440 w 126720"/>
                  <a:gd name="textAreaTop" fmla="*/ 0 h 647280"/>
                  <a:gd name="textAreaBottom" fmla="*/ 647640 h 647280"/>
                </a:gdLst>
                <a:ahLst/>
                <a:rect l="textAreaLeft" t="textAreaTop" r="textAreaRight" b="textAreaBottom"/>
                <a:pathLst>
                  <a:path w="2283" h="11641">
                    <a:moveTo>
                      <a:pt x="0" y="0"/>
                    </a:moveTo>
                    <a:lnTo>
                      <a:pt x="0" y="10340"/>
                    </a:lnTo>
                    <a:lnTo>
                      <a:pt x="2283" y="11641"/>
                    </a:lnTo>
                    <a:lnTo>
                      <a:pt x="2283" y="1301"/>
                    </a:lnTo>
                    <a:lnTo>
                      <a:pt x="0" y="0"/>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5" name="Google Shape;582;p55"/>
              <p:cNvSpPr/>
              <p:nvPr/>
            </p:nvSpPr>
            <p:spPr>
              <a:xfrm flipH="1">
                <a:off x="1807200" y="581400"/>
                <a:ext cx="837720" cy="1482480"/>
              </a:xfrm>
              <a:custGeom>
                <a:avLst/>
                <a:gdLst>
                  <a:gd name="textAreaLeft" fmla="*/ -360 w 837720"/>
                  <a:gd name="textAreaRight" fmla="*/ 837720 w 837720"/>
                  <a:gd name="textAreaTop" fmla="*/ 0 h 1482480"/>
                  <a:gd name="textAreaBottom" fmla="*/ 1482840 h 1482480"/>
                </a:gdLst>
                <a:ahLst/>
                <a:rect l="textAreaLeft" t="textAreaTop" r="textAreaRight" b="textAreaBottom"/>
                <a:pathLst>
                  <a:path w="15065" h="26661">
                    <a:moveTo>
                      <a:pt x="0" y="1"/>
                    </a:moveTo>
                    <a:lnTo>
                      <a:pt x="0" y="17941"/>
                    </a:lnTo>
                    <a:lnTo>
                      <a:pt x="15065" y="26661"/>
                    </a:lnTo>
                    <a:lnTo>
                      <a:pt x="15065" y="8652"/>
                    </a:lnTo>
                    <a:lnTo>
                      <a:pt x="0"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6" name="Google Shape;583;p55"/>
              <p:cNvSpPr/>
              <p:nvPr/>
            </p:nvSpPr>
            <p:spPr>
              <a:xfrm flipH="1">
                <a:off x="1744560" y="1024560"/>
                <a:ext cx="63360" cy="1039320"/>
              </a:xfrm>
              <a:custGeom>
                <a:avLst/>
                <a:gdLst>
                  <a:gd name="textAreaLeft" fmla="*/ 360 w 63360"/>
                  <a:gd name="textAreaRight" fmla="*/ 64080 w 63360"/>
                  <a:gd name="textAreaTop" fmla="*/ 0 h 1039320"/>
                  <a:gd name="textAreaBottom" fmla="*/ 1039680 h 1039320"/>
                </a:gdLst>
                <a:ahLst/>
                <a:rect l="textAreaLeft" t="textAreaTop" r="textAreaRight" b="textAreaBottom"/>
                <a:pathLst>
                  <a:path w="1143" h="18695">
                    <a:moveTo>
                      <a:pt x="1142" y="1"/>
                    </a:moveTo>
                    <a:lnTo>
                      <a:pt x="1" y="686"/>
                    </a:lnTo>
                    <a:lnTo>
                      <a:pt x="1" y="18695"/>
                    </a:lnTo>
                    <a:lnTo>
                      <a:pt x="1142" y="18010"/>
                    </a:lnTo>
                    <a:lnTo>
                      <a:pt x="1142" y="1"/>
                    </a:lnTo>
                    <a:close/>
                  </a:path>
                </a:pathLst>
              </a:custGeom>
              <a:solidFill>
                <a:srgbClr val="a7bcce"/>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7" name="Google Shape;584;p55"/>
              <p:cNvSpPr/>
              <p:nvPr/>
            </p:nvSpPr>
            <p:spPr>
              <a:xfrm flipH="1">
                <a:off x="1743840" y="544680"/>
                <a:ext cx="901080" cy="517680"/>
              </a:xfrm>
              <a:custGeom>
                <a:avLst/>
                <a:gdLst>
                  <a:gd name="textAreaLeft" fmla="*/ -360 w 901080"/>
                  <a:gd name="textAreaRight" fmla="*/ 901080 w 901080"/>
                  <a:gd name="textAreaTop" fmla="*/ 0 h 517680"/>
                  <a:gd name="textAreaBottom" fmla="*/ 518040 h 517680"/>
                </a:gdLst>
                <a:ahLst/>
                <a:rect l="textAreaLeft" t="textAreaTop" r="textAreaRight" b="textAreaBottom"/>
                <a:pathLst>
                  <a:path w="16207" h="9314">
                    <a:moveTo>
                      <a:pt x="1164" y="1"/>
                    </a:moveTo>
                    <a:lnTo>
                      <a:pt x="0" y="663"/>
                    </a:lnTo>
                    <a:lnTo>
                      <a:pt x="15065" y="9314"/>
                    </a:lnTo>
                    <a:lnTo>
                      <a:pt x="16206" y="8629"/>
                    </a:lnTo>
                    <a:lnTo>
                      <a:pt x="1164" y="1"/>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8" name="Google Shape;585;p55"/>
              <p:cNvSpPr/>
              <p:nvPr/>
            </p:nvSpPr>
            <p:spPr>
              <a:xfrm flipH="1">
                <a:off x="1877040" y="705960"/>
                <a:ext cx="696600" cy="1232280"/>
              </a:xfrm>
              <a:custGeom>
                <a:avLst/>
                <a:gdLst>
                  <a:gd name="textAreaLeft" fmla="*/ -360 w 696600"/>
                  <a:gd name="textAreaRight" fmla="*/ 696600 w 696600"/>
                  <a:gd name="textAreaTop" fmla="*/ 0 h 1232280"/>
                  <a:gd name="textAreaBottom" fmla="*/ 1232640 h 1232280"/>
                </a:gdLst>
                <a:ahLst/>
                <a:rect l="textAreaLeft" t="textAreaTop" r="textAreaRight" b="textAreaBottom"/>
                <a:pathLst>
                  <a:path w="12532" h="22164">
                    <a:moveTo>
                      <a:pt x="1" y="1"/>
                    </a:moveTo>
                    <a:lnTo>
                      <a:pt x="1" y="14928"/>
                    </a:lnTo>
                    <a:lnTo>
                      <a:pt x="12532" y="22164"/>
                    </a:lnTo>
                    <a:lnTo>
                      <a:pt x="12532" y="7213"/>
                    </a:lnTo>
                    <a:lnTo>
                      <a:pt x="1"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49" name="Google Shape;586;p55"/>
              <p:cNvSpPr/>
              <p:nvPr/>
            </p:nvSpPr>
            <p:spPr>
              <a:xfrm flipH="1">
                <a:off x="2548080" y="143964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1"/>
                    </a:moveTo>
                    <a:lnTo>
                      <a:pt x="0" y="389"/>
                    </a:lnTo>
                    <a:lnTo>
                      <a:pt x="708" y="800"/>
                    </a:lnTo>
                    <a:lnTo>
                      <a:pt x="708" y="412"/>
                    </a:lnTo>
                    <a:lnTo>
                      <a:pt x="0" y="1"/>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0" name="Google Shape;587;p55"/>
              <p:cNvSpPr/>
              <p:nvPr/>
            </p:nvSpPr>
            <p:spPr>
              <a:xfrm flipH="1">
                <a:off x="2548080" y="135612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0"/>
                    </a:moveTo>
                    <a:lnTo>
                      <a:pt x="0" y="388"/>
                    </a:lnTo>
                    <a:lnTo>
                      <a:pt x="708" y="799"/>
                    </a:lnTo>
                    <a:lnTo>
                      <a:pt x="708" y="411"/>
                    </a:lnTo>
                    <a:lnTo>
                      <a:pt x="0" y="0"/>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1" name="Google Shape;588;p55"/>
              <p:cNvSpPr/>
              <p:nvPr/>
            </p:nvSpPr>
            <p:spPr>
              <a:xfrm flipH="1">
                <a:off x="2548080" y="1272240"/>
                <a:ext cx="38880" cy="44280"/>
              </a:xfrm>
              <a:custGeom>
                <a:avLst/>
                <a:gdLst>
                  <a:gd name="textAreaLeft" fmla="*/ 360 w 38880"/>
                  <a:gd name="textAreaRight" fmla="*/ 39600 w 38880"/>
                  <a:gd name="textAreaTop" fmla="*/ 0 h 44280"/>
                  <a:gd name="textAreaBottom" fmla="*/ 44640 h 44280"/>
                </a:gdLst>
                <a:ahLst/>
                <a:rect l="textAreaLeft" t="textAreaTop" r="textAreaRight" b="textAreaBottom"/>
                <a:pathLst>
                  <a:path w="708" h="800">
                    <a:moveTo>
                      <a:pt x="0" y="1"/>
                    </a:moveTo>
                    <a:lnTo>
                      <a:pt x="0" y="389"/>
                    </a:lnTo>
                    <a:lnTo>
                      <a:pt x="708" y="800"/>
                    </a:lnTo>
                    <a:lnTo>
                      <a:pt x="708" y="412"/>
                    </a:lnTo>
                    <a:lnTo>
                      <a:pt x="0" y="1"/>
                    </a:lnTo>
                    <a:close/>
                  </a:path>
                </a:pathLst>
              </a:custGeom>
              <a:solidFill>
                <a:srgbClr val="bbcee1"/>
              </a:solidFill>
              <a:ln w="0">
                <a:noFill/>
              </a:ln>
            </p:spPr>
            <p:style>
              <a:lnRef idx="0"/>
              <a:fillRef idx="0"/>
              <a:effectRef idx="0"/>
              <a:fontRef idx="minor"/>
            </p:style>
            <p:txBody>
              <a:bodyPr tIns="22320" bIns="223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2" name="Google Shape;589;p55"/>
              <p:cNvSpPr/>
              <p:nvPr/>
            </p:nvSpPr>
            <p:spPr>
              <a:xfrm flipH="1">
                <a:off x="2548080" y="1188360"/>
                <a:ext cx="38880" cy="45360"/>
              </a:xfrm>
              <a:custGeom>
                <a:avLst/>
                <a:gdLst>
                  <a:gd name="textAreaLeft" fmla="*/ 360 w 38880"/>
                  <a:gd name="textAreaRight" fmla="*/ 39600 w 38880"/>
                  <a:gd name="textAreaTop" fmla="*/ 0 h 45360"/>
                  <a:gd name="textAreaBottom" fmla="*/ 45720 h 45360"/>
                </a:gdLst>
                <a:ahLst/>
                <a:rect l="textAreaLeft" t="textAreaTop" r="textAreaRight" b="textAreaBottom"/>
                <a:pathLst>
                  <a:path w="708" h="822">
                    <a:moveTo>
                      <a:pt x="0" y="0"/>
                    </a:moveTo>
                    <a:lnTo>
                      <a:pt x="0" y="388"/>
                    </a:lnTo>
                    <a:lnTo>
                      <a:pt x="708" y="822"/>
                    </a:lnTo>
                    <a:lnTo>
                      <a:pt x="708" y="411"/>
                    </a:lnTo>
                    <a:lnTo>
                      <a:pt x="0" y="0"/>
                    </a:lnTo>
                    <a:close/>
                  </a:path>
                </a:pathLst>
              </a:custGeom>
              <a:solidFill>
                <a:srgbClr val="bbcee1"/>
              </a:solidFill>
              <a:ln w="0">
                <a:noFill/>
              </a:ln>
            </p:spPr>
            <p:style>
              <a:lnRef idx="0"/>
              <a:fillRef idx="0"/>
              <a:effectRef idx="0"/>
              <a:fontRef idx="minor"/>
            </p:style>
            <p:txBody>
              <a:bodyPr tIns="22680" bIns="226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3" name="Google Shape;590;p55"/>
              <p:cNvSpPr/>
              <p:nvPr/>
            </p:nvSpPr>
            <p:spPr>
              <a:xfrm flipH="1">
                <a:off x="2548080" y="1104480"/>
                <a:ext cx="38880" cy="45360"/>
              </a:xfrm>
              <a:custGeom>
                <a:avLst/>
                <a:gdLst>
                  <a:gd name="textAreaLeft" fmla="*/ 360 w 38880"/>
                  <a:gd name="textAreaRight" fmla="*/ 39600 w 38880"/>
                  <a:gd name="textAreaTop" fmla="*/ 0 h 45360"/>
                  <a:gd name="textAreaBottom" fmla="*/ 45720 h 45360"/>
                </a:gdLst>
                <a:ahLst/>
                <a:rect l="textAreaLeft" t="textAreaTop" r="textAreaRight" b="textAreaBottom"/>
                <a:pathLst>
                  <a:path w="708" h="823">
                    <a:moveTo>
                      <a:pt x="0" y="1"/>
                    </a:moveTo>
                    <a:lnTo>
                      <a:pt x="0" y="412"/>
                    </a:lnTo>
                    <a:lnTo>
                      <a:pt x="708" y="823"/>
                    </a:lnTo>
                    <a:lnTo>
                      <a:pt x="708" y="412"/>
                    </a:lnTo>
                    <a:lnTo>
                      <a:pt x="0" y="1"/>
                    </a:lnTo>
                    <a:close/>
                  </a:path>
                </a:pathLst>
              </a:custGeom>
              <a:solidFill>
                <a:srgbClr val="bbcee1"/>
              </a:solidFill>
              <a:ln w="0">
                <a:noFill/>
              </a:ln>
            </p:spPr>
            <p:style>
              <a:lnRef idx="0"/>
              <a:fillRef idx="0"/>
              <a:effectRef idx="0"/>
              <a:fontRef idx="minor"/>
            </p:style>
            <p:txBody>
              <a:bodyPr tIns="22680" bIns="226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4" name="Google Shape;591;p55"/>
              <p:cNvSpPr/>
              <p:nvPr/>
            </p:nvSpPr>
            <p:spPr>
              <a:xfrm flipH="1">
                <a:off x="2548080" y="1020600"/>
                <a:ext cx="38880" cy="45360"/>
              </a:xfrm>
              <a:custGeom>
                <a:avLst/>
                <a:gdLst>
                  <a:gd name="textAreaLeft" fmla="*/ 360 w 38880"/>
                  <a:gd name="textAreaRight" fmla="*/ 39600 w 38880"/>
                  <a:gd name="textAreaTop" fmla="*/ 0 h 45360"/>
                  <a:gd name="textAreaBottom" fmla="*/ 45720 h 45360"/>
                </a:gdLst>
                <a:ahLst/>
                <a:rect l="textAreaLeft" t="textAreaTop" r="textAreaRight" b="textAreaBottom"/>
                <a:pathLst>
                  <a:path w="708" h="823">
                    <a:moveTo>
                      <a:pt x="0" y="0"/>
                    </a:moveTo>
                    <a:lnTo>
                      <a:pt x="0" y="411"/>
                    </a:lnTo>
                    <a:lnTo>
                      <a:pt x="708" y="822"/>
                    </a:lnTo>
                    <a:lnTo>
                      <a:pt x="708" y="411"/>
                    </a:lnTo>
                    <a:lnTo>
                      <a:pt x="0" y="0"/>
                    </a:lnTo>
                    <a:close/>
                  </a:path>
                </a:pathLst>
              </a:custGeom>
              <a:solidFill>
                <a:srgbClr val="bbcee1"/>
              </a:solidFill>
              <a:ln w="0">
                <a:noFill/>
              </a:ln>
            </p:spPr>
            <p:style>
              <a:lnRef idx="0"/>
              <a:fillRef idx="0"/>
              <a:effectRef idx="0"/>
              <a:fontRef idx="minor"/>
            </p:style>
            <p:txBody>
              <a:bodyPr tIns="22680" bIns="226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5" name="Google Shape;592;p55"/>
              <p:cNvSpPr/>
              <p:nvPr/>
            </p:nvSpPr>
            <p:spPr>
              <a:xfrm flipH="1">
                <a:off x="2548080" y="937080"/>
                <a:ext cx="38880" cy="45360"/>
              </a:xfrm>
              <a:custGeom>
                <a:avLst/>
                <a:gdLst>
                  <a:gd name="textAreaLeft" fmla="*/ 360 w 38880"/>
                  <a:gd name="textAreaRight" fmla="*/ 39600 w 38880"/>
                  <a:gd name="textAreaTop" fmla="*/ 0 h 45360"/>
                  <a:gd name="textAreaBottom" fmla="*/ 45720 h 45360"/>
                </a:gdLst>
                <a:ahLst/>
                <a:rect l="textAreaLeft" t="textAreaTop" r="textAreaRight" b="textAreaBottom"/>
                <a:pathLst>
                  <a:path w="708" h="823">
                    <a:moveTo>
                      <a:pt x="0" y="1"/>
                    </a:moveTo>
                    <a:lnTo>
                      <a:pt x="0" y="412"/>
                    </a:lnTo>
                    <a:lnTo>
                      <a:pt x="708" y="823"/>
                    </a:lnTo>
                    <a:lnTo>
                      <a:pt x="708" y="412"/>
                    </a:lnTo>
                    <a:lnTo>
                      <a:pt x="0" y="1"/>
                    </a:lnTo>
                    <a:close/>
                  </a:path>
                </a:pathLst>
              </a:custGeom>
              <a:solidFill>
                <a:srgbClr val="bbcee1"/>
              </a:solidFill>
              <a:ln w="0">
                <a:noFill/>
              </a:ln>
            </p:spPr>
            <p:style>
              <a:lnRef idx="0"/>
              <a:fillRef idx="0"/>
              <a:effectRef idx="0"/>
              <a:fontRef idx="minor"/>
            </p:style>
            <p:txBody>
              <a:bodyPr tIns="22680" bIns="226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6" name="Google Shape;593;p55"/>
              <p:cNvSpPr/>
              <p:nvPr/>
            </p:nvSpPr>
            <p:spPr>
              <a:xfrm flipH="1">
                <a:off x="2548080" y="853200"/>
                <a:ext cx="38880" cy="45360"/>
              </a:xfrm>
              <a:custGeom>
                <a:avLst/>
                <a:gdLst>
                  <a:gd name="textAreaLeft" fmla="*/ 360 w 38880"/>
                  <a:gd name="textAreaRight" fmla="*/ 39600 w 38880"/>
                  <a:gd name="textAreaTop" fmla="*/ 0 h 45360"/>
                  <a:gd name="textAreaBottom" fmla="*/ 45720 h 45360"/>
                </a:gdLst>
                <a:ahLst/>
                <a:rect l="textAreaLeft" t="textAreaTop" r="textAreaRight" b="textAreaBottom"/>
                <a:pathLst>
                  <a:path w="708" h="823">
                    <a:moveTo>
                      <a:pt x="0" y="0"/>
                    </a:moveTo>
                    <a:lnTo>
                      <a:pt x="0" y="411"/>
                    </a:lnTo>
                    <a:lnTo>
                      <a:pt x="708" y="822"/>
                    </a:lnTo>
                    <a:lnTo>
                      <a:pt x="708" y="411"/>
                    </a:lnTo>
                    <a:lnTo>
                      <a:pt x="0" y="0"/>
                    </a:lnTo>
                    <a:close/>
                  </a:path>
                </a:pathLst>
              </a:custGeom>
              <a:solidFill>
                <a:srgbClr val="bbcee1"/>
              </a:solidFill>
              <a:ln w="0">
                <a:noFill/>
              </a:ln>
            </p:spPr>
            <p:style>
              <a:lnRef idx="0"/>
              <a:fillRef idx="0"/>
              <a:effectRef idx="0"/>
              <a:fontRef idx="minor"/>
            </p:style>
            <p:txBody>
              <a:bodyPr tIns="22680" bIns="226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7" name="Google Shape;594;p55"/>
              <p:cNvSpPr/>
              <p:nvPr/>
            </p:nvSpPr>
            <p:spPr>
              <a:xfrm flipH="1">
                <a:off x="1107720" y="3463560"/>
                <a:ext cx="515160" cy="296640"/>
              </a:xfrm>
              <a:custGeom>
                <a:avLst/>
                <a:gdLst>
                  <a:gd name="textAreaLeft" fmla="*/ -360 w 515160"/>
                  <a:gd name="textAreaRight" fmla="*/ 515160 w 515160"/>
                  <a:gd name="textAreaTop" fmla="*/ 0 h 296640"/>
                  <a:gd name="textAreaBottom" fmla="*/ 297000 h 296640"/>
                </a:gdLst>
                <a:ahLst/>
                <a:rect l="textAreaLeft" t="textAreaTop" r="textAreaRight" b="textAreaBottom"/>
                <a:pathLst>
                  <a:path w="9268" h="5342">
                    <a:moveTo>
                      <a:pt x="4703" y="0"/>
                    </a:moveTo>
                    <a:lnTo>
                      <a:pt x="1" y="2716"/>
                    </a:lnTo>
                    <a:lnTo>
                      <a:pt x="4543" y="5341"/>
                    </a:lnTo>
                    <a:lnTo>
                      <a:pt x="9268" y="2648"/>
                    </a:lnTo>
                    <a:lnTo>
                      <a:pt x="4703" y="0"/>
                    </a:lnTo>
                    <a:close/>
                  </a:path>
                </a:pathLst>
              </a:custGeom>
              <a:solidFill>
                <a:srgbClr val="ffffff"/>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8" name="Google Shape;595;p55"/>
              <p:cNvSpPr/>
              <p:nvPr/>
            </p:nvSpPr>
            <p:spPr>
              <a:xfrm flipH="1">
                <a:off x="1107720" y="3610440"/>
                <a:ext cx="262440" cy="443880"/>
              </a:xfrm>
              <a:custGeom>
                <a:avLst/>
                <a:gdLst>
                  <a:gd name="textAreaLeft" fmla="*/ -360 w 262440"/>
                  <a:gd name="textAreaRight" fmla="*/ 262440 w 262440"/>
                  <a:gd name="textAreaTop" fmla="*/ 0 h 443880"/>
                  <a:gd name="textAreaBottom" fmla="*/ 444240 h 443880"/>
                </a:gdLst>
                <a:ahLst/>
                <a:rect l="textAreaLeft" t="textAreaTop" r="textAreaRight" b="textAreaBottom"/>
                <a:pathLst>
                  <a:path w="4726" h="7990">
                    <a:moveTo>
                      <a:pt x="4726" y="1"/>
                    </a:moveTo>
                    <a:lnTo>
                      <a:pt x="1" y="2694"/>
                    </a:lnTo>
                    <a:lnTo>
                      <a:pt x="1" y="7990"/>
                    </a:lnTo>
                    <a:lnTo>
                      <a:pt x="4726" y="5274"/>
                    </a:lnTo>
                    <a:lnTo>
                      <a:pt x="4726" y="1"/>
                    </a:lnTo>
                    <a:close/>
                  </a:path>
                </a:pathLst>
              </a:custGeom>
              <a:solidFill>
                <a:srgbClr val="a7bcce"/>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59" name="Google Shape;596;p55"/>
              <p:cNvSpPr/>
              <p:nvPr/>
            </p:nvSpPr>
            <p:spPr>
              <a:xfrm flipH="1">
                <a:off x="1950840" y="1225080"/>
                <a:ext cx="536760" cy="360360"/>
              </a:xfrm>
              <a:custGeom>
                <a:avLst/>
                <a:gdLst>
                  <a:gd name="textAreaLeft" fmla="*/ -360 w 536760"/>
                  <a:gd name="textAreaRight" fmla="*/ 536760 w 536760"/>
                  <a:gd name="textAreaTop" fmla="*/ 0 h 360360"/>
                  <a:gd name="textAreaBottom" fmla="*/ 360720 h 360360"/>
                </a:gdLst>
                <a:ahLst/>
                <a:rect l="textAreaLeft" t="textAreaTop" r="textAreaRight" b="textAreaBottom"/>
                <a:pathLst>
                  <a:path w="9656" h="6487">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0" name="Google Shape;597;p55"/>
              <p:cNvSpPr/>
              <p:nvPr/>
            </p:nvSpPr>
            <p:spPr>
              <a:xfrm flipH="1">
                <a:off x="2024280" y="348120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5" h="4133">
                    <a:moveTo>
                      <a:pt x="1" y="1"/>
                    </a:moveTo>
                    <a:lnTo>
                      <a:pt x="1" y="594"/>
                    </a:lnTo>
                    <a:lnTo>
                      <a:pt x="6095" y="4132"/>
                    </a:lnTo>
                    <a:lnTo>
                      <a:pt x="6095" y="3539"/>
                    </a:lnTo>
                    <a:lnTo>
                      <a:pt x="1"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1" name="Google Shape;598;p55"/>
              <p:cNvSpPr/>
              <p:nvPr/>
            </p:nvSpPr>
            <p:spPr>
              <a:xfrm flipH="1">
                <a:off x="2414880" y="3255120"/>
                <a:ext cx="339840" cy="229680"/>
              </a:xfrm>
              <a:custGeom>
                <a:avLst/>
                <a:gdLst>
                  <a:gd name="textAreaLeft" fmla="*/ 360 w 339840"/>
                  <a:gd name="textAreaRight" fmla="*/ 340560 w 339840"/>
                  <a:gd name="textAreaTop" fmla="*/ 0 h 229680"/>
                  <a:gd name="textAreaBottom" fmla="*/ 230040 h 229680"/>
                </a:gdLst>
                <a:ahLst/>
                <a:rect l="textAreaLeft" t="textAreaTop" r="textAreaRight" b="textAreaBottom"/>
                <a:pathLst>
                  <a:path w="6118" h="4133">
                    <a:moveTo>
                      <a:pt x="0" y="1"/>
                    </a:moveTo>
                    <a:lnTo>
                      <a:pt x="0" y="594"/>
                    </a:lnTo>
                    <a:lnTo>
                      <a:pt x="6117" y="4132"/>
                    </a:lnTo>
                    <a:lnTo>
                      <a:pt x="6117" y="3539"/>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2" name="Google Shape;599;p55"/>
              <p:cNvSpPr/>
              <p:nvPr/>
            </p:nvSpPr>
            <p:spPr>
              <a:xfrm flipH="1">
                <a:off x="2414880" y="3310920"/>
                <a:ext cx="339840" cy="229320"/>
              </a:xfrm>
              <a:custGeom>
                <a:avLst/>
                <a:gdLst>
                  <a:gd name="textAreaLeft" fmla="*/ 360 w 339840"/>
                  <a:gd name="textAreaRight" fmla="*/ 340560 w 339840"/>
                  <a:gd name="textAreaTop" fmla="*/ 0 h 229320"/>
                  <a:gd name="textAreaBottom" fmla="*/ 229680 h 229320"/>
                </a:gdLst>
                <a:ahLst/>
                <a:rect l="textAreaLeft" t="textAreaTop" r="textAreaRight" b="textAreaBottom"/>
                <a:pathLst>
                  <a:path w="6118" h="4132">
                    <a:moveTo>
                      <a:pt x="0" y="0"/>
                    </a:moveTo>
                    <a:lnTo>
                      <a:pt x="0" y="594"/>
                    </a:lnTo>
                    <a:lnTo>
                      <a:pt x="6117" y="4131"/>
                    </a:lnTo>
                    <a:lnTo>
                      <a:pt x="6117"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3" name="Google Shape;600;p55"/>
              <p:cNvSpPr/>
              <p:nvPr/>
            </p:nvSpPr>
            <p:spPr>
              <a:xfrm flipH="1">
                <a:off x="2805120" y="302904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6" h="4133">
                    <a:moveTo>
                      <a:pt x="1" y="1"/>
                    </a:moveTo>
                    <a:lnTo>
                      <a:pt x="1" y="594"/>
                    </a:lnTo>
                    <a:lnTo>
                      <a:pt x="6095" y="4132"/>
                    </a:lnTo>
                    <a:lnTo>
                      <a:pt x="6095" y="3539"/>
                    </a:lnTo>
                    <a:lnTo>
                      <a:pt x="1"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4" name="Google Shape;601;p55"/>
              <p:cNvSpPr/>
              <p:nvPr/>
            </p:nvSpPr>
            <p:spPr>
              <a:xfrm flipH="1">
                <a:off x="2805120" y="308520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6" h="4132">
                    <a:moveTo>
                      <a:pt x="1" y="0"/>
                    </a:moveTo>
                    <a:lnTo>
                      <a:pt x="1" y="594"/>
                    </a:lnTo>
                    <a:lnTo>
                      <a:pt x="6095" y="4132"/>
                    </a:lnTo>
                    <a:lnTo>
                      <a:pt x="6095" y="3538"/>
                    </a:lnTo>
                    <a:lnTo>
                      <a:pt x="1"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5" name="Google Shape;602;p55"/>
              <p:cNvSpPr/>
              <p:nvPr/>
            </p:nvSpPr>
            <p:spPr>
              <a:xfrm flipH="1">
                <a:off x="3196080" y="280332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6" h="4133">
                    <a:moveTo>
                      <a:pt x="1" y="1"/>
                    </a:moveTo>
                    <a:lnTo>
                      <a:pt x="1" y="594"/>
                    </a:lnTo>
                    <a:lnTo>
                      <a:pt x="6095" y="4132"/>
                    </a:lnTo>
                    <a:lnTo>
                      <a:pt x="6095" y="3539"/>
                    </a:lnTo>
                    <a:lnTo>
                      <a:pt x="1"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6" name="Google Shape;603;p55"/>
              <p:cNvSpPr/>
              <p:nvPr/>
            </p:nvSpPr>
            <p:spPr>
              <a:xfrm flipH="1">
                <a:off x="3196080" y="285912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6" h="4132">
                    <a:moveTo>
                      <a:pt x="1" y="0"/>
                    </a:moveTo>
                    <a:lnTo>
                      <a:pt x="1" y="594"/>
                    </a:lnTo>
                    <a:lnTo>
                      <a:pt x="6095" y="4132"/>
                    </a:lnTo>
                    <a:lnTo>
                      <a:pt x="6095" y="3538"/>
                    </a:lnTo>
                    <a:lnTo>
                      <a:pt x="1"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7" name="Google Shape;604;p55"/>
              <p:cNvSpPr/>
              <p:nvPr/>
            </p:nvSpPr>
            <p:spPr>
              <a:xfrm flipH="1">
                <a:off x="2025000" y="1479240"/>
                <a:ext cx="1605600" cy="2114640"/>
              </a:xfrm>
              <a:custGeom>
                <a:avLst/>
                <a:gdLst>
                  <a:gd name="textAreaLeft" fmla="*/ 360 w 1605600"/>
                  <a:gd name="textAreaRight" fmla="*/ 1606320 w 1605600"/>
                  <a:gd name="textAreaTop" fmla="*/ 0 h 2114640"/>
                  <a:gd name="textAreaBottom" fmla="*/ 2115000 h 2114640"/>
                </a:gdLst>
                <a:ahLst/>
                <a:rect l="textAreaLeft" t="textAreaTop" r="textAreaRight" b="textAreaBottom"/>
                <a:pathLst>
                  <a:path w="28875" h="38028">
                    <a:moveTo>
                      <a:pt x="1" y="0"/>
                    </a:moveTo>
                    <a:lnTo>
                      <a:pt x="1" y="21205"/>
                    </a:lnTo>
                    <a:lnTo>
                      <a:pt x="28875" y="38027"/>
                    </a:lnTo>
                    <a:lnTo>
                      <a:pt x="28875" y="16754"/>
                    </a:lnTo>
                    <a:lnTo>
                      <a:pt x="1"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8" name="Google Shape;605;p55"/>
              <p:cNvSpPr/>
              <p:nvPr/>
            </p:nvSpPr>
            <p:spPr>
              <a:xfrm flipH="1">
                <a:off x="2075760" y="2592360"/>
                <a:ext cx="1515600" cy="896040"/>
              </a:xfrm>
              <a:custGeom>
                <a:avLst/>
                <a:gdLst>
                  <a:gd name="textAreaLeft" fmla="*/ 360 w 1515600"/>
                  <a:gd name="textAreaRight" fmla="*/ 1516320 w 1515600"/>
                  <a:gd name="textAreaTop" fmla="*/ 0 h 896040"/>
                  <a:gd name="textAreaBottom" fmla="*/ 896400 h 896040"/>
                </a:gdLst>
                <a:ahLst/>
                <a:rect l="textAreaLeft" t="textAreaTop" r="textAreaRight" b="textAreaBottom"/>
                <a:pathLst>
                  <a:path w="27254" h="16115">
                    <a:moveTo>
                      <a:pt x="0" y="0"/>
                    </a:moveTo>
                    <a:lnTo>
                      <a:pt x="0" y="251"/>
                    </a:lnTo>
                    <a:lnTo>
                      <a:pt x="27254" y="16115"/>
                    </a:lnTo>
                    <a:lnTo>
                      <a:pt x="27254" y="15864"/>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69" name="Google Shape;606;p55"/>
              <p:cNvSpPr/>
              <p:nvPr/>
            </p:nvSpPr>
            <p:spPr>
              <a:xfrm flipH="1">
                <a:off x="2075760" y="2454120"/>
                <a:ext cx="1515600" cy="896040"/>
              </a:xfrm>
              <a:custGeom>
                <a:avLst/>
                <a:gdLst>
                  <a:gd name="textAreaLeft" fmla="*/ 360 w 1515600"/>
                  <a:gd name="textAreaRight" fmla="*/ 1516320 w 1515600"/>
                  <a:gd name="textAreaTop" fmla="*/ 0 h 896040"/>
                  <a:gd name="textAreaBottom" fmla="*/ 896400 h 896040"/>
                </a:gdLst>
                <a:ahLst/>
                <a:rect l="textAreaLeft" t="textAreaTop" r="textAreaRight" b="textAreaBottom"/>
                <a:pathLst>
                  <a:path w="27254" h="16115">
                    <a:moveTo>
                      <a:pt x="0" y="0"/>
                    </a:moveTo>
                    <a:lnTo>
                      <a:pt x="0" y="251"/>
                    </a:lnTo>
                    <a:lnTo>
                      <a:pt x="27254" y="16115"/>
                    </a:lnTo>
                    <a:lnTo>
                      <a:pt x="27254" y="15864"/>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0" name="Google Shape;607;p55"/>
              <p:cNvSpPr/>
              <p:nvPr/>
            </p:nvSpPr>
            <p:spPr>
              <a:xfrm flipH="1">
                <a:off x="2075760" y="2315880"/>
                <a:ext cx="1515600" cy="896040"/>
              </a:xfrm>
              <a:custGeom>
                <a:avLst/>
                <a:gdLst>
                  <a:gd name="textAreaLeft" fmla="*/ 360 w 1515600"/>
                  <a:gd name="textAreaRight" fmla="*/ 1516320 w 1515600"/>
                  <a:gd name="textAreaTop" fmla="*/ 0 h 896040"/>
                  <a:gd name="textAreaBottom" fmla="*/ 896400 h 896040"/>
                </a:gdLst>
                <a:ahLst/>
                <a:rect l="textAreaLeft" t="textAreaTop" r="textAreaRight" b="textAreaBottom"/>
                <a:pathLst>
                  <a:path w="27254" h="16115">
                    <a:moveTo>
                      <a:pt x="0" y="0"/>
                    </a:moveTo>
                    <a:lnTo>
                      <a:pt x="0" y="251"/>
                    </a:lnTo>
                    <a:lnTo>
                      <a:pt x="27254" y="16115"/>
                    </a:lnTo>
                    <a:lnTo>
                      <a:pt x="27254" y="15886"/>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1" name="Google Shape;608;p55"/>
              <p:cNvSpPr/>
              <p:nvPr/>
            </p:nvSpPr>
            <p:spPr>
              <a:xfrm flipH="1">
                <a:off x="2075760" y="2178720"/>
                <a:ext cx="1515600" cy="894600"/>
              </a:xfrm>
              <a:custGeom>
                <a:avLst/>
                <a:gdLst>
                  <a:gd name="textAreaLeft" fmla="*/ 360 w 1515600"/>
                  <a:gd name="textAreaRight" fmla="*/ 1516320 w 1515600"/>
                  <a:gd name="textAreaTop" fmla="*/ 0 h 894600"/>
                  <a:gd name="textAreaBottom" fmla="*/ 894960 h 894600"/>
                </a:gdLst>
                <a:ahLst/>
                <a:rect l="textAreaLeft" t="textAreaTop" r="textAreaRight" b="textAreaBottom"/>
                <a:pathLst>
                  <a:path w="27254" h="16093">
                    <a:moveTo>
                      <a:pt x="0" y="1"/>
                    </a:moveTo>
                    <a:lnTo>
                      <a:pt x="0" y="229"/>
                    </a:lnTo>
                    <a:lnTo>
                      <a:pt x="27254" y="16093"/>
                    </a:lnTo>
                    <a:lnTo>
                      <a:pt x="27254" y="15865"/>
                    </a:lnTo>
                    <a:lnTo>
                      <a:pt x="0"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2" name="Google Shape;609;p55"/>
              <p:cNvSpPr/>
              <p:nvPr/>
            </p:nvSpPr>
            <p:spPr>
              <a:xfrm flipH="1">
                <a:off x="2075760" y="2040120"/>
                <a:ext cx="1515600" cy="894600"/>
              </a:xfrm>
              <a:custGeom>
                <a:avLst/>
                <a:gdLst>
                  <a:gd name="textAreaLeft" fmla="*/ 360 w 1515600"/>
                  <a:gd name="textAreaRight" fmla="*/ 1516320 w 1515600"/>
                  <a:gd name="textAreaTop" fmla="*/ 0 h 894600"/>
                  <a:gd name="textAreaBottom" fmla="*/ 894960 h 894600"/>
                </a:gdLst>
                <a:ahLst/>
                <a:rect l="textAreaLeft" t="textAreaTop" r="textAreaRight" b="textAreaBottom"/>
                <a:pathLst>
                  <a:path w="27254" h="16092">
                    <a:moveTo>
                      <a:pt x="0" y="0"/>
                    </a:moveTo>
                    <a:lnTo>
                      <a:pt x="0" y="228"/>
                    </a:lnTo>
                    <a:lnTo>
                      <a:pt x="27254" y="16092"/>
                    </a:lnTo>
                    <a:lnTo>
                      <a:pt x="27254" y="15864"/>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3" name="Google Shape;610;p55"/>
              <p:cNvSpPr/>
              <p:nvPr/>
            </p:nvSpPr>
            <p:spPr>
              <a:xfrm flipH="1">
                <a:off x="2075760" y="1901880"/>
                <a:ext cx="1515600" cy="894600"/>
              </a:xfrm>
              <a:custGeom>
                <a:avLst/>
                <a:gdLst>
                  <a:gd name="textAreaLeft" fmla="*/ 360 w 1515600"/>
                  <a:gd name="textAreaRight" fmla="*/ 1516320 w 1515600"/>
                  <a:gd name="textAreaTop" fmla="*/ 0 h 894600"/>
                  <a:gd name="textAreaBottom" fmla="*/ 894960 h 894600"/>
                </a:gdLst>
                <a:ahLst/>
                <a:rect l="textAreaLeft" t="textAreaTop" r="textAreaRight" b="textAreaBottom"/>
                <a:pathLst>
                  <a:path w="27254" h="16092">
                    <a:moveTo>
                      <a:pt x="0" y="0"/>
                    </a:moveTo>
                    <a:lnTo>
                      <a:pt x="0" y="228"/>
                    </a:lnTo>
                    <a:lnTo>
                      <a:pt x="27254" y="16092"/>
                    </a:lnTo>
                    <a:lnTo>
                      <a:pt x="27254" y="15864"/>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4" name="Google Shape;611;p55"/>
              <p:cNvSpPr/>
              <p:nvPr/>
            </p:nvSpPr>
            <p:spPr>
              <a:xfrm flipH="1">
                <a:off x="2075760" y="1763640"/>
                <a:ext cx="1515600" cy="894600"/>
              </a:xfrm>
              <a:custGeom>
                <a:avLst/>
                <a:gdLst>
                  <a:gd name="textAreaLeft" fmla="*/ 360 w 1515600"/>
                  <a:gd name="textAreaRight" fmla="*/ 1516320 w 1515600"/>
                  <a:gd name="textAreaTop" fmla="*/ 0 h 894600"/>
                  <a:gd name="textAreaBottom" fmla="*/ 894960 h 894600"/>
                </a:gdLst>
                <a:ahLst/>
                <a:rect l="textAreaLeft" t="textAreaTop" r="textAreaRight" b="textAreaBottom"/>
                <a:pathLst>
                  <a:path w="27254" h="16092">
                    <a:moveTo>
                      <a:pt x="0" y="0"/>
                    </a:moveTo>
                    <a:lnTo>
                      <a:pt x="0" y="228"/>
                    </a:lnTo>
                    <a:lnTo>
                      <a:pt x="27254" y="16092"/>
                    </a:lnTo>
                    <a:lnTo>
                      <a:pt x="27254" y="15864"/>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5" name="Google Shape;612;p55"/>
              <p:cNvSpPr/>
              <p:nvPr/>
            </p:nvSpPr>
            <p:spPr>
              <a:xfrm flipH="1">
                <a:off x="3433680" y="1717920"/>
                <a:ext cx="11160" cy="966960"/>
              </a:xfrm>
              <a:custGeom>
                <a:avLst/>
                <a:gdLst>
                  <a:gd name="textAreaLeft" fmla="*/ -360 w 11160"/>
                  <a:gd name="textAreaRight" fmla="*/ 11160 w 11160"/>
                  <a:gd name="textAreaTop" fmla="*/ 0 h 966960"/>
                  <a:gd name="textAreaBottom" fmla="*/ 967320 h 966960"/>
                </a:gdLst>
                <a:ahLst/>
                <a:rect l="textAreaLeft" t="textAreaTop" r="textAreaRight" b="textAreaBottom"/>
                <a:pathLst>
                  <a:path w="206" h="17394">
                    <a:moveTo>
                      <a:pt x="0" y="0"/>
                    </a:moveTo>
                    <a:lnTo>
                      <a:pt x="0" y="17256"/>
                    </a:lnTo>
                    <a:lnTo>
                      <a:pt x="206" y="17393"/>
                    </a:lnTo>
                    <a:lnTo>
                      <a:pt x="206" y="115"/>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6" name="Google Shape;613;p55"/>
              <p:cNvSpPr/>
              <p:nvPr/>
            </p:nvSpPr>
            <p:spPr>
              <a:xfrm flipH="1">
                <a:off x="3287520" y="1802880"/>
                <a:ext cx="11160" cy="966960"/>
              </a:xfrm>
              <a:custGeom>
                <a:avLst/>
                <a:gdLst>
                  <a:gd name="textAreaLeft" fmla="*/ -360 w 11160"/>
                  <a:gd name="textAreaRight" fmla="*/ 11160 w 11160"/>
                  <a:gd name="textAreaTop" fmla="*/ 0 h 966960"/>
                  <a:gd name="textAreaBottom" fmla="*/ 967320 h 966960"/>
                </a:gdLst>
                <a:ahLst/>
                <a:rect l="textAreaLeft" t="textAreaTop" r="textAreaRight" b="textAreaBottom"/>
                <a:pathLst>
                  <a:path w="206" h="17394">
                    <a:moveTo>
                      <a:pt x="0" y="1"/>
                    </a:moveTo>
                    <a:lnTo>
                      <a:pt x="0" y="17257"/>
                    </a:lnTo>
                    <a:lnTo>
                      <a:pt x="206" y="17394"/>
                    </a:lnTo>
                    <a:lnTo>
                      <a:pt x="206" y="115"/>
                    </a:lnTo>
                    <a:lnTo>
                      <a:pt x="0"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7" name="Google Shape;614;p55"/>
              <p:cNvSpPr/>
              <p:nvPr/>
            </p:nvSpPr>
            <p:spPr>
              <a:xfrm flipH="1">
                <a:off x="3142440" y="1887840"/>
                <a:ext cx="12240" cy="966960"/>
              </a:xfrm>
              <a:custGeom>
                <a:avLst/>
                <a:gdLst>
                  <a:gd name="textAreaLeft" fmla="*/ 360 w 12240"/>
                  <a:gd name="textAreaRight" fmla="*/ 12960 w 12240"/>
                  <a:gd name="textAreaTop" fmla="*/ 0 h 966960"/>
                  <a:gd name="textAreaBottom" fmla="*/ 967320 h 966960"/>
                </a:gdLst>
                <a:ahLst/>
                <a:rect l="textAreaLeft" t="textAreaTop" r="textAreaRight" b="textAreaBottom"/>
                <a:pathLst>
                  <a:path w="229" h="17394">
                    <a:moveTo>
                      <a:pt x="0" y="1"/>
                    </a:moveTo>
                    <a:lnTo>
                      <a:pt x="0" y="17280"/>
                    </a:lnTo>
                    <a:lnTo>
                      <a:pt x="229" y="17394"/>
                    </a:lnTo>
                    <a:lnTo>
                      <a:pt x="229" y="138"/>
                    </a:lnTo>
                    <a:lnTo>
                      <a:pt x="0"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8" name="Google Shape;615;p55"/>
              <p:cNvSpPr/>
              <p:nvPr/>
            </p:nvSpPr>
            <p:spPr>
              <a:xfrm flipH="1">
                <a:off x="2996280" y="1972800"/>
                <a:ext cx="12240" cy="966960"/>
              </a:xfrm>
              <a:custGeom>
                <a:avLst/>
                <a:gdLst>
                  <a:gd name="textAreaLeft" fmla="*/ 360 w 12240"/>
                  <a:gd name="textAreaRight" fmla="*/ 12960 w 12240"/>
                  <a:gd name="textAreaTop" fmla="*/ 0 h 966960"/>
                  <a:gd name="textAreaBottom" fmla="*/ 967320 h 966960"/>
                </a:gdLst>
                <a:ahLst/>
                <a:rect l="textAreaLeft" t="textAreaTop" r="textAreaRight" b="textAreaBottom"/>
                <a:pathLst>
                  <a:path w="229" h="17394">
                    <a:moveTo>
                      <a:pt x="0" y="0"/>
                    </a:moveTo>
                    <a:lnTo>
                      <a:pt x="0" y="17279"/>
                    </a:lnTo>
                    <a:lnTo>
                      <a:pt x="229" y="17393"/>
                    </a:lnTo>
                    <a:lnTo>
                      <a:pt x="229" y="137"/>
                    </a:lnTo>
                    <a:lnTo>
                      <a:pt x="0"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79" name="Google Shape;616;p55"/>
              <p:cNvSpPr/>
              <p:nvPr/>
            </p:nvSpPr>
            <p:spPr>
              <a:xfrm flipH="1">
                <a:off x="2850480" y="2058120"/>
                <a:ext cx="12240" cy="966960"/>
              </a:xfrm>
              <a:custGeom>
                <a:avLst/>
                <a:gdLst>
                  <a:gd name="textAreaLeft" fmla="*/ 360 w 12240"/>
                  <a:gd name="textAreaRight" fmla="*/ 12960 w 12240"/>
                  <a:gd name="textAreaTop" fmla="*/ 0 h 966960"/>
                  <a:gd name="textAreaBottom" fmla="*/ 967320 h 966960"/>
                </a:gdLst>
                <a:ahLst/>
                <a:rect l="textAreaLeft" t="textAreaTop" r="textAreaRight" b="textAreaBottom"/>
                <a:pathLst>
                  <a:path w="229" h="17394">
                    <a:moveTo>
                      <a:pt x="0" y="1"/>
                    </a:moveTo>
                    <a:lnTo>
                      <a:pt x="0" y="17279"/>
                    </a:lnTo>
                    <a:lnTo>
                      <a:pt x="228" y="17393"/>
                    </a:lnTo>
                    <a:lnTo>
                      <a:pt x="228" y="138"/>
                    </a:lnTo>
                    <a:lnTo>
                      <a:pt x="0"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0" name="Google Shape;617;p55"/>
              <p:cNvSpPr/>
              <p:nvPr/>
            </p:nvSpPr>
            <p:spPr>
              <a:xfrm flipH="1">
                <a:off x="2705040" y="2143080"/>
                <a:ext cx="11160" cy="966960"/>
              </a:xfrm>
              <a:custGeom>
                <a:avLst/>
                <a:gdLst>
                  <a:gd name="textAreaLeft" fmla="*/ -360 w 11160"/>
                  <a:gd name="textAreaRight" fmla="*/ 11160 w 11160"/>
                  <a:gd name="textAreaTop" fmla="*/ 0 h 966960"/>
                  <a:gd name="textAreaBottom" fmla="*/ 967320 h 966960"/>
                </a:gdLst>
                <a:ahLst/>
                <a:rect l="textAreaLeft" t="textAreaTop" r="textAreaRight" b="textAreaBottom"/>
                <a:pathLst>
                  <a:path w="206" h="17394">
                    <a:moveTo>
                      <a:pt x="0" y="1"/>
                    </a:moveTo>
                    <a:lnTo>
                      <a:pt x="0" y="17280"/>
                    </a:lnTo>
                    <a:lnTo>
                      <a:pt x="205" y="17394"/>
                    </a:lnTo>
                    <a:lnTo>
                      <a:pt x="205" y="138"/>
                    </a:lnTo>
                    <a:lnTo>
                      <a:pt x="0"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1" name="Google Shape;618;p55"/>
              <p:cNvSpPr/>
              <p:nvPr/>
            </p:nvSpPr>
            <p:spPr>
              <a:xfrm flipH="1">
                <a:off x="2558880" y="2228040"/>
                <a:ext cx="11160" cy="966960"/>
              </a:xfrm>
              <a:custGeom>
                <a:avLst/>
                <a:gdLst>
                  <a:gd name="textAreaLeft" fmla="*/ -360 w 11160"/>
                  <a:gd name="textAreaRight" fmla="*/ 11160 w 11160"/>
                  <a:gd name="textAreaTop" fmla="*/ 0 h 966960"/>
                  <a:gd name="textAreaBottom" fmla="*/ 967320 h 966960"/>
                </a:gdLst>
                <a:ahLst/>
                <a:rect l="textAreaLeft" t="textAreaTop" r="textAreaRight" b="textAreaBottom"/>
                <a:pathLst>
                  <a:path w="207" h="17393">
                    <a:moveTo>
                      <a:pt x="1" y="0"/>
                    </a:moveTo>
                    <a:lnTo>
                      <a:pt x="1" y="17279"/>
                    </a:lnTo>
                    <a:lnTo>
                      <a:pt x="206" y="17393"/>
                    </a:lnTo>
                    <a:lnTo>
                      <a:pt x="206" y="137"/>
                    </a:lnTo>
                    <a:lnTo>
                      <a:pt x="1"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2" name="Google Shape;619;p55"/>
              <p:cNvSpPr/>
              <p:nvPr/>
            </p:nvSpPr>
            <p:spPr>
              <a:xfrm flipH="1">
                <a:off x="2412720" y="2314440"/>
                <a:ext cx="11160" cy="965880"/>
              </a:xfrm>
              <a:custGeom>
                <a:avLst/>
                <a:gdLst>
                  <a:gd name="textAreaLeft" fmla="*/ -360 w 11160"/>
                  <a:gd name="textAreaRight" fmla="*/ 11160 w 11160"/>
                  <a:gd name="textAreaTop" fmla="*/ 0 h 965880"/>
                  <a:gd name="textAreaBottom" fmla="*/ 966240 h 965880"/>
                </a:gdLst>
                <a:ahLst/>
                <a:rect l="textAreaLeft" t="textAreaTop" r="textAreaRight" b="textAreaBottom"/>
                <a:pathLst>
                  <a:path w="207" h="17371">
                    <a:moveTo>
                      <a:pt x="1" y="0"/>
                    </a:moveTo>
                    <a:lnTo>
                      <a:pt x="1" y="17256"/>
                    </a:lnTo>
                    <a:lnTo>
                      <a:pt x="206" y="17370"/>
                    </a:lnTo>
                    <a:lnTo>
                      <a:pt x="206" y="114"/>
                    </a:lnTo>
                    <a:lnTo>
                      <a:pt x="1" y="0"/>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3" name="Google Shape;620;p55"/>
              <p:cNvSpPr/>
              <p:nvPr/>
            </p:nvSpPr>
            <p:spPr>
              <a:xfrm flipH="1">
                <a:off x="2266920" y="2399400"/>
                <a:ext cx="11160" cy="966960"/>
              </a:xfrm>
              <a:custGeom>
                <a:avLst/>
                <a:gdLst>
                  <a:gd name="textAreaLeft" fmla="*/ -360 w 11160"/>
                  <a:gd name="textAreaRight" fmla="*/ 11160 w 11160"/>
                  <a:gd name="textAreaTop" fmla="*/ 0 h 966960"/>
                  <a:gd name="textAreaBottom" fmla="*/ 967320 h 966960"/>
                </a:gdLst>
                <a:ahLst/>
                <a:rect l="textAreaLeft" t="textAreaTop" r="textAreaRight" b="textAreaBottom"/>
                <a:pathLst>
                  <a:path w="207" h="17394">
                    <a:moveTo>
                      <a:pt x="1" y="1"/>
                    </a:moveTo>
                    <a:lnTo>
                      <a:pt x="1" y="17256"/>
                    </a:lnTo>
                    <a:lnTo>
                      <a:pt x="206" y="17393"/>
                    </a:lnTo>
                    <a:lnTo>
                      <a:pt x="206" y="115"/>
                    </a:lnTo>
                    <a:lnTo>
                      <a:pt x="1"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4" name="Google Shape;621;p55"/>
              <p:cNvSpPr/>
              <p:nvPr/>
            </p:nvSpPr>
            <p:spPr>
              <a:xfrm flipH="1">
                <a:off x="2120760" y="2484360"/>
                <a:ext cx="12600" cy="966960"/>
              </a:xfrm>
              <a:custGeom>
                <a:avLst/>
                <a:gdLst>
                  <a:gd name="textAreaLeft" fmla="*/ -360 w 12600"/>
                  <a:gd name="textAreaRight" fmla="*/ 12600 w 12600"/>
                  <a:gd name="textAreaTop" fmla="*/ 0 h 966960"/>
                  <a:gd name="textAreaBottom" fmla="*/ 967320 h 966960"/>
                </a:gdLst>
                <a:ahLst/>
                <a:rect l="textAreaLeft" t="textAreaTop" r="textAreaRight" b="textAreaBottom"/>
                <a:pathLst>
                  <a:path w="230" h="17394">
                    <a:moveTo>
                      <a:pt x="1" y="1"/>
                    </a:moveTo>
                    <a:lnTo>
                      <a:pt x="1" y="17257"/>
                    </a:lnTo>
                    <a:lnTo>
                      <a:pt x="229" y="17394"/>
                    </a:lnTo>
                    <a:lnTo>
                      <a:pt x="229" y="115"/>
                    </a:lnTo>
                    <a:lnTo>
                      <a:pt x="1" y="1"/>
                    </a:lnTo>
                    <a:close/>
                  </a:path>
                </a:pathLst>
              </a:custGeom>
              <a:solidFill>
                <a:srgbClr val="bbcee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5" name="Google Shape;622;p55"/>
              <p:cNvSpPr/>
              <p:nvPr/>
            </p:nvSpPr>
            <p:spPr>
              <a:xfrm flipH="1">
                <a:off x="3263400" y="2456640"/>
                <a:ext cx="59400" cy="75600"/>
              </a:xfrm>
              <a:custGeom>
                <a:avLst/>
                <a:gdLst>
                  <a:gd name="textAreaLeft" fmla="*/ -360 w 59400"/>
                  <a:gd name="textAreaRight" fmla="*/ 59400 w 59400"/>
                  <a:gd name="textAreaTop" fmla="*/ 0 h 75600"/>
                  <a:gd name="textAreaBottom" fmla="*/ 75960 h 75600"/>
                </a:gdLst>
                <a:ahLst/>
                <a:rect l="textAreaLeft" t="textAreaTop" r="textAreaRight" b="textAreaBottom"/>
                <a:pathLst>
                  <a:path w="1074" h="1367">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w="0">
                <a:noFill/>
              </a:ln>
            </p:spPr>
            <p:style>
              <a:lnRef idx="0"/>
              <a:fillRef idx="0"/>
              <a:effectRef idx="0"/>
              <a:fontRef idx="minor"/>
            </p:style>
            <p:txBody>
              <a:bodyPr tIns="37800" bIns="378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6" name="Google Shape;623;p55"/>
              <p:cNvSpPr/>
              <p:nvPr/>
            </p:nvSpPr>
            <p:spPr>
              <a:xfrm flipH="1">
                <a:off x="3263400" y="2316240"/>
                <a:ext cx="59400" cy="75960"/>
              </a:xfrm>
              <a:custGeom>
                <a:avLst/>
                <a:gdLst>
                  <a:gd name="textAreaLeft" fmla="*/ -360 w 59400"/>
                  <a:gd name="textAreaRight" fmla="*/ 59400 w 59400"/>
                  <a:gd name="textAreaTop" fmla="*/ 0 h 75960"/>
                  <a:gd name="textAreaBottom" fmla="*/ 76320 h 75960"/>
                </a:gdLst>
                <a:ahLst/>
                <a:rect l="textAreaLeft" t="textAreaTop" r="textAreaRight" b="textAreaBottom"/>
                <a:pathLst>
                  <a:path w="1074" h="1373">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7" name="Google Shape;624;p55"/>
              <p:cNvSpPr/>
              <p:nvPr/>
            </p:nvSpPr>
            <p:spPr>
              <a:xfrm flipH="1">
                <a:off x="2972880" y="2632320"/>
                <a:ext cx="57960" cy="75960"/>
              </a:xfrm>
              <a:custGeom>
                <a:avLst/>
                <a:gdLst>
                  <a:gd name="textAreaLeft" fmla="*/ -360 w 57960"/>
                  <a:gd name="textAreaRight" fmla="*/ 57960 w 57960"/>
                  <a:gd name="textAreaTop" fmla="*/ 0 h 75960"/>
                  <a:gd name="textAreaBottom" fmla="*/ 76320 h 75960"/>
                </a:gdLst>
                <a:ahLst/>
                <a:rect l="textAreaLeft" t="textAreaTop" r="textAreaRight" b="textAreaBottom"/>
                <a:pathLst>
                  <a:path w="1051" h="1373">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8" name="Google Shape;625;p55"/>
              <p:cNvSpPr/>
              <p:nvPr/>
            </p:nvSpPr>
            <p:spPr>
              <a:xfrm flipH="1">
                <a:off x="2826720" y="2435040"/>
                <a:ext cx="57960" cy="75960"/>
              </a:xfrm>
              <a:custGeom>
                <a:avLst/>
                <a:gdLst>
                  <a:gd name="textAreaLeft" fmla="*/ -360 w 57960"/>
                  <a:gd name="textAreaRight" fmla="*/ 57960 w 57960"/>
                  <a:gd name="textAreaTop" fmla="*/ 0 h 75960"/>
                  <a:gd name="textAreaBottom" fmla="*/ 76320 h 75960"/>
                </a:gdLst>
                <a:ahLst/>
                <a:rect l="textAreaLeft" t="textAreaTop" r="textAreaRight" b="textAreaBottom"/>
                <a:pathLst>
                  <a:path w="1051" h="1371">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89" name="Google Shape;626;p55"/>
              <p:cNvSpPr/>
              <p:nvPr/>
            </p:nvSpPr>
            <p:spPr>
              <a:xfrm flipH="1">
                <a:off x="2682000" y="2380680"/>
                <a:ext cx="59400" cy="75600"/>
              </a:xfrm>
              <a:custGeom>
                <a:avLst/>
                <a:gdLst>
                  <a:gd name="textAreaLeft" fmla="*/ -360 w 59400"/>
                  <a:gd name="textAreaRight" fmla="*/ 59400 w 59400"/>
                  <a:gd name="textAreaTop" fmla="*/ 0 h 75600"/>
                  <a:gd name="textAreaBottom" fmla="*/ 75960 h 75600"/>
                </a:gdLst>
                <a:ahLst/>
                <a:rect l="textAreaLeft" t="textAreaTop" r="textAreaRight" b="textAreaBottom"/>
                <a:pathLst>
                  <a:path w="1074" h="1367">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w="0">
                <a:noFill/>
              </a:ln>
            </p:spPr>
            <p:style>
              <a:lnRef idx="0"/>
              <a:fillRef idx="0"/>
              <a:effectRef idx="0"/>
              <a:fontRef idx="minor"/>
            </p:style>
            <p:txBody>
              <a:bodyPr tIns="37800" bIns="378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0" name="Google Shape;627;p55"/>
              <p:cNvSpPr/>
              <p:nvPr/>
            </p:nvSpPr>
            <p:spPr>
              <a:xfrm flipH="1">
                <a:off x="2388960" y="2691720"/>
                <a:ext cx="59400" cy="75960"/>
              </a:xfrm>
              <a:custGeom>
                <a:avLst/>
                <a:gdLst>
                  <a:gd name="textAreaLeft" fmla="*/ -360 w 59400"/>
                  <a:gd name="textAreaRight" fmla="*/ 59400 w 59400"/>
                  <a:gd name="textAreaTop" fmla="*/ 0 h 75960"/>
                  <a:gd name="textAreaBottom" fmla="*/ 76320 h 75960"/>
                </a:gdLst>
                <a:ahLst/>
                <a:rect l="textAreaLeft" t="textAreaTop" r="textAreaRight" b="textAreaBottom"/>
                <a:pathLst>
                  <a:path w="1073" h="1371">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1" name="Google Shape;628;p55"/>
              <p:cNvSpPr/>
              <p:nvPr/>
            </p:nvSpPr>
            <p:spPr>
              <a:xfrm flipH="1">
                <a:off x="2534760" y="2883600"/>
                <a:ext cx="59400" cy="75960"/>
              </a:xfrm>
              <a:custGeom>
                <a:avLst/>
                <a:gdLst>
                  <a:gd name="textAreaLeft" fmla="*/ -360 w 59400"/>
                  <a:gd name="textAreaRight" fmla="*/ 59400 w 59400"/>
                  <a:gd name="textAreaTop" fmla="*/ 0 h 75960"/>
                  <a:gd name="textAreaBottom" fmla="*/ 76320 h 75960"/>
                </a:gdLst>
                <a:ahLst/>
                <a:rect l="textAreaLeft" t="textAreaTop" r="textAreaRight" b="textAreaBottom"/>
                <a:pathLst>
                  <a:path w="1074" h="1373">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2" name="Google Shape;629;p55"/>
              <p:cNvSpPr/>
              <p:nvPr/>
            </p:nvSpPr>
            <p:spPr>
              <a:xfrm flipH="1">
                <a:off x="2242800" y="2627280"/>
                <a:ext cx="59400" cy="75960"/>
              </a:xfrm>
              <a:custGeom>
                <a:avLst/>
                <a:gdLst>
                  <a:gd name="textAreaLeft" fmla="*/ -360 w 59400"/>
                  <a:gd name="textAreaRight" fmla="*/ 59400 w 59400"/>
                  <a:gd name="textAreaTop" fmla="*/ 0 h 75960"/>
                  <a:gd name="textAreaBottom" fmla="*/ 76320 h 75960"/>
                </a:gdLst>
                <a:ahLst/>
                <a:rect l="textAreaLeft" t="textAreaTop" r="textAreaRight" b="textAreaBottom"/>
                <a:pathLst>
                  <a:path w="1073" h="1373">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3" name="Google Shape;630;p55"/>
              <p:cNvSpPr/>
              <p:nvPr/>
            </p:nvSpPr>
            <p:spPr>
              <a:xfrm flipH="1">
                <a:off x="3117600" y="2620440"/>
                <a:ext cx="59400" cy="76320"/>
              </a:xfrm>
              <a:custGeom>
                <a:avLst/>
                <a:gdLst>
                  <a:gd name="textAreaLeft" fmla="*/ -360 w 59400"/>
                  <a:gd name="textAreaRight" fmla="*/ 59400 w 59400"/>
                  <a:gd name="textAreaTop" fmla="*/ 0 h 76320"/>
                  <a:gd name="textAreaBottom" fmla="*/ 76680 h 76320"/>
                </a:gdLst>
                <a:ahLst/>
                <a:rect l="textAreaLeft" t="textAreaTop" r="textAreaRight" b="textAreaBottom"/>
                <a:pathLst>
                  <a:path w="1074" h="1381">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4" name="Google Shape;631;p55"/>
              <p:cNvSpPr/>
              <p:nvPr/>
            </p:nvSpPr>
            <p:spPr>
              <a:xfrm flipH="1">
                <a:off x="2972880" y="2494800"/>
                <a:ext cx="57960" cy="75600"/>
              </a:xfrm>
              <a:custGeom>
                <a:avLst/>
                <a:gdLst>
                  <a:gd name="textAreaLeft" fmla="*/ -360 w 57960"/>
                  <a:gd name="textAreaRight" fmla="*/ 57960 w 57960"/>
                  <a:gd name="textAreaTop" fmla="*/ 0 h 75600"/>
                  <a:gd name="textAreaBottom" fmla="*/ 75960 h 75600"/>
                </a:gdLst>
                <a:ahLst/>
                <a:rect l="textAreaLeft" t="textAreaTop" r="textAreaRight" b="textAreaBottom"/>
                <a:pathLst>
                  <a:path w="1051" h="1367">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w="0">
                <a:noFill/>
              </a:ln>
            </p:spPr>
            <p:style>
              <a:lnRef idx="0"/>
              <a:fillRef idx="0"/>
              <a:effectRef idx="0"/>
              <a:fontRef idx="minor"/>
            </p:style>
            <p:txBody>
              <a:bodyPr tIns="37800" bIns="378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5" name="Google Shape;632;p55"/>
              <p:cNvSpPr/>
              <p:nvPr/>
            </p:nvSpPr>
            <p:spPr>
              <a:xfrm flipH="1">
                <a:off x="2682000" y="2732040"/>
                <a:ext cx="59400" cy="75600"/>
              </a:xfrm>
              <a:custGeom>
                <a:avLst/>
                <a:gdLst>
                  <a:gd name="textAreaLeft" fmla="*/ -360 w 59400"/>
                  <a:gd name="textAreaRight" fmla="*/ 59400 w 59400"/>
                  <a:gd name="textAreaTop" fmla="*/ 0 h 75600"/>
                  <a:gd name="textAreaBottom" fmla="*/ 75960 h 75600"/>
                </a:gdLst>
                <a:ahLst/>
                <a:rect l="textAreaLeft" t="textAreaTop" r="textAreaRight" b="textAreaBottom"/>
                <a:pathLst>
                  <a:path w="1074" h="1367">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w="0">
                <a:noFill/>
              </a:ln>
            </p:spPr>
            <p:style>
              <a:lnRef idx="0"/>
              <a:fillRef idx="0"/>
              <a:effectRef idx="0"/>
              <a:fontRef idx="minor"/>
            </p:style>
            <p:txBody>
              <a:bodyPr tIns="37800" bIns="3780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6" name="Google Shape;633;p55"/>
              <p:cNvSpPr/>
              <p:nvPr/>
            </p:nvSpPr>
            <p:spPr>
              <a:xfrm flipH="1">
                <a:off x="2534760" y="2561760"/>
                <a:ext cx="59400" cy="75960"/>
              </a:xfrm>
              <a:custGeom>
                <a:avLst/>
                <a:gdLst>
                  <a:gd name="textAreaLeft" fmla="*/ -360 w 59400"/>
                  <a:gd name="textAreaRight" fmla="*/ 59400 w 59400"/>
                  <a:gd name="textAreaTop" fmla="*/ 0 h 75960"/>
                  <a:gd name="textAreaBottom" fmla="*/ 76320 h 75960"/>
                </a:gdLst>
                <a:ahLst/>
                <a:rect l="textAreaLeft" t="textAreaTop" r="textAreaRight" b="textAreaBottom"/>
                <a:pathLst>
                  <a:path w="1074" h="1371">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7" name="Google Shape;634;p55"/>
              <p:cNvSpPr/>
              <p:nvPr/>
            </p:nvSpPr>
            <p:spPr>
              <a:xfrm flipH="1">
                <a:off x="2242800" y="2503800"/>
                <a:ext cx="59400" cy="76320"/>
              </a:xfrm>
              <a:custGeom>
                <a:avLst/>
                <a:gdLst>
                  <a:gd name="textAreaLeft" fmla="*/ -360 w 59400"/>
                  <a:gd name="textAreaRight" fmla="*/ 59400 w 59400"/>
                  <a:gd name="textAreaTop" fmla="*/ 0 h 76320"/>
                  <a:gd name="textAreaBottom" fmla="*/ 76680 h 76320"/>
                </a:gdLst>
                <a:ahLst/>
                <a:rect l="textAreaLeft" t="textAreaTop" r="textAreaRight" b="textAreaBottom"/>
                <a:pathLst>
                  <a:path w="1073" h="1381">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8" name="Google Shape;635;p55"/>
              <p:cNvSpPr/>
              <p:nvPr/>
            </p:nvSpPr>
            <p:spPr>
              <a:xfrm flipH="1">
                <a:off x="2271960" y="2488320"/>
                <a:ext cx="1168920" cy="289080"/>
              </a:xfrm>
              <a:custGeom>
                <a:avLst/>
                <a:gdLst>
                  <a:gd name="textAreaLeft" fmla="*/ -360 w 1168920"/>
                  <a:gd name="textAreaRight" fmla="*/ 1168920 w 1168920"/>
                  <a:gd name="textAreaTop" fmla="*/ 0 h 289080"/>
                  <a:gd name="textAreaBottom" fmla="*/ 289440 h 289080"/>
                </a:gdLst>
                <a:ahLst/>
                <a:rect l="textAreaLeft" t="textAreaTop" r="textAreaRight" b="textAreaBottom"/>
                <a:pathLst>
                  <a:path w="21023" h="5205">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499" name="Google Shape;636;p55"/>
              <p:cNvSpPr/>
              <p:nvPr/>
            </p:nvSpPr>
            <p:spPr>
              <a:xfrm flipH="1">
                <a:off x="2271240" y="2345040"/>
                <a:ext cx="1177920" cy="590040"/>
              </a:xfrm>
              <a:custGeom>
                <a:avLst/>
                <a:gdLst>
                  <a:gd name="textAreaLeft" fmla="*/ 360 w 1177920"/>
                  <a:gd name="textAreaRight" fmla="*/ 1178640 w 1177920"/>
                  <a:gd name="textAreaTop" fmla="*/ 0 h 590040"/>
                  <a:gd name="textAreaBottom" fmla="*/ 590400 h 590040"/>
                </a:gdLst>
                <a:ahLst/>
                <a:rect l="textAreaLeft" t="textAreaTop" r="textAreaRight" b="textAreaBottom"/>
                <a:pathLst>
                  <a:path w="21183" h="10614">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0" name="Google Shape;637;p55"/>
              <p:cNvSpPr/>
              <p:nvPr/>
            </p:nvSpPr>
            <p:spPr>
              <a:xfrm flipH="1">
                <a:off x="3409560" y="2513160"/>
                <a:ext cx="59400" cy="75960"/>
              </a:xfrm>
              <a:custGeom>
                <a:avLst/>
                <a:gdLst>
                  <a:gd name="textAreaLeft" fmla="*/ -360 w 59400"/>
                  <a:gd name="textAreaRight" fmla="*/ 59400 w 59400"/>
                  <a:gd name="textAreaTop" fmla="*/ 0 h 75960"/>
                  <a:gd name="textAreaBottom" fmla="*/ 76320 h 75960"/>
                </a:gdLst>
                <a:ahLst/>
                <a:rect l="textAreaLeft" t="textAreaTop" r="textAreaRight" b="textAreaBottom"/>
                <a:pathLst>
                  <a:path w="1074" h="1373">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w="0">
                <a:noFill/>
              </a:ln>
            </p:spPr>
            <p:style>
              <a:lnRef idx="0"/>
              <a:fillRef idx="0"/>
              <a:effectRef idx="0"/>
              <a:fontRef idx="minor"/>
            </p:style>
            <p:txBody>
              <a:bodyPr tIns="38160" bIns="3816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1" name="Google Shape;638;p55"/>
              <p:cNvSpPr/>
              <p:nvPr/>
            </p:nvSpPr>
            <p:spPr>
              <a:xfrm flipH="1">
                <a:off x="914760" y="2761920"/>
                <a:ext cx="149040" cy="185760"/>
              </a:xfrm>
              <a:custGeom>
                <a:avLst/>
                <a:gdLst>
                  <a:gd name="textAreaLeft" fmla="*/ 360 w 149040"/>
                  <a:gd name="textAreaRight" fmla="*/ 149760 w 149040"/>
                  <a:gd name="textAreaTop" fmla="*/ 0 h 185760"/>
                  <a:gd name="textAreaBottom" fmla="*/ 186120 h 185760"/>
                </a:gdLst>
                <a:ahLst/>
                <a:rect l="textAreaLeft" t="textAreaTop" r="textAreaRight" b="textAreaBottom"/>
                <a:pathLst>
                  <a:path w="2683" h="3348">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2" name="Google Shape;639;p55"/>
              <p:cNvSpPr/>
              <p:nvPr/>
            </p:nvSpPr>
            <p:spPr>
              <a:xfrm flipH="1">
                <a:off x="1489320" y="4424040"/>
                <a:ext cx="313200" cy="142200"/>
              </a:xfrm>
              <a:custGeom>
                <a:avLst/>
                <a:gdLst>
                  <a:gd name="textAreaLeft" fmla="*/ 360 w 313200"/>
                  <a:gd name="textAreaRight" fmla="*/ 313920 w 313200"/>
                  <a:gd name="textAreaTop" fmla="*/ 0 h 142200"/>
                  <a:gd name="textAreaBottom" fmla="*/ 142560 h 142200"/>
                </a:gdLst>
                <a:ahLst/>
                <a:rect l="textAreaLeft" t="textAreaTop" r="textAreaRight" b="textAreaBottom"/>
                <a:pathLst>
                  <a:path w="5639" h="256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w="0">
                <a:noFill/>
              </a:ln>
            </p:spPr>
            <p:style>
              <a:lnRef idx="0"/>
              <a:fillRef idx="0"/>
              <a:effectRef idx="0"/>
              <a:fontRef idx="minor"/>
            </p:style>
            <p:txBody>
              <a:bodyPr tIns="71280" bIns="7128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3" name="Google Shape;640;p55"/>
              <p:cNvSpPr/>
              <p:nvPr/>
            </p:nvSpPr>
            <p:spPr>
              <a:xfrm flipH="1">
                <a:off x="1342800" y="4464720"/>
                <a:ext cx="312120" cy="138240"/>
              </a:xfrm>
              <a:custGeom>
                <a:avLst/>
                <a:gdLst>
                  <a:gd name="textAreaLeft" fmla="*/ -360 w 312120"/>
                  <a:gd name="textAreaRight" fmla="*/ 312120 w 312120"/>
                  <a:gd name="textAreaTop" fmla="*/ 0 h 138240"/>
                  <a:gd name="textAreaBottom" fmla="*/ 138600 h 138240"/>
                </a:gdLst>
                <a:ahLst/>
                <a:rect l="textAreaLeft" t="textAreaTop" r="textAreaRight" b="textAreaBottom"/>
                <a:pathLst>
                  <a:path w="5616" h="2494">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w="0">
                <a:noFill/>
              </a:ln>
            </p:spPr>
            <p:style>
              <a:lnRef idx="0"/>
              <a:fillRef idx="0"/>
              <a:effectRef idx="0"/>
              <a:fontRef idx="minor"/>
            </p:style>
            <p:txBody>
              <a:bodyPr tIns="69120" bIns="6912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4" name="Google Shape;641;p55"/>
              <p:cNvSpPr/>
              <p:nvPr/>
            </p:nvSpPr>
            <p:spPr>
              <a:xfrm flipH="1">
                <a:off x="1606680" y="3599280"/>
                <a:ext cx="199080" cy="876240"/>
              </a:xfrm>
              <a:custGeom>
                <a:avLst/>
                <a:gdLst>
                  <a:gd name="textAreaLeft" fmla="*/ -360 w 199080"/>
                  <a:gd name="textAreaRight" fmla="*/ 199080 w 199080"/>
                  <a:gd name="textAreaTop" fmla="*/ 0 h 876240"/>
                  <a:gd name="textAreaBottom" fmla="*/ 876600 h 876240"/>
                </a:gdLst>
                <a:ahLst/>
                <a:rect l="textAreaLeft" t="textAreaTop" r="textAreaRight" b="textAreaBottom"/>
                <a:pathLst>
                  <a:path w="3585" h="1576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5" name="Google Shape;642;p55"/>
              <p:cNvSpPr/>
              <p:nvPr/>
            </p:nvSpPr>
            <p:spPr>
              <a:xfrm flipH="1">
                <a:off x="1461960" y="3608280"/>
                <a:ext cx="204120" cy="906480"/>
              </a:xfrm>
              <a:custGeom>
                <a:avLst/>
                <a:gdLst>
                  <a:gd name="textAreaLeft" fmla="*/ -360 w 204120"/>
                  <a:gd name="textAreaRight" fmla="*/ 204120 w 204120"/>
                  <a:gd name="textAreaTop" fmla="*/ 0 h 906480"/>
                  <a:gd name="textAreaBottom" fmla="*/ 906840 h 906480"/>
                </a:gdLst>
                <a:ahLst/>
                <a:rect l="textAreaLeft" t="textAreaTop" r="textAreaRight" b="textAreaBottom"/>
                <a:pathLst>
                  <a:path w="3676" h="16303">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6" name="Google Shape;643;p55"/>
              <p:cNvSpPr/>
              <p:nvPr/>
            </p:nvSpPr>
            <p:spPr>
              <a:xfrm flipH="1">
                <a:off x="1780560" y="2991240"/>
                <a:ext cx="127800" cy="387000"/>
              </a:xfrm>
              <a:custGeom>
                <a:avLst/>
                <a:gdLst>
                  <a:gd name="textAreaLeft" fmla="*/ -360 w 127800"/>
                  <a:gd name="textAreaRight" fmla="*/ 127800 w 127800"/>
                  <a:gd name="textAreaTop" fmla="*/ 0 h 387000"/>
                  <a:gd name="textAreaBottom" fmla="*/ 387360 h 387000"/>
                </a:gdLst>
                <a:ahLst/>
                <a:rect l="textAreaLeft" t="textAreaTop" r="textAreaRight" b="textAreaBottom"/>
                <a:pathLst>
                  <a:path w="2307" h="6962">
                    <a:moveTo>
                      <a:pt x="1188" y="0"/>
                    </a:moveTo>
                    <a:cubicBezTo>
                      <a:pt x="1188" y="0"/>
                      <a:pt x="1" y="3698"/>
                      <a:pt x="252" y="5638"/>
                    </a:cubicBezTo>
                    <a:cubicBezTo>
                      <a:pt x="252" y="5638"/>
                      <a:pt x="1211" y="6460"/>
                      <a:pt x="2306" y="6962"/>
                    </a:cubicBezTo>
                    <a:lnTo>
                      <a:pt x="1188" y="0"/>
                    </a:ln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7" name="Google Shape;644;p55"/>
              <p:cNvSpPr/>
              <p:nvPr/>
            </p:nvSpPr>
            <p:spPr>
              <a:xfrm flipH="1">
                <a:off x="1485000" y="2658600"/>
                <a:ext cx="232200" cy="285480"/>
              </a:xfrm>
              <a:custGeom>
                <a:avLst/>
                <a:gdLst>
                  <a:gd name="textAreaLeft" fmla="*/ -360 w 232200"/>
                  <a:gd name="textAreaRight" fmla="*/ 232200 w 232200"/>
                  <a:gd name="textAreaTop" fmla="*/ 0 h 285480"/>
                  <a:gd name="textAreaBottom" fmla="*/ 285840 h 285480"/>
                </a:gdLst>
                <a:ahLst/>
                <a:rect l="textAreaLeft" t="textAreaTop" r="textAreaRight" b="textAreaBottom"/>
                <a:pathLst>
                  <a:path w="4178" h="5137">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8" name="Google Shape;645;p55"/>
              <p:cNvSpPr/>
              <p:nvPr/>
            </p:nvSpPr>
            <p:spPr>
              <a:xfrm flipH="1">
                <a:off x="1406880" y="2912040"/>
                <a:ext cx="436320" cy="752400"/>
              </a:xfrm>
              <a:custGeom>
                <a:avLst/>
                <a:gdLst>
                  <a:gd name="textAreaLeft" fmla="*/ 360 w 436320"/>
                  <a:gd name="textAreaRight" fmla="*/ 437040 w 436320"/>
                  <a:gd name="textAreaTop" fmla="*/ 0 h 752400"/>
                  <a:gd name="textAreaBottom" fmla="*/ 752760 h 752400"/>
                </a:gdLst>
                <a:ahLst/>
                <a:rect l="textAreaLeft" t="textAreaTop" r="textAreaRight" b="textAreaBottom"/>
                <a:pathLst>
                  <a:path w="7853" h="13532">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09" name="Google Shape;646;p55"/>
              <p:cNvSpPr/>
              <p:nvPr/>
            </p:nvSpPr>
            <p:spPr>
              <a:xfrm flipH="1">
                <a:off x="991080" y="2879280"/>
                <a:ext cx="530280" cy="310680"/>
              </a:xfrm>
              <a:custGeom>
                <a:avLst/>
                <a:gdLst>
                  <a:gd name="textAreaLeft" fmla="*/ -360 w 530280"/>
                  <a:gd name="textAreaRight" fmla="*/ 530280 w 530280"/>
                  <a:gd name="textAreaTop" fmla="*/ 0 h 310680"/>
                  <a:gd name="textAreaBottom" fmla="*/ 311040 h 310680"/>
                </a:gdLst>
                <a:ahLst/>
                <a:rect l="textAreaLeft" t="textAreaTop" r="textAreaRight" b="textAreaBottom"/>
                <a:pathLst>
                  <a:path w="9542" h="5593">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0" name="Google Shape;647;p55"/>
              <p:cNvSpPr/>
              <p:nvPr/>
            </p:nvSpPr>
            <p:spPr>
              <a:xfrm flipH="1">
                <a:off x="1467000" y="2649240"/>
                <a:ext cx="347400" cy="258120"/>
              </a:xfrm>
              <a:custGeom>
                <a:avLst/>
                <a:gdLst>
                  <a:gd name="textAreaLeft" fmla="*/ -360 w 347400"/>
                  <a:gd name="textAreaRight" fmla="*/ 347400 w 347400"/>
                  <a:gd name="textAreaTop" fmla="*/ 0 h 258120"/>
                  <a:gd name="textAreaBottom" fmla="*/ 258480 h 258120"/>
                </a:gdLst>
                <a:ahLst/>
                <a:rect l="textAreaLeft" t="textAreaTop" r="textAreaRight" b="textAreaBottom"/>
                <a:pathLst>
                  <a:path w="6255" h="4645">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grpSp>
        <p:sp>
          <p:nvSpPr>
            <p:cNvPr id="511" name="Google Shape;648;p55"/>
            <p:cNvSpPr/>
            <p:nvPr/>
          </p:nvSpPr>
          <p:spPr>
            <a:xfrm flipH="1">
              <a:off x="3693960" y="124668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5" h="4132">
                  <a:moveTo>
                    <a:pt x="0" y="0"/>
                  </a:moveTo>
                  <a:lnTo>
                    <a:pt x="0" y="594"/>
                  </a:lnTo>
                  <a:lnTo>
                    <a:pt x="6095" y="4132"/>
                  </a:lnTo>
                  <a:lnTo>
                    <a:pt x="6095"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2" name="Google Shape;649;p55"/>
            <p:cNvSpPr/>
            <p:nvPr/>
          </p:nvSpPr>
          <p:spPr>
            <a:xfrm flipH="1">
              <a:off x="3693960" y="130248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5" h="4132">
                  <a:moveTo>
                    <a:pt x="0" y="1"/>
                  </a:moveTo>
                  <a:lnTo>
                    <a:pt x="0" y="594"/>
                  </a:lnTo>
                  <a:lnTo>
                    <a:pt x="6095" y="4132"/>
                  </a:lnTo>
                  <a:lnTo>
                    <a:pt x="6095" y="3538"/>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3" name="Google Shape;650;p55"/>
            <p:cNvSpPr/>
            <p:nvPr/>
          </p:nvSpPr>
          <p:spPr>
            <a:xfrm flipH="1">
              <a:off x="3693960" y="1358280"/>
              <a:ext cx="338760" cy="228240"/>
            </a:xfrm>
            <a:custGeom>
              <a:avLst/>
              <a:gdLst>
                <a:gd name="textAreaLeft" fmla="*/ -360 w 338760"/>
                <a:gd name="textAreaRight" fmla="*/ 338760 w 338760"/>
                <a:gd name="textAreaTop" fmla="*/ 0 h 228240"/>
                <a:gd name="textAreaBottom" fmla="*/ 228600 h 228240"/>
              </a:gdLst>
              <a:ahLst/>
              <a:rect l="textAreaLeft" t="textAreaTop" r="textAreaRight" b="textAreaBottom"/>
              <a:pathLst>
                <a:path w="6095" h="4110">
                  <a:moveTo>
                    <a:pt x="0" y="1"/>
                  </a:moveTo>
                  <a:lnTo>
                    <a:pt x="0" y="594"/>
                  </a:lnTo>
                  <a:lnTo>
                    <a:pt x="6095" y="4109"/>
                  </a:lnTo>
                  <a:lnTo>
                    <a:pt x="6095" y="3516"/>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4" name="Google Shape;651;p55"/>
            <p:cNvSpPr/>
            <p:nvPr/>
          </p:nvSpPr>
          <p:spPr>
            <a:xfrm flipH="1">
              <a:off x="3693960" y="141300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5" h="4132">
                  <a:moveTo>
                    <a:pt x="0" y="0"/>
                  </a:moveTo>
                  <a:lnTo>
                    <a:pt x="0" y="594"/>
                  </a:lnTo>
                  <a:lnTo>
                    <a:pt x="6095" y="4132"/>
                  </a:lnTo>
                  <a:lnTo>
                    <a:pt x="6095"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5" name="Google Shape;652;p55"/>
            <p:cNvSpPr/>
            <p:nvPr/>
          </p:nvSpPr>
          <p:spPr>
            <a:xfrm flipH="1">
              <a:off x="3693960" y="146880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5" h="4133">
                  <a:moveTo>
                    <a:pt x="0" y="1"/>
                  </a:moveTo>
                  <a:lnTo>
                    <a:pt x="0" y="594"/>
                  </a:lnTo>
                  <a:lnTo>
                    <a:pt x="6095" y="4132"/>
                  </a:lnTo>
                  <a:lnTo>
                    <a:pt x="6095" y="3539"/>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6" name="Google Shape;653;p55"/>
            <p:cNvSpPr/>
            <p:nvPr/>
          </p:nvSpPr>
          <p:spPr>
            <a:xfrm flipH="1">
              <a:off x="3693960" y="152460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5" h="4133">
                  <a:moveTo>
                    <a:pt x="0" y="1"/>
                  </a:moveTo>
                  <a:lnTo>
                    <a:pt x="0" y="594"/>
                  </a:lnTo>
                  <a:lnTo>
                    <a:pt x="6095" y="4132"/>
                  </a:lnTo>
                  <a:lnTo>
                    <a:pt x="6095" y="3539"/>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7" name="Google Shape;654;p55"/>
            <p:cNvSpPr/>
            <p:nvPr/>
          </p:nvSpPr>
          <p:spPr>
            <a:xfrm flipH="1">
              <a:off x="3693960" y="1580760"/>
              <a:ext cx="338760" cy="228240"/>
            </a:xfrm>
            <a:custGeom>
              <a:avLst/>
              <a:gdLst>
                <a:gd name="textAreaLeft" fmla="*/ -360 w 338760"/>
                <a:gd name="textAreaRight" fmla="*/ 338760 w 338760"/>
                <a:gd name="textAreaTop" fmla="*/ 0 h 228240"/>
                <a:gd name="textAreaBottom" fmla="*/ 228600 h 228240"/>
              </a:gdLst>
              <a:ahLst/>
              <a:rect l="textAreaLeft" t="textAreaTop" r="textAreaRight" b="textAreaBottom"/>
              <a:pathLst>
                <a:path w="6095" h="4109">
                  <a:moveTo>
                    <a:pt x="0" y="0"/>
                  </a:moveTo>
                  <a:lnTo>
                    <a:pt x="0" y="594"/>
                  </a:lnTo>
                  <a:lnTo>
                    <a:pt x="6095" y="4109"/>
                  </a:lnTo>
                  <a:lnTo>
                    <a:pt x="6095"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8" name="Google Shape;655;p55"/>
            <p:cNvSpPr/>
            <p:nvPr/>
          </p:nvSpPr>
          <p:spPr>
            <a:xfrm flipH="1">
              <a:off x="3693960" y="1636560"/>
              <a:ext cx="338760" cy="228240"/>
            </a:xfrm>
            <a:custGeom>
              <a:avLst/>
              <a:gdLst>
                <a:gd name="textAreaLeft" fmla="*/ -360 w 338760"/>
                <a:gd name="textAreaRight" fmla="*/ 338760 w 338760"/>
                <a:gd name="textAreaTop" fmla="*/ 0 h 228240"/>
                <a:gd name="textAreaBottom" fmla="*/ 228600 h 228240"/>
              </a:gdLst>
              <a:ahLst/>
              <a:rect l="textAreaLeft" t="textAreaTop" r="textAreaRight" b="textAreaBottom"/>
              <a:pathLst>
                <a:path w="6095" h="4110">
                  <a:moveTo>
                    <a:pt x="0" y="1"/>
                  </a:moveTo>
                  <a:lnTo>
                    <a:pt x="0" y="594"/>
                  </a:lnTo>
                  <a:lnTo>
                    <a:pt x="6095" y="4109"/>
                  </a:lnTo>
                  <a:lnTo>
                    <a:pt x="6095" y="3516"/>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19" name="Google Shape;656;p55"/>
            <p:cNvSpPr/>
            <p:nvPr/>
          </p:nvSpPr>
          <p:spPr>
            <a:xfrm flipH="1">
              <a:off x="3693960" y="169128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5" h="4132">
                  <a:moveTo>
                    <a:pt x="0" y="0"/>
                  </a:moveTo>
                  <a:lnTo>
                    <a:pt x="0" y="594"/>
                  </a:lnTo>
                  <a:lnTo>
                    <a:pt x="6095" y="4131"/>
                  </a:lnTo>
                  <a:lnTo>
                    <a:pt x="6095"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0" name="Google Shape;657;p55"/>
            <p:cNvSpPr/>
            <p:nvPr/>
          </p:nvSpPr>
          <p:spPr>
            <a:xfrm flipH="1">
              <a:off x="3693960" y="174708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5" h="4132">
                  <a:moveTo>
                    <a:pt x="0" y="0"/>
                  </a:moveTo>
                  <a:lnTo>
                    <a:pt x="0" y="594"/>
                  </a:lnTo>
                  <a:lnTo>
                    <a:pt x="6095" y="4132"/>
                  </a:lnTo>
                  <a:lnTo>
                    <a:pt x="6095"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1" name="Google Shape;658;p55"/>
            <p:cNvSpPr/>
            <p:nvPr/>
          </p:nvSpPr>
          <p:spPr>
            <a:xfrm flipH="1">
              <a:off x="3693960" y="180288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5" h="4133">
                  <a:moveTo>
                    <a:pt x="0" y="1"/>
                  </a:moveTo>
                  <a:lnTo>
                    <a:pt x="0" y="594"/>
                  </a:lnTo>
                  <a:lnTo>
                    <a:pt x="6095" y="4132"/>
                  </a:lnTo>
                  <a:lnTo>
                    <a:pt x="6095" y="3539"/>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2" name="Google Shape;659;p55"/>
            <p:cNvSpPr/>
            <p:nvPr/>
          </p:nvSpPr>
          <p:spPr>
            <a:xfrm flipH="1">
              <a:off x="3693960" y="1858680"/>
              <a:ext cx="338760" cy="228240"/>
            </a:xfrm>
            <a:custGeom>
              <a:avLst/>
              <a:gdLst>
                <a:gd name="textAreaLeft" fmla="*/ -360 w 338760"/>
                <a:gd name="textAreaRight" fmla="*/ 338760 w 338760"/>
                <a:gd name="textAreaTop" fmla="*/ 0 h 228240"/>
                <a:gd name="textAreaBottom" fmla="*/ 228600 h 228240"/>
              </a:gdLst>
              <a:ahLst/>
              <a:rect l="textAreaLeft" t="textAreaTop" r="textAreaRight" b="textAreaBottom"/>
              <a:pathLst>
                <a:path w="6095" h="4109">
                  <a:moveTo>
                    <a:pt x="0" y="0"/>
                  </a:moveTo>
                  <a:lnTo>
                    <a:pt x="0" y="593"/>
                  </a:lnTo>
                  <a:lnTo>
                    <a:pt x="6095" y="4109"/>
                  </a:lnTo>
                  <a:lnTo>
                    <a:pt x="6095" y="3515"/>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3" name="Google Shape;660;p55"/>
            <p:cNvSpPr/>
            <p:nvPr/>
          </p:nvSpPr>
          <p:spPr>
            <a:xfrm flipH="1">
              <a:off x="3693960" y="191340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5" h="4132">
                  <a:moveTo>
                    <a:pt x="0" y="0"/>
                  </a:moveTo>
                  <a:lnTo>
                    <a:pt x="0" y="594"/>
                  </a:lnTo>
                  <a:lnTo>
                    <a:pt x="6095" y="4132"/>
                  </a:lnTo>
                  <a:lnTo>
                    <a:pt x="6095"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4" name="Google Shape;661;p55"/>
            <p:cNvSpPr/>
            <p:nvPr/>
          </p:nvSpPr>
          <p:spPr>
            <a:xfrm flipH="1">
              <a:off x="3693960" y="196920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5" h="4133">
                  <a:moveTo>
                    <a:pt x="0" y="1"/>
                  </a:moveTo>
                  <a:lnTo>
                    <a:pt x="0" y="594"/>
                  </a:lnTo>
                  <a:lnTo>
                    <a:pt x="6095" y="4132"/>
                  </a:lnTo>
                  <a:lnTo>
                    <a:pt x="6095" y="3539"/>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5" name="Google Shape;662;p55"/>
            <p:cNvSpPr/>
            <p:nvPr/>
          </p:nvSpPr>
          <p:spPr>
            <a:xfrm flipH="1">
              <a:off x="3693960" y="2025000"/>
              <a:ext cx="338760" cy="229320"/>
            </a:xfrm>
            <a:custGeom>
              <a:avLst/>
              <a:gdLst>
                <a:gd name="textAreaLeft" fmla="*/ -360 w 338760"/>
                <a:gd name="textAreaRight" fmla="*/ 338760 w 338760"/>
                <a:gd name="textAreaTop" fmla="*/ 0 h 229320"/>
                <a:gd name="textAreaBottom" fmla="*/ 229680 h 229320"/>
              </a:gdLst>
              <a:ahLst/>
              <a:rect l="textAreaLeft" t="textAreaTop" r="textAreaRight" b="textAreaBottom"/>
              <a:pathLst>
                <a:path w="6095" h="4132">
                  <a:moveTo>
                    <a:pt x="0" y="0"/>
                  </a:moveTo>
                  <a:lnTo>
                    <a:pt x="0" y="594"/>
                  </a:lnTo>
                  <a:lnTo>
                    <a:pt x="6095" y="4131"/>
                  </a:lnTo>
                  <a:lnTo>
                    <a:pt x="6095" y="3538"/>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6" name="Google Shape;663;p55"/>
            <p:cNvSpPr/>
            <p:nvPr/>
          </p:nvSpPr>
          <p:spPr>
            <a:xfrm flipH="1">
              <a:off x="3693960" y="2080800"/>
              <a:ext cx="338760" cy="228240"/>
            </a:xfrm>
            <a:custGeom>
              <a:avLst/>
              <a:gdLst>
                <a:gd name="textAreaLeft" fmla="*/ -360 w 338760"/>
                <a:gd name="textAreaRight" fmla="*/ 338760 w 338760"/>
                <a:gd name="textAreaTop" fmla="*/ 0 h 228240"/>
                <a:gd name="textAreaBottom" fmla="*/ 228600 h 228240"/>
              </a:gdLst>
              <a:ahLst/>
              <a:rect l="textAreaLeft" t="textAreaTop" r="textAreaRight" b="textAreaBottom"/>
              <a:pathLst>
                <a:path w="6095" h="4109">
                  <a:moveTo>
                    <a:pt x="0" y="0"/>
                  </a:moveTo>
                  <a:lnTo>
                    <a:pt x="0" y="594"/>
                  </a:lnTo>
                  <a:lnTo>
                    <a:pt x="6095" y="4109"/>
                  </a:lnTo>
                  <a:lnTo>
                    <a:pt x="6095" y="3516"/>
                  </a:lnTo>
                  <a:lnTo>
                    <a:pt x="0" y="0"/>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sp>
          <p:nvSpPr>
            <p:cNvPr id="527" name="Google Shape;664;p55"/>
            <p:cNvSpPr/>
            <p:nvPr/>
          </p:nvSpPr>
          <p:spPr>
            <a:xfrm flipH="1">
              <a:off x="3693960" y="2135520"/>
              <a:ext cx="338760" cy="229680"/>
            </a:xfrm>
            <a:custGeom>
              <a:avLst/>
              <a:gdLst>
                <a:gd name="textAreaLeft" fmla="*/ -360 w 338760"/>
                <a:gd name="textAreaRight" fmla="*/ 338760 w 338760"/>
                <a:gd name="textAreaTop" fmla="*/ 0 h 229680"/>
                <a:gd name="textAreaBottom" fmla="*/ 230040 h 229680"/>
              </a:gdLst>
              <a:ahLst/>
              <a:rect l="textAreaLeft" t="textAreaTop" r="textAreaRight" b="textAreaBottom"/>
              <a:pathLst>
                <a:path w="6095" h="4133">
                  <a:moveTo>
                    <a:pt x="0" y="1"/>
                  </a:moveTo>
                  <a:lnTo>
                    <a:pt x="0" y="594"/>
                  </a:lnTo>
                  <a:lnTo>
                    <a:pt x="6095" y="4132"/>
                  </a:lnTo>
                  <a:lnTo>
                    <a:pt x="6095" y="3539"/>
                  </a:lnTo>
                  <a:lnTo>
                    <a:pt x="0" y="1"/>
                  </a:lnTo>
                  <a:close/>
                </a:path>
              </a:pathLst>
            </a:cu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id-ID"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2" presetSubtype="2">
                                  <p:stCondLst>
                                    <p:cond delay="0"/>
                                  </p:stCondLst>
                                  <p:childTnLst>
                                    <p:set>
                                      <p:cBhvr>
                                        <p:cTn id="68" dur="1" fill="hold">
                                          <p:stCondLst>
                                            <p:cond delay="0"/>
                                          </p:stCondLst>
                                        </p:cTn>
                                        <p:tgtEl>
                                          <p:spTgt spid="417"/>
                                        </p:tgtEl>
                                        <p:attrNameLst>
                                          <p:attrName>style.visibility</p:attrName>
                                        </p:attrNameLst>
                                      </p:cBhvr>
                                      <p:to>
                                        <p:strVal val="visible"/>
                                      </p:to>
                                    </p:set>
                                    <p:anim calcmode="lin" valueType="num">
                                      <p:cBhvr additive="repl">
                                        <p:cTn id="69" dur="1000"/>
                                        <p:tgtEl>
                                          <p:spTgt spid="417"/>
                                        </p:tgtEl>
                                        <p:attrNameLst>
                                          <p:attrName>ppt_x</p:attrName>
                                        </p:attrNameLst>
                                      </p:cBhvr>
                                      <p:tavLst>
                                        <p:tav tm="0">
                                          <p:val>
                                            <p:strVal val="#ppt_x+1"/>
                                          </p:val>
                                        </p:tav>
                                        <p:tav tm="100000">
                                          <p:val>
                                            <p:strVal val="#ppt_x"/>
                                          </p:val>
                                        </p:tav>
                                      </p:tavLst>
                                    </p:anim>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0">
                                  <p:stCondLst>
                                    <p:cond delay="0"/>
                                  </p:stCondLst>
                                  <p:childTnLst>
                                    <p:set>
                                      <p:cBhvr>
                                        <p:cTn id="73" dur="1" fill="hold">
                                          <p:stCondLst>
                                            <p:cond delay="0"/>
                                          </p:stCondLst>
                                        </p:cTn>
                                        <p:tgtEl>
                                          <p:spTgt spid="419"/>
                                        </p:tgtEl>
                                        <p:attrNameLst>
                                          <p:attrName>style.visibility</p:attrName>
                                        </p:attrNameLst>
                                      </p:cBhvr>
                                      <p:to>
                                        <p:strVal val="visible"/>
                                      </p:to>
                                    </p:set>
                                    <p:animEffect filter="fade" transition="in">
                                      <p:cBhvr additive="repl">
                                        <p:cTn id="74"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659</TotalTime>
  <Application>LibreOffice/7.6.2.1$Windows_X86_64 LibreOffice_project/56f7684011345957bbf33a7ee678afaf4d2ba333</Application>
  <AppVersion>15.0000</AppVersion>
  <Words>590</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anggi abdul permana</dc:creator>
  <dc:description/>
  <dc:language>id-ID</dc:language>
  <cp:lastModifiedBy/>
  <dcterms:modified xsi:type="dcterms:W3CDTF">2024-01-11T21:44:46Z</dcterms:modified>
  <cp:revision>8</cp:revision>
  <dc:subject/>
  <dc:title>PUBLIC CONSULTING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Peragaan Layar (16:9)</vt:lpwstr>
  </property>
  <property fmtid="{D5CDD505-2E9C-101B-9397-08002B2CF9AE}" pid="4" name="Slides">
    <vt:i4>10</vt:i4>
  </property>
</Properties>
</file>