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diagrams/drawing12.xml" ContentType="application/vnd.ms-office.drawingml.diagramDrawing+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diagrams/colors14.xml" ContentType="application/vnd.openxmlformats-officedocument.drawingml.diagramColors+xml"/>
  <Override PartName="/ppt/diagrams/colors16.xml" ContentType="application/vnd.openxmlformats-officedocument.drawingml.diagramColors+xml"/>
  <Override PartName="/ppt/diagrams/drawing5.xml" ContentType="application/vnd.ms-office.drawingml.diagramDrawing+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diagrams/data16.xml" ContentType="application/vnd.openxmlformats-officedocument.drawingml.diagramData+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drawing13.xml" ContentType="application/vnd.ms-office.drawingml.diagramDrawing+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11.xml" ContentType="application/vnd.ms-office.drawingml.diagramDrawing+xml"/>
  <Override PartName="/ppt/diagrams/drawing6.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9.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 id="273" r:id="rId19"/>
    <p:sldId id="274" r:id="rId20"/>
    <p:sldId id="275" r:id="rId21"/>
    <p:sldId id="280"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60" autoAdjust="0"/>
    <p:restoredTop sz="94660"/>
  </p:normalViewPr>
  <p:slideViewPr>
    <p:cSldViewPr>
      <p:cViewPr>
        <p:scale>
          <a:sx n="100" d="100"/>
          <a:sy n="100" d="100"/>
        </p:scale>
        <p:origin x="-420" y="6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4.xml.rels><?xml version="1.0" encoding="UTF-8" standalone="yes"?>
<Relationships xmlns="http://schemas.openxmlformats.org/package/2006/relationships"><Relationship Id="rId1" Type="http://schemas.openxmlformats.org/officeDocument/2006/relationships/image" Target="../media/image2.gif"/></Relationships>
</file>

<file path=ppt/diagrams/_rels/drawing4.xml.rels><?xml version="1.0" encoding="UTF-8" standalone="yes"?>
<Relationships xmlns="http://schemas.openxmlformats.org/package/2006/relationships"><Relationship Id="rId1" Type="http://schemas.openxmlformats.org/officeDocument/2006/relationships/image" Target="../media/image21.GIF"/></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1">
  <dgm:title val=""/>
  <dgm:desc val=""/>
  <dgm:catLst>
    <dgm:cat type="accent2" pri="11300"/>
  </dgm:catLst>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E331359-5CA1-45A0-A40A-ADBFB337B20B}"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en-US"/>
        </a:p>
      </dgm:t>
    </dgm:pt>
    <dgm:pt modelId="{A494594E-0B8B-4A0B-A98A-4CC81056E5BC}">
      <dgm:prSet phldrT="[Text]"/>
      <dgm:spPr/>
      <dgm:t>
        <a:bodyPr/>
        <a:lstStyle/>
        <a:p>
          <a:r>
            <a:rPr lang="en-US" dirty="0" err="1" smtClean="0">
              <a:solidFill>
                <a:schemeClr val="tx1"/>
              </a:solidFill>
              <a:latin typeface="Arial" panose="020B0604020202020204" pitchFamily="34" charset="0"/>
              <a:cs typeface="Arial" panose="020B0604020202020204" pitchFamily="34" charset="0"/>
            </a:rPr>
            <a:t>Perumusan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dan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penerapan</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strategi</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berbeda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karena</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hal-hal</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berikut</a:t>
          </a:r>
          <a:r>
            <a:rPr lang="en-US"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dgm:t>
    </dgm:pt>
    <dgm:pt modelId="{C37E8ABF-65C1-47B9-BB42-359054E80EDD}" type="parTrans" cxnId="{6449E5E8-8023-44C2-A9C6-A793D3CAF8B3}">
      <dgm:prSet/>
      <dgm:spPr/>
      <dgm:t>
        <a:bodyPr/>
        <a:lstStyle/>
        <a:p>
          <a:endParaRPr lang="en-US"/>
        </a:p>
      </dgm:t>
    </dgm:pt>
    <dgm:pt modelId="{997C7B2F-C0C9-4A32-BC82-3DF9361C3950}" type="sibTrans" cxnId="{6449E5E8-8023-44C2-A9C6-A793D3CAF8B3}">
      <dgm:prSet/>
      <dgm:spPr/>
      <dgm:t>
        <a:bodyPr/>
        <a:lstStyle/>
        <a:p>
          <a:endParaRPr lang="en-US"/>
        </a:p>
      </dgm:t>
    </dgm:pt>
    <dgm:pt modelId="{F87B53DF-D03C-4096-A296-E2F321D0C6C2}">
      <dgm:prSet/>
      <dgm:spPr/>
      <dgm:t>
        <a:bodyPr/>
        <a:lstStyle/>
        <a:p>
          <a:r>
            <a:rPr lang="en-US" sz="1800" dirty="0" err="1" smtClean="0"/>
            <a:t>Perumusan</a:t>
          </a:r>
          <a:r>
            <a:rPr lang="en-US" sz="1800" dirty="0" smtClean="0"/>
            <a:t> </a:t>
          </a:r>
          <a:r>
            <a:rPr lang="en-US" sz="1800" dirty="0" err="1" smtClean="0"/>
            <a:t>strategi</a:t>
          </a:r>
          <a:r>
            <a:rPr lang="en-US" sz="1800" dirty="0" smtClean="0"/>
            <a:t> </a:t>
          </a:r>
          <a:r>
            <a:rPr lang="en-US" sz="1800" dirty="0" err="1" smtClean="0"/>
            <a:t>memposisikan</a:t>
          </a:r>
          <a:r>
            <a:rPr lang="en-US" sz="1800" dirty="0" smtClean="0"/>
            <a:t> </a:t>
          </a:r>
          <a:r>
            <a:rPr lang="en-US" sz="1800" dirty="0" err="1" smtClean="0"/>
            <a:t>kekuatan</a:t>
          </a:r>
          <a:r>
            <a:rPr lang="en-US" sz="1800" dirty="0" smtClean="0"/>
            <a:t> </a:t>
          </a:r>
          <a:r>
            <a:rPr lang="en-US" sz="1800" dirty="0" err="1" smtClean="0"/>
            <a:t>sebelum</a:t>
          </a:r>
          <a:r>
            <a:rPr lang="en-US" sz="1800" dirty="0" smtClean="0"/>
            <a:t> </a:t>
          </a:r>
          <a:r>
            <a:rPr lang="en-US" sz="1800" dirty="0" err="1" smtClean="0"/>
            <a:t>tindakan</a:t>
          </a:r>
          <a:r>
            <a:rPr lang="en-US" sz="1800" dirty="0" smtClean="0"/>
            <a:t>.</a:t>
          </a:r>
          <a:endParaRPr lang="en-US" sz="1800" dirty="0"/>
        </a:p>
      </dgm:t>
    </dgm:pt>
    <dgm:pt modelId="{EE957BA0-075D-44B1-9362-13BE5C3FC15B}" type="parTrans" cxnId="{B52D2456-BE83-443E-AED0-8F238F22C01B}">
      <dgm:prSet/>
      <dgm:spPr/>
      <dgm:t>
        <a:bodyPr/>
        <a:lstStyle/>
        <a:p>
          <a:endParaRPr lang="en-US"/>
        </a:p>
      </dgm:t>
    </dgm:pt>
    <dgm:pt modelId="{74B601B1-D251-4C01-BDDC-4051C57E7A2E}" type="sibTrans" cxnId="{B52D2456-BE83-443E-AED0-8F238F22C01B}">
      <dgm:prSet/>
      <dgm:spPr/>
      <dgm:t>
        <a:bodyPr/>
        <a:lstStyle/>
        <a:p>
          <a:endParaRPr lang="en-US"/>
        </a:p>
      </dgm:t>
    </dgm:pt>
    <dgm:pt modelId="{456C0787-1852-4540-B5D1-BA850F79B07B}">
      <dgm:prSet/>
      <dgm:spPr/>
      <dgm:t>
        <a:bodyPr/>
        <a:lstStyle/>
        <a:p>
          <a:r>
            <a:rPr lang="en-US" sz="1800" dirty="0" err="1" smtClean="0"/>
            <a:t>Penerapan</a:t>
          </a:r>
          <a:r>
            <a:rPr lang="en-US" sz="1800" dirty="0" smtClean="0"/>
            <a:t> </a:t>
          </a:r>
          <a:r>
            <a:rPr lang="en-US" sz="1800" dirty="0" err="1" smtClean="0"/>
            <a:t>strategi</a:t>
          </a:r>
          <a:r>
            <a:rPr lang="en-US" sz="1800" dirty="0" smtClean="0"/>
            <a:t> </a:t>
          </a:r>
          <a:r>
            <a:rPr lang="en-US" sz="1800" dirty="0" err="1" smtClean="0"/>
            <a:t>mengelola</a:t>
          </a:r>
          <a:r>
            <a:rPr lang="en-US" sz="1800" dirty="0" smtClean="0"/>
            <a:t> </a:t>
          </a:r>
          <a:r>
            <a:rPr lang="en-US" sz="1800" dirty="0" err="1" smtClean="0"/>
            <a:t>kekuatan</a:t>
          </a:r>
          <a:r>
            <a:rPr lang="en-US" sz="1800" dirty="0" smtClean="0"/>
            <a:t> </a:t>
          </a:r>
          <a:r>
            <a:rPr lang="en-US" sz="1800" dirty="0" err="1" smtClean="0"/>
            <a:t>dan</a:t>
          </a:r>
          <a:r>
            <a:rPr lang="en-US" sz="1800" dirty="0" smtClean="0"/>
            <a:t> </a:t>
          </a:r>
          <a:r>
            <a:rPr lang="en-US" sz="1800" dirty="0" err="1" smtClean="0"/>
            <a:t>tindakan</a:t>
          </a:r>
          <a:r>
            <a:rPr lang="en-US" sz="1800" dirty="0" smtClean="0"/>
            <a:t>.</a:t>
          </a:r>
          <a:endParaRPr lang="en-US" sz="1800" dirty="0"/>
        </a:p>
      </dgm:t>
    </dgm:pt>
    <dgm:pt modelId="{FD64FBE3-D351-4214-BBF0-AF2B38685148}" type="parTrans" cxnId="{37A7E6AE-969C-4008-A1A9-BF36DEA236BD}">
      <dgm:prSet/>
      <dgm:spPr/>
      <dgm:t>
        <a:bodyPr/>
        <a:lstStyle/>
        <a:p>
          <a:endParaRPr lang="en-US"/>
        </a:p>
      </dgm:t>
    </dgm:pt>
    <dgm:pt modelId="{A3EC91C4-95F0-4ED4-8349-70B283C645E1}" type="sibTrans" cxnId="{37A7E6AE-969C-4008-A1A9-BF36DEA236BD}">
      <dgm:prSet/>
      <dgm:spPr/>
      <dgm:t>
        <a:bodyPr/>
        <a:lstStyle/>
        <a:p>
          <a:endParaRPr lang="en-US"/>
        </a:p>
      </dgm:t>
    </dgm:pt>
    <dgm:pt modelId="{E33164C7-0C6D-45BC-9504-1489874BF3B6}">
      <dgm:prSet/>
      <dgm:spPr/>
      <dgm:t>
        <a:bodyPr/>
        <a:lstStyle/>
        <a:p>
          <a:r>
            <a:rPr lang="en-US" sz="1800" dirty="0" err="1" smtClean="0"/>
            <a:t>Perumusan</a:t>
          </a:r>
          <a:r>
            <a:rPr lang="en-US" sz="1800" dirty="0" smtClean="0"/>
            <a:t> </a:t>
          </a:r>
          <a:r>
            <a:rPr lang="en-US" sz="1800" dirty="0" err="1" smtClean="0"/>
            <a:t>strategi</a:t>
          </a:r>
          <a:r>
            <a:rPr lang="en-US" sz="1800" dirty="0" smtClean="0"/>
            <a:t> </a:t>
          </a:r>
          <a:r>
            <a:rPr lang="en-US" sz="1800" dirty="0" err="1" smtClean="0"/>
            <a:t>berfokus</a:t>
          </a:r>
          <a:r>
            <a:rPr lang="en-US" sz="1800" dirty="0" smtClean="0"/>
            <a:t> </a:t>
          </a:r>
          <a:r>
            <a:rPr lang="en-US" sz="1800" dirty="0" err="1" smtClean="0"/>
            <a:t>kepada</a:t>
          </a:r>
          <a:r>
            <a:rPr lang="en-US" sz="1800" dirty="0" smtClean="0"/>
            <a:t> </a:t>
          </a:r>
          <a:r>
            <a:rPr lang="en-US" sz="1800" dirty="0" err="1" smtClean="0"/>
            <a:t>keefektifan</a:t>
          </a:r>
          <a:r>
            <a:rPr lang="en-US" sz="1800" dirty="0" smtClean="0"/>
            <a:t>=</a:t>
          </a:r>
          <a:r>
            <a:rPr lang="en-US" sz="1800" dirty="0" err="1" smtClean="0"/>
            <a:t>mengerjakan</a:t>
          </a:r>
          <a:r>
            <a:rPr lang="en-US" sz="1800" dirty="0" smtClean="0"/>
            <a:t> </a:t>
          </a:r>
          <a:r>
            <a:rPr lang="en-US" sz="1800" dirty="0" err="1" smtClean="0"/>
            <a:t>pekerjaan</a:t>
          </a:r>
          <a:r>
            <a:rPr lang="en-US" sz="1800" dirty="0" smtClean="0"/>
            <a:t> yang </a:t>
          </a:r>
          <a:r>
            <a:rPr lang="en-US" sz="1800" dirty="0" err="1" smtClean="0"/>
            <a:t>benar</a:t>
          </a:r>
          <a:r>
            <a:rPr lang="en-US" sz="1800" dirty="0" smtClean="0"/>
            <a:t>.</a:t>
          </a:r>
          <a:endParaRPr lang="en-US" sz="1800" dirty="0"/>
        </a:p>
      </dgm:t>
    </dgm:pt>
    <dgm:pt modelId="{DA53AD63-4080-4C8F-8D76-70D42198B0BA}" type="parTrans" cxnId="{7712E6C7-4756-4446-8CC9-EDA5C1F7915D}">
      <dgm:prSet/>
      <dgm:spPr/>
      <dgm:t>
        <a:bodyPr/>
        <a:lstStyle/>
        <a:p>
          <a:endParaRPr lang="en-US"/>
        </a:p>
      </dgm:t>
    </dgm:pt>
    <dgm:pt modelId="{719EC3C4-3445-4B09-A156-87FED85FFBB0}" type="sibTrans" cxnId="{7712E6C7-4756-4446-8CC9-EDA5C1F7915D}">
      <dgm:prSet/>
      <dgm:spPr/>
      <dgm:t>
        <a:bodyPr/>
        <a:lstStyle/>
        <a:p>
          <a:endParaRPr lang="en-US"/>
        </a:p>
      </dgm:t>
    </dgm:pt>
    <dgm:pt modelId="{7644F8C6-DE44-4973-89BA-F2361FF578E6}">
      <dgm:prSet/>
      <dgm:spPr/>
      <dgm:t>
        <a:bodyPr/>
        <a:lstStyle/>
        <a:p>
          <a:r>
            <a:rPr lang="en-US" sz="1800" dirty="0" err="1" smtClean="0"/>
            <a:t>Penerapan</a:t>
          </a:r>
          <a:r>
            <a:rPr lang="en-US" sz="1800" dirty="0" smtClean="0"/>
            <a:t> </a:t>
          </a:r>
          <a:r>
            <a:rPr lang="en-US" sz="1800" dirty="0" err="1" smtClean="0"/>
            <a:t>strategi</a:t>
          </a:r>
          <a:r>
            <a:rPr lang="en-US" sz="1800" dirty="0" smtClean="0"/>
            <a:t> </a:t>
          </a:r>
          <a:r>
            <a:rPr lang="en-US" sz="1800" dirty="0" err="1" smtClean="0"/>
            <a:t>berfokus</a:t>
          </a:r>
          <a:r>
            <a:rPr lang="en-US" sz="1800" dirty="0" smtClean="0"/>
            <a:t> </a:t>
          </a:r>
          <a:r>
            <a:rPr lang="en-US" sz="1800" dirty="0" err="1" smtClean="0"/>
            <a:t>kepada</a:t>
          </a:r>
          <a:r>
            <a:rPr lang="en-US" sz="1800" dirty="0" smtClean="0"/>
            <a:t> </a:t>
          </a:r>
          <a:r>
            <a:rPr lang="en-US" sz="1800" dirty="0" err="1" smtClean="0"/>
            <a:t>ke-efisienan</a:t>
          </a:r>
          <a:r>
            <a:rPr lang="en-US" sz="1800" dirty="0" smtClean="0"/>
            <a:t>.=</a:t>
          </a:r>
          <a:r>
            <a:rPr lang="en-US" sz="1800" dirty="0" err="1" smtClean="0"/>
            <a:t>cara</a:t>
          </a:r>
          <a:r>
            <a:rPr lang="en-US" sz="1800" dirty="0" smtClean="0"/>
            <a:t> </a:t>
          </a:r>
          <a:r>
            <a:rPr lang="en-US" sz="1800" dirty="0" err="1" smtClean="0"/>
            <a:t>mengerjakannya</a:t>
          </a:r>
          <a:r>
            <a:rPr lang="en-US" sz="1800" dirty="0" smtClean="0"/>
            <a:t> paling </a:t>
          </a:r>
          <a:r>
            <a:rPr lang="en-US" sz="1800" dirty="0" err="1" smtClean="0"/>
            <a:t>baik</a:t>
          </a:r>
          <a:r>
            <a:rPr lang="en-US" sz="1800" dirty="0" smtClean="0"/>
            <a:t> (</a:t>
          </a:r>
          <a:r>
            <a:rPr lang="en-US" sz="1800" dirty="0" err="1" smtClean="0"/>
            <a:t>keefektifan</a:t>
          </a:r>
          <a:r>
            <a:rPr lang="en-US" sz="1800" dirty="0" smtClean="0"/>
            <a:t>=</a:t>
          </a:r>
          <a:r>
            <a:rPr lang="en-US" sz="1800" dirty="0" err="1" smtClean="0"/>
            <a:t>mengerjakan</a:t>
          </a:r>
          <a:r>
            <a:rPr lang="en-US" sz="1800" dirty="0" smtClean="0"/>
            <a:t> </a:t>
          </a:r>
          <a:r>
            <a:rPr lang="en-US" sz="1800" dirty="0" err="1" smtClean="0"/>
            <a:t>pekerjaan</a:t>
          </a:r>
          <a:r>
            <a:rPr lang="en-US" sz="1800" dirty="0" smtClean="0"/>
            <a:t> </a:t>
          </a:r>
          <a:r>
            <a:rPr lang="en-US" sz="1800" dirty="0" err="1" smtClean="0"/>
            <a:t>dengan</a:t>
          </a:r>
          <a:r>
            <a:rPr lang="en-US" sz="1800" dirty="0" smtClean="0"/>
            <a:t> </a:t>
          </a:r>
          <a:r>
            <a:rPr lang="en-US" sz="1800" dirty="0" err="1" smtClean="0"/>
            <a:t>benar</a:t>
          </a:r>
          <a:r>
            <a:rPr lang="en-US" sz="1800" dirty="0" smtClean="0"/>
            <a:t>).</a:t>
          </a:r>
          <a:endParaRPr lang="en-US" sz="1800" dirty="0"/>
        </a:p>
      </dgm:t>
    </dgm:pt>
    <dgm:pt modelId="{1361FEB4-9B03-421B-853E-D3ACC4733D8F}" type="parTrans" cxnId="{9B24DB4B-2949-4642-AB3D-C7096E68D06E}">
      <dgm:prSet/>
      <dgm:spPr/>
      <dgm:t>
        <a:bodyPr/>
        <a:lstStyle/>
        <a:p>
          <a:endParaRPr lang="en-US"/>
        </a:p>
      </dgm:t>
    </dgm:pt>
    <dgm:pt modelId="{F7856585-5864-4DBF-B89D-7C21AA2626FF}" type="sibTrans" cxnId="{9B24DB4B-2949-4642-AB3D-C7096E68D06E}">
      <dgm:prSet/>
      <dgm:spPr/>
      <dgm:t>
        <a:bodyPr/>
        <a:lstStyle/>
        <a:p>
          <a:endParaRPr lang="en-US"/>
        </a:p>
      </dgm:t>
    </dgm:pt>
    <dgm:pt modelId="{17DDFB3C-11A0-413E-872B-C03AA2DA40B1}">
      <dgm:prSet/>
      <dgm:spPr/>
      <dgm:t>
        <a:bodyPr/>
        <a:lstStyle/>
        <a:p>
          <a:r>
            <a:rPr lang="en-US" sz="1800" dirty="0" err="1" smtClean="0"/>
            <a:t>Perumusan</a:t>
          </a:r>
          <a:r>
            <a:rPr lang="en-US" sz="1800" dirty="0" smtClean="0"/>
            <a:t> </a:t>
          </a:r>
          <a:r>
            <a:rPr lang="en-US" sz="1800" dirty="0" err="1" smtClean="0"/>
            <a:t>strategi</a:t>
          </a:r>
          <a:r>
            <a:rPr lang="en-US" sz="1800" dirty="0" smtClean="0"/>
            <a:t> </a:t>
          </a:r>
          <a:r>
            <a:rPr lang="en-US" sz="1800" dirty="0" err="1" smtClean="0"/>
            <a:t>terutama</a:t>
          </a:r>
          <a:r>
            <a:rPr lang="en-US" sz="1800" dirty="0" smtClean="0"/>
            <a:t> </a:t>
          </a:r>
          <a:r>
            <a:rPr lang="en-US" sz="1800" dirty="0" err="1" smtClean="0"/>
            <a:t>merupakan</a:t>
          </a:r>
          <a:r>
            <a:rPr lang="en-US" sz="1800" dirty="0" smtClean="0"/>
            <a:t> </a:t>
          </a:r>
          <a:r>
            <a:rPr lang="en-US" sz="1800" dirty="0" err="1" smtClean="0"/>
            <a:t>proses</a:t>
          </a:r>
          <a:r>
            <a:rPr lang="en-US" sz="1800" dirty="0" smtClean="0"/>
            <a:t> </a:t>
          </a:r>
          <a:r>
            <a:rPr lang="en-US" sz="1800" dirty="0" err="1" smtClean="0"/>
            <a:t>intelektual</a:t>
          </a:r>
          <a:r>
            <a:rPr lang="en-US" sz="1800" dirty="0" smtClean="0"/>
            <a:t>.</a:t>
          </a:r>
          <a:endParaRPr lang="en-US" sz="1800" dirty="0"/>
        </a:p>
      </dgm:t>
    </dgm:pt>
    <dgm:pt modelId="{B8D0D8CA-253A-4C94-BEF5-B38469237082}" type="parTrans" cxnId="{67560D3F-FA63-4742-90A9-3C8C2FCA75A5}">
      <dgm:prSet/>
      <dgm:spPr/>
      <dgm:t>
        <a:bodyPr/>
        <a:lstStyle/>
        <a:p>
          <a:endParaRPr lang="en-US"/>
        </a:p>
      </dgm:t>
    </dgm:pt>
    <dgm:pt modelId="{79664894-5DBC-4D44-B390-8A71D5604BD1}" type="sibTrans" cxnId="{67560D3F-FA63-4742-90A9-3C8C2FCA75A5}">
      <dgm:prSet/>
      <dgm:spPr/>
      <dgm:t>
        <a:bodyPr/>
        <a:lstStyle/>
        <a:p>
          <a:endParaRPr lang="en-US"/>
        </a:p>
      </dgm:t>
    </dgm:pt>
    <dgm:pt modelId="{D6847E7B-0D88-4C27-81B4-4359F682CCBC}">
      <dgm:prSet/>
      <dgm:spPr/>
      <dgm:t>
        <a:bodyPr/>
        <a:lstStyle/>
        <a:p>
          <a:r>
            <a:rPr lang="en-US" sz="1800" dirty="0" err="1" smtClean="0"/>
            <a:t>Penerapan</a:t>
          </a:r>
          <a:r>
            <a:rPr lang="en-US" sz="1800" dirty="0" smtClean="0"/>
            <a:t> </a:t>
          </a:r>
          <a:r>
            <a:rPr lang="en-US" sz="1800" dirty="0" err="1" smtClean="0"/>
            <a:t>strategi</a:t>
          </a:r>
          <a:r>
            <a:rPr lang="en-US" sz="1800" dirty="0" smtClean="0"/>
            <a:t> </a:t>
          </a:r>
          <a:r>
            <a:rPr lang="en-US" sz="1800" dirty="0" err="1" smtClean="0"/>
            <a:t>terutama</a:t>
          </a:r>
          <a:r>
            <a:rPr lang="en-US" sz="1800" dirty="0" smtClean="0"/>
            <a:t> </a:t>
          </a:r>
          <a:r>
            <a:rPr lang="en-US" sz="1800" dirty="0" err="1" smtClean="0"/>
            <a:t>merupakan</a:t>
          </a:r>
          <a:r>
            <a:rPr lang="en-US" sz="1800" dirty="0" smtClean="0"/>
            <a:t> </a:t>
          </a:r>
          <a:r>
            <a:rPr lang="en-US" sz="1800" dirty="0" err="1" smtClean="0"/>
            <a:t>proses</a:t>
          </a:r>
          <a:r>
            <a:rPr lang="en-US" sz="1800" dirty="0" smtClean="0"/>
            <a:t> </a:t>
          </a:r>
          <a:r>
            <a:rPr lang="en-US" sz="1800" dirty="0" err="1" smtClean="0"/>
            <a:t>operasional</a:t>
          </a:r>
          <a:r>
            <a:rPr lang="en-US" sz="1800" dirty="0" smtClean="0"/>
            <a:t>.</a:t>
          </a:r>
          <a:endParaRPr lang="en-US" sz="1800" dirty="0"/>
        </a:p>
      </dgm:t>
    </dgm:pt>
    <dgm:pt modelId="{0F3F81C2-6517-4DEA-B777-5ECEED41E4C6}" type="parTrans" cxnId="{DEA11F05-BEBF-4F72-9835-812E8D7572B9}">
      <dgm:prSet/>
      <dgm:spPr/>
      <dgm:t>
        <a:bodyPr/>
        <a:lstStyle/>
        <a:p>
          <a:endParaRPr lang="en-US"/>
        </a:p>
      </dgm:t>
    </dgm:pt>
    <dgm:pt modelId="{63FD8844-2F7C-4EE9-9D09-13C2DA63253A}" type="sibTrans" cxnId="{DEA11F05-BEBF-4F72-9835-812E8D7572B9}">
      <dgm:prSet/>
      <dgm:spPr/>
      <dgm:t>
        <a:bodyPr/>
        <a:lstStyle/>
        <a:p>
          <a:endParaRPr lang="en-US"/>
        </a:p>
      </dgm:t>
    </dgm:pt>
    <dgm:pt modelId="{A46BD6D0-B8BE-4822-94A1-47960BFC973E}">
      <dgm:prSet custT="1"/>
      <dgm:spPr/>
      <dgm:t>
        <a:bodyPr/>
        <a:lstStyle/>
        <a:p>
          <a:r>
            <a:rPr lang="en-US" sz="1800" dirty="0" err="1" smtClean="0"/>
            <a:t>Perumusan</a:t>
          </a:r>
          <a:r>
            <a:rPr lang="en-US" sz="1800" dirty="0" smtClean="0"/>
            <a:t> </a:t>
          </a:r>
          <a:r>
            <a:rPr lang="en-US" sz="1800" dirty="0" err="1" smtClean="0"/>
            <a:t>strategi</a:t>
          </a:r>
          <a:r>
            <a:rPr lang="en-US" sz="1800" dirty="0" smtClean="0"/>
            <a:t> </a:t>
          </a:r>
          <a:r>
            <a:rPr lang="en-US" sz="1800" dirty="0" err="1" smtClean="0"/>
            <a:t>membutuhkan</a:t>
          </a:r>
          <a:r>
            <a:rPr lang="en-US" sz="1800" dirty="0" smtClean="0"/>
            <a:t> </a:t>
          </a:r>
          <a:r>
            <a:rPr lang="en-US" sz="1800" dirty="0" err="1" smtClean="0"/>
            <a:t>keterampilan</a:t>
          </a:r>
          <a:r>
            <a:rPr lang="en-US" sz="1800" dirty="0" smtClean="0"/>
            <a:t> </a:t>
          </a:r>
          <a:r>
            <a:rPr lang="en-US" sz="2000" b="1" dirty="0" err="1" smtClean="0"/>
            <a:t>intuitif</a:t>
          </a:r>
          <a:r>
            <a:rPr lang="en-US" sz="2000" b="1" dirty="0" smtClean="0"/>
            <a:t> </a:t>
          </a:r>
          <a:r>
            <a:rPr lang="en-US" sz="1800" dirty="0" err="1" smtClean="0"/>
            <a:t>dan</a:t>
          </a:r>
          <a:r>
            <a:rPr lang="en-US" sz="1800" dirty="0" smtClean="0"/>
            <a:t> </a:t>
          </a:r>
          <a:r>
            <a:rPr lang="en-US" sz="1800" dirty="0" err="1" smtClean="0"/>
            <a:t>analisis</a:t>
          </a:r>
          <a:r>
            <a:rPr lang="en-US" sz="1800" dirty="0" smtClean="0"/>
            <a:t> yang </a:t>
          </a:r>
          <a:r>
            <a:rPr lang="en-US" sz="1800" dirty="0" err="1" smtClean="0"/>
            <a:t>bagus</a:t>
          </a:r>
          <a:r>
            <a:rPr lang="en-US" sz="1800" dirty="0" smtClean="0"/>
            <a:t>.</a:t>
          </a:r>
          <a:endParaRPr lang="en-US" sz="1800" dirty="0"/>
        </a:p>
      </dgm:t>
    </dgm:pt>
    <dgm:pt modelId="{DAC9F9E5-F0E3-45BD-9812-3B33E3558278}" type="parTrans" cxnId="{8E54FC85-6746-4B11-8744-CAEF28477BE5}">
      <dgm:prSet/>
      <dgm:spPr/>
      <dgm:t>
        <a:bodyPr/>
        <a:lstStyle/>
        <a:p>
          <a:endParaRPr lang="en-US"/>
        </a:p>
      </dgm:t>
    </dgm:pt>
    <dgm:pt modelId="{32B010E1-D420-465A-9ED1-F34259925563}" type="sibTrans" cxnId="{8E54FC85-6746-4B11-8744-CAEF28477BE5}">
      <dgm:prSet/>
      <dgm:spPr/>
      <dgm:t>
        <a:bodyPr/>
        <a:lstStyle/>
        <a:p>
          <a:endParaRPr lang="en-US"/>
        </a:p>
      </dgm:t>
    </dgm:pt>
    <dgm:pt modelId="{3E9FABFE-2CBD-4A81-AFF8-C8B664A02365}">
      <dgm:prSet/>
      <dgm:spPr/>
      <dgm:t>
        <a:bodyPr/>
        <a:lstStyle/>
        <a:p>
          <a:r>
            <a:rPr lang="en-US" sz="1800" dirty="0" err="1" smtClean="0"/>
            <a:t>Penerapan</a:t>
          </a:r>
          <a:r>
            <a:rPr lang="en-US" sz="1800" dirty="0" smtClean="0"/>
            <a:t> </a:t>
          </a:r>
          <a:r>
            <a:rPr lang="en-US" sz="1800" dirty="0" err="1" smtClean="0"/>
            <a:t>strategi</a:t>
          </a:r>
          <a:r>
            <a:rPr lang="en-US" sz="1800" dirty="0" smtClean="0"/>
            <a:t> </a:t>
          </a:r>
          <a:r>
            <a:rPr lang="en-US" sz="1800" dirty="0" err="1" smtClean="0"/>
            <a:t>membutuhkan</a:t>
          </a:r>
          <a:r>
            <a:rPr lang="en-US" sz="1800" dirty="0" smtClean="0"/>
            <a:t> </a:t>
          </a:r>
          <a:r>
            <a:rPr lang="en-US" sz="1800" dirty="0" err="1" smtClean="0"/>
            <a:t>keterampilan</a:t>
          </a:r>
          <a:r>
            <a:rPr lang="en-US" sz="1800" dirty="0" smtClean="0"/>
            <a:t> </a:t>
          </a:r>
          <a:r>
            <a:rPr lang="en-US" sz="1800" b="1" dirty="0" err="1" smtClean="0"/>
            <a:t>motivasi</a:t>
          </a:r>
          <a:r>
            <a:rPr lang="en-US" sz="1800" b="1" dirty="0" smtClean="0"/>
            <a:t> </a:t>
          </a:r>
          <a:r>
            <a:rPr lang="en-US" sz="1800" b="1" dirty="0" err="1" smtClean="0"/>
            <a:t>dan</a:t>
          </a:r>
          <a:r>
            <a:rPr lang="en-US" sz="1800" b="1" dirty="0" smtClean="0"/>
            <a:t> </a:t>
          </a:r>
          <a:r>
            <a:rPr lang="en-US" sz="1800" b="1" dirty="0" err="1" smtClean="0"/>
            <a:t>kepemimpinan</a:t>
          </a:r>
          <a:r>
            <a:rPr lang="en-US" sz="1800" b="1" dirty="0" smtClean="0"/>
            <a:t> </a:t>
          </a:r>
          <a:r>
            <a:rPr lang="en-US" sz="1800" dirty="0" smtClean="0"/>
            <a:t>yang </a:t>
          </a:r>
          <a:r>
            <a:rPr lang="en-US" sz="1800" dirty="0" err="1" smtClean="0"/>
            <a:t>khusus</a:t>
          </a:r>
          <a:r>
            <a:rPr lang="en-US" sz="1800" dirty="0" smtClean="0"/>
            <a:t>.</a:t>
          </a:r>
          <a:endParaRPr lang="en-US" sz="1800" dirty="0"/>
        </a:p>
      </dgm:t>
    </dgm:pt>
    <dgm:pt modelId="{5EE8BD82-BAEA-4581-9387-0B23EFEC7320}" type="parTrans" cxnId="{211CF922-1E2B-454A-9C15-20E00EE2E4F9}">
      <dgm:prSet/>
      <dgm:spPr/>
      <dgm:t>
        <a:bodyPr/>
        <a:lstStyle/>
        <a:p>
          <a:endParaRPr lang="en-US"/>
        </a:p>
      </dgm:t>
    </dgm:pt>
    <dgm:pt modelId="{B7522763-84C6-48F2-A0C2-0ED9B067ACA0}" type="sibTrans" cxnId="{211CF922-1E2B-454A-9C15-20E00EE2E4F9}">
      <dgm:prSet/>
      <dgm:spPr/>
      <dgm:t>
        <a:bodyPr/>
        <a:lstStyle/>
        <a:p>
          <a:endParaRPr lang="en-US"/>
        </a:p>
      </dgm:t>
    </dgm:pt>
    <dgm:pt modelId="{B8B85B7A-A5AD-4F1A-8989-9592172D3DBF}">
      <dgm:prSet/>
      <dgm:spPr/>
      <dgm:t>
        <a:bodyPr/>
        <a:lstStyle/>
        <a:p>
          <a:r>
            <a:rPr lang="en-US" sz="1800" dirty="0" err="1" smtClean="0"/>
            <a:t>Perumusan</a:t>
          </a:r>
          <a:r>
            <a:rPr lang="en-US" sz="1800" dirty="0" smtClean="0"/>
            <a:t> </a:t>
          </a:r>
          <a:r>
            <a:rPr lang="en-US" sz="1800" dirty="0" err="1" smtClean="0"/>
            <a:t>strategi</a:t>
          </a:r>
          <a:r>
            <a:rPr lang="en-US" sz="1800" dirty="0" smtClean="0"/>
            <a:t> </a:t>
          </a:r>
          <a:r>
            <a:rPr lang="en-US" sz="1800" dirty="0" err="1" smtClean="0"/>
            <a:t>membutuhkan</a:t>
          </a:r>
          <a:r>
            <a:rPr lang="en-US" sz="1800" dirty="0" smtClean="0"/>
            <a:t> </a:t>
          </a:r>
          <a:r>
            <a:rPr lang="en-US" sz="1800" dirty="0" err="1" smtClean="0"/>
            <a:t>koordinasi</a:t>
          </a:r>
          <a:r>
            <a:rPr lang="en-US" sz="1800" dirty="0" smtClean="0"/>
            <a:t> </a:t>
          </a:r>
          <a:r>
            <a:rPr lang="en-US" sz="1800" dirty="0" err="1" smtClean="0"/>
            <a:t>antar</a:t>
          </a:r>
          <a:r>
            <a:rPr lang="en-US" sz="1800" dirty="0" smtClean="0"/>
            <a:t> </a:t>
          </a:r>
          <a:r>
            <a:rPr lang="en-US" sz="1800" dirty="0" err="1" smtClean="0"/>
            <a:t>beberapa</a:t>
          </a:r>
          <a:r>
            <a:rPr lang="en-US" sz="1800" dirty="0" smtClean="0"/>
            <a:t> </a:t>
          </a:r>
          <a:r>
            <a:rPr lang="en-US" sz="1800" dirty="0" err="1" smtClean="0"/>
            <a:t>individu</a:t>
          </a:r>
          <a:r>
            <a:rPr lang="en-US" sz="1800" dirty="0" smtClean="0"/>
            <a:t>.</a:t>
          </a:r>
          <a:endParaRPr lang="en-US" sz="1800" dirty="0"/>
        </a:p>
      </dgm:t>
    </dgm:pt>
    <dgm:pt modelId="{D5FE75F4-6D00-428D-8B5F-C49D79034A28}" type="parTrans" cxnId="{39BE3E79-B731-43E3-B3F2-5D74D2388386}">
      <dgm:prSet/>
      <dgm:spPr/>
      <dgm:t>
        <a:bodyPr/>
        <a:lstStyle/>
        <a:p>
          <a:endParaRPr lang="en-US"/>
        </a:p>
      </dgm:t>
    </dgm:pt>
    <dgm:pt modelId="{6F550D7A-1463-4EF1-AE7B-BEDF75F52534}" type="sibTrans" cxnId="{39BE3E79-B731-43E3-B3F2-5D74D2388386}">
      <dgm:prSet/>
      <dgm:spPr/>
      <dgm:t>
        <a:bodyPr/>
        <a:lstStyle/>
        <a:p>
          <a:endParaRPr lang="en-US"/>
        </a:p>
      </dgm:t>
    </dgm:pt>
    <dgm:pt modelId="{BCF974DC-6A67-402F-90BB-183413E1B55C}">
      <dgm:prSet/>
      <dgm:spPr/>
      <dgm:t>
        <a:bodyPr/>
        <a:lstStyle/>
        <a:p>
          <a:r>
            <a:rPr lang="en-US" sz="1800" dirty="0" err="1" smtClean="0"/>
            <a:t>Penerapan</a:t>
          </a:r>
          <a:r>
            <a:rPr lang="en-US" sz="1800" dirty="0" smtClean="0"/>
            <a:t> </a:t>
          </a:r>
          <a:r>
            <a:rPr lang="en-US" sz="1800" dirty="0" err="1" smtClean="0"/>
            <a:t>strategi</a:t>
          </a:r>
          <a:r>
            <a:rPr lang="en-US" sz="1800" dirty="0" smtClean="0"/>
            <a:t> </a:t>
          </a:r>
          <a:r>
            <a:rPr lang="en-US" sz="1800" dirty="0" err="1" smtClean="0"/>
            <a:t>membutuhkan</a:t>
          </a:r>
          <a:r>
            <a:rPr lang="en-US" sz="1800" dirty="0" smtClean="0"/>
            <a:t> </a:t>
          </a:r>
          <a:r>
            <a:rPr lang="en-US" sz="1800" dirty="0" err="1" smtClean="0"/>
            <a:t>koordinasi</a:t>
          </a:r>
          <a:r>
            <a:rPr lang="en-US" sz="1800" dirty="0" smtClean="0"/>
            <a:t> </a:t>
          </a:r>
          <a:r>
            <a:rPr lang="en-US" sz="1800" dirty="0" err="1" smtClean="0"/>
            <a:t>antar</a:t>
          </a:r>
          <a:r>
            <a:rPr lang="en-US" sz="1800" dirty="0" smtClean="0"/>
            <a:t> </a:t>
          </a:r>
          <a:r>
            <a:rPr lang="en-US" sz="1800" dirty="0" err="1" smtClean="0"/>
            <a:t>banyak</a:t>
          </a:r>
          <a:r>
            <a:rPr lang="en-US" sz="1800" dirty="0" smtClean="0"/>
            <a:t> </a:t>
          </a:r>
          <a:r>
            <a:rPr lang="en-US" sz="1800" dirty="0" err="1" smtClean="0"/>
            <a:t>individu</a:t>
          </a:r>
          <a:r>
            <a:rPr lang="en-US" sz="1800" dirty="0" smtClean="0"/>
            <a:t>.</a:t>
          </a:r>
          <a:endParaRPr lang="en-US" sz="1800" dirty="0"/>
        </a:p>
      </dgm:t>
    </dgm:pt>
    <dgm:pt modelId="{5FD16A95-093F-468F-AB3B-0017A37DE2C4}" type="parTrans" cxnId="{57101E33-AEF9-4249-9E34-132721476913}">
      <dgm:prSet/>
      <dgm:spPr/>
      <dgm:t>
        <a:bodyPr/>
        <a:lstStyle/>
        <a:p>
          <a:endParaRPr lang="en-US"/>
        </a:p>
      </dgm:t>
    </dgm:pt>
    <dgm:pt modelId="{8B3768B3-0246-405B-A2FD-1BC61366E073}" type="sibTrans" cxnId="{57101E33-AEF9-4249-9E34-132721476913}">
      <dgm:prSet/>
      <dgm:spPr/>
      <dgm:t>
        <a:bodyPr/>
        <a:lstStyle/>
        <a:p>
          <a:endParaRPr lang="en-US"/>
        </a:p>
      </dgm:t>
    </dgm:pt>
    <dgm:pt modelId="{0A2BD95D-BBED-48CD-A7FD-F2C6A725D40E}" type="pres">
      <dgm:prSet presAssocID="{BE331359-5CA1-45A0-A40A-ADBFB337B20B}" presName="linear" presStyleCnt="0">
        <dgm:presLayoutVars>
          <dgm:animLvl val="lvl"/>
          <dgm:resizeHandles val="exact"/>
        </dgm:presLayoutVars>
      </dgm:prSet>
      <dgm:spPr/>
      <dgm:t>
        <a:bodyPr/>
        <a:lstStyle/>
        <a:p>
          <a:endParaRPr lang="en-US"/>
        </a:p>
      </dgm:t>
    </dgm:pt>
    <dgm:pt modelId="{A4FF651C-532F-4767-8782-DE63767334E5}" type="pres">
      <dgm:prSet presAssocID="{A494594E-0B8B-4A0B-A98A-4CC81056E5BC}" presName="parentText" presStyleLbl="node1" presStyleIdx="0" presStyleCnt="1">
        <dgm:presLayoutVars>
          <dgm:chMax val="0"/>
          <dgm:bulletEnabled val="1"/>
        </dgm:presLayoutVars>
      </dgm:prSet>
      <dgm:spPr/>
      <dgm:t>
        <a:bodyPr/>
        <a:lstStyle/>
        <a:p>
          <a:endParaRPr lang="en-US"/>
        </a:p>
      </dgm:t>
    </dgm:pt>
    <dgm:pt modelId="{9F880132-6CFB-4FDE-83D4-A5A3DA34BC2B}" type="pres">
      <dgm:prSet presAssocID="{A494594E-0B8B-4A0B-A98A-4CC81056E5BC}" presName="childText" presStyleLbl="revTx" presStyleIdx="0" presStyleCnt="1">
        <dgm:presLayoutVars>
          <dgm:bulletEnabled val="1"/>
        </dgm:presLayoutVars>
      </dgm:prSet>
      <dgm:spPr/>
      <dgm:t>
        <a:bodyPr/>
        <a:lstStyle/>
        <a:p>
          <a:endParaRPr lang="en-US"/>
        </a:p>
      </dgm:t>
    </dgm:pt>
  </dgm:ptLst>
  <dgm:cxnLst>
    <dgm:cxn modelId="{67560D3F-FA63-4742-90A9-3C8C2FCA75A5}" srcId="{A494594E-0B8B-4A0B-A98A-4CC81056E5BC}" destId="{17DDFB3C-11A0-413E-872B-C03AA2DA40B1}" srcOrd="4" destOrd="0" parTransId="{B8D0D8CA-253A-4C94-BEF5-B38469237082}" sibTransId="{79664894-5DBC-4D44-B390-8A71D5604BD1}"/>
    <dgm:cxn modelId="{A9DBC8B7-A5E6-41B4-B46E-BA3123FD223F}" type="presOf" srcId="{7644F8C6-DE44-4973-89BA-F2361FF578E6}" destId="{9F880132-6CFB-4FDE-83D4-A5A3DA34BC2B}" srcOrd="0" destOrd="3" presId="urn:microsoft.com/office/officeart/2005/8/layout/vList2#1"/>
    <dgm:cxn modelId="{8E54FC85-6746-4B11-8744-CAEF28477BE5}" srcId="{A494594E-0B8B-4A0B-A98A-4CC81056E5BC}" destId="{A46BD6D0-B8BE-4822-94A1-47960BFC973E}" srcOrd="6" destOrd="0" parTransId="{DAC9F9E5-F0E3-45BD-9812-3B33E3558278}" sibTransId="{32B010E1-D420-465A-9ED1-F34259925563}"/>
    <dgm:cxn modelId="{F39F7454-F581-4BE6-8C0D-231A6C7F93D8}" type="presOf" srcId="{D6847E7B-0D88-4C27-81B4-4359F682CCBC}" destId="{9F880132-6CFB-4FDE-83D4-A5A3DA34BC2B}" srcOrd="0" destOrd="5" presId="urn:microsoft.com/office/officeart/2005/8/layout/vList2#1"/>
    <dgm:cxn modelId="{7712E6C7-4756-4446-8CC9-EDA5C1F7915D}" srcId="{A494594E-0B8B-4A0B-A98A-4CC81056E5BC}" destId="{E33164C7-0C6D-45BC-9504-1489874BF3B6}" srcOrd="2" destOrd="0" parTransId="{DA53AD63-4080-4C8F-8D76-70D42198B0BA}" sibTransId="{719EC3C4-3445-4B09-A156-87FED85FFBB0}"/>
    <dgm:cxn modelId="{37A7E6AE-969C-4008-A1A9-BF36DEA236BD}" srcId="{A494594E-0B8B-4A0B-A98A-4CC81056E5BC}" destId="{456C0787-1852-4540-B5D1-BA850F79B07B}" srcOrd="1" destOrd="0" parTransId="{FD64FBE3-D351-4214-BBF0-AF2B38685148}" sibTransId="{A3EC91C4-95F0-4ED4-8349-70B283C645E1}"/>
    <dgm:cxn modelId="{0C3B3AF8-B9A1-4E0A-BB22-15324DC3546F}" type="presOf" srcId="{A46BD6D0-B8BE-4822-94A1-47960BFC973E}" destId="{9F880132-6CFB-4FDE-83D4-A5A3DA34BC2B}" srcOrd="0" destOrd="6" presId="urn:microsoft.com/office/officeart/2005/8/layout/vList2#1"/>
    <dgm:cxn modelId="{B52D2456-BE83-443E-AED0-8F238F22C01B}" srcId="{A494594E-0B8B-4A0B-A98A-4CC81056E5BC}" destId="{F87B53DF-D03C-4096-A296-E2F321D0C6C2}" srcOrd="0" destOrd="0" parTransId="{EE957BA0-075D-44B1-9362-13BE5C3FC15B}" sibTransId="{74B601B1-D251-4C01-BDDC-4051C57E7A2E}"/>
    <dgm:cxn modelId="{57101E33-AEF9-4249-9E34-132721476913}" srcId="{A494594E-0B8B-4A0B-A98A-4CC81056E5BC}" destId="{BCF974DC-6A67-402F-90BB-183413E1B55C}" srcOrd="9" destOrd="0" parTransId="{5FD16A95-093F-468F-AB3B-0017A37DE2C4}" sibTransId="{8B3768B3-0246-405B-A2FD-1BC61366E073}"/>
    <dgm:cxn modelId="{3522C940-2BDB-457D-9666-34E26A396099}" type="presOf" srcId="{456C0787-1852-4540-B5D1-BA850F79B07B}" destId="{9F880132-6CFB-4FDE-83D4-A5A3DA34BC2B}" srcOrd="0" destOrd="1" presId="urn:microsoft.com/office/officeart/2005/8/layout/vList2#1"/>
    <dgm:cxn modelId="{6D3E1DF3-9132-4697-AEE3-C46C7B84C6FA}" type="presOf" srcId="{BE331359-5CA1-45A0-A40A-ADBFB337B20B}" destId="{0A2BD95D-BBED-48CD-A7FD-F2C6A725D40E}" srcOrd="0" destOrd="0" presId="urn:microsoft.com/office/officeart/2005/8/layout/vList2#1"/>
    <dgm:cxn modelId="{39BE3E79-B731-43E3-B3F2-5D74D2388386}" srcId="{A494594E-0B8B-4A0B-A98A-4CC81056E5BC}" destId="{B8B85B7A-A5AD-4F1A-8989-9592172D3DBF}" srcOrd="8" destOrd="0" parTransId="{D5FE75F4-6D00-428D-8B5F-C49D79034A28}" sibTransId="{6F550D7A-1463-4EF1-AE7B-BEDF75F52534}"/>
    <dgm:cxn modelId="{4B595485-4B1E-43B5-A33A-ABA107E60255}" type="presOf" srcId="{E33164C7-0C6D-45BC-9504-1489874BF3B6}" destId="{9F880132-6CFB-4FDE-83D4-A5A3DA34BC2B}" srcOrd="0" destOrd="2" presId="urn:microsoft.com/office/officeart/2005/8/layout/vList2#1"/>
    <dgm:cxn modelId="{211CF922-1E2B-454A-9C15-20E00EE2E4F9}" srcId="{A494594E-0B8B-4A0B-A98A-4CC81056E5BC}" destId="{3E9FABFE-2CBD-4A81-AFF8-C8B664A02365}" srcOrd="7" destOrd="0" parTransId="{5EE8BD82-BAEA-4581-9387-0B23EFEC7320}" sibTransId="{B7522763-84C6-48F2-A0C2-0ED9B067ACA0}"/>
    <dgm:cxn modelId="{05F01BC2-8A79-47AF-8B37-A8DD35763498}" type="presOf" srcId="{A494594E-0B8B-4A0B-A98A-4CC81056E5BC}" destId="{A4FF651C-532F-4767-8782-DE63767334E5}" srcOrd="0" destOrd="0" presId="urn:microsoft.com/office/officeart/2005/8/layout/vList2#1"/>
    <dgm:cxn modelId="{6D92F1A6-366D-434E-BCD7-1B750147A112}" type="presOf" srcId="{F87B53DF-D03C-4096-A296-E2F321D0C6C2}" destId="{9F880132-6CFB-4FDE-83D4-A5A3DA34BC2B}" srcOrd="0" destOrd="0" presId="urn:microsoft.com/office/officeart/2005/8/layout/vList2#1"/>
    <dgm:cxn modelId="{8AE01382-A8B0-41BB-B3D4-25CD88A04DFB}" type="presOf" srcId="{BCF974DC-6A67-402F-90BB-183413E1B55C}" destId="{9F880132-6CFB-4FDE-83D4-A5A3DA34BC2B}" srcOrd="0" destOrd="9" presId="urn:microsoft.com/office/officeart/2005/8/layout/vList2#1"/>
    <dgm:cxn modelId="{0EDCBF4E-FBCC-445D-A0D5-FC5383DEE1D9}" type="presOf" srcId="{B8B85B7A-A5AD-4F1A-8989-9592172D3DBF}" destId="{9F880132-6CFB-4FDE-83D4-A5A3DA34BC2B}" srcOrd="0" destOrd="8" presId="urn:microsoft.com/office/officeart/2005/8/layout/vList2#1"/>
    <dgm:cxn modelId="{9B24DB4B-2949-4642-AB3D-C7096E68D06E}" srcId="{A494594E-0B8B-4A0B-A98A-4CC81056E5BC}" destId="{7644F8C6-DE44-4973-89BA-F2361FF578E6}" srcOrd="3" destOrd="0" parTransId="{1361FEB4-9B03-421B-853E-D3ACC4733D8F}" sibTransId="{F7856585-5864-4DBF-B89D-7C21AA2626FF}"/>
    <dgm:cxn modelId="{B2FDC533-4F56-41E2-843A-5F7F4E0BC17B}" type="presOf" srcId="{3E9FABFE-2CBD-4A81-AFF8-C8B664A02365}" destId="{9F880132-6CFB-4FDE-83D4-A5A3DA34BC2B}" srcOrd="0" destOrd="7" presId="urn:microsoft.com/office/officeart/2005/8/layout/vList2#1"/>
    <dgm:cxn modelId="{DEA11F05-BEBF-4F72-9835-812E8D7572B9}" srcId="{A494594E-0B8B-4A0B-A98A-4CC81056E5BC}" destId="{D6847E7B-0D88-4C27-81B4-4359F682CCBC}" srcOrd="5" destOrd="0" parTransId="{0F3F81C2-6517-4DEA-B777-5ECEED41E4C6}" sibTransId="{63FD8844-2F7C-4EE9-9D09-13C2DA63253A}"/>
    <dgm:cxn modelId="{6449E5E8-8023-44C2-A9C6-A793D3CAF8B3}" srcId="{BE331359-5CA1-45A0-A40A-ADBFB337B20B}" destId="{A494594E-0B8B-4A0B-A98A-4CC81056E5BC}" srcOrd="0" destOrd="0" parTransId="{C37E8ABF-65C1-47B9-BB42-359054E80EDD}" sibTransId="{997C7B2F-C0C9-4A32-BC82-3DF9361C3950}"/>
    <dgm:cxn modelId="{6785EA67-521F-4335-9DB0-0987C7F98588}" type="presOf" srcId="{17DDFB3C-11A0-413E-872B-C03AA2DA40B1}" destId="{9F880132-6CFB-4FDE-83D4-A5A3DA34BC2B}" srcOrd="0" destOrd="4" presId="urn:microsoft.com/office/officeart/2005/8/layout/vList2#1"/>
    <dgm:cxn modelId="{F2B9798A-6BC1-494F-940A-F82DBE652F67}" type="presParOf" srcId="{0A2BD95D-BBED-48CD-A7FD-F2C6A725D40E}" destId="{A4FF651C-532F-4767-8782-DE63767334E5}" srcOrd="0" destOrd="0" presId="urn:microsoft.com/office/officeart/2005/8/layout/vList2#1"/>
    <dgm:cxn modelId="{EDD90B86-CA2A-48C9-835F-60DB420FE56E}" type="presParOf" srcId="{0A2BD95D-BBED-48CD-A7FD-F2C6A725D40E}" destId="{9F880132-6CFB-4FDE-83D4-A5A3DA34BC2B}" srcOrd="1" destOrd="0" presId="urn:microsoft.com/office/officeart/2005/8/layout/vList2#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A1E178-670E-4E3E-ADB2-806112C1C3CE}" type="doc">
      <dgm:prSet loTypeId="urn:microsoft.com/office/officeart/2005/8/layout/lProcess1#1" loCatId="process" qsTypeId="urn:microsoft.com/office/officeart/2005/8/quickstyle/3d3#9" qsCatId="3D" csTypeId="urn:microsoft.com/office/officeart/2005/8/colors/accent1_2#8" csCatId="accent1" phldr="1"/>
      <dgm:spPr/>
      <dgm:t>
        <a:bodyPr/>
        <a:lstStyle/>
        <a:p>
          <a:endParaRPr lang="en-US"/>
        </a:p>
      </dgm:t>
    </dgm:pt>
    <dgm:pt modelId="{427A0956-AD8E-450D-9B0E-C77F331C5755}">
      <dgm:prSet phldrT="[Text]"/>
      <dgm:spPr/>
      <dgm:t>
        <a:bodyPr/>
        <a:lstStyle/>
        <a:p>
          <a:r>
            <a:rPr lang="id-ID" b="1" dirty="0" smtClean="0">
              <a:solidFill>
                <a:schemeClr val="tx1"/>
              </a:solidFill>
            </a:rPr>
            <a:t>Struktur Unit Bisnis Strategi</a:t>
          </a:r>
          <a:endParaRPr lang="en-US" dirty="0">
            <a:solidFill>
              <a:schemeClr val="tx1"/>
            </a:solidFill>
          </a:endParaRPr>
        </a:p>
      </dgm:t>
    </dgm:pt>
    <dgm:pt modelId="{1724E8F1-F94C-49E6-B4F0-82B03DAF8535}" type="parTrans" cxnId="{247F80D7-9916-400E-9068-9B871AF12154}">
      <dgm:prSet/>
      <dgm:spPr/>
      <dgm:t>
        <a:bodyPr/>
        <a:lstStyle/>
        <a:p>
          <a:endParaRPr lang="en-US"/>
        </a:p>
      </dgm:t>
    </dgm:pt>
    <dgm:pt modelId="{710A2799-80DD-4A10-B302-AA8F1747EC3B}" type="sibTrans" cxnId="{247F80D7-9916-400E-9068-9B871AF12154}">
      <dgm:prSet/>
      <dgm:spPr/>
      <dgm:t>
        <a:bodyPr/>
        <a:lstStyle/>
        <a:p>
          <a:endParaRPr lang="en-US"/>
        </a:p>
      </dgm:t>
    </dgm:pt>
    <dgm:pt modelId="{F11A851E-2065-4F35-86B2-809054C1EDB0}">
      <dgm:prSet/>
      <dgm:spPr/>
      <dgm:t>
        <a:bodyPr/>
        <a:lstStyle/>
        <a:p>
          <a:r>
            <a:rPr lang="id-ID" dirty="0" smtClean="0"/>
            <a:t>Struktur SBU</a:t>
          </a:r>
          <a:r>
            <a:rPr lang="en-US" dirty="0" smtClean="0"/>
            <a:t> (</a:t>
          </a:r>
          <a:r>
            <a:rPr lang="en-US" dirty="0" err="1" smtClean="0"/>
            <a:t>Strategi</a:t>
          </a:r>
          <a:r>
            <a:rPr lang="en-US" dirty="0" smtClean="0"/>
            <a:t> Business Unit) </a:t>
          </a:r>
          <a:r>
            <a:rPr lang="id-ID" dirty="0" smtClean="0"/>
            <a:t> mengelompok</a:t>
          </a:r>
          <a:r>
            <a:rPr lang="en-US" dirty="0" smtClean="0"/>
            <a:t>k</a:t>
          </a:r>
          <a:r>
            <a:rPr lang="id-ID" dirty="0" smtClean="0"/>
            <a:t>an divisi</a:t>
          </a:r>
          <a:r>
            <a:rPr lang="en-US" dirty="0" smtClean="0"/>
            <a:t>-</a:t>
          </a:r>
          <a:r>
            <a:rPr lang="id-ID" dirty="0" smtClean="0"/>
            <a:t>divisi yang sama ke dalam unit bisnis strategis serta mendelegasikan wewenang dan tanggung jawab untuk setiap unit kepada seorang kepala divisi yang secara langsung melapor kepada direktur eksekutif</a:t>
          </a:r>
          <a:r>
            <a:rPr lang="en-US" dirty="0" smtClean="0"/>
            <a:t>.</a:t>
          </a:r>
        </a:p>
      </dgm:t>
    </dgm:pt>
    <dgm:pt modelId="{6575C4CC-B5A4-4525-96EE-76D123CFB216}" type="parTrans" cxnId="{F4318CCD-B706-43E4-B93C-2450945E976C}">
      <dgm:prSet/>
      <dgm:spPr/>
      <dgm:t>
        <a:bodyPr/>
        <a:lstStyle/>
        <a:p>
          <a:endParaRPr lang="en-US"/>
        </a:p>
      </dgm:t>
    </dgm:pt>
    <dgm:pt modelId="{71945BEE-9405-4B8F-9A9C-546E3DE7A6C5}" type="sibTrans" cxnId="{F4318CCD-B706-43E4-B93C-2450945E976C}">
      <dgm:prSet/>
      <dgm:spPr/>
      <dgm:t>
        <a:bodyPr/>
        <a:lstStyle/>
        <a:p>
          <a:endParaRPr lang="en-US"/>
        </a:p>
      </dgm:t>
    </dgm:pt>
    <dgm:pt modelId="{365834AA-A5C4-48F3-965E-5C4A50E0649C}">
      <dgm:prSet/>
      <dgm:spPr/>
      <dgm:t>
        <a:bodyPr/>
        <a:lstStyle/>
        <a:p>
          <a:r>
            <a:rPr lang="id-ID" b="1" dirty="0" smtClean="0">
              <a:solidFill>
                <a:schemeClr val="tx1"/>
              </a:solidFill>
            </a:rPr>
            <a:t>Struktur Matriks</a:t>
          </a:r>
          <a:endParaRPr lang="en-US" dirty="0">
            <a:solidFill>
              <a:schemeClr val="tx1"/>
            </a:solidFill>
          </a:endParaRPr>
        </a:p>
      </dgm:t>
    </dgm:pt>
    <dgm:pt modelId="{704CCAD2-E965-4637-A484-D1F2131D11FC}" type="parTrans" cxnId="{A69959E1-47EC-4694-81B7-589A6D7F9CEA}">
      <dgm:prSet/>
      <dgm:spPr/>
      <dgm:t>
        <a:bodyPr/>
        <a:lstStyle/>
        <a:p>
          <a:endParaRPr lang="en-US"/>
        </a:p>
      </dgm:t>
    </dgm:pt>
    <dgm:pt modelId="{6D123013-C676-4FAB-A123-736186BF2C13}" type="sibTrans" cxnId="{A69959E1-47EC-4694-81B7-589A6D7F9CEA}">
      <dgm:prSet/>
      <dgm:spPr/>
      <dgm:t>
        <a:bodyPr/>
        <a:lstStyle/>
        <a:p>
          <a:endParaRPr lang="en-US"/>
        </a:p>
      </dgm:t>
    </dgm:pt>
    <dgm:pt modelId="{BE226363-D3AD-47EF-B494-620EE44ECC5C}">
      <dgm:prSet/>
      <dgm:spPr/>
      <dgm:t>
        <a:bodyPr/>
        <a:lstStyle/>
        <a:p>
          <a:r>
            <a:rPr lang="id-ID" dirty="0" smtClean="0"/>
            <a:t>Struktur matriks adalah yang paling kompleks dari semua rancangan sebab bergantung</a:t>
          </a:r>
          <a:r>
            <a:rPr lang="en-US" dirty="0" smtClean="0"/>
            <a:t>,</a:t>
          </a:r>
          <a:r>
            <a:rPr lang="id-ID" dirty="0" smtClean="0"/>
            <a:t> baik pada alur otoritas dan komunikasi vertikal maupun horizontal. </a:t>
          </a:r>
          <a:endParaRPr lang="en-US" dirty="0"/>
        </a:p>
      </dgm:t>
    </dgm:pt>
    <dgm:pt modelId="{B7EC4CD0-4FDF-4F98-B6F7-6F330CFE1529}" type="parTrans" cxnId="{D410699F-213A-44DC-99B2-5113636694AB}">
      <dgm:prSet/>
      <dgm:spPr/>
      <dgm:t>
        <a:bodyPr/>
        <a:lstStyle/>
        <a:p>
          <a:endParaRPr lang="en-US"/>
        </a:p>
      </dgm:t>
    </dgm:pt>
    <dgm:pt modelId="{8C508829-956D-44B2-9A4D-5645373A1687}" type="sibTrans" cxnId="{D410699F-213A-44DC-99B2-5113636694AB}">
      <dgm:prSet/>
      <dgm:spPr/>
      <dgm:t>
        <a:bodyPr/>
        <a:lstStyle/>
        <a:p>
          <a:endParaRPr lang="en-US"/>
        </a:p>
      </dgm:t>
    </dgm:pt>
    <dgm:pt modelId="{41FE2174-0687-47A2-93B3-18C1882AD063}" type="pres">
      <dgm:prSet presAssocID="{D5A1E178-670E-4E3E-ADB2-806112C1C3CE}" presName="Name0" presStyleCnt="0">
        <dgm:presLayoutVars>
          <dgm:dir/>
          <dgm:animLvl val="lvl"/>
          <dgm:resizeHandles val="exact"/>
        </dgm:presLayoutVars>
      </dgm:prSet>
      <dgm:spPr/>
      <dgm:t>
        <a:bodyPr/>
        <a:lstStyle/>
        <a:p>
          <a:endParaRPr lang="en-US"/>
        </a:p>
      </dgm:t>
    </dgm:pt>
    <dgm:pt modelId="{377E136F-72E8-46C0-83D9-66F0657EEDF1}" type="pres">
      <dgm:prSet presAssocID="{427A0956-AD8E-450D-9B0E-C77F331C5755}" presName="vertFlow" presStyleCnt="0"/>
      <dgm:spPr/>
      <dgm:t>
        <a:bodyPr/>
        <a:lstStyle/>
        <a:p>
          <a:endParaRPr lang="id-ID"/>
        </a:p>
      </dgm:t>
    </dgm:pt>
    <dgm:pt modelId="{64C375E3-450F-4123-9AF9-01294989EBC5}" type="pres">
      <dgm:prSet presAssocID="{427A0956-AD8E-450D-9B0E-C77F331C5755}" presName="header" presStyleLbl="node1" presStyleIdx="0" presStyleCnt="2"/>
      <dgm:spPr/>
      <dgm:t>
        <a:bodyPr/>
        <a:lstStyle/>
        <a:p>
          <a:endParaRPr lang="en-US"/>
        </a:p>
      </dgm:t>
    </dgm:pt>
    <dgm:pt modelId="{9F951BAC-D570-4325-A57C-0A208A5CA4E9}" type="pres">
      <dgm:prSet presAssocID="{6575C4CC-B5A4-4525-96EE-76D123CFB216}" presName="parTrans" presStyleLbl="sibTrans2D1" presStyleIdx="0" presStyleCnt="2"/>
      <dgm:spPr/>
      <dgm:t>
        <a:bodyPr/>
        <a:lstStyle/>
        <a:p>
          <a:endParaRPr lang="en-US"/>
        </a:p>
      </dgm:t>
    </dgm:pt>
    <dgm:pt modelId="{55AE1AF1-AF5C-44AE-AB0B-EFEDD3A037C9}" type="pres">
      <dgm:prSet presAssocID="{F11A851E-2065-4F35-86B2-809054C1EDB0}" presName="child" presStyleLbl="alignAccFollowNode1" presStyleIdx="0" presStyleCnt="2" custScaleY="337851">
        <dgm:presLayoutVars>
          <dgm:chMax val="0"/>
          <dgm:bulletEnabled val="1"/>
        </dgm:presLayoutVars>
      </dgm:prSet>
      <dgm:spPr/>
      <dgm:t>
        <a:bodyPr/>
        <a:lstStyle/>
        <a:p>
          <a:endParaRPr lang="en-US"/>
        </a:p>
      </dgm:t>
    </dgm:pt>
    <dgm:pt modelId="{11F567F4-8831-4003-989A-4E2D0137DB15}" type="pres">
      <dgm:prSet presAssocID="{427A0956-AD8E-450D-9B0E-C77F331C5755}" presName="hSp" presStyleCnt="0"/>
      <dgm:spPr/>
      <dgm:t>
        <a:bodyPr/>
        <a:lstStyle/>
        <a:p>
          <a:endParaRPr lang="id-ID"/>
        </a:p>
      </dgm:t>
    </dgm:pt>
    <dgm:pt modelId="{A4447130-61A9-4CE1-A1B3-506E31BF16C5}" type="pres">
      <dgm:prSet presAssocID="{365834AA-A5C4-48F3-965E-5C4A50E0649C}" presName="vertFlow" presStyleCnt="0"/>
      <dgm:spPr/>
      <dgm:t>
        <a:bodyPr/>
        <a:lstStyle/>
        <a:p>
          <a:endParaRPr lang="id-ID"/>
        </a:p>
      </dgm:t>
    </dgm:pt>
    <dgm:pt modelId="{8E954BDD-E30E-46C8-881C-8E51B39AF87E}" type="pres">
      <dgm:prSet presAssocID="{365834AA-A5C4-48F3-965E-5C4A50E0649C}" presName="header" presStyleLbl="node1" presStyleIdx="1" presStyleCnt="2" custLinFactNeighborX="932" custLinFactNeighborY="3271"/>
      <dgm:spPr/>
      <dgm:t>
        <a:bodyPr/>
        <a:lstStyle/>
        <a:p>
          <a:endParaRPr lang="en-US"/>
        </a:p>
      </dgm:t>
    </dgm:pt>
    <dgm:pt modelId="{108E0CB2-EDBC-416F-BA71-B4620F977298}" type="pres">
      <dgm:prSet presAssocID="{B7EC4CD0-4FDF-4F98-B6F7-6F330CFE1529}" presName="parTrans" presStyleLbl="sibTrans2D1" presStyleIdx="1" presStyleCnt="2"/>
      <dgm:spPr/>
      <dgm:t>
        <a:bodyPr/>
        <a:lstStyle/>
        <a:p>
          <a:endParaRPr lang="en-US"/>
        </a:p>
      </dgm:t>
    </dgm:pt>
    <dgm:pt modelId="{2949B912-292F-43A7-BAEE-2629832E1AF9}" type="pres">
      <dgm:prSet presAssocID="{BE226363-D3AD-47EF-B494-620EE44ECC5C}" presName="child" presStyleLbl="alignAccFollowNode1" presStyleIdx="1" presStyleCnt="2" custScaleY="322985">
        <dgm:presLayoutVars>
          <dgm:chMax val="0"/>
          <dgm:bulletEnabled val="1"/>
        </dgm:presLayoutVars>
      </dgm:prSet>
      <dgm:spPr/>
      <dgm:t>
        <a:bodyPr/>
        <a:lstStyle/>
        <a:p>
          <a:endParaRPr lang="en-US"/>
        </a:p>
      </dgm:t>
    </dgm:pt>
  </dgm:ptLst>
  <dgm:cxnLst>
    <dgm:cxn modelId="{247F80D7-9916-400E-9068-9B871AF12154}" srcId="{D5A1E178-670E-4E3E-ADB2-806112C1C3CE}" destId="{427A0956-AD8E-450D-9B0E-C77F331C5755}" srcOrd="0" destOrd="0" parTransId="{1724E8F1-F94C-49E6-B4F0-82B03DAF8535}" sibTransId="{710A2799-80DD-4A10-B302-AA8F1747EC3B}"/>
    <dgm:cxn modelId="{C31E1933-7A3B-4C75-B394-12A674B1CFC1}" type="presOf" srcId="{365834AA-A5C4-48F3-965E-5C4A50E0649C}" destId="{8E954BDD-E30E-46C8-881C-8E51B39AF87E}" srcOrd="0" destOrd="0" presId="urn:microsoft.com/office/officeart/2005/8/layout/lProcess1#1"/>
    <dgm:cxn modelId="{A69959E1-47EC-4694-81B7-589A6D7F9CEA}" srcId="{D5A1E178-670E-4E3E-ADB2-806112C1C3CE}" destId="{365834AA-A5C4-48F3-965E-5C4A50E0649C}" srcOrd="1" destOrd="0" parTransId="{704CCAD2-E965-4637-A484-D1F2131D11FC}" sibTransId="{6D123013-C676-4FAB-A123-736186BF2C13}"/>
    <dgm:cxn modelId="{25F3E821-0BD3-48C1-B309-18E9A700D255}" type="presOf" srcId="{BE226363-D3AD-47EF-B494-620EE44ECC5C}" destId="{2949B912-292F-43A7-BAEE-2629832E1AF9}" srcOrd="0" destOrd="0" presId="urn:microsoft.com/office/officeart/2005/8/layout/lProcess1#1"/>
    <dgm:cxn modelId="{792EBA15-F6F2-43D8-9F90-AE981223D786}" type="presOf" srcId="{D5A1E178-670E-4E3E-ADB2-806112C1C3CE}" destId="{41FE2174-0687-47A2-93B3-18C1882AD063}" srcOrd="0" destOrd="0" presId="urn:microsoft.com/office/officeart/2005/8/layout/lProcess1#1"/>
    <dgm:cxn modelId="{91E8BD0E-802C-4560-986E-1B44A2C5D226}" type="presOf" srcId="{F11A851E-2065-4F35-86B2-809054C1EDB0}" destId="{55AE1AF1-AF5C-44AE-AB0B-EFEDD3A037C9}" srcOrd="0" destOrd="0" presId="urn:microsoft.com/office/officeart/2005/8/layout/lProcess1#1"/>
    <dgm:cxn modelId="{D5A51E70-4B42-4D64-9F01-4BE82DC6998F}" type="presOf" srcId="{B7EC4CD0-4FDF-4F98-B6F7-6F330CFE1529}" destId="{108E0CB2-EDBC-416F-BA71-B4620F977298}" srcOrd="0" destOrd="0" presId="urn:microsoft.com/office/officeart/2005/8/layout/lProcess1#1"/>
    <dgm:cxn modelId="{781843F2-4B7B-4E73-A94A-CA724E232922}" type="presOf" srcId="{6575C4CC-B5A4-4525-96EE-76D123CFB216}" destId="{9F951BAC-D570-4325-A57C-0A208A5CA4E9}" srcOrd="0" destOrd="0" presId="urn:microsoft.com/office/officeart/2005/8/layout/lProcess1#1"/>
    <dgm:cxn modelId="{60DA46C3-D0CC-491C-ADC7-5447CEE78888}" type="presOf" srcId="{427A0956-AD8E-450D-9B0E-C77F331C5755}" destId="{64C375E3-450F-4123-9AF9-01294989EBC5}" srcOrd="0" destOrd="0" presId="urn:microsoft.com/office/officeart/2005/8/layout/lProcess1#1"/>
    <dgm:cxn modelId="{D410699F-213A-44DC-99B2-5113636694AB}" srcId="{365834AA-A5C4-48F3-965E-5C4A50E0649C}" destId="{BE226363-D3AD-47EF-B494-620EE44ECC5C}" srcOrd="0" destOrd="0" parTransId="{B7EC4CD0-4FDF-4F98-B6F7-6F330CFE1529}" sibTransId="{8C508829-956D-44B2-9A4D-5645373A1687}"/>
    <dgm:cxn modelId="{F4318CCD-B706-43E4-B93C-2450945E976C}" srcId="{427A0956-AD8E-450D-9B0E-C77F331C5755}" destId="{F11A851E-2065-4F35-86B2-809054C1EDB0}" srcOrd="0" destOrd="0" parTransId="{6575C4CC-B5A4-4525-96EE-76D123CFB216}" sibTransId="{71945BEE-9405-4B8F-9A9C-546E3DE7A6C5}"/>
    <dgm:cxn modelId="{9948F627-816D-492B-82D4-F6DE67098303}" type="presParOf" srcId="{41FE2174-0687-47A2-93B3-18C1882AD063}" destId="{377E136F-72E8-46C0-83D9-66F0657EEDF1}" srcOrd="0" destOrd="0" presId="urn:microsoft.com/office/officeart/2005/8/layout/lProcess1#1"/>
    <dgm:cxn modelId="{8BAD4918-61EF-4FE2-ACB8-1AC08D852BB9}" type="presParOf" srcId="{377E136F-72E8-46C0-83D9-66F0657EEDF1}" destId="{64C375E3-450F-4123-9AF9-01294989EBC5}" srcOrd="0" destOrd="0" presId="urn:microsoft.com/office/officeart/2005/8/layout/lProcess1#1"/>
    <dgm:cxn modelId="{605011D4-CFCE-42B3-93E1-4E79211AC837}" type="presParOf" srcId="{377E136F-72E8-46C0-83D9-66F0657EEDF1}" destId="{9F951BAC-D570-4325-A57C-0A208A5CA4E9}" srcOrd="1" destOrd="0" presId="urn:microsoft.com/office/officeart/2005/8/layout/lProcess1#1"/>
    <dgm:cxn modelId="{5FB11F9C-12C1-4C42-B2F6-CBA38CDE5F92}" type="presParOf" srcId="{377E136F-72E8-46C0-83D9-66F0657EEDF1}" destId="{55AE1AF1-AF5C-44AE-AB0B-EFEDD3A037C9}" srcOrd="2" destOrd="0" presId="urn:microsoft.com/office/officeart/2005/8/layout/lProcess1#1"/>
    <dgm:cxn modelId="{BD2CC496-4B91-47FE-9F87-38156C93F1F6}" type="presParOf" srcId="{41FE2174-0687-47A2-93B3-18C1882AD063}" destId="{11F567F4-8831-4003-989A-4E2D0137DB15}" srcOrd="1" destOrd="0" presId="urn:microsoft.com/office/officeart/2005/8/layout/lProcess1#1"/>
    <dgm:cxn modelId="{F7A99D45-4578-47AC-9180-764810CD9A31}" type="presParOf" srcId="{41FE2174-0687-47A2-93B3-18C1882AD063}" destId="{A4447130-61A9-4CE1-A1B3-506E31BF16C5}" srcOrd="2" destOrd="0" presId="urn:microsoft.com/office/officeart/2005/8/layout/lProcess1#1"/>
    <dgm:cxn modelId="{502A06D6-301A-4F95-8EE5-D3F43281A8E3}" type="presParOf" srcId="{A4447130-61A9-4CE1-A1B3-506E31BF16C5}" destId="{8E954BDD-E30E-46C8-881C-8E51B39AF87E}" srcOrd="0" destOrd="0" presId="urn:microsoft.com/office/officeart/2005/8/layout/lProcess1#1"/>
    <dgm:cxn modelId="{10CACA3E-7BB9-42A8-BC23-ECBDB9CC0BD0}" type="presParOf" srcId="{A4447130-61A9-4CE1-A1B3-506E31BF16C5}" destId="{108E0CB2-EDBC-416F-BA71-B4620F977298}" srcOrd="1" destOrd="0" presId="urn:microsoft.com/office/officeart/2005/8/layout/lProcess1#1"/>
    <dgm:cxn modelId="{1932153F-2B5B-4D11-9909-F529BB8CFD22}" type="presParOf" srcId="{A4447130-61A9-4CE1-A1B3-506E31BF16C5}" destId="{2949B912-292F-43A7-BAEE-2629832E1AF9}" srcOrd="2" destOrd="0" presId="urn:microsoft.com/office/officeart/2005/8/layout/lProcess1#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D1B7F4-A22E-4512-A29A-37DC56B11442}" type="doc">
      <dgm:prSet loTypeId="urn:microsoft.com/office/officeart/2005/8/layout/orgChart1#1" loCatId="hierarchy" qsTypeId="urn:microsoft.com/office/officeart/2005/8/quickstyle/3d3#10" qsCatId="3D" csTypeId="urn:microsoft.com/office/officeart/2005/8/colors/colorful4#1" csCatId="colorful" phldr="1"/>
      <dgm:spPr/>
    </dgm:pt>
    <dgm:pt modelId="{06F90AD6-AE4C-48B0-87AF-3C5B123140C5}">
      <dgm:prSet phldrT="[Text]" custT="1"/>
      <dgm:spPr/>
      <dgm:t>
        <a:bodyPr/>
        <a:lstStyle/>
        <a:p>
          <a:r>
            <a:rPr lang="id-ID" sz="2200" dirty="0" smtClean="0">
              <a:solidFill>
                <a:schemeClr val="tx1"/>
              </a:solidFill>
            </a:rPr>
            <a:t>Restrukturisasi disebut juga perampingan, penataan, atau pengelompokan kembali, menyangkut pengurangan ukuran perusahaan dalam hal jumlah karyawan, jumlah divisi atau unit, serta jumlah tingkat hierarkis dalam struktur organisasi perusahaan. </a:t>
          </a:r>
          <a:endParaRPr lang="en-US" sz="2200" dirty="0">
            <a:solidFill>
              <a:schemeClr val="tx1"/>
            </a:solidFill>
          </a:endParaRPr>
        </a:p>
      </dgm:t>
    </dgm:pt>
    <dgm:pt modelId="{DCADF0F7-6FA8-49A6-B7E8-2331E0EE91C9}" type="parTrans" cxnId="{73B62DB9-9420-4840-92E5-1F389493AFE3}">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FB782F8D-5EF2-4617-87AE-004859E21D50}" type="sibTrans" cxnId="{73B62DB9-9420-4840-92E5-1F389493AFE3}">
      <dgm:prSet/>
      <dgm:spPr/>
      <dgm:t>
        <a:bodyPr/>
        <a:lstStyle/>
        <a:p>
          <a:endParaRPr lang="en-US"/>
        </a:p>
      </dgm:t>
    </dgm:pt>
    <dgm:pt modelId="{F44C72D7-CC36-41CB-BD9D-703AF8CBADE6}">
      <dgm:prSet custT="1"/>
      <dgm:spPr/>
      <dgm:t>
        <a:bodyPr/>
        <a:lstStyle/>
        <a:p>
          <a:r>
            <a:rPr lang="en-US" sz="2800" dirty="0" smtClean="0">
              <a:solidFill>
                <a:schemeClr val="tx1"/>
              </a:solidFill>
            </a:rPr>
            <a:t>R</a:t>
          </a:r>
          <a:r>
            <a:rPr lang="id-ID" sz="2800" dirty="0" smtClean="0">
              <a:solidFill>
                <a:schemeClr val="tx1"/>
              </a:solidFill>
            </a:rPr>
            <a:t>ekayasa ulang lebih berfokus pada kepentingan karyawan dan konsumen daripada kepentingan pemegang saham. </a:t>
          </a:r>
          <a:endParaRPr lang="en-US" sz="2800" dirty="0" smtClean="0">
            <a:solidFill>
              <a:schemeClr val="tx1"/>
            </a:solidFill>
          </a:endParaRPr>
        </a:p>
      </dgm:t>
    </dgm:pt>
    <dgm:pt modelId="{4009535A-B031-49CF-80D0-DB2D889AD17B}" type="parTrans" cxnId="{8A492075-56F4-4EF9-ABD9-15C7632B60DA}">
      <dgm:prSet>
        <dgm:style>
          <a:lnRef idx="3">
            <a:schemeClr val="dk1"/>
          </a:lnRef>
          <a:fillRef idx="0">
            <a:schemeClr val="dk1"/>
          </a:fillRef>
          <a:effectRef idx="2">
            <a:schemeClr val="dk1"/>
          </a:effectRef>
          <a:fontRef idx="minor">
            <a:schemeClr val="tx1"/>
          </a:fontRef>
        </dgm:style>
      </dgm:prSet>
      <dgm:spPr/>
      <dgm:t>
        <a:bodyPr/>
        <a:lstStyle/>
        <a:p>
          <a:endParaRPr lang="en-US"/>
        </a:p>
      </dgm:t>
    </dgm:pt>
    <dgm:pt modelId="{8EFAEE9C-5084-486C-8F17-95D706231B5F}" type="sibTrans" cxnId="{8A492075-56F4-4EF9-ABD9-15C7632B60DA}">
      <dgm:prSet/>
      <dgm:spPr/>
      <dgm:t>
        <a:bodyPr/>
        <a:lstStyle/>
        <a:p>
          <a:endParaRPr lang="en-US"/>
        </a:p>
      </dgm:t>
    </dgm:pt>
    <dgm:pt modelId="{2623EF58-D28D-4A00-9EED-2C15B453C12E}">
      <dgm:prSet phldrT="[Text]"/>
      <dgm:spPr>
        <a:solidFill>
          <a:schemeClr val="accent4"/>
        </a:solidFill>
      </dgm:spPr>
      <dgm:t>
        <a:bodyPr/>
        <a:lstStyle/>
        <a:p>
          <a:r>
            <a:rPr lang="id-ID" dirty="0" smtClean="0">
              <a:solidFill>
                <a:schemeClr val="tx1"/>
              </a:solidFill>
            </a:rPr>
            <a:t>RE</a:t>
          </a:r>
          <a:r>
            <a:rPr lang="en-US" dirty="0" smtClean="0">
              <a:solidFill>
                <a:schemeClr val="tx1"/>
              </a:solidFill>
            </a:rPr>
            <a:t>-</a:t>
          </a:r>
          <a:r>
            <a:rPr lang="id-ID" dirty="0" smtClean="0">
              <a:solidFill>
                <a:schemeClr val="tx1"/>
              </a:solidFill>
            </a:rPr>
            <a:t>STRUKTURISASI</a:t>
          </a:r>
          <a:r>
            <a:rPr lang="id-ID" dirty="0" smtClean="0">
              <a:solidFill>
                <a:schemeClr val="tx1"/>
              </a:solidFill>
            </a:rPr>
            <a:t>, RE</a:t>
          </a:r>
          <a:r>
            <a:rPr lang="en-US" dirty="0" smtClean="0">
              <a:solidFill>
                <a:schemeClr val="tx1"/>
              </a:solidFill>
            </a:rPr>
            <a:t>-</a:t>
          </a:r>
          <a:r>
            <a:rPr lang="id-ID" dirty="0" smtClean="0">
              <a:solidFill>
                <a:schemeClr val="tx1"/>
              </a:solidFill>
            </a:rPr>
            <a:t>ENGINEERING, DAN </a:t>
          </a:r>
          <a:endParaRPr lang="en-US" dirty="0" smtClean="0">
            <a:solidFill>
              <a:schemeClr val="tx1"/>
            </a:solidFill>
          </a:endParaRPr>
        </a:p>
        <a:p>
          <a:r>
            <a:rPr lang="id-ID" dirty="0" smtClean="0">
              <a:solidFill>
                <a:schemeClr val="tx1"/>
              </a:solidFill>
            </a:rPr>
            <a:t>E-ENGINEERING</a:t>
          </a:r>
          <a:endParaRPr lang="en-US" dirty="0">
            <a:solidFill>
              <a:schemeClr val="tx1"/>
            </a:solidFill>
          </a:endParaRPr>
        </a:p>
      </dgm:t>
    </dgm:pt>
    <dgm:pt modelId="{5569FE30-6FAD-4AD1-8C68-CD4CF3C86FD6}" type="parTrans" cxnId="{DB8339B5-A5A4-467D-A069-34BAF92466AC}">
      <dgm:prSet/>
      <dgm:spPr/>
      <dgm:t>
        <a:bodyPr/>
        <a:lstStyle/>
        <a:p>
          <a:endParaRPr lang="en-US"/>
        </a:p>
      </dgm:t>
    </dgm:pt>
    <dgm:pt modelId="{23EB58F9-F3F1-4AE9-B5AB-742095A2862C}" type="sibTrans" cxnId="{DB8339B5-A5A4-467D-A069-34BAF92466AC}">
      <dgm:prSet/>
      <dgm:spPr/>
      <dgm:t>
        <a:bodyPr/>
        <a:lstStyle/>
        <a:p>
          <a:endParaRPr lang="en-US"/>
        </a:p>
      </dgm:t>
    </dgm:pt>
    <dgm:pt modelId="{0C71A806-4E85-4BA9-9A27-A8D998737245}" type="pres">
      <dgm:prSet presAssocID="{89D1B7F4-A22E-4512-A29A-37DC56B11442}" presName="hierChild1" presStyleCnt="0">
        <dgm:presLayoutVars>
          <dgm:orgChart val="1"/>
          <dgm:chPref val="1"/>
          <dgm:dir/>
          <dgm:animOne val="branch"/>
          <dgm:animLvl val="lvl"/>
          <dgm:resizeHandles/>
        </dgm:presLayoutVars>
      </dgm:prSet>
      <dgm:spPr/>
    </dgm:pt>
    <dgm:pt modelId="{FACC036E-E3B9-481A-A148-5142A3E3A731}" type="pres">
      <dgm:prSet presAssocID="{2623EF58-D28D-4A00-9EED-2C15B453C12E}" presName="hierRoot1" presStyleCnt="0">
        <dgm:presLayoutVars>
          <dgm:hierBranch val="init"/>
        </dgm:presLayoutVars>
      </dgm:prSet>
      <dgm:spPr/>
    </dgm:pt>
    <dgm:pt modelId="{A2F481C4-7593-42F9-890A-03BCA2F34EF9}" type="pres">
      <dgm:prSet presAssocID="{2623EF58-D28D-4A00-9EED-2C15B453C12E}" presName="rootComposite1" presStyleCnt="0"/>
      <dgm:spPr/>
    </dgm:pt>
    <dgm:pt modelId="{E30E6F74-DBF7-4BAD-ADE0-4306EAE88E0C}" type="pres">
      <dgm:prSet presAssocID="{2623EF58-D28D-4A00-9EED-2C15B453C12E}" presName="rootText1" presStyleLbl="node0" presStyleIdx="0" presStyleCnt="1" custScaleX="170250" custScaleY="73472">
        <dgm:presLayoutVars>
          <dgm:chPref val="3"/>
        </dgm:presLayoutVars>
      </dgm:prSet>
      <dgm:spPr/>
      <dgm:t>
        <a:bodyPr/>
        <a:lstStyle/>
        <a:p>
          <a:endParaRPr lang="en-US"/>
        </a:p>
      </dgm:t>
    </dgm:pt>
    <dgm:pt modelId="{F4D70AA2-5C6C-4FFD-9B09-E92D8713C981}" type="pres">
      <dgm:prSet presAssocID="{2623EF58-D28D-4A00-9EED-2C15B453C12E}" presName="rootConnector1" presStyleLbl="node1" presStyleIdx="0" presStyleCnt="0"/>
      <dgm:spPr/>
      <dgm:t>
        <a:bodyPr/>
        <a:lstStyle/>
        <a:p>
          <a:endParaRPr lang="en-US"/>
        </a:p>
      </dgm:t>
    </dgm:pt>
    <dgm:pt modelId="{A0FF600B-D3A2-4BCA-B52C-B432093829D1}" type="pres">
      <dgm:prSet presAssocID="{2623EF58-D28D-4A00-9EED-2C15B453C12E}" presName="hierChild2" presStyleCnt="0"/>
      <dgm:spPr/>
    </dgm:pt>
    <dgm:pt modelId="{A9B6BBBC-2BBC-4354-9E01-A6875573EC60}" type="pres">
      <dgm:prSet presAssocID="{DCADF0F7-6FA8-49A6-B7E8-2331E0EE91C9}" presName="Name37" presStyleLbl="parChTrans1D2" presStyleIdx="0" presStyleCnt="2"/>
      <dgm:spPr/>
      <dgm:t>
        <a:bodyPr/>
        <a:lstStyle/>
        <a:p>
          <a:endParaRPr lang="en-US"/>
        </a:p>
      </dgm:t>
    </dgm:pt>
    <dgm:pt modelId="{D73B02DD-9E9B-41A0-974B-F41C9C0C0CE0}" type="pres">
      <dgm:prSet presAssocID="{06F90AD6-AE4C-48B0-87AF-3C5B123140C5}" presName="hierRoot2" presStyleCnt="0">
        <dgm:presLayoutVars>
          <dgm:hierBranch val="init"/>
        </dgm:presLayoutVars>
      </dgm:prSet>
      <dgm:spPr/>
    </dgm:pt>
    <dgm:pt modelId="{02CB98CD-9943-4DAE-9E57-374CDA015EA9}" type="pres">
      <dgm:prSet presAssocID="{06F90AD6-AE4C-48B0-87AF-3C5B123140C5}" presName="rootComposite" presStyleCnt="0"/>
      <dgm:spPr/>
    </dgm:pt>
    <dgm:pt modelId="{9872AB1B-17EA-42AE-A075-BD532DF59E8B}" type="pres">
      <dgm:prSet presAssocID="{06F90AD6-AE4C-48B0-87AF-3C5B123140C5}" presName="rootText" presStyleLbl="node2" presStyleIdx="0" presStyleCnt="2" custScaleX="114823" custScaleY="223101">
        <dgm:presLayoutVars>
          <dgm:chPref val="3"/>
        </dgm:presLayoutVars>
      </dgm:prSet>
      <dgm:spPr/>
      <dgm:t>
        <a:bodyPr/>
        <a:lstStyle/>
        <a:p>
          <a:endParaRPr lang="en-US"/>
        </a:p>
      </dgm:t>
    </dgm:pt>
    <dgm:pt modelId="{74404C1B-EA9D-4C3F-80BF-099D193937B7}" type="pres">
      <dgm:prSet presAssocID="{06F90AD6-AE4C-48B0-87AF-3C5B123140C5}" presName="rootConnector" presStyleLbl="node2" presStyleIdx="0" presStyleCnt="2"/>
      <dgm:spPr/>
      <dgm:t>
        <a:bodyPr/>
        <a:lstStyle/>
        <a:p>
          <a:endParaRPr lang="en-US"/>
        </a:p>
      </dgm:t>
    </dgm:pt>
    <dgm:pt modelId="{A81B68F2-7354-45EB-9604-3EBE9AEF5728}" type="pres">
      <dgm:prSet presAssocID="{06F90AD6-AE4C-48B0-87AF-3C5B123140C5}" presName="hierChild4" presStyleCnt="0"/>
      <dgm:spPr/>
    </dgm:pt>
    <dgm:pt modelId="{788D5CC6-94EA-466A-8529-C9F5E9BB4CCF}" type="pres">
      <dgm:prSet presAssocID="{06F90AD6-AE4C-48B0-87AF-3C5B123140C5}" presName="hierChild5" presStyleCnt="0"/>
      <dgm:spPr/>
    </dgm:pt>
    <dgm:pt modelId="{7964A2EC-6C41-4B20-AAEF-0C9C0CB4FB57}" type="pres">
      <dgm:prSet presAssocID="{4009535A-B031-49CF-80D0-DB2D889AD17B}" presName="Name37" presStyleLbl="parChTrans1D2" presStyleIdx="1" presStyleCnt="2"/>
      <dgm:spPr/>
      <dgm:t>
        <a:bodyPr/>
        <a:lstStyle/>
        <a:p>
          <a:endParaRPr lang="en-US"/>
        </a:p>
      </dgm:t>
    </dgm:pt>
    <dgm:pt modelId="{B84ED8CF-6CD3-4C9D-BBBC-374715BC6F4D}" type="pres">
      <dgm:prSet presAssocID="{F44C72D7-CC36-41CB-BD9D-703AF8CBADE6}" presName="hierRoot2" presStyleCnt="0">
        <dgm:presLayoutVars>
          <dgm:hierBranch val="init"/>
        </dgm:presLayoutVars>
      </dgm:prSet>
      <dgm:spPr/>
    </dgm:pt>
    <dgm:pt modelId="{352AC346-B9EF-42A9-A691-04E884320B71}" type="pres">
      <dgm:prSet presAssocID="{F44C72D7-CC36-41CB-BD9D-703AF8CBADE6}" presName="rootComposite" presStyleCnt="0"/>
      <dgm:spPr/>
    </dgm:pt>
    <dgm:pt modelId="{DA5AC5F9-77B8-46FE-B20B-387AB0191EDC}" type="pres">
      <dgm:prSet presAssocID="{F44C72D7-CC36-41CB-BD9D-703AF8CBADE6}" presName="rootText" presStyleLbl="node2" presStyleIdx="1" presStyleCnt="2" custScaleX="121000" custScaleY="221189">
        <dgm:presLayoutVars>
          <dgm:chPref val="3"/>
        </dgm:presLayoutVars>
      </dgm:prSet>
      <dgm:spPr/>
      <dgm:t>
        <a:bodyPr/>
        <a:lstStyle/>
        <a:p>
          <a:endParaRPr lang="en-US"/>
        </a:p>
      </dgm:t>
    </dgm:pt>
    <dgm:pt modelId="{A154658B-A779-4341-8CAF-75EF4DAB42CF}" type="pres">
      <dgm:prSet presAssocID="{F44C72D7-CC36-41CB-BD9D-703AF8CBADE6}" presName="rootConnector" presStyleLbl="node2" presStyleIdx="1" presStyleCnt="2"/>
      <dgm:spPr/>
      <dgm:t>
        <a:bodyPr/>
        <a:lstStyle/>
        <a:p>
          <a:endParaRPr lang="en-US"/>
        </a:p>
      </dgm:t>
    </dgm:pt>
    <dgm:pt modelId="{0C5F984E-3E61-4D33-8582-D3A699FE8C1C}" type="pres">
      <dgm:prSet presAssocID="{F44C72D7-CC36-41CB-BD9D-703AF8CBADE6}" presName="hierChild4" presStyleCnt="0"/>
      <dgm:spPr/>
    </dgm:pt>
    <dgm:pt modelId="{6134DD90-F1E2-4FB0-9625-CC4819397F6C}" type="pres">
      <dgm:prSet presAssocID="{F44C72D7-CC36-41CB-BD9D-703AF8CBADE6}" presName="hierChild5" presStyleCnt="0"/>
      <dgm:spPr/>
    </dgm:pt>
    <dgm:pt modelId="{235D15D0-567C-4FA4-ADA5-8DBC91928ACC}" type="pres">
      <dgm:prSet presAssocID="{2623EF58-D28D-4A00-9EED-2C15B453C12E}" presName="hierChild3" presStyleCnt="0"/>
      <dgm:spPr/>
    </dgm:pt>
  </dgm:ptLst>
  <dgm:cxnLst>
    <dgm:cxn modelId="{186FDAED-0BB7-4974-9DD7-8BBA85CFB7CE}" type="presOf" srcId="{06F90AD6-AE4C-48B0-87AF-3C5B123140C5}" destId="{9872AB1B-17EA-42AE-A075-BD532DF59E8B}" srcOrd="0" destOrd="0" presId="urn:microsoft.com/office/officeart/2005/8/layout/orgChart1#1"/>
    <dgm:cxn modelId="{FA8D31C1-79CC-45EA-A65D-7DB8699AB431}" type="presOf" srcId="{DCADF0F7-6FA8-49A6-B7E8-2331E0EE91C9}" destId="{A9B6BBBC-2BBC-4354-9E01-A6875573EC60}" srcOrd="0" destOrd="0" presId="urn:microsoft.com/office/officeart/2005/8/layout/orgChart1#1"/>
    <dgm:cxn modelId="{9DB09EFD-61E7-4A3A-956A-5A4D7D79EF02}" type="presOf" srcId="{2623EF58-D28D-4A00-9EED-2C15B453C12E}" destId="{E30E6F74-DBF7-4BAD-ADE0-4306EAE88E0C}" srcOrd="0" destOrd="0" presId="urn:microsoft.com/office/officeart/2005/8/layout/orgChart1#1"/>
    <dgm:cxn modelId="{73B62DB9-9420-4840-92E5-1F389493AFE3}" srcId="{2623EF58-D28D-4A00-9EED-2C15B453C12E}" destId="{06F90AD6-AE4C-48B0-87AF-3C5B123140C5}" srcOrd="0" destOrd="0" parTransId="{DCADF0F7-6FA8-49A6-B7E8-2331E0EE91C9}" sibTransId="{FB782F8D-5EF2-4617-87AE-004859E21D50}"/>
    <dgm:cxn modelId="{DB8339B5-A5A4-467D-A069-34BAF92466AC}" srcId="{89D1B7F4-A22E-4512-A29A-37DC56B11442}" destId="{2623EF58-D28D-4A00-9EED-2C15B453C12E}" srcOrd="0" destOrd="0" parTransId="{5569FE30-6FAD-4AD1-8C68-CD4CF3C86FD6}" sibTransId="{23EB58F9-F3F1-4AE9-B5AB-742095A2862C}"/>
    <dgm:cxn modelId="{62AE1568-72B8-487D-B002-9407367DE8BD}" type="presOf" srcId="{F44C72D7-CC36-41CB-BD9D-703AF8CBADE6}" destId="{A154658B-A779-4341-8CAF-75EF4DAB42CF}" srcOrd="1" destOrd="0" presId="urn:microsoft.com/office/officeart/2005/8/layout/orgChart1#1"/>
    <dgm:cxn modelId="{5E9A5ED5-279A-4656-9782-4F17F3514379}" type="presOf" srcId="{4009535A-B031-49CF-80D0-DB2D889AD17B}" destId="{7964A2EC-6C41-4B20-AAEF-0C9C0CB4FB57}" srcOrd="0" destOrd="0" presId="urn:microsoft.com/office/officeart/2005/8/layout/orgChart1#1"/>
    <dgm:cxn modelId="{48A8EC06-DE82-4EB4-87B8-88B91DC85850}" type="presOf" srcId="{F44C72D7-CC36-41CB-BD9D-703AF8CBADE6}" destId="{DA5AC5F9-77B8-46FE-B20B-387AB0191EDC}" srcOrd="0" destOrd="0" presId="urn:microsoft.com/office/officeart/2005/8/layout/orgChart1#1"/>
    <dgm:cxn modelId="{8A492075-56F4-4EF9-ABD9-15C7632B60DA}" srcId="{2623EF58-D28D-4A00-9EED-2C15B453C12E}" destId="{F44C72D7-CC36-41CB-BD9D-703AF8CBADE6}" srcOrd="1" destOrd="0" parTransId="{4009535A-B031-49CF-80D0-DB2D889AD17B}" sibTransId="{8EFAEE9C-5084-486C-8F17-95D706231B5F}"/>
    <dgm:cxn modelId="{587A4E96-2DB8-4718-B5DC-B72520CDB765}" type="presOf" srcId="{89D1B7F4-A22E-4512-A29A-37DC56B11442}" destId="{0C71A806-4E85-4BA9-9A27-A8D998737245}" srcOrd="0" destOrd="0" presId="urn:microsoft.com/office/officeart/2005/8/layout/orgChart1#1"/>
    <dgm:cxn modelId="{614114E1-D2EB-4275-B1A8-0239F78401F1}" type="presOf" srcId="{2623EF58-D28D-4A00-9EED-2C15B453C12E}" destId="{F4D70AA2-5C6C-4FFD-9B09-E92D8713C981}" srcOrd="1" destOrd="0" presId="urn:microsoft.com/office/officeart/2005/8/layout/orgChart1#1"/>
    <dgm:cxn modelId="{B4457D4C-DAAE-4EEA-B4BA-E35BDB5C277F}" type="presOf" srcId="{06F90AD6-AE4C-48B0-87AF-3C5B123140C5}" destId="{74404C1B-EA9D-4C3F-80BF-099D193937B7}" srcOrd="1" destOrd="0" presId="urn:microsoft.com/office/officeart/2005/8/layout/orgChart1#1"/>
    <dgm:cxn modelId="{668671E9-5C07-4FBE-B870-84F3CFC2509F}" type="presParOf" srcId="{0C71A806-4E85-4BA9-9A27-A8D998737245}" destId="{FACC036E-E3B9-481A-A148-5142A3E3A731}" srcOrd="0" destOrd="0" presId="urn:microsoft.com/office/officeart/2005/8/layout/orgChart1#1"/>
    <dgm:cxn modelId="{68BA515D-676B-4517-A5B0-911A2E30F36E}" type="presParOf" srcId="{FACC036E-E3B9-481A-A148-5142A3E3A731}" destId="{A2F481C4-7593-42F9-890A-03BCA2F34EF9}" srcOrd="0" destOrd="0" presId="urn:microsoft.com/office/officeart/2005/8/layout/orgChart1#1"/>
    <dgm:cxn modelId="{18A6D2CC-7DBD-430E-B90E-77FE9059C4A1}" type="presParOf" srcId="{A2F481C4-7593-42F9-890A-03BCA2F34EF9}" destId="{E30E6F74-DBF7-4BAD-ADE0-4306EAE88E0C}" srcOrd="0" destOrd="0" presId="urn:microsoft.com/office/officeart/2005/8/layout/orgChart1#1"/>
    <dgm:cxn modelId="{4E7A8372-589F-4FA5-B0C4-CA759B5E4C88}" type="presParOf" srcId="{A2F481C4-7593-42F9-890A-03BCA2F34EF9}" destId="{F4D70AA2-5C6C-4FFD-9B09-E92D8713C981}" srcOrd="1" destOrd="0" presId="urn:microsoft.com/office/officeart/2005/8/layout/orgChart1#1"/>
    <dgm:cxn modelId="{F8171346-05EE-4086-B6AF-55E954E43F54}" type="presParOf" srcId="{FACC036E-E3B9-481A-A148-5142A3E3A731}" destId="{A0FF600B-D3A2-4BCA-B52C-B432093829D1}" srcOrd="1" destOrd="0" presId="urn:microsoft.com/office/officeart/2005/8/layout/orgChart1#1"/>
    <dgm:cxn modelId="{59C2B21F-90E4-48BA-982F-A8C5C135794F}" type="presParOf" srcId="{A0FF600B-D3A2-4BCA-B52C-B432093829D1}" destId="{A9B6BBBC-2BBC-4354-9E01-A6875573EC60}" srcOrd="0" destOrd="0" presId="urn:microsoft.com/office/officeart/2005/8/layout/orgChart1#1"/>
    <dgm:cxn modelId="{2543B52A-FBFD-4F86-8648-2CBBA27A8385}" type="presParOf" srcId="{A0FF600B-D3A2-4BCA-B52C-B432093829D1}" destId="{D73B02DD-9E9B-41A0-974B-F41C9C0C0CE0}" srcOrd="1" destOrd="0" presId="urn:microsoft.com/office/officeart/2005/8/layout/orgChart1#1"/>
    <dgm:cxn modelId="{2AD2F8DE-B36F-4907-8D3B-FDE2C1E26EA4}" type="presParOf" srcId="{D73B02DD-9E9B-41A0-974B-F41C9C0C0CE0}" destId="{02CB98CD-9943-4DAE-9E57-374CDA015EA9}" srcOrd="0" destOrd="0" presId="urn:microsoft.com/office/officeart/2005/8/layout/orgChart1#1"/>
    <dgm:cxn modelId="{CBF28BD5-0BEC-400E-9E9A-D7970603EFF8}" type="presParOf" srcId="{02CB98CD-9943-4DAE-9E57-374CDA015EA9}" destId="{9872AB1B-17EA-42AE-A075-BD532DF59E8B}" srcOrd="0" destOrd="0" presId="urn:microsoft.com/office/officeart/2005/8/layout/orgChart1#1"/>
    <dgm:cxn modelId="{CEACD4FE-4541-42F2-832F-189486B4B367}" type="presParOf" srcId="{02CB98CD-9943-4DAE-9E57-374CDA015EA9}" destId="{74404C1B-EA9D-4C3F-80BF-099D193937B7}" srcOrd="1" destOrd="0" presId="urn:microsoft.com/office/officeart/2005/8/layout/orgChart1#1"/>
    <dgm:cxn modelId="{BC700680-F4C2-4865-80B6-1017C7F29F50}" type="presParOf" srcId="{D73B02DD-9E9B-41A0-974B-F41C9C0C0CE0}" destId="{A81B68F2-7354-45EB-9604-3EBE9AEF5728}" srcOrd="1" destOrd="0" presId="urn:microsoft.com/office/officeart/2005/8/layout/orgChart1#1"/>
    <dgm:cxn modelId="{A4F838E7-869A-48BC-86AD-21BFB0FA524D}" type="presParOf" srcId="{D73B02DD-9E9B-41A0-974B-F41C9C0C0CE0}" destId="{788D5CC6-94EA-466A-8529-C9F5E9BB4CCF}" srcOrd="2" destOrd="0" presId="urn:microsoft.com/office/officeart/2005/8/layout/orgChart1#1"/>
    <dgm:cxn modelId="{E186AC06-C69A-40D5-BB29-FB19B628EBD8}" type="presParOf" srcId="{A0FF600B-D3A2-4BCA-B52C-B432093829D1}" destId="{7964A2EC-6C41-4B20-AAEF-0C9C0CB4FB57}" srcOrd="2" destOrd="0" presId="urn:microsoft.com/office/officeart/2005/8/layout/orgChart1#1"/>
    <dgm:cxn modelId="{250CA23A-FC74-40D1-93F3-795F79285647}" type="presParOf" srcId="{A0FF600B-D3A2-4BCA-B52C-B432093829D1}" destId="{B84ED8CF-6CD3-4C9D-BBBC-374715BC6F4D}" srcOrd="3" destOrd="0" presId="urn:microsoft.com/office/officeart/2005/8/layout/orgChart1#1"/>
    <dgm:cxn modelId="{EE526386-3C61-4649-A2FD-A7BBC28D5F37}" type="presParOf" srcId="{B84ED8CF-6CD3-4C9D-BBBC-374715BC6F4D}" destId="{352AC346-B9EF-42A9-A691-04E884320B71}" srcOrd="0" destOrd="0" presId="urn:microsoft.com/office/officeart/2005/8/layout/orgChart1#1"/>
    <dgm:cxn modelId="{8C078ECA-ADDE-4214-8A02-E71A1899354F}" type="presParOf" srcId="{352AC346-B9EF-42A9-A691-04E884320B71}" destId="{DA5AC5F9-77B8-46FE-B20B-387AB0191EDC}" srcOrd="0" destOrd="0" presId="urn:microsoft.com/office/officeart/2005/8/layout/orgChart1#1"/>
    <dgm:cxn modelId="{CD7BFB12-8439-49FA-AC52-55EE5456951E}" type="presParOf" srcId="{352AC346-B9EF-42A9-A691-04E884320B71}" destId="{A154658B-A779-4341-8CAF-75EF4DAB42CF}" srcOrd="1" destOrd="0" presId="urn:microsoft.com/office/officeart/2005/8/layout/orgChart1#1"/>
    <dgm:cxn modelId="{C732695F-ED66-4B73-A7F3-D7D6DB42CA0C}" type="presParOf" srcId="{B84ED8CF-6CD3-4C9D-BBBC-374715BC6F4D}" destId="{0C5F984E-3E61-4D33-8582-D3A699FE8C1C}" srcOrd="1" destOrd="0" presId="urn:microsoft.com/office/officeart/2005/8/layout/orgChart1#1"/>
    <dgm:cxn modelId="{D7EAE8AF-69AB-4995-B51D-E0C6D553E7BD}" type="presParOf" srcId="{B84ED8CF-6CD3-4C9D-BBBC-374715BC6F4D}" destId="{6134DD90-F1E2-4FB0-9625-CC4819397F6C}" srcOrd="2" destOrd="0" presId="urn:microsoft.com/office/officeart/2005/8/layout/orgChart1#1"/>
    <dgm:cxn modelId="{425ECD67-DC66-4916-AFAB-5A1EC253FE2C}" type="presParOf" srcId="{FACC036E-E3B9-481A-A148-5142A3E3A731}" destId="{235D15D0-567C-4FA4-ADA5-8DBC91928ACC}" srcOrd="2" destOrd="0" presId="urn:microsoft.com/office/officeart/2005/8/layout/orgChart1#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1593218-48C5-4690-9694-748015558C9C}" type="doc">
      <dgm:prSet loTypeId="urn:microsoft.com/office/officeart/2005/8/layout/hierarchy6" loCatId="hierarchy" qsTypeId="urn:microsoft.com/office/officeart/2005/8/quickstyle/3d3#11" qsCatId="3D" csTypeId="urn:microsoft.com/office/officeart/2005/8/colors/accent1_2#9" csCatId="accent1" phldr="1"/>
      <dgm:spPr/>
      <dgm:t>
        <a:bodyPr/>
        <a:lstStyle/>
        <a:p>
          <a:endParaRPr lang="en-US"/>
        </a:p>
      </dgm:t>
    </dgm:pt>
    <dgm:pt modelId="{BA451485-D4A2-405F-A9D2-4A73805F0099}">
      <dgm:prSet phldrT="[Text]"/>
      <dgm:spPr/>
      <dgm:t>
        <a:bodyPr/>
        <a:lstStyle/>
        <a:p>
          <a:r>
            <a:rPr lang="id-ID" b="1" dirty="0" smtClean="0">
              <a:solidFill>
                <a:schemeClr val="tx1"/>
              </a:solidFill>
            </a:rPr>
            <a:t>Menciptakan budaya yang mendukung strategi</a:t>
          </a:r>
          <a:endParaRPr lang="en-US" dirty="0">
            <a:solidFill>
              <a:schemeClr val="tx1"/>
            </a:solidFill>
          </a:endParaRPr>
        </a:p>
      </dgm:t>
    </dgm:pt>
    <dgm:pt modelId="{460E49ED-3278-4DAF-B90F-E714D3A7B4D0}" type="parTrans" cxnId="{A26EC51A-1F91-450A-BBA3-905777D6A4DB}">
      <dgm:prSet/>
      <dgm:spPr/>
      <dgm:t>
        <a:bodyPr/>
        <a:lstStyle/>
        <a:p>
          <a:endParaRPr lang="en-US"/>
        </a:p>
      </dgm:t>
    </dgm:pt>
    <dgm:pt modelId="{77FC6C66-10D5-4FBF-9020-D96E3BC7FE01}" type="sibTrans" cxnId="{A26EC51A-1F91-450A-BBA3-905777D6A4DB}">
      <dgm:prSet/>
      <dgm:spPr/>
      <dgm:t>
        <a:bodyPr/>
        <a:lstStyle/>
        <a:p>
          <a:endParaRPr lang="en-US"/>
        </a:p>
      </dgm:t>
    </dgm:pt>
    <dgm:pt modelId="{7C993E2E-7B90-4BC7-A623-7B6B2A8DBCC6}">
      <dgm:prSet phldrT="[Text]"/>
      <dgm:spPr/>
      <dgm:t>
        <a:bodyPr/>
        <a:lstStyle/>
        <a:p>
          <a:r>
            <a:rPr lang="sv-SE" dirty="0" smtClean="0">
              <a:solidFill>
                <a:schemeClr val="tx1"/>
              </a:solidFill>
            </a:rPr>
            <a:t>Penyusun strategi harus berusaha untuk mempertahankan, menegaskan, dan membangun aspek kebudayaan yang</a:t>
          </a:r>
          <a:r>
            <a:rPr lang="id-ID" dirty="0" smtClean="0">
              <a:solidFill>
                <a:schemeClr val="tx1"/>
              </a:solidFill>
            </a:rPr>
            <a:t> mendukung tujuan strategi baru.</a:t>
          </a:r>
          <a:endParaRPr lang="en-US" dirty="0">
            <a:solidFill>
              <a:schemeClr val="tx1"/>
            </a:solidFill>
          </a:endParaRPr>
        </a:p>
      </dgm:t>
    </dgm:pt>
    <dgm:pt modelId="{F55880A9-9403-4B0D-8F19-55FBBDE67275}" type="parTrans" cxnId="{946B43F8-F6F6-4120-B117-8B78B10DA5BD}">
      <dgm:prSet/>
      <dgm:spPr/>
      <dgm:t>
        <a:bodyPr/>
        <a:lstStyle/>
        <a:p>
          <a:endParaRPr lang="en-US"/>
        </a:p>
      </dgm:t>
    </dgm:pt>
    <dgm:pt modelId="{A7CEC736-0485-4505-AC4E-3F0C70B1B773}" type="sibTrans" cxnId="{946B43F8-F6F6-4120-B117-8B78B10DA5BD}">
      <dgm:prSet/>
      <dgm:spPr/>
      <dgm:t>
        <a:bodyPr/>
        <a:lstStyle/>
        <a:p>
          <a:endParaRPr lang="en-US"/>
        </a:p>
      </dgm:t>
    </dgm:pt>
    <dgm:pt modelId="{8C27A1FB-AA0B-4AA1-BC31-ED10C6AD68A3}" type="pres">
      <dgm:prSet presAssocID="{41593218-48C5-4690-9694-748015558C9C}" presName="mainComposite" presStyleCnt="0">
        <dgm:presLayoutVars>
          <dgm:chPref val="1"/>
          <dgm:dir/>
          <dgm:animOne val="branch"/>
          <dgm:animLvl val="lvl"/>
          <dgm:resizeHandles val="exact"/>
        </dgm:presLayoutVars>
      </dgm:prSet>
      <dgm:spPr/>
      <dgm:t>
        <a:bodyPr/>
        <a:lstStyle/>
        <a:p>
          <a:endParaRPr lang="en-US"/>
        </a:p>
      </dgm:t>
    </dgm:pt>
    <dgm:pt modelId="{7A3DCE80-3C9D-42CD-87C8-1C22F41064DB}" type="pres">
      <dgm:prSet presAssocID="{41593218-48C5-4690-9694-748015558C9C}" presName="hierFlow" presStyleCnt="0"/>
      <dgm:spPr/>
      <dgm:t>
        <a:bodyPr/>
        <a:lstStyle/>
        <a:p>
          <a:endParaRPr lang="id-ID"/>
        </a:p>
      </dgm:t>
    </dgm:pt>
    <dgm:pt modelId="{BE8A4613-5A0B-43F9-BE85-B214BFAE19C3}" type="pres">
      <dgm:prSet presAssocID="{41593218-48C5-4690-9694-748015558C9C}" presName="hierChild1" presStyleCnt="0">
        <dgm:presLayoutVars>
          <dgm:chPref val="1"/>
          <dgm:animOne val="branch"/>
          <dgm:animLvl val="lvl"/>
        </dgm:presLayoutVars>
      </dgm:prSet>
      <dgm:spPr/>
      <dgm:t>
        <a:bodyPr/>
        <a:lstStyle/>
        <a:p>
          <a:endParaRPr lang="id-ID"/>
        </a:p>
      </dgm:t>
    </dgm:pt>
    <dgm:pt modelId="{09770BA2-E61B-4F6E-99BA-DCB6D571A520}" type="pres">
      <dgm:prSet presAssocID="{BA451485-D4A2-405F-A9D2-4A73805F0099}" presName="Name14" presStyleCnt="0"/>
      <dgm:spPr/>
      <dgm:t>
        <a:bodyPr/>
        <a:lstStyle/>
        <a:p>
          <a:endParaRPr lang="id-ID"/>
        </a:p>
      </dgm:t>
    </dgm:pt>
    <dgm:pt modelId="{883F7398-69AF-4F94-8B86-46AF063F8E0D}" type="pres">
      <dgm:prSet presAssocID="{BA451485-D4A2-405F-A9D2-4A73805F0099}" presName="level1Shape" presStyleLbl="node0" presStyleIdx="0" presStyleCnt="1" custScaleX="125337">
        <dgm:presLayoutVars>
          <dgm:chPref val="3"/>
        </dgm:presLayoutVars>
      </dgm:prSet>
      <dgm:spPr/>
      <dgm:t>
        <a:bodyPr/>
        <a:lstStyle/>
        <a:p>
          <a:endParaRPr lang="en-US"/>
        </a:p>
      </dgm:t>
    </dgm:pt>
    <dgm:pt modelId="{618D7B4C-B815-4276-88E1-AA0EA37EF63A}" type="pres">
      <dgm:prSet presAssocID="{BA451485-D4A2-405F-A9D2-4A73805F0099}" presName="hierChild2" presStyleCnt="0"/>
      <dgm:spPr/>
      <dgm:t>
        <a:bodyPr/>
        <a:lstStyle/>
        <a:p>
          <a:endParaRPr lang="id-ID"/>
        </a:p>
      </dgm:t>
    </dgm:pt>
    <dgm:pt modelId="{9F3720B0-01E6-420B-B6CB-CD5A4E816952}" type="pres">
      <dgm:prSet presAssocID="{F55880A9-9403-4B0D-8F19-55FBBDE67275}" presName="Name19" presStyleLbl="parChTrans1D2" presStyleIdx="0" presStyleCnt="1"/>
      <dgm:spPr/>
      <dgm:t>
        <a:bodyPr/>
        <a:lstStyle/>
        <a:p>
          <a:endParaRPr lang="en-US"/>
        </a:p>
      </dgm:t>
    </dgm:pt>
    <dgm:pt modelId="{256E6DC3-4801-4B69-ADEC-CD25BC11A202}" type="pres">
      <dgm:prSet presAssocID="{7C993E2E-7B90-4BC7-A623-7B6B2A8DBCC6}" presName="Name21" presStyleCnt="0"/>
      <dgm:spPr/>
      <dgm:t>
        <a:bodyPr/>
        <a:lstStyle/>
        <a:p>
          <a:endParaRPr lang="id-ID"/>
        </a:p>
      </dgm:t>
    </dgm:pt>
    <dgm:pt modelId="{5134139D-A137-45EB-83AD-6B50BF2332E3}" type="pres">
      <dgm:prSet presAssocID="{7C993E2E-7B90-4BC7-A623-7B6B2A8DBCC6}" presName="level2Shape" presStyleLbl="node2" presStyleIdx="0" presStyleCnt="1" custScaleX="250673" custLinFactNeighborX="-1319" custLinFactNeighborY="-11314"/>
      <dgm:spPr/>
      <dgm:t>
        <a:bodyPr/>
        <a:lstStyle/>
        <a:p>
          <a:endParaRPr lang="en-US"/>
        </a:p>
      </dgm:t>
    </dgm:pt>
    <dgm:pt modelId="{20D651D7-36C6-42F7-A510-ACFBBA0464F0}" type="pres">
      <dgm:prSet presAssocID="{7C993E2E-7B90-4BC7-A623-7B6B2A8DBCC6}" presName="hierChild3" presStyleCnt="0"/>
      <dgm:spPr/>
      <dgm:t>
        <a:bodyPr/>
        <a:lstStyle/>
        <a:p>
          <a:endParaRPr lang="id-ID"/>
        </a:p>
      </dgm:t>
    </dgm:pt>
    <dgm:pt modelId="{C4D786A9-6805-4E8F-8455-E3BF0D6DC2CC}" type="pres">
      <dgm:prSet presAssocID="{41593218-48C5-4690-9694-748015558C9C}" presName="bgShapesFlow" presStyleCnt="0"/>
      <dgm:spPr/>
      <dgm:t>
        <a:bodyPr/>
        <a:lstStyle/>
        <a:p>
          <a:endParaRPr lang="id-ID"/>
        </a:p>
      </dgm:t>
    </dgm:pt>
  </dgm:ptLst>
  <dgm:cxnLst>
    <dgm:cxn modelId="{A26EC51A-1F91-450A-BBA3-905777D6A4DB}" srcId="{41593218-48C5-4690-9694-748015558C9C}" destId="{BA451485-D4A2-405F-A9D2-4A73805F0099}" srcOrd="0" destOrd="0" parTransId="{460E49ED-3278-4DAF-B90F-E714D3A7B4D0}" sibTransId="{77FC6C66-10D5-4FBF-9020-D96E3BC7FE01}"/>
    <dgm:cxn modelId="{CA235A52-5432-459C-9F11-E3E814C03225}" type="presOf" srcId="{7C993E2E-7B90-4BC7-A623-7B6B2A8DBCC6}" destId="{5134139D-A137-45EB-83AD-6B50BF2332E3}" srcOrd="0" destOrd="0" presId="urn:microsoft.com/office/officeart/2005/8/layout/hierarchy6"/>
    <dgm:cxn modelId="{946B43F8-F6F6-4120-B117-8B78B10DA5BD}" srcId="{BA451485-D4A2-405F-A9D2-4A73805F0099}" destId="{7C993E2E-7B90-4BC7-A623-7B6B2A8DBCC6}" srcOrd="0" destOrd="0" parTransId="{F55880A9-9403-4B0D-8F19-55FBBDE67275}" sibTransId="{A7CEC736-0485-4505-AC4E-3F0C70B1B773}"/>
    <dgm:cxn modelId="{F7835F53-A462-4FFE-9D90-082DEB295D64}" type="presOf" srcId="{F55880A9-9403-4B0D-8F19-55FBBDE67275}" destId="{9F3720B0-01E6-420B-B6CB-CD5A4E816952}" srcOrd="0" destOrd="0" presId="urn:microsoft.com/office/officeart/2005/8/layout/hierarchy6"/>
    <dgm:cxn modelId="{089418FA-30C9-43D4-91B0-6F28AF7A486E}" type="presOf" srcId="{41593218-48C5-4690-9694-748015558C9C}" destId="{8C27A1FB-AA0B-4AA1-BC31-ED10C6AD68A3}" srcOrd="0" destOrd="0" presId="urn:microsoft.com/office/officeart/2005/8/layout/hierarchy6"/>
    <dgm:cxn modelId="{D5CD218A-0ABD-4EFD-A6A9-10E14364A23F}" type="presOf" srcId="{BA451485-D4A2-405F-A9D2-4A73805F0099}" destId="{883F7398-69AF-4F94-8B86-46AF063F8E0D}" srcOrd="0" destOrd="0" presId="urn:microsoft.com/office/officeart/2005/8/layout/hierarchy6"/>
    <dgm:cxn modelId="{D9F323DF-FDAB-4A84-B46A-3A32615486B3}" type="presParOf" srcId="{8C27A1FB-AA0B-4AA1-BC31-ED10C6AD68A3}" destId="{7A3DCE80-3C9D-42CD-87C8-1C22F41064DB}" srcOrd="0" destOrd="0" presId="urn:microsoft.com/office/officeart/2005/8/layout/hierarchy6"/>
    <dgm:cxn modelId="{2D10F92A-6918-47EB-B8D8-F63B6DD2C1A5}" type="presParOf" srcId="{7A3DCE80-3C9D-42CD-87C8-1C22F41064DB}" destId="{BE8A4613-5A0B-43F9-BE85-B214BFAE19C3}" srcOrd="0" destOrd="0" presId="urn:microsoft.com/office/officeart/2005/8/layout/hierarchy6"/>
    <dgm:cxn modelId="{B26D783D-1F2E-4D27-BD10-946B643F07E6}" type="presParOf" srcId="{BE8A4613-5A0B-43F9-BE85-B214BFAE19C3}" destId="{09770BA2-E61B-4F6E-99BA-DCB6D571A520}" srcOrd="0" destOrd="0" presId="urn:microsoft.com/office/officeart/2005/8/layout/hierarchy6"/>
    <dgm:cxn modelId="{51A15679-6077-48E9-841C-5F110444C4DB}" type="presParOf" srcId="{09770BA2-E61B-4F6E-99BA-DCB6D571A520}" destId="{883F7398-69AF-4F94-8B86-46AF063F8E0D}" srcOrd="0" destOrd="0" presId="urn:microsoft.com/office/officeart/2005/8/layout/hierarchy6"/>
    <dgm:cxn modelId="{42B28060-E752-48E4-AE82-E7B06A8CF3E8}" type="presParOf" srcId="{09770BA2-E61B-4F6E-99BA-DCB6D571A520}" destId="{618D7B4C-B815-4276-88E1-AA0EA37EF63A}" srcOrd="1" destOrd="0" presId="urn:microsoft.com/office/officeart/2005/8/layout/hierarchy6"/>
    <dgm:cxn modelId="{43769D0E-03EB-4083-A350-1C958797C886}" type="presParOf" srcId="{618D7B4C-B815-4276-88E1-AA0EA37EF63A}" destId="{9F3720B0-01E6-420B-B6CB-CD5A4E816952}" srcOrd="0" destOrd="0" presId="urn:microsoft.com/office/officeart/2005/8/layout/hierarchy6"/>
    <dgm:cxn modelId="{7C1FCFE4-7E29-457B-B83F-148D191B3AF1}" type="presParOf" srcId="{618D7B4C-B815-4276-88E1-AA0EA37EF63A}" destId="{256E6DC3-4801-4B69-ADEC-CD25BC11A202}" srcOrd="1" destOrd="0" presId="urn:microsoft.com/office/officeart/2005/8/layout/hierarchy6"/>
    <dgm:cxn modelId="{1CD4E252-C90B-43F3-ABF6-974B6D52CA02}" type="presParOf" srcId="{256E6DC3-4801-4B69-ADEC-CD25BC11A202}" destId="{5134139D-A137-45EB-83AD-6B50BF2332E3}" srcOrd="0" destOrd="0" presId="urn:microsoft.com/office/officeart/2005/8/layout/hierarchy6"/>
    <dgm:cxn modelId="{A6B18805-12E3-40A0-A4DE-A1B991B70F99}" type="presParOf" srcId="{256E6DC3-4801-4B69-ADEC-CD25BC11A202}" destId="{20D651D7-36C6-42F7-A510-ACFBBA0464F0}" srcOrd="1" destOrd="0" presId="urn:microsoft.com/office/officeart/2005/8/layout/hierarchy6"/>
    <dgm:cxn modelId="{95DD1F45-46C4-41E1-9FAD-C46BD17BD29F}" type="presParOf" srcId="{8C27A1FB-AA0B-4AA1-BC31-ED10C6AD68A3}" destId="{C4D786A9-6805-4E8F-8455-E3BF0D6DC2CC}" srcOrd="1" destOrd="0" presId="urn:microsoft.com/office/officeart/2005/8/layout/hierarchy6"/>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1F03F3E-B913-4A65-8A81-C57C5D59E51C}" type="doc">
      <dgm:prSet loTypeId="urn:microsoft.com/office/officeart/2005/8/layout/vList6" loCatId="process" qsTypeId="urn:microsoft.com/office/officeart/2005/8/quickstyle/3d3#12" qsCatId="3D" csTypeId="urn:microsoft.com/office/officeart/2005/8/colors/accent1_2#10" csCatId="accent1" phldr="1"/>
      <dgm:spPr/>
      <dgm:t>
        <a:bodyPr/>
        <a:lstStyle/>
        <a:p>
          <a:endParaRPr lang="en-US"/>
        </a:p>
      </dgm:t>
    </dgm:pt>
    <dgm:pt modelId="{4B89DF51-FA38-45AA-9489-B2E48A18D1E6}">
      <dgm:prSet phldrT="[Text]"/>
      <dgm:spPr/>
      <dgm:t>
        <a:bodyPr/>
        <a:lstStyle/>
        <a:p>
          <a:r>
            <a:rPr lang="sv-SE" dirty="0" smtClean="0"/>
            <a:t>Kapasitas, pembatasan, dan kebijakan</a:t>
          </a:r>
          <a:r>
            <a:rPr lang="id-ID" dirty="0" smtClean="0"/>
            <a:t> </a:t>
          </a:r>
          <a:r>
            <a:rPr lang="sv-SE" dirty="0" smtClean="0"/>
            <a:t>produksi/</a:t>
          </a:r>
          <a:r>
            <a:rPr lang="id-ID" dirty="0" smtClean="0"/>
            <a:t> </a:t>
          </a:r>
          <a:r>
            <a:rPr lang="sv-SE" dirty="0" smtClean="0"/>
            <a:t>operasi dapat secara signifikan meningkatkan atau menghambat</a:t>
          </a:r>
          <a:r>
            <a:rPr lang="id-ID" dirty="0" smtClean="0"/>
            <a:t> pencapaian tujuan. Produksi biasanya menerapkan lebih dari 70% total asset sebuah perusahaan. Bagian terbesar dari proses penerapan strategi terjadi pada proses produksi.</a:t>
          </a:r>
          <a:endParaRPr lang="en-US" dirty="0"/>
        </a:p>
      </dgm:t>
    </dgm:pt>
    <dgm:pt modelId="{996B9839-55A3-417C-BF59-E9DA3C80384F}" type="parTrans" cxnId="{D18F4216-7E4A-4359-81EE-3A6011E4CC67}">
      <dgm:prSet/>
      <dgm:spPr/>
      <dgm:t>
        <a:bodyPr/>
        <a:lstStyle/>
        <a:p>
          <a:endParaRPr lang="en-US"/>
        </a:p>
      </dgm:t>
    </dgm:pt>
    <dgm:pt modelId="{FCA1BCB5-C3FF-4A34-BB51-F37E7FC0EDC6}" type="sibTrans" cxnId="{D18F4216-7E4A-4359-81EE-3A6011E4CC67}">
      <dgm:prSet/>
      <dgm:spPr/>
      <dgm:t>
        <a:bodyPr/>
        <a:lstStyle/>
        <a:p>
          <a:endParaRPr lang="en-US"/>
        </a:p>
      </dgm:t>
    </dgm:pt>
    <dgm:pt modelId="{B4D189B2-8411-41AB-A2D2-3BE75A704C9C}">
      <dgm:prSet phldrT="[Text]"/>
      <dgm:spPr/>
      <dgm:t>
        <a:bodyPr/>
        <a:lstStyle/>
        <a:p>
          <a:r>
            <a:rPr lang="id-ID" b="1" dirty="0" smtClean="0">
              <a:solidFill>
                <a:schemeClr val="tx1"/>
              </a:solidFill>
            </a:rPr>
            <a:t>PERHATIAN PADA PRODUKSI/OPERASI DALAM MENERAPKAN STRATEGI</a:t>
          </a:r>
          <a:endParaRPr lang="en-US" dirty="0">
            <a:solidFill>
              <a:schemeClr val="tx1"/>
            </a:solidFill>
          </a:endParaRPr>
        </a:p>
      </dgm:t>
    </dgm:pt>
    <dgm:pt modelId="{6C1917DC-E53D-466C-BE82-FCFF1690BDC5}" type="parTrans" cxnId="{05359738-0EEF-44AA-BE0E-205421A00B22}">
      <dgm:prSet/>
      <dgm:spPr/>
      <dgm:t>
        <a:bodyPr/>
        <a:lstStyle/>
        <a:p>
          <a:endParaRPr lang="en-US"/>
        </a:p>
      </dgm:t>
    </dgm:pt>
    <dgm:pt modelId="{720DF4F6-6234-4317-A919-4D1549003AD6}" type="sibTrans" cxnId="{05359738-0EEF-44AA-BE0E-205421A00B22}">
      <dgm:prSet/>
      <dgm:spPr/>
      <dgm:t>
        <a:bodyPr/>
        <a:lstStyle/>
        <a:p>
          <a:endParaRPr lang="en-US"/>
        </a:p>
      </dgm:t>
    </dgm:pt>
    <dgm:pt modelId="{0CC104CA-2124-415C-9480-E86B1CD7F736}">
      <dgm:prSet phldrT="[Text]"/>
      <dgm:spPr/>
      <dgm:t>
        <a:bodyPr/>
        <a:lstStyle/>
        <a:p>
          <a:endParaRPr lang="en-US" dirty="0"/>
        </a:p>
      </dgm:t>
    </dgm:pt>
    <dgm:pt modelId="{8E67C0BF-9B27-431F-A50A-9D3DD99583C0}" type="parTrans" cxnId="{64CE017B-AB8A-4297-AA02-4A025AC28AA8}">
      <dgm:prSet/>
      <dgm:spPr/>
      <dgm:t>
        <a:bodyPr/>
        <a:lstStyle/>
        <a:p>
          <a:endParaRPr lang="id-ID"/>
        </a:p>
      </dgm:t>
    </dgm:pt>
    <dgm:pt modelId="{34844DE6-BBDF-4E72-8E8F-BA1E6C2B5B53}" type="sibTrans" cxnId="{64CE017B-AB8A-4297-AA02-4A025AC28AA8}">
      <dgm:prSet/>
      <dgm:spPr/>
      <dgm:t>
        <a:bodyPr/>
        <a:lstStyle/>
        <a:p>
          <a:endParaRPr lang="id-ID"/>
        </a:p>
      </dgm:t>
    </dgm:pt>
    <dgm:pt modelId="{B4A117C9-54BB-4027-B5FE-E3618A2E354F}" type="pres">
      <dgm:prSet presAssocID="{41F03F3E-B913-4A65-8A81-C57C5D59E51C}" presName="Name0" presStyleCnt="0">
        <dgm:presLayoutVars>
          <dgm:dir/>
          <dgm:animLvl val="lvl"/>
          <dgm:resizeHandles/>
        </dgm:presLayoutVars>
      </dgm:prSet>
      <dgm:spPr/>
      <dgm:t>
        <a:bodyPr/>
        <a:lstStyle/>
        <a:p>
          <a:endParaRPr lang="en-US"/>
        </a:p>
      </dgm:t>
    </dgm:pt>
    <dgm:pt modelId="{A6948591-FDD3-46E1-A529-764891D3D7FA}" type="pres">
      <dgm:prSet presAssocID="{B4D189B2-8411-41AB-A2D2-3BE75A704C9C}" presName="linNode" presStyleCnt="0"/>
      <dgm:spPr/>
      <dgm:t>
        <a:bodyPr/>
        <a:lstStyle/>
        <a:p>
          <a:endParaRPr lang="id-ID"/>
        </a:p>
      </dgm:t>
    </dgm:pt>
    <dgm:pt modelId="{9C602321-BB0B-4E42-80DB-138BB93E7222}" type="pres">
      <dgm:prSet presAssocID="{B4D189B2-8411-41AB-A2D2-3BE75A704C9C}" presName="parentShp" presStyleLbl="node1" presStyleIdx="0" presStyleCnt="1">
        <dgm:presLayoutVars>
          <dgm:bulletEnabled val="1"/>
        </dgm:presLayoutVars>
      </dgm:prSet>
      <dgm:spPr/>
      <dgm:t>
        <a:bodyPr/>
        <a:lstStyle/>
        <a:p>
          <a:endParaRPr lang="en-US"/>
        </a:p>
      </dgm:t>
    </dgm:pt>
    <dgm:pt modelId="{CFA697BC-64CA-403F-8586-E4AB40546F5E}" type="pres">
      <dgm:prSet presAssocID="{B4D189B2-8411-41AB-A2D2-3BE75A704C9C}" presName="childShp" presStyleLbl="bgAccFollowNode1" presStyleIdx="0" presStyleCnt="1" custScaleX="112963">
        <dgm:presLayoutVars>
          <dgm:bulletEnabled val="1"/>
        </dgm:presLayoutVars>
      </dgm:prSet>
      <dgm:spPr/>
      <dgm:t>
        <a:bodyPr/>
        <a:lstStyle/>
        <a:p>
          <a:endParaRPr lang="en-US"/>
        </a:p>
      </dgm:t>
    </dgm:pt>
  </dgm:ptLst>
  <dgm:cxnLst>
    <dgm:cxn modelId="{B058E6A0-7214-4029-9D29-F2BEF6EA3248}" type="presOf" srcId="{4B89DF51-FA38-45AA-9489-B2E48A18D1E6}" destId="{CFA697BC-64CA-403F-8586-E4AB40546F5E}" srcOrd="0" destOrd="1" presId="urn:microsoft.com/office/officeart/2005/8/layout/vList6"/>
    <dgm:cxn modelId="{35EB7542-8DE9-42EC-ABEE-8CAD09D7D8C6}" type="presOf" srcId="{41F03F3E-B913-4A65-8A81-C57C5D59E51C}" destId="{B4A117C9-54BB-4027-B5FE-E3618A2E354F}" srcOrd="0" destOrd="0" presId="urn:microsoft.com/office/officeart/2005/8/layout/vList6"/>
    <dgm:cxn modelId="{27E9087C-AA4C-40BB-A734-24E8F1D38D9C}" type="presOf" srcId="{0CC104CA-2124-415C-9480-E86B1CD7F736}" destId="{CFA697BC-64CA-403F-8586-E4AB40546F5E}" srcOrd="0" destOrd="0" presId="urn:microsoft.com/office/officeart/2005/8/layout/vList6"/>
    <dgm:cxn modelId="{64CE017B-AB8A-4297-AA02-4A025AC28AA8}" srcId="{B4D189B2-8411-41AB-A2D2-3BE75A704C9C}" destId="{0CC104CA-2124-415C-9480-E86B1CD7F736}" srcOrd="0" destOrd="0" parTransId="{8E67C0BF-9B27-431F-A50A-9D3DD99583C0}" sibTransId="{34844DE6-BBDF-4E72-8E8F-BA1E6C2B5B53}"/>
    <dgm:cxn modelId="{9339F7F0-7E3F-4713-A6BE-5FB07B891C5D}" type="presOf" srcId="{B4D189B2-8411-41AB-A2D2-3BE75A704C9C}" destId="{9C602321-BB0B-4E42-80DB-138BB93E7222}" srcOrd="0" destOrd="0" presId="urn:microsoft.com/office/officeart/2005/8/layout/vList6"/>
    <dgm:cxn modelId="{05359738-0EEF-44AA-BE0E-205421A00B22}" srcId="{41F03F3E-B913-4A65-8A81-C57C5D59E51C}" destId="{B4D189B2-8411-41AB-A2D2-3BE75A704C9C}" srcOrd="0" destOrd="0" parTransId="{6C1917DC-E53D-466C-BE82-FCFF1690BDC5}" sibTransId="{720DF4F6-6234-4317-A919-4D1549003AD6}"/>
    <dgm:cxn modelId="{D18F4216-7E4A-4359-81EE-3A6011E4CC67}" srcId="{B4D189B2-8411-41AB-A2D2-3BE75A704C9C}" destId="{4B89DF51-FA38-45AA-9489-B2E48A18D1E6}" srcOrd="1" destOrd="0" parTransId="{996B9839-55A3-417C-BF59-E9DA3C80384F}" sibTransId="{FCA1BCB5-C3FF-4A34-BB51-F37E7FC0EDC6}"/>
    <dgm:cxn modelId="{A8F5BF9A-9FAE-45C7-9784-26F4A1CF28AB}" type="presParOf" srcId="{B4A117C9-54BB-4027-B5FE-E3618A2E354F}" destId="{A6948591-FDD3-46E1-A529-764891D3D7FA}" srcOrd="0" destOrd="0" presId="urn:microsoft.com/office/officeart/2005/8/layout/vList6"/>
    <dgm:cxn modelId="{44B557BE-DD42-41C1-BFB6-4BB85D8EE93C}" type="presParOf" srcId="{A6948591-FDD3-46E1-A529-764891D3D7FA}" destId="{9C602321-BB0B-4E42-80DB-138BB93E7222}" srcOrd="0" destOrd="0" presId="urn:microsoft.com/office/officeart/2005/8/layout/vList6"/>
    <dgm:cxn modelId="{3664B68B-0025-4316-8C34-3D0165587E2D}" type="presParOf" srcId="{A6948591-FDD3-46E1-A529-764891D3D7FA}" destId="{CFA697BC-64CA-403F-8586-E4AB40546F5E}" srcOrd="1" destOrd="0" presId="urn:microsoft.com/office/officeart/2005/8/layout/vList6"/>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3070233-72C4-433F-91A2-3576BFEA8973}" type="doc">
      <dgm:prSet loTypeId="urn:microsoft.com/office/officeart/2005/8/layout/process1" loCatId="process" qsTypeId="urn:microsoft.com/office/officeart/2005/8/quickstyle/3d3#13" qsCatId="3D" csTypeId="urn:microsoft.com/office/officeart/2005/8/colors/accent1_2#11" csCatId="accent1" phldr="1"/>
      <dgm:spPr/>
    </dgm:pt>
    <dgm:pt modelId="{FB49E42D-C980-42A9-A300-A6729F764675}">
      <dgm:prSet phldrT="[Text]" custT="1"/>
      <dgm:spPr/>
      <dgm:t>
        <a:bodyPr/>
        <a:lstStyle/>
        <a:p>
          <a:r>
            <a:rPr lang="id-ID" sz="2400" b="1" dirty="0" smtClean="0">
              <a:solidFill>
                <a:schemeClr val="tx1"/>
              </a:solidFill>
            </a:rPr>
            <a:t>Menciptakan dan melaksanakan program kepemilikan saham oleh karyawan (ESOP</a:t>
          </a:r>
          <a:r>
            <a:rPr lang="en-US" sz="2400" b="1" dirty="0" smtClean="0">
              <a:solidFill>
                <a:schemeClr val="tx1"/>
              </a:solidFill>
            </a:rPr>
            <a:t>/employee stock option plan</a:t>
          </a:r>
          <a:r>
            <a:rPr lang="id-ID" sz="2400" b="1" dirty="0" smtClean="0">
              <a:solidFill>
                <a:schemeClr val="tx1"/>
              </a:solidFill>
            </a:rPr>
            <a:t>)</a:t>
          </a:r>
          <a:endParaRPr lang="en-US" sz="2400" dirty="0">
            <a:solidFill>
              <a:schemeClr val="tx1"/>
            </a:solidFill>
          </a:endParaRPr>
        </a:p>
      </dgm:t>
    </dgm:pt>
    <dgm:pt modelId="{2C66908A-D7B5-41F2-B6CF-FE8426AB9964}" type="parTrans" cxnId="{3C76404A-ECC7-4AB5-A4D1-5B658F433C68}">
      <dgm:prSet/>
      <dgm:spPr/>
      <dgm:t>
        <a:bodyPr/>
        <a:lstStyle/>
        <a:p>
          <a:endParaRPr lang="en-US"/>
        </a:p>
      </dgm:t>
    </dgm:pt>
    <dgm:pt modelId="{9EAD0D09-FF9A-44C7-A549-C158187D3386}" type="sibTrans" cxnId="{3C76404A-ECC7-4AB5-A4D1-5B658F433C68}">
      <dgm:prSet/>
      <dgm:spPr>
        <a:ln w="28575"/>
      </dgm:spPr>
      <dgm:t>
        <a:bodyPr/>
        <a:lstStyle/>
        <a:p>
          <a:endParaRPr lang="en-US">
            <a:solidFill>
              <a:schemeClr val="tx1"/>
            </a:solidFill>
          </a:endParaRPr>
        </a:p>
      </dgm:t>
    </dgm:pt>
    <dgm:pt modelId="{231C0F02-B713-4C89-A70F-551AE32E4319}">
      <dgm:prSet custT="1"/>
      <dgm:spPr/>
      <dgm:t>
        <a:bodyPr/>
        <a:lstStyle/>
        <a:p>
          <a:r>
            <a:rPr lang="id-ID" sz="3200" b="1" dirty="0" smtClean="0">
              <a:solidFill>
                <a:schemeClr val="tx1"/>
              </a:solidFill>
            </a:rPr>
            <a:t>ESOP mempunyai tujuan agar kinerja karyawan meningkat karena mereka juga bagian dari pemilik perusahaan </a:t>
          </a:r>
          <a:r>
            <a:rPr lang="fi-FI" sz="3200" b="1" dirty="0" smtClean="0">
              <a:solidFill>
                <a:schemeClr val="tx1"/>
              </a:solidFill>
            </a:rPr>
            <a:t>dan mendapatkan hak atas keuntungan perusahaan.</a:t>
          </a:r>
          <a:endParaRPr lang="en-US" sz="3200" dirty="0">
            <a:solidFill>
              <a:schemeClr val="tx1"/>
            </a:solidFill>
          </a:endParaRPr>
        </a:p>
      </dgm:t>
    </dgm:pt>
    <dgm:pt modelId="{53B97B22-CFD2-4BC7-9307-2BC4AD3CF3BC}" type="parTrans" cxnId="{77AC7DF0-B094-4D1F-8511-10C0A05D063E}">
      <dgm:prSet/>
      <dgm:spPr/>
      <dgm:t>
        <a:bodyPr/>
        <a:lstStyle/>
        <a:p>
          <a:endParaRPr lang="en-US"/>
        </a:p>
      </dgm:t>
    </dgm:pt>
    <dgm:pt modelId="{79028712-4EFA-4832-8381-FC973A4FC41B}" type="sibTrans" cxnId="{77AC7DF0-B094-4D1F-8511-10C0A05D063E}">
      <dgm:prSet/>
      <dgm:spPr/>
      <dgm:t>
        <a:bodyPr/>
        <a:lstStyle/>
        <a:p>
          <a:endParaRPr lang="en-US"/>
        </a:p>
      </dgm:t>
    </dgm:pt>
    <dgm:pt modelId="{DAFBB88A-AD6A-4EF8-B99D-3454A89E0939}" type="pres">
      <dgm:prSet presAssocID="{93070233-72C4-433F-91A2-3576BFEA8973}" presName="Name0" presStyleCnt="0">
        <dgm:presLayoutVars>
          <dgm:dir/>
          <dgm:resizeHandles val="exact"/>
        </dgm:presLayoutVars>
      </dgm:prSet>
      <dgm:spPr/>
    </dgm:pt>
    <dgm:pt modelId="{34B30CDB-2CCF-47AD-B96F-814F35708FDA}" type="pres">
      <dgm:prSet presAssocID="{FB49E42D-C980-42A9-A300-A6729F764675}" presName="node" presStyleLbl="node1" presStyleIdx="0" presStyleCnt="2" custScaleX="47495">
        <dgm:presLayoutVars>
          <dgm:bulletEnabled val="1"/>
        </dgm:presLayoutVars>
      </dgm:prSet>
      <dgm:spPr/>
      <dgm:t>
        <a:bodyPr/>
        <a:lstStyle/>
        <a:p>
          <a:endParaRPr lang="en-US"/>
        </a:p>
      </dgm:t>
    </dgm:pt>
    <dgm:pt modelId="{D4FDE239-8A4D-440B-AD78-CF3F2B67A8D3}" type="pres">
      <dgm:prSet presAssocID="{9EAD0D09-FF9A-44C7-A549-C158187D3386}" presName="sibTrans" presStyleLbl="sibTrans2D1" presStyleIdx="0" presStyleCnt="1" custScaleX="183938"/>
      <dgm:spPr/>
      <dgm:t>
        <a:bodyPr/>
        <a:lstStyle/>
        <a:p>
          <a:endParaRPr lang="en-US"/>
        </a:p>
      </dgm:t>
    </dgm:pt>
    <dgm:pt modelId="{C7F96C67-FE0D-4323-9EA3-D3244065FEA5}" type="pres">
      <dgm:prSet presAssocID="{9EAD0D09-FF9A-44C7-A549-C158187D3386}" presName="connectorText" presStyleLbl="sibTrans2D1" presStyleIdx="0" presStyleCnt="1"/>
      <dgm:spPr/>
      <dgm:t>
        <a:bodyPr/>
        <a:lstStyle/>
        <a:p>
          <a:endParaRPr lang="en-US"/>
        </a:p>
      </dgm:t>
    </dgm:pt>
    <dgm:pt modelId="{E3C99250-DA00-4545-8A4A-F689608D7ABC}" type="pres">
      <dgm:prSet presAssocID="{231C0F02-B713-4C89-A70F-551AE32E4319}" presName="node" presStyleLbl="node1" presStyleIdx="1" presStyleCnt="2" custScaleY="110592">
        <dgm:presLayoutVars>
          <dgm:bulletEnabled val="1"/>
        </dgm:presLayoutVars>
      </dgm:prSet>
      <dgm:spPr/>
      <dgm:t>
        <a:bodyPr/>
        <a:lstStyle/>
        <a:p>
          <a:endParaRPr lang="en-US"/>
        </a:p>
      </dgm:t>
    </dgm:pt>
  </dgm:ptLst>
  <dgm:cxnLst>
    <dgm:cxn modelId="{5DF7DB98-1641-46C5-82A4-E15DFE867E3C}" type="presOf" srcId="{93070233-72C4-433F-91A2-3576BFEA8973}" destId="{DAFBB88A-AD6A-4EF8-B99D-3454A89E0939}" srcOrd="0" destOrd="0" presId="urn:microsoft.com/office/officeart/2005/8/layout/process1"/>
    <dgm:cxn modelId="{3C76404A-ECC7-4AB5-A4D1-5B658F433C68}" srcId="{93070233-72C4-433F-91A2-3576BFEA8973}" destId="{FB49E42D-C980-42A9-A300-A6729F764675}" srcOrd="0" destOrd="0" parTransId="{2C66908A-D7B5-41F2-B6CF-FE8426AB9964}" sibTransId="{9EAD0D09-FF9A-44C7-A549-C158187D3386}"/>
    <dgm:cxn modelId="{E55DFDA1-61C9-4B7F-A682-673DE149C4B0}" type="presOf" srcId="{231C0F02-B713-4C89-A70F-551AE32E4319}" destId="{E3C99250-DA00-4545-8A4A-F689608D7ABC}" srcOrd="0" destOrd="0" presId="urn:microsoft.com/office/officeart/2005/8/layout/process1"/>
    <dgm:cxn modelId="{FBB12F1E-3932-4551-95C2-C9DF599AE53C}" type="presOf" srcId="{FB49E42D-C980-42A9-A300-A6729F764675}" destId="{34B30CDB-2CCF-47AD-B96F-814F35708FDA}" srcOrd="0" destOrd="0" presId="urn:microsoft.com/office/officeart/2005/8/layout/process1"/>
    <dgm:cxn modelId="{32E8AB84-EB9B-4F3B-85DE-F32AD0BFCAD4}" type="presOf" srcId="{9EAD0D09-FF9A-44C7-A549-C158187D3386}" destId="{D4FDE239-8A4D-440B-AD78-CF3F2B67A8D3}" srcOrd="0" destOrd="0" presId="urn:microsoft.com/office/officeart/2005/8/layout/process1"/>
    <dgm:cxn modelId="{77AC7DF0-B094-4D1F-8511-10C0A05D063E}" srcId="{93070233-72C4-433F-91A2-3576BFEA8973}" destId="{231C0F02-B713-4C89-A70F-551AE32E4319}" srcOrd="1" destOrd="0" parTransId="{53B97B22-CFD2-4BC7-9307-2BC4AD3CF3BC}" sibTransId="{79028712-4EFA-4832-8381-FC973A4FC41B}"/>
    <dgm:cxn modelId="{0875CA64-DDC3-48A4-A5EF-D679ACB18713}" type="presOf" srcId="{9EAD0D09-FF9A-44C7-A549-C158187D3386}" destId="{C7F96C67-FE0D-4323-9EA3-D3244065FEA5}" srcOrd="1" destOrd="0" presId="urn:microsoft.com/office/officeart/2005/8/layout/process1"/>
    <dgm:cxn modelId="{1CAB831F-671A-4AF9-9861-1A9996C0E39C}" type="presParOf" srcId="{DAFBB88A-AD6A-4EF8-B99D-3454A89E0939}" destId="{34B30CDB-2CCF-47AD-B96F-814F35708FDA}" srcOrd="0" destOrd="0" presId="urn:microsoft.com/office/officeart/2005/8/layout/process1"/>
    <dgm:cxn modelId="{AA291F63-124C-476E-898E-E8B8BBB8C4C0}" type="presParOf" srcId="{DAFBB88A-AD6A-4EF8-B99D-3454A89E0939}" destId="{D4FDE239-8A4D-440B-AD78-CF3F2B67A8D3}" srcOrd="1" destOrd="0" presId="urn:microsoft.com/office/officeart/2005/8/layout/process1"/>
    <dgm:cxn modelId="{7DC70934-7CF3-4AE6-9659-E4232E39EBC9}" type="presParOf" srcId="{D4FDE239-8A4D-440B-AD78-CF3F2B67A8D3}" destId="{C7F96C67-FE0D-4323-9EA3-D3244065FEA5}" srcOrd="0" destOrd="0" presId="urn:microsoft.com/office/officeart/2005/8/layout/process1"/>
    <dgm:cxn modelId="{442FF31E-FEA3-4AF6-B784-3CA9C45FD299}" type="presParOf" srcId="{DAFBB88A-AD6A-4EF8-B99D-3454A89E0939}" destId="{E3C99250-DA00-4545-8A4A-F689608D7ABC}" srcOrd="2" destOrd="0" presId="urn:microsoft.com/office/officeart/2005/8/layout/process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C523490-40FD-4732-8736-7868BDCA30AA}" type="doc">
      <dgm:prSet loTypeId="urn:microsoft.com/office/officeart/2005/8/layout/vList2#2" loCatId="list" qsTypeId="urn:microsoft.com/office/officeart/2005/8/quickstyle/3d3#14" qsCatId="3D" csTypeId="urn:microsoft.com/office/officeart/2005/8/colors/accent1_2#12" csCatId="accent1" phldr="1"/>
      <dgm:spPr/>
      <dgm:t>
        <a:bodyPr/>
        <a:lstStyle/>
        <a:p>
          <a:endParaRPr lang="en-US"/>
        </a:p>
      </dgm:t>
    </dgm:pt>
    <dgm:pt modelId="{8FD49DDE-FE8F-4E5A-9EC6-18F6B95EE9A1}">
      <dgm:prSet phldrT="[Text]" custT="1"/>
      <dgm:spPr/>
      <dgm:t>
        <a:bodyPr/>
        <a:lstStyle/>
        <a:p>
          <a:r>
            <a:rPr lang="id-ID" sz="1600" dirty="0" smtClean="0">
              <a:solidFill>
                <a:schemeClr val="tx1"/>
              </a:solidFill>
            </a:rPr>
            <a:t>Memperbaiki budaya perusahaan.</a:t>
          </a:r>
          <a:endParaRPr lang="en-US" sz="1600" dirty="0">
            <a:solidFill>
              <a:schemeClr val="tx1"/>
            </a:solidFill>
          </a:endParaRPr>
        </a:p>
      </dgm:t>
    </dgm:pt>
    <dgm:pt modelId="{14908931-0028-4797-8BAA-3692F21EFE29}" type="parTrans" cxnId="{4C9F4A3F-CAE7-4412-954C-72F1AF48BCBB}">
      <dgm:prSet/>
      <dgm:spPr/>
      <dgm:t>
        <a:bodyPr/>
        <a:lstStyle/>
        <a:p>
          <a:endParaRPr lang="en-US"/>
        </a:p>
      </dgm:t>
    </dgm:pt>
    <dgm:pt modelId="{97137274-F42C-48A9-86EB-D80AF333590A}" type="sibTrans" cxnId="{4C9F4A3F-CAE7-4412-954C-72F1AF48BCBB}">
      <dgm:prSet/>
      <dgm:spPr/>
      <dgm:t>
        <a:bodyPr/>
        <a:lstStyle/>
        <a:p>
          <a:endParaRPr lang="en-US"/>
        </a:p>
      </dgm:t>
    </dgm:pt>
    <dgm:pt modelId="{1CA64C23-3C2A-404D-8639-DA9B9F3F2D5A}">
      <dgm:prSet/>
      <dgm:spPr/>
      <dgm:t>
        <a:bodyPr/>
        <a:lstStyle/>
        <a:p>
          <a:r>
            <a:rPr lang="id-ID" dirty="0" smtClean="0">
              <a:solidFill>
                <a:schemeClr val="tx1"/>
              </a:solidFill>
            </a:rPr>
            <a:t>Memperbaiki semangat kerja karyawan.</a:t>
          </a:r>
          <a:endParaRPr lang="en-US" dirty="0">
            <a:solidFill>
              <a:schemeClr val="tx1"/>
            </a:solidFill>
          </a:endParaRPr>
        </a:p>
      </dgm:t>
    </dgm:pt>
    <dgm:pt modelId="{87B4C1E5-B5F6-46B9-9629-EB6980074987}" type="parTrans" cxnId="{05EC9D0D-D201-446F-B8AE-6D4E8F036E48}">
      <dgm:prSet/>
      <dgm:spPr/>
      <dgm:t>
        <a:bodyPr/>
        <a:lstStyle/>
        <a:p>
          <a:endParaRPr lang="en-US"/>
        </a:p>
      </dgm:t>
    </dgm:pt>
    <dgm:pt modelId="{0FBBF2AD-2E00-4FF5-97AD-353C5DD5C3CF}" type="sibTrans" cxnId="{05EC9D0D-D201-446F-B8AE-6D4E8F036E48}">
      <dgm:prSet/>
      <dgm:spPr/>
      <dgm:t>
        <a:bodyPr/>
        <a:lstStyle/>
        <a:p>
          <a:endParaRPr lang="en-US"/>
        </a:p>
      </dgm:t>
    </dgm:pt>
    <dgm:pt modelId="{695042BF-C753-4E71-B609-F7A88D69784C}">
      <dgm:prSet/>
      <dgm:spPr/>
      <dgm:t>
        <a:bodyPr/>
        <a:lstStyle/>
        <a:p>
          <a:r>
            <a:rPr lang="id-ID" dirty="0" smtClean="0">
              <a:solidFill>
                <a:schemeClr val="tx1"/>
              </a:solidFill>
            </a:rPr>
            <a:t>Menghasilkan retensi karyawan yang lebih tinggi.</a:t>
          </a:r>
          <a:endParaRPr lang="en-US" dirty="0">
            <a:solidFill>
              <a:schemeClr val="tx1"/>
            </a:solidFill>
          </a:endParaRPr>
        </a:p>
      </dgm:t>
    </dgm:pt>
    <dgm:pt modelId="{64EC7F17-5865-479D-90EB-E8A6CB12C433}" type="parTrans" cxnId="{1CB2722D-22E6-4645-BEC4-511ACCD56D8A}">
      <dgm:prSet/>
      <dgm:spPr/>
      <dgm:t>
        <a:bodyPr/>
        <a:lstStyle/>
        <a:p>
          <a:endParaRPr lang="en-US"/>
        </a:p>
      </dgm:t>
    </dgm:pt>
    <dgm:pt modelId="{F4CFB40E-F466-4AFA-8AEC-98EC18209A91}" type="sibTrans" cxnId="{1CB2722D-22E6-4645-BEC4-511ACCD56D8A}">
      <dgm:prSet/>
      <dgm:spPr/>
      <dgm:t>
        <a:bodyPr/>
        <a:lstStyle/>
        <a:p>
          <a:endParaRPr lang="en-US"/>
        </a:p>
      </dgm:t>
    </dgm:pt>
    <dgm:pt modelId="{CE8B57CB-5E26-4C19-9AC9-EAE2AE6A0EB5}">
      <dgm:prSet/>
      <dgm:spPr/>
      <dgm:t>
        <a:bodyPr/>
        <a:lstStyle/>
        <a:p>
          <a:r>
            <a:rPr lang="id-ID" dirty="0" smtClean="0">
              <a:solidFill>
                <a:schemeClr val="tx1"/>
              </a:solidFill>
            </a:rPr>
            <a:t>Mempermudah rekrut karyawan yang baru.</a:t>
          </a:r>
          <a:endParaRPr lang="en-US" dirty="0">
            <a:solidFill>
              <a:schemeClr val="tx1"/>
            </a:solidFill>
          </a:endParaRPr>
        </a:p>
      </dgm:t>
    </dgm:pt>
    <dgm:pt modelId="{C7BA41E3-5B81-4579-B5FE-3A462FF88E19}" type="parTrans" cxnId="{D46A975B-330E-4C6C-8D9F-EC121D8BF2CC}">
      <dgm:prSet/>
      <dgm:spPr/>
      <dgm:t>
        <a:bodyPr/>
        <a:lstStyle/>
        <a:p>
          <a:endParaRPr lang="en-US"/>
        </a:p>
      </dgm:t>
    </dgm:pt>
    <dgm:pt modelId="{3EC3837F-5DD0-491D-9C33-415B0E661A00}" type="sibTrans" cxnId="{D46A975B-330E-4C6C-8D9F-EC121D8BF2CC}">
      <dgm:prSet/>
      <dgm:spPr/>
      <dgm:t>
        <a:bodyPr/>
        <a:lstStyle/>
        <a:p>
          <a:endParaRPr lang="en-US"/>
        </a:p>
      </dgm:t>
    </dgm:pt>
    <dgm:pt modelId="{A03E3D4B-1F4C-4F2D-AF15-66DAE0CF9593}">
      <dgm:prSet/>
      <dgm:spPr/>
      <dgm:t>
        <a:bodyPr/>
        <a:lstStyle/>
        <a:p>
          <a:r>
            <a:rPr lang="id-ID" dirty="0" smtClean="0">
              <a:solidFill>
                <a:schemeClr val="tx1"/>
              </a:solidFill>
            </a:rPr>
            <a:t>Mengurangi keluhan dan tuntutan perkara.</a:t>
          </a:r>
          <a:endParaRPr lang="en-US" dirty="0">
            <a:solidFill>
              <a:schemeClr val="tx1"/>
            </a:solidFill>
          </a:endParaRPr>
        </a:p>
      </dgm:t>
    </dgm:pt>
    <dgm:pt modelId="{262DECFB-5AAC-4B51-8CDA-3D63B561D635}" type="parTrans" cxnId="{00F76F2F-1D83-4222-9182-5AC4D307FA3C}">
      <dgm:prSet/>
      <dgm:spPr/>
      <dgm:t>
        <a:bodyPr/>
        <a:lstStyle/>
        <a:p>
          <a:endParaRPr lang="en-US"/>
        </a:p>
      </dgm:t>
    </dgm:pt>
    <dgm:pt modelId="{0B8A92AC-5380-44F9-8761-7D7C5990494C}" type="sibTrans" cxnId="{00F76F2F-1D83-4222-9182-5AC4D307FA3C}">
      <dgm:prSet/>
      <dgm:spPr/>
      <dgm:t>
        <a:bodyPr/>
        <a:lstStyle/>
        <a:p>
          <a:endParaRPr lang="en-US"/>
        </a:p>
      </dgm:t>
    </dgm:pt>
    <dgm:pt modelId="{5A0D99F8-9E13-4DA3-8B79-85673E682214}">
      <dgm:prSet custT="1"/>
      <dgm:spPr/>
      <dgm:t>
        <a:bodyPr/>
        <a:lstStyle/>
        <a:p>
          <a:r>
            <a:rPr lang="id-ID" sz="1600" dirty="0" smtClean="0">
              <a:solidFill>
                <a:schemeClr val="tx1"/>
              </a:solidFill>
            </a:rPr>
            <a:t>Meningkatkan kreatifitas.</a:t>
          </a:r>
          <a:endParaRPr lang="en-US" sz="1600" dirty="0">
            <a:solidFill>
              <a:schemeClr val="tx1"/>
            </a:solidFill>
          </a:endParaRPr>
        </a:p>
      </dgm:t>
    </dgm:pt>
    <dgm:pt modelId="{D0877470-F0AB-4FD3-A323-72F2A3C59996}" type="parTrans" cxnId="{B83DB629-2A6F-4A04-8F8A-A93528FCBE7B}">
      <dgm:prSet/>
      <dgm:spPr/>
      <dgm:t>
        <a:bodyPr/>
        <a:lstStyle/>
        <a:p>
          <a:endParaRPr lang="en-US"/>
        </a:p>
      </dgm:t>
    </dgm:pt>
    <dgm:pt modelId="{8C738A53-43FE-437F-9E53-8E15AB04CD88}" type="sibTrans" cxnId="{B83DB629-2A6F-4A04-8F8A-A93528FCBE7B}">
      <dgm:prSet/>
      <dgm:spPr/>
      <dgm:t>
        <a:bodyPr/>
        <a:lstStyle/>
        <a:p>
          <a:endParaRPr lang="en-US"/>
        </a:p>
      </dgm:t>
    </dgm:pt>
    <dgm:pt modelId="{C319B048-F8E9-40C3-A283-1FC1E609EB34}">
      <dgm:prSet/>
      <dgm:spPr/>
      <dgm:t>
        <a:bodyPr/>
        <a:lstStyle/>
        <a:p>
          <a:r>
            <a:rPr lang="id-ID" dirty="0" smtClean="0">
              <a:solidFill>
                <a:schemeClr val="tx1"/>
              </a:solidFill>
            </a:rPr>
            <a:t>Mengurangi konflik antar karyawan interpersonal antar karyawan.</a:t>
          </a:r>
          <a:endParaRPr lang="en-US" dirty="0">
            <a:solidFill>
              <a:schemeClr val="tx1"/>
            </a:solidFill>
          </a:endParaRPr>
        </a:p>
      </dgm:t>
    </dgm:pt>
    <dgm:pt modelId="{C72A0670-9111-46DA-81AF-4A158FCBF64B}" type="parTrans" cxnId="{CA6E811D-52FE-44FF-96BD-05D6C63C3D87}">
      <dgm:prSet/>
      <dgm:spPr/>
      <dgm:t>
        <a:bodyPr/>
        <a:lstStyle/>
        <a:p>
          <a:endParaRPr lang="en-US"/>
        </a:p>
      </dgm:t>
    </dgm:pt>
    <dgm:pt modelId="{1281031F-01BF-412A-9BE4-AF92AE905336}" type="sibTrans" cxnId="{CA6E811D-52FE-44FF-96BD-05D6C63C3D87}">
      <dgm:prSet/>
      <dgm:spPr/>
      <dgm:t>
        <a:bodyPr/>
        <a:lstStyle/>
        <a:p>
          <a:endParaRPr lang="en-US"/>
        </a:p>
      </dgm:t>
    </dgm:pt>
    <dgm:pt modelId="{7C515F81-81BC-4624-BA30-189AA35BF86B}" type="pres">
      <dgm:prSet presAssocID="{FC523490-40FD-4732-8736-7868BDCA30AA}" presName="linear" presStyleCnt="0">
        <dgm:presLayoutVars>
          <dgm:animLvl val="lvl"/>
          <dgm:resizeHandles val="exact"/>
        </dgm:presLayoutVars>
      </dgm:prSet>
      <dgm:spPr/>
      <dgm:t>
        <a:bodyPr/>
        <a:lstStyle/>
        <a:p>
          <a:endParaRPr lang="en-US"/>
        </a:p>
      </dgm:t>
    </dgm:pt>
    <dgm:pt modelId="{9D46E58A-0DA4-46A6-A807-5298651E002A}" type="pres">
      <dgm:prSet presAssocID="{8FD49DDE-FE8F-4E5A-9EC6-18F6B95EE9A1}" presName="parentText" presStyleLbl="node1" presStyleIdx="0" presStyleCnt="7">
        <dgm:presLayoutVars>
          <dgm:chMax val="0"/>
          <dgm:bulletEnabled val="1"/>
        </dgm:presLayoutVars>
      </dgm:prSet>
      <dgm:spPr/>
      <dgm:t>
        <a:bodyPr/>
        <a:lstStyle/>
        <a:p>
          <a:endParaRPr lang="en-US"/>
        </a:p>
      </dgm:t>
    </dgm:pt>
    <dgm:pt modelId="{7D43CAEC-ED56-4440-B6FE-7E15FD04C6FE}" type="pres">
      <dgm:prSet presAssocID="{97137274-F42C-48A9-86EB-D80AF333590A}" presName="spacer" presStyleCnt="0"/>
      <dgm:spPr/>
      <dgm:t>
        <a:bodyPr/>
        <a:lstStyle/>
        <a:p>
          <a:endParaRPr lang="id-ID"/>
        </a:p>
      </dgm:t>
    </dgm:pt>
    <dgm:pt modelId="{01E1D553-CCB3-4612-8B95-189A645CA814}" type="pres">
      <dgm:prSet presAssocID="{1CA64C23-3C2A-404D-8639-DA9B9F3F2D5A}" presName="parentText" presStyleLbl="node1" presStyleIdx="1" presStyleCnt="7">
        <dgm:presLayoutVars>
          <dgm:chMax val="0"/>
          <dgm:bulletEnabled val="1"/>
        </dgm:presLayoutVars>
      </dgm:prSet>
      <dgm:spPr/>
      <dgm:t>
        <a:bodyPr/>
        <a:lstStyle/>
        <a:p>
          <a:endParaRPr lang="en-US"/>
        </a:p>
      </dgm:t>
    </dgm:pt>
    <dgm:pt modelId="{6815FCBF-1E62-41D9-92D1-834A1140AA05}" type="pres">
      <dgm:prSet presAssocID="{0FBBF2AD-2E00-4FF5-97AD-353C5DD5C3CF}" presName="spacer" presStyleCnt="0"/>
      <dgm:spPr/>
      <dgm:t>
        <a:bodyPr/>
        <a:lstStyle/>
        <a:p>
          <a:endParaRPr lang="id-ID"/>
        </a:p>
      </dgm:t>
    </dgm:pt>
    <dgm:pt modelId="{FB1481DB-BE47-4474-82FE-32F31C61A046}" type="pres">
      <dgm:prSet presAssocID="{695042BF-C753-4E71-B609-F7A88D69784C}" presName="parentText" presStyleLbl="node1" presStyleIdx="2" presStyleCnt="7">
        <dgm:presLayoutVars>
          <dgm:chMax val="0"/>
          <dgm:bulletEnabled val="1"/>
        </dgm:presLayoutVars>
      </dgm:prSet>
      <dgm:spPr/>
      <dgm:t>
        <a:bodyPr/>
        <a:lstStyle/>
        <a:p>
          <a:endParaRPr lang="en-US"/>
        </a:p>
      </dgm:t>
    </dgm:pt>
    <dgm:pt modelId="{5C77FE59-5377-4A22-893F-9284E1B08008}" type="pres">
      <dgm:prSet presAssocID="{F4CFB40E-F466-4AFA-8AEC-98EC18209A91}" presName="spacer" presStyleCnt="0"/>
      <dgm:spPr/>
      <dgm:t>
        <a:bodyPr/>
        <a:lstStyle/>
        <a:p>
          <a:endParaRPr lang="id-ID"/>
        </a:p>
      </dgm:t>
    </dgm:pt>
    <dgm:pt modelId="{80F2EB9F-E4FB-4DB2-846F-BB31C00D4F38}" type="pres">
      <dgm:prSet presAssocID="{CE8B57CB-5E26-4C19-9AC9-EAE2AE6A0EB5}" presName="parentText" presStyleLbl="node1" presStyleIdx="3" presStyleCnt="7">
        <dgm:presLayoutVars>
          <dgm:chMax val="0"/>
          <dgm:bulletEnabled val="1"/>
        </dgm:presLayoutVars>
      </dgm:prSet>
      <dgm:spPr/>
      <dgm:t>
        <a:bodyPr/>
        <a:lstStyle/>
        <a:p>
          <a:endParaRPr lang="en-US"/>
        </a:p>
      </dgm:t>
    </dgm:pt>
    <dgm:pt modelId="{6E94358E-3596-4E43-BC0B-444B347A1FD7}" type="pres">
      <dgm:prSet presAssocID="{3EC3837F-5DD0-491D-9C33-415B0E661A00}" presName="spacer" presStyleCnt="0"/>
      <dgm:spPr/>
      <dgm:t>
        <a:bodyPr/>
        <a:lstStyle/>
        <a:p>
          <a:endParaRPr lang="id-ID"/>
        </a:p>
      </dgm:t>
    </dgm:pt>
    <dgm:pt modelId="{F4C8BCA0-D508-4356-85E4-53454D06FA3E}" type="pres">
      <dgm:prSet presAssocID="{A03E3D4B-1F4C-4F2D-AF15-66DAE0CF9593}" presName="parentText" presStyleLbl="node1" presStyleIdx="4" presStyleCnt="7">
        <dgm:presLayoutVars>
          <dgm:chMax val="0"/>
          <dgm:bulletEnabled val="1"/>
        </dgm:presLayoutVars>
      </dgm:prSet>
      <dgm:spPr/>
      <dgm:t>
        <a:bodyPr/>
        <a:lstStyle/>
        <a:p>
          <a:endParaRPr lang="en-US"/>
        </a:p>
      </dgm:t>
    </dgm:pt>
    <dgm:pt modelId="{1EDD9143-4B9E-4B6A-A519-1EEC8DC68151}" type="pres">
      <dgm:prSet presAssocID="{0B8A92AC-5380-44F9-8761-7D7C5990494C}" presName="spacer" presStyleCnt="0"/>
      <dgm:spPr/>
      <dgm:t>
        <a:bodyPr/>
        <a:lstStyle/>
        <a:p>
          <a:endParaRPr lang="id-ID"/>
        </a:p>
      </dgm:t>
    </dgm:pt>
    <dgm:pt modelId="{E66005E1-3D2A-4473-9C48-9F5BF79AB83B}" type="pres">
      <dgm:prSet presAssocID="{5A0D99F8-9E13-4DA3-8B79-85673E682214}" presName="parentText" presStyleLbl="node1" presStyleIdx="5" presStyleCnt="7">
        <dgm:presLayoutVars>
          <dgm:chMax val="0"/>
          <dgm:bulletEnabled val="1"/>
        </dgm:presLayoutVars>
      </dgm:prSet>
      <dgm:spPr/>
      <dgm:t>
        <a:bodyPr/>
        <a:lstStyle/>
        <a:p>
          <a:endParaRPr lang="en-US"/>
        </a:p>
      </dgm:t>
    </dgm:pt>
    <dgm:pt modelId="{A4C2EC22-6290-4251-ADF6-482C125551D6}" type="pres">
      <dgm:prSet presAssocID="{8C738A53-43FE-437F-9E53-8E15AB04CD88}" presName="spacer" presStyleCnt="0"/>
      <dgm:spPr/>
      <dgm:t>
        <a:bodyPr/>
        <a:lstStyle/>
        <a:p>
          <a:endParaRPr lang="id-ID"/>
        </a:p>
      </dgm:t>
    </dgm:pt>
    <dgm:pt modelId="{7EF4B47C-0C13-40BF-A2C8-C53D5F09AF37}" type="pres">
      <dgm:prSet presAssocID="{C319B048-F8E9-40C3-A283-1FC1E609EB34}" presName="parentText" presStyleLbl="node1" presStyleIdx="6" presStyleCnt="7">
        <dgm:presLayoutVars>
          <dgm:chMax val="0"/>
          <dgm:bulletEnabled val="1"/>
        </dgm:presLayoutVars>
      </dgm:prSet>
      <dgm:spPr/>
      <dgm:t>
        <a:bodyPr/>
        <a:lstStyle/>
        <a:p>
          <a:endParaRPr lang="en-US"/>
        </a:p>
      </dgm:t>
    </dgm:pt>
  </dgm:ptLst>
  <dgm:cxnLst>
    <dgm:cxn modelId="{F3CAB680-272A-49A8-A887-88CF930A1DB2}" type="presOf" srcId="{FC523490-40FD-4732-8736-7868BDCA30AA}" destId="{7C515F81-81BC-4624-BA30-189AA35BF86B}" srcOrd="0" destOrd="0" presId="urn:microsoft.com/office/officeart/2005/8/layout/vList2#2"/>
    <dgm:cxn modelId="{4C9F4A3F-CAE7-4412-954C-72F1AF48BCBB}" srcId="{FC523490-40FD-4732-8736-7868BDCA30AA}" destId="{8FD49DDE-FE8F-4E5A-9EC6-18F6B95EE9A1}" srcOrd="0" destOrd="0" parTransId="{14908931-0028-4797-8BAA-3692F21EFE29}" sibTransId="{97137274-F42C-48A9-86EB-D80AF333590A}"/>
    <dgm:cxn modelId="{0172AFA3-9D12-40D8-9FF8-337091CCC94F}" type="presOf" srcId="{8FD49DDE-FE8F-4E5A-9EC6-18F6B95EE9A1}" destId="{9D46E58A-0DA4-46A6-A807-5298651E002A}" srcOrd="0" destOrd="0" presId="urn:microsoft.com/office/officeart/2005/8/layout/vList2#2"/>
    <dgm:cxn modelId="{D3EA6CEA-9B1A-4419-B109-154C814EDD56}" type="presOf" srcId="{A03E3D4B-1F4C-4F2D-AF15-66DAE0CF9593}" destId="{F4C8BCA0-D508-4356-85E4-53454D06FA3E}" srcOrd="0" destOrd="0" presId="urn:microsoft.com/office/officeart/2005/8/layout/vList2#2"/>
    <dgm:cxn modelId="{05EC9D0D-D201-446F-B8AE-6D4E8F036E48}" srcId="{FC523490-40FD-4732-8736-7868BDCA30AA}" destId="{1CA64C23-3C2A-404D-8639-DA9B9F3F2D5A}" srcOrd="1" destOrd="0" parTransId="{87B4C1E5-B5F6-46B9-9629-EB6980074987}" sibTransId="{0FBBF2AD-2E00-4FF5-97AD-353C5DD5C3CF}"/>
    <dgm:cxn modelId="{C16B8729-BD19-4DFE-944A-63BC603AF537}" type="presOf" srcId="{CE8B57CB-5E26-4C19-9AC9-EAE2AE6A0EB5}" destId="{80F2EB9F-E4FB-4DB2-846F-BB31C00D4F38}" srcOrd="0" destOrd="0" presId="urn:microsoft.com/office/officeart/2005/8/layout/vList2#2"/>
    <dgm:cxn modelId="{CA6E811D-52FE-44FF-96BD-05D6C63C3D87}" srcId="{FC523490-40FD-4732-8736-7868BDCA30AA}" destId="{C319B048-F8E9-40C3-A283-1FC1E609EB34}" srcOrd="6" destOrd="0" parTransId="{C72A0670-9111-46DA-81AF-4A158FCBF64B}" sibTransId="{1281031F-01BF-412A-9BE4-AF92AE905336}"/>
    <dgm:cxn modelId="{D46A975B-330E-4C6C-8D9F-EC121D8BF2CC}" srcId="{FC523490-40FD-4732-8736-7868BDCA30AA}" destId="{CE8B57CB-5E26-4C19-9AC9-EAE2AE6A0EB5}" srcOrd="3" destOrd="0" parTransId="{C7BA41E3-5B81-4579-B5FE-3A462FF88E19}" sibTransId="{3EC3837F-5DD0-491D-9C33-415B0E661A00}"/>
    <dgm:cxn modelId="{C8457DB8-10E7-4388-809C-EC1580066986}" type="presOf" srcId="{C319B048-F8E9-40C3-A283-1FC1E609EB34}" destId="{7EF4B47C-0C13-40BF-A2C8-C53D5F09AF37}" srcOrd="0" destOrd="0" presId="urn:microsoft.com/office/officeart/2005/8/layout/vList2#2"/>
    <dgm:cxn modelId="{445BC42B-7D3D-464F-B778-B98BC8B4876C}" type="presOf" srcId="{5A0D99F8-9E13-4DA3-8B79-85673E682214}" destId="{E66005E1-3D2A-4473-9C48-9F5BF79AB83B}" srcOrd="0" destOrd="0" presId="urn:microsoft.com/office/officeart/2005/8/layout/vList2#2"/>
    <dgm:cxn modelId="{00F76F2F-1D83-4222-9182-5AC4D307FA3C}" srcId="{FC523490-40FD-4732-8736-7868BDCA30AA}" destId="{A03E3D4B-1F4C-4F2D-AF15-66DAE0CF9593}" srcOrd="4" destOrd="0" parTransId="{262DECFB-5AAC-4B51-8CDA-3D63B561D635}" sibTransId="{0B8A92AC-5380-44F9-8761-7D7C5990494C}"/>
    <dgm:cxn modelId="{DF9C2CB5-3F55-467E-A386-F644F1D7300D}" type="presOf" srcId="{695042BF-C753-4E71-B609-F7A88D69784C}" destId="{FB1481DB-BE47-4474-82FE-32F31C61A046}" srcOrd="0" destOrd="0" presId="urn:microsoft.com/office/officeart/2005/8/layout/vList2#2"/>
    <dgm:cxn modelId="{FAD0EF6F-6332-46EF-8471-20FD5D1CFA6F}" type="presOf" srcId="{1CA64C23-3C2A-404D-8639-DA9B9F3F2D5A}" destId="{01E1D553-CCB3-4612-8B95-189A645CA814}" srcOrd="0" destOrd="0" presId="urn:microsoft.com/office/officeart/2005/8/layout/vList2#2"/>
    <dgm:cxn modelId="{1CB2722D-22E6-4645-BEC4-511ACCD56D8A}" srcId="{FC523490-40FD-4732-8736-7868BDCA30AA}" destId="{695042BF-C753-4E71-B609-F7A88D69784C}" srcOrd="2" destOrd="0" parTransId="{64EC7F17-5865-479D-90EB-E8A6CB12C433}" sibTransId="{F4CFB40E-F466-4AFA-8AEC-98EC18209A91}"/>
    <dgm:cxn modelId="{B83DB629-2A6F-4A04-8F8A-A93528FCBE7B}" srcId="{FC523490-40FD-4732-8736-7868BDCA30AA}" destId="{5A0D99F8-9E13-4DA3-8B79-85673E682214}" srcOrd="5" destOrd="0" parTransId="{D0877470-F0AB-4FD3-A323-72F2A3C59996}" sibTransId="{8C738A53-43FE-437F-9E53-8E15AB04CD88}"/>
    <dgm:cxn modelId="{3D3B7522-D3FA-435A-BFC9-2E8FDB82EFBF}" type="presParOf" srcId="{7C515F81-81BC-4624-BA30-189AA35BF86B}" destId="{9D46E58A-0DA4-46A6-A807-5298651E002A}" srcOrd="0" destOrd="0" presId="urn:microsoft.com/office/officeart/2005/8/layout/vList2#2"/>
    <dgm:cxn modelId="{6CD4363F-9D3B-4E59-ACD1-59D4BF63FFC9}" type="presParOf" srcId="{7C515F81-81BC-4624-BA30-189AA35BF86B}" destId="{7D43CAEC-ED56-4440-B6FE-7E15FD04C6FE}" srcOrd="1" destOrd="0" presId="urn:microsoft.com/office/officeart/2005/8/layout/vList2#2"/>
    <dgm:cxn modelId="{E0445419-A955-43F3-A262-C355D765E198}" type="presParOf" srcId="{7C515F81-81BC-4624-BA30-189AA35BF86B}" destId="{01E1D553-CCB3-4612-8B95-189A645CA814}" srcOrd="2" destOrd="0" presId="urn:microsoft.com/office/officeart/2005/8/layout/vList2#2"/>
    <dgm:cxn modelId="{DAD83853-9CD5-4F96-AD33-C30B4E31DE74}" type="presParOf" srcId="{7C515F81-81BC-4624-BA30-189AA35BF86B}" destId="{6815FCBF-1E62-41D9-92D1-834A1140AA05}" srcOrd="3" destOrd="0" presId="urn:microsoft.com/office/officeart/2005/8/layout/vList2#2"/>
    <dgm:cxn modelId="{39FA3006-CCC1-48F2-91B0-61137E446FF5}" type="presParOf" srcId="{7C515F81-81BC-4624-BA30-189AA35BF86B}" destId="{FB1481DB-BE47-4474-82FE-32F31C61A046}" srcOrd="4" destOrd="0" presId="urn:microsoft.com/office/officeart/2005/8/layout/vList2#2"/>
    <dgm:cxn modelId="{803678AA-A720-4078-8695-5B2A64AB3A21}" type="presParOf" srcId="{7C515F81-81BC-4624-BA30-189AA35BF86B}" destId="{5C77FE59-5377-4A22-893F-9284E1B08008}" srcOrd="5" destOrd="0" presId="urn:microsoft.com/office/officeart/2005/8/layout/vList2#2"/>
    <dgm:cxn modelId="{FDA21D4F-498A-4F93-9AA6-7BAAD5264D1E}" type="presParOf" srcId="{7C515F81-81BC-4624-BA30-189AA35BF86B}" destId="{80F2EB9F-E4FB-4DB2-846F-BB31C00D4F38}" srcOrd="6" destOrd="0" presId="urn:microsoft.com/office/officeart/2005/8/layout/vList2#2"/>
    <dgm:cxn modelId="{21FD35EC-862D-495A-96A1-0016AB047845}" type="presParOf" srcId="{7C515F81-81BC-4624-BA30-189AA35BF86B}" destId="{6E94358E-3596-4E43-BC0B-444B347A1FD7}" srcOrd="7" destOrd="0" presId="urn:microsoft.com/office/officeart/2005/8/layout/vList2#2"/>
    <dgm:cxn modelId="{EE452B2F-FA29-448B-B369-7C73257D2774}" type="presParOf" srcId="{7C515F81-81BC-4624-BA30-189AA35BF86B}" destId="{F4C8BCA0-D508-4356-85E4-53454D06FA3E}" srcOrd="8" destOrd="0" presId="urn:microsoft.com/office/officeart/2005/8/layout/vList2#2"/>
    <dgm:cxn modelId="{286D9A5F-2FC7-46E9-89E3-6DC94CF6B3C3}" type="presParOf" srcId="{7C515F81-81BC-4624-BA30-189AA35BF86B}" destId="{1EDD9143-4B9E-4B6A-A519-1EEC8DC68151}" srcOrd="9" destOrd="0" presId="urn:microsoft.com/office/officeart/2005/8/layout/vList2#2"/>
    <dgm:cxn modelId="{A25599CC-3D1F-4C60-B7D4-61E440E0318D}" type="presParOf" srcId="{7C515F81-81BC-4624-BA30-189AA35BF86B}" destId="{E66005E1-3D2A-4473-9C48-9F5BF79AB83B}" srcOrd="10" destOrd="0" presId="urn:microsoft.com/office/officeart/2005/8/layout/vList2#2"/>
    <dgm:cxn modelId="{2C029DE0-35A4-420E-AA6D-E990BE9D665E}" type="presParOf" srcId="{7C515F81-81BC-4624-BA30-189AA35BF86B}" destId="{A4C2EC22-6290-4251-ADF6-482C125551D6}" srcOrd="11" destOrd="0" presId="urn:microsoft.com/office/officeart/2005/8/layout/vList2#2"/>
    <dgm:cxn modelId="{4AEE0173-BD9E-496E-8BED-CACB75F708F3}" type="presParOf" srcId="{7C515F81-81BC-4624-BA30-189AA35BF86B}" destId="{7EF4B47C-0C13-40BF-A2C8-C53D5F09AF37}" srcOrd="12" destOrd="0" presId="urn:microsoft.com/office/officeart/2005/8/layout/vList2#2"/>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4C1D0A9-4E1F-42E1-8A12-AA628EF7F3BA}" type="doc">
      <dgm:prSet loTypeId="urn:microsoft.com/office/officeart/2005/8/layout/vList2#3" loCatId="list" qsTypeId="urn:microsoft.com/office/officeart/2005/8/quickstyle/3d3#15" qsCatId="3D" csTypeId="urn:microsoft.com/office/officeart/2005/8/colors/accent1_2#13" csCatId="accent1" phldr="1"/>
      <dgm:spPr/>
      <dgm:t>
        <a:bodyPr/>
        <a:lstStyle/>
        <a:p>
          <a:endParaRPr lang="en-US"/>
        </a:p>
      </dgm:t>
    </dgm:pt>
    <dgm:pt modelId="{1B1D73F4-EA6D-4CC4-B2E2-334C9B6FA5E1}">
      <dgm:prSet/>
      <dgm:spPr/>
      <dgm:t>
        <a:bodyPr/>
        <a:lstStyle/>
        <a:p>
          <a:r>
            <a:rPr lang="id-ID" dirty="0" smtClean="0">
              <a:solidFill>
                <a:schemeClr val="tx1"/>
              </a:solidFill>
            </a:rPr>
            <a:t>Memampukan organisasi untuk masuk ke pasar yang baru.</a:t>
          </a:r>
          <a:endParaRPr lang="en-US" dirty="0">
            <a:solidFill>
              <a:schemeClr val="tx1"/>
            </a:solidFill>
          </a:endParaRPr>
        </a:p>
      </dgm:t>
    </dgm:pt>
    <dgm:pt modelId="{324DE7E6-5A2F-4778-8B88-C246F17307F9}" type="parTrans" cxnId="{1F027434-3555-4BDF-BD64-E443A0554DCB}">
      <dgm:prSet/>
      <dgm:spPr/>
      <dgm:t>
        <a:bodyPr/>
        <a:lstStyle/>
        <a:p>
          <a:endParaRPr lang="en-US"/>
        </a:p>
      </dgm:t>
    </dgm:pt>
    <dgm:pt modelId="{1E5B7757-EFC7-488A-B2E8-74019ECE83A0}" type="sibTrans" cxnId="{1F027434-3555-4BDF-BD64-E443A0554DCB}">
      <dgm:prSet/>
      <dgm:spPr/>
      <dgm:t>
        <a:bodyPr/>
        <a:lstStyle/>
        <a:p>
          <a:endParaRPr lang="en-US"/>
        </a:p>
      </dgm:t>
    </dgm:pt>
    <dgm:pt modelId="{36168143-6F72-44BA-8D21-B4AAEAF07916}">
      <dgm:prSet/>
      <dgm:spPr/>
      <dgm:t>
        <a:bodyPr/>
        <a:lstStyle/>
        <a:p>
          <a:r>
            <a:rPr lang="id-ID" dirty="0" smtClean="0">
              <a:solidFill>
                <a:schemeClr val="tx1"/>
              </a:solidFill>
            </a:rPr>
            <a:t>Memperbaiki  hubungan dengan klien.</a:t>
          </a:r>
          <a:endParaRPr lang="en-US" dirty="0">
            <a:solidFill>
              <a:schemeClr val="tx1"/>
            </a:solidFill>
          </a:endParaRPr>
        </a:p>
      </dgm:t>
    </dgm:pt>
    <dgm:pt modelId="{A3F84F0E-194E-40A7-B1D5-7B7BA2EE23F8}" type="parTrans" cxnId="{8E7B3F3C-EDCC-434E-958F-1D9820B9DF16}">
      <dgm:prSet/>
      <dgm:spPr/>
      <dgm:t>
        <a:bodyPr/>
        <a:lstStyle/>
        <a:p>
          <a:endParaRPr lang="en-US"/>
        </a:p>
      </dgm:t>
    </dgm:pt>
    <dgm:pt modelId="{811863C0-D5D0-4048-AFE2-0B2FB22BE16C}" type="sibTrans" cxnId="{8E7B3F3C-EDCC-434E-958F-1D9820B9DF16}">
      <dgm:prSet/>
      <dgm:spPr/>
      <dgm:t>
        <a:bodyPr/>
        <a:lstStyle/>
        <a:p>
          <a:endParaRPr lang="en-US"/>
        </a:p>
      </dgm:t>
    </dgm:pt>
    <dgm:pt modelId="{56CF14BA-6441-41C7-9022-204A5D8349A4}">
      <dgm:prSet/>
      <dgm:spPr/>
      <dgm:t>
        <a:bodyPr/>
        <a:lstStyle/>
        <a:p>
          <a:r>
            <a:rPr lang="id-ID" dirty="0" smtClean="0">
              <a:solidFill>
                <a:schemeClr val="tx1"/>
              </a:solidFill>
            </a:rPr>
            <a:t>Meningkatkan produktifitas</a:t>
          </a:r>
          <a:r>
            <a:rPr lang="id-ID" dirty="0" smtClean="0"/>
            <a:t>.</a:t>
          </a:r>
          <a:endParaRPr lang="en-US" dirty="0"/>
        </a:p>
      </dgm:t>
    </dgm:pt>
    <dgm:pt modelId="{BDF25C9B-7FFE-4F51-9CFB-B790473908F3}" type="parTrans" cxnId="{B0166A78-2A66-406E-900A-C6B7C2537A7F}">
      <dgm:prSet/>
      <dgm:spPr/>
      <dgm:t>
        <a:bodyPr/>
        <a:lstStyle/>
        <a:p>
          <a:endParaRPr lang="en-US"/>
        </a:p>
      </dgm:t>
    </dgm:pt>
    <dgm:pt modelId="{AACD54F1-8F80-4CDB-B94B-9F57896A183B}" type="sibTrans" cxnId="{B0166A78-2A66-406E-900A-C6B7C2537A7F}">
      <dgm:prSet/>
      <dgm:spPr/>
      <dgm:t>
        <a:bodyPr/>
        <a:lstStyle/>
        <a:p>
          <a:endParaRPr lang="en-US"/>
        </a:p>
      </dgm:t>
    </dgm:pt>
    <dgm:pt modelId="{5ECF9E69-C78D-46BD-8FCA-9AEA0F118EC1}">
      <dgm:prSet/>
      <dgm:spPr/>
      <dgm:t>
        <a:bodyPr/>
        <a:lstStyle/>
        <a:p>
          <a:r>
            <a:rPr lang="id-ID" dirty="0" smtClean="0">
              <a:solidFill>
                <a:schemeClr val="tx1"/>
              </a:solidFill>
            </a:rPr>
            <a:t>Memperbaiki </a:t>
          </a:r>
          <a:r>
            <a:rPr lang="id-ID" i="1" dirty="0" smtClean="0">
              <a:solidFill>
                <a:schemeClr val="tx1"/>
              </a:solidFill>
            </a:rPr>
            <a:t>bottom line</a:t>
          </a:r>
          <a:r>
            <a:rPr lang="en-US" i="1" dirty="0" smtClean="0">
              <a:solidFill>
                <a:schemeClr val="tx1"/>
              </a:solidFill>
            </a:rPr>
            <a:t> (</a:t>
          </a:r>
          <a:r>
            <a:rPr lang="en-US" i="1" dirty="0" err="1" smtClean="0">
              <a:solidFill>
                <a:schemeClr val="tx1"/>
              </a:solidFill>
            </a:rPr>
            <a:t>laba</a:t>
          </a:r>
          <a:r>
            <a:rPr lang="en-US" i="1" dirty="0" smtClean="0">
              <a:solidFill>
                <a:schemeClr val="tx1"/>
              </a:solidFill>
            </a:rPr>
            <a:t> </a:t>
          </a:r>
          <a:r>
            <a:rPr lang="en-US" i="1" dirty="0" err="1" smtClean="0">
              <a:solidFill>
                <a:schemeClr val="tx1"/>
              </a:solidFill>
            </a:rPr>
            <a:t>bersih</a:t>
          </a:r>
          <a:r>
            <a:rPr lang="en-US" i="1" dirty="0" smtClean="0">
              <a:solidFill>
                <a:schemeClr val="tx1"/>
              </a:solidFill>
            </a:rPr>
            <a:t> </a:t>
          </a:r>
          <a:r>
            <a:rPr lang="en-US" i="1" dirty="0" err="1" smtClean="0">
              <a:solidFill>
                <a:schemeClr val="tx1"/>
              </a:solidFill>
            </a:rPr>
            <a:t>perusahaan</a:t>
          </a:r>
          <a:r>
            <a:rPr lang="en-US" i="1" smtClean="0">
              <a:solidFill>
                <a:schemeClr val="tx1"/>
              </a:solidFill>
            </a:rPr>
            <a:t>)</a:t>
          </a:r>
          <a:r>
            <a:rPr lang="id-ID" i="1" smtClean="0">
              <a:solidFill>
                <a:schemeClr val="tx1"/>
              </a:solidFill>
            </a:rPr>
            <a:t>.</a:t>
          </a:r>
          <a:endParaRPr lang="en-US" i="1" dirty="0">
            <a:solidFill>
              <a:schemeClr val="tx1"/>
            </a:solidFill>
          </a:endParaRPr>
        </a:p>
      </dgm:t>
    </dgm:pt>
    <dgm:pt modelId="{6D5F1D00-7C27-4ED5-9180-15CEA970B2AD}" type="parTrans" cxnId="{F253B5B5-2482-4639-B324-9C5E9F15D1D6}">
      <dgm:prSet/>
      <dgm:spPr/>
      <dgm:t>
        <a:bodyPr/>
        <a:lstStyle/>
        <a:p>
          <a:endParaRPr lang="en-US"/>
        </a:p>
      </dgm:t>
    </dgm:pt>
    <dgm:pt modelId="{B10D5CD9-4183-4D1B-AE31-F30CF2909E7D}" type="sibTrans" cxnId="{F253B5B5-2482-4639-B324-9C5E9F15D1D6}">
      <dgm:prSet/>
      <dgm:spPr/>
      <dgm:t>
        <a:bodyPr/>
        <a:lstStyle/>
        <a:p>
          <a:endParaRPr lang="en-US"/>
        </a:p>
      </dgm:t>
    </dgm:pt>
    <dgm:pt modelId="{7D731B76-0FA3-4E6E-A013-F493F6A5C8B5}">
      <dgm:prSet/>
      <dgm:spPr/>
      <dgm:t>
        <a:bodyPr/>
        <a:lstStyle/>
        <a:p>
          <a:r>
            <a:rPr lang="id-ID" dirty="0" smtClean="0">
              <a:solidFill>
                <a:schemeClr val="tx1"/>
              </a:solidFill>
            </a:rPr>
            <a:t>Memaksimalkan identitas merek.</a:t>
          </a:r>
          <a:endParaRPr lang="en-US" dirty="0">
            <a:solidFill>
              <a:schemeClr val="tx1"/>
            </a:solidFill>
          </a:endParaRPr>
        </a:p>
      </dgm:t>
    </dgm:pt>
    <dgm:pt modelId="{E9BDEC2E-248C-4F76-85AC-269CFBA7B17D}" type="parTrans" cxnId="{52C76205-83E5-4649-8963-EC2E95A09245}">
      <dgm:prSet/>
      <dgm:spPr/>
      <dgm:t>
        <a:bodyPr/>
        <a:lstStyle/>
        <a:p>
          <a:endParaRPr lang="en-US"/>
        </a:p>
      </dgm:t>
    </dgm:pt>
    <dgm:pt modelId="{D8365B20-7AEE-488B-AFDF-81871A0D1FAE}" type="sibTrans" cxnId="{52C76205-83E5-4649-8963-EC2E95A09245}">
      <dgm:prSet/>
      <dgm:spPr/>
      <dgm:t>
        <a:bodyPr/>
        <a:lstStyle/>
        <a:p>
          <a:endParaRPr lang="en-US"/>
        </a:p>
      </dgm:t>
    </dgm:pt>
    <dgm:pt modelId="{EAEFE64E-A798-4AB4-9FA6-F2FF72C4806D}">
      <dgm:prSet custT="1"/>
      <dgm:spPr/>
      <dgm:t>
        <a:bodyPr/>
        <a:lstStyle/>
        <a:p>
          <a:r>
            <a:rPr lang="id-ID" sz="1800" dirty="0" smtClean="0">
              <a:solidFill>
                <a:schemeClr val="tx1"/>
              </a:solidFill>
            </a:rPr>
            <a:t>Mengurangi biaya pelatihan.</a:t>
          </a:r>
          <a:endParaRPr lang="en-US" sz="1800" dirty="0">
            <a:solidFill>
              <a:schemeClr val="tx1"/>
            </a:solidFill>
          </a:endParaRPr>
        </a:p>
      </dgm:t>
    </dgm:pt>
    <dgm:pt modelId="{D06A81B0-DBB7-445A-8916-16E2A741383F}" type="parTrans" cxnId="{35DD41DF-EE30-4AFD-912A-8C85B1C424A6}">
      <dgm:prSet/>
      <dgm:spPr/>
      <dgm:t>
        <a:bodyPr/>
        <a:lstStyle/>
        <a:p>
          <a:endParaRPr lang="en-US"/>
        </a:p>
      </dgm:t>
    </dgm:pt>
    <dgm:pt modelId="{EB7D68AA-01F7-462E-B67A-C36674E884E0}" type="sibTrans" cxnId="{35DD41DF-EE30-4AFD-912A-8C85B1C424A6}">
      <dgm:prSet/>
      <dgm:spPr/>
      <dgm:t>
        <a:bodyPr/>
        <a:lstStyle/>
        <a:p>
          <a:endParaRPr lang="en-US"/>
        </a:p>
      </dgm:t>
    </dgm:pt>
    <dgm:pt modelId="{7C146B25-6D21-4DA6-A730-24A644316FF2}" type="pres">
      <dgm:prSet presAssocID="{64C1D0A9-4E1F-42E1-8A12-AA628EF7F3BA}" presName="linear" presStyleCnt="0">
        <dgm:presLayoutVars>
          <dgm:animLvl val="lvl"/>
          <dgm:resizeHandles val="exact"/>
        </dgm:presLayoutVars>
      </dgm:prSet>
      <dgm:spPr/>
      <dgm:t>
        <a:bodyPr/>
        <a:lstStyle/>
        <a:p>
          <a:endParaRPr lang="en-US"/>
        </a:p>
      </dgm:t>
    </dgm:pt>
    <dgm:pt modelId="{A7D9617A-0E69-4DF8-99C6-16D9D5BAB4E6}" type="pres">
      <dgm:prSet presAssocID="{1B1D73F4-EA6D-4CC4-B2E2-334C9B6FA5E1}" presName="parentText" presStyleLbl="node1" presStyleIdx="0" presStyleCnt="6">
        <dgm:presLayoutVars>
          <dgm:chMax val="0"/>
          <dgm:bulletEnabled val="1"/>
        </dgm:presLayoutVars>
      </dgm:prSet>
      <dgm:spPr/>
      <dgm:t>
        <a:bodyPr/>
        <a:lstStyle/>
        <a:p>
          <a:endParaRPr lang="en-US"/>
        </a:p>
      </dgm:t>
    </dgm:pt>
    <dgm:pt modelId="{4B8123C9-A462-4E08-9354-8ABADBD99E1F}" type="pres">
      <dgm:prSet presAssocID="{1E5B7757-EFC7-488A-B2E8-74019ECE83A0}" presName="spacer" presStyleCnt="0"/>
      <dgm:spPr/>
      <dgm:t>
        <a:bodyPr/>
        <a:lstStyle/>
        <a:p>
          <a:endParaRPr lang="id-ID"/>
        </a:p>
      </dgm:t>
    </dgm:pt>
    <dgm:pt modelId="{0EB24C18-CDF9-4A7B-ABB2-98F6322DCD9C}" type="pres">
      <dgm:prSet presAssocID="{36168143-6F72-44BA-8D21-B4AAEAF07916}" presName="parentText" presStyleLbl="node1" presStyleIdx="1" presStyleCnt="6">
        <dgm:presLayoutVars>
          <dgm:chMax val="0"/>
          <dgm:bulletEnabled val="1"/>
        </dgm:presLayoutVars>
      </dgm:prSet>
      <dgm:spPr/>
      <dgm:t>
        <a:bodyPr/>
        <a:lstStyle/>
        <a:p>
          <a:endParaRPr lang="en-US"/>
        </a:p>
      </dgm:t>
    </dgm:pt>
    <dgm:pt modelId="{A23A037F-4740-4ABE-AFB1-231D16D72C60}" type="pres">
      <dgm:prSet presAssocID="{811863C0-D5D0-4048-AFE2-0B2FB22BE16C}" presName="spacer" presStyleCnt="0"/>
      <dgm:spPr/>
      <dgm:t>
        <a:bodyPr/>
        <a:lstStyle/>
        <a:p>
          <a:endParaRPr lang="id-ID"/>
        </a:p>
      </dgm:t>
    </dgm:pt>
    <dgm:pt modelId="{A87D7F95-C3A0-4144-B9BE-DF6996BF2858}" type="pres">
      <dgm:prSet presAssocID="{56CF14BA-6441-41C7-9022-204A5D8349A4}" presName="parentText" presStyleLbl="node1" presStyleIdx="2" presStyleCnt="6">
        <dgm:presLayoutVars>
          <dgm:chMax val="0"/>
          <dgm:bulletEnabled val="1"/>
        </dgm:presLayoutVars>
      </dgm:prSet>
      <dgm:spPr/>
      <dgm:t>
        <a:bodyPr/>
        <a:lstStyle/>
        <a:p>
          <a:endParaRPr lang="en-US"/>
        </a:p>
      </dgm:t>
    </dgm:pt>
    <dgm:pt modelId="{65F61ED5-281D-44A4-A4BB-588B03DC1390}" type="pres">
      <dgm:prSet presAssocID="{AACD54F1-8F80-4CDB-B94B-9F57896A183B}" presName="spacer" presStyleCnt="0"/>
      <dgm:spPr/>
      <dgm:t>
        <a:bodyPr/>
        <a:lstStyle/>
        <a:p>
          <a:endParaRPr lang="id-ID"/>
        </a:p>
      </dgm:t>
    </dgm:pt>
    <dgm:pt modelId="{6ABAA837-1F0F-4C21-8E39-71ED489886EB}" type="pres">
      <dgm:prSet presAssocID="{5ECF9E69-C78D-46BD-8FCA-9AEA0F118EC1}" presName="parentText" presStyleLbl="node1" presStyleIdx="3" presStyleCnt="6">
        <dgm:presLayoutVars>
          <dgm:chMax val="0"/>
          <dgm:bulletEnabled val="1"/>
        </dgm:presLayoutVars>
      </dgm:prSet>
      <dgm:spPr/>
      <dgm:t>
        <a:bodyPr/>
        <a:lstStyle/>
        <a:p>
          <a:endParaRPr lang="en-US"/>
        </a:p>
      </dgm:t>
    </dgm:pt>
    <dgm:pt modelId="{8C2DD660-3A96-4EFC-ACD4-D6CBA0307D0F}" type="pres">
      <dgm:prSet presAssocID="{B10D5CD9-4183-4D1B-AE31-F30CF2909E7D}" presName="spacer" presStyleCnt="0"/>
      <dgm:spPr/>
      <dgm:t>
        <a:bodyPr/>
        <a:lstStyle/>
        <a:p>
          <a:endParaRPr lang="id-ID"/>
        </a:p>
      </dgm:t>
    </dgm:pt>
    <dgm:pt modelId="{46722A78-05CC-40A8-9995-5274AA318A3C}" type="pres">
      <dgm:prSet presAssocID="{7D731B76-0FA3-4E6E-A013-F493F6A5C8B5}" presName="parentText" presStyleLbl="node1" presStyleIdx="4" presStyleCnt="6">
        <dgm:presLayoutVars>
          <dgm:chMax val="0"/>
          <dgm:bulletEnabled val="1"/>
        </dgm:presLayoutVars>
      </dgm:prSet>
      <dgm:spPr/>
      <dgm:t>
        <a:bodyPr/>
        <a:lstStyle/>
        <a:p>
          <a:endParaRPr lang="en-US"/>
        </a:p>
      </dgm:t>
    </dgm:pt>
    <dgm:pt modelId="{37B0827F-6C90-49AB-A862-DE19D2C2440E}" type="pres">
      <dgm:prSet presAssocID="{D8365B20-7AEE-488B-AFDF-81871A0D1FAE}" presName="spacer" presStyleCnt="0"/>
      <dgm:spPr/>
      <dgm:t>
        <a:bodyPr/>
        <a:lstStyle/>
        <a:p>
          <a:endParaRPr lang="id-ID"/>
        </a:p>
      </dgm:t>
    </dgm:pt>
    <dgm:pt modelId="{10B3A6C5-CCDF-48A5-B5CF-0CFEA5F2E507}" type="pres">
      <dgm:prSet presAssocID="{EAEFE64E-A798-4AB4-9FA6-F2FF72C4806D}" presName="parentText" presStyleLbl="node1" presStyleIdx="5" presStyleCnt="6">
        <dgm:presLayoutVars>
          <dgm:chMax val="0"/>
          <dgm:bulletEnabled val="1"/>
        </dgm:presLayoutVars>
      </dgm:prSet>
      <dgm:spPr/>
      <dgm:t>
        <a:bodyPr/>
        <a:lstStyle/>
        <a:p>
          <a:endParaRPr lang="en-US"/>
        </a:p>
      </dgm:t>
    </dgm:pt>
  </dgm:ptLst>
  <dgm:cxnLst>
    <dgm:cxn modelId="{F253B5B5-2482-4639-B324-9C5E9F15D1D6}" srcId="{64C1D0A9-4E1F-42E1-8A12-AA628EF7F3BA}" destId="{5ECF9E69-C78D-46BD-8FCA-9AEA0F118EC1}" srcOrd="3" destOrd="0" parTransId="{6D5F1D00-7C27-4ED5-9180-15CEA970B2AD}" sibTransId="{B10D5CD9-4183-4D1B-AE31-F30CF2909E7D}"/>
    <dgm:cxn modelId="{52C76205-83E5-4649-8963-EC2E95A09245}" srcId="{64C1D0A9-4E1F-42E1-8A12-AA628EF7F3BA}" destId="{7D731B76-0FA3-4E6E-A013-F493F6A5C8B5}" srcOrd="4" destOrd="0" parTransId="{E9BDEC2E-248C-4F76-85AC-269CFBA7B17D}" sibTransId="{D8365B20-7AEE-488B-AFDF-81871A0D1FAE}"/>
    <dgm:cxn modelId="{B0166A78-2A66-406E-900A-C6B7C2537A7F}" srcId="{64C1D0A9-4E1F-42E1-8A12-AA628EF7F3BA}" destId="{56CF14BA-6441-41C7-9022-204A5D8349A4}" srcOrd="2" destOrd="0" parTransId="{BDF25C9B-7FFE-4F51-9CFB-B790473908F3}" sibTransId="{AACD54F1-8F80-4CDB-B94B-9F57896A183B}"/>
    <dgm:cxn modelId="{1F027434-3555-4BDF-BD64-E443A0554DCB}" srcId="{64C1D0A9-4E1F-42E1-8A12-AA628EF7F3BA}" destId="{1B1D73F4-EA6D-4CC4-B2E2-334C9B6FA5E1}" srcOrd="0" destOrd="0" parTransId="{324DE7E6-5A2F-4778-8B88-C246F17307F9}" sibTransId="{1E5B7757-EFC7-488A-B2E8-74019ECE83A0}"/>
    <dgm:cxn modelId="{8E7B3F3C-EDCC-434E-958F-1D9820B9DF16}" srcId="{64C1D0A9-4E1F-42E1-8A12-AA628EF7F3BA}" destId="{36168143-6F72-44BA-8D21-B4AAEAF07916}" srcOrd="1" destOrd="0" parTransId="{A3F84F0E-194E-40A7-B1D5-7B7BA2EE23F8}" sibTransId="{811863C0-D5D0-4048-AFE2-0B2FB22BE16C}"/>
    <dgm:cxn modelId="{6D19CD8E-867A-4A5B-B74E-6A2DE021D786}" type="presOf" srcId="{7D731B76-0FA3-4E6E-A013-F493F6A5C8B5}" destId="{46722A78-05CC-40A8-9995-5274AA318A3C}" srcOrd="0" destOrd="0" presId="urn:microsoft.com/office/officeart/2005/8/layout/vList2#3"/>
    <dgm:cxn modelId="{7E2D182E-D81A-4956-BA80-F27CAF8E7368}" type="presOf" srcId="{36168143-6F72-44BA-8D21-B4AAEAF07916}" destId="{0EB24C18-CDF9-4A7B-ABB2-98F6322DCD9C}" srcOrd="0" destOrd="0" presId="urn:microsoft.com/office/officeart/2005/8/layout/vList2#3"/>
    <dgm:cxn modelId="{563EC97A-A67B-447C-9647-E5ED3A646B61}" type="presOf" srcId="{5ECF9E69-C78D-46BD-8FCA-9AEA0F118EC1}" destId="{6ABAA837-1F0F-4C21-8E39-71ED489886EB}" srcOrd="0" destOrd="0" presId="urn:microsoft.com/office/officeart/2005/8/layout/vList2#3"/>
    <dgm:cxn modelId="{119CE9F1-5D59-4B91-A0AB-35DA78CB9B5D}" type="presOf" srcId="{1B1D73F4-EA6D-4CC4-B2E2-334C9B6FA5E1}" destId="{A7D9617A-0E69-4DF8-99C6-16D9D5BAB4E6}" srcOrd="0" destOrd="0" presId="urn:microsoft.com/office/officeart/2005/8/layout/vList2#3"/>
    <dgm:cxn modelId="{CAE61403-C1E5-4FBB-9339-7052BDE93EBD}" type="presOf" srcId="{EAEFE64E-A798-4AB4-9FA6-F2FF72C4806D}" destId="{10B3A6C5-CCDF-48A5-B5CF-0CFEA5F2E507}" srcOrd="0" destOrd="0" presId="urn:microsoft.com/office/officeart/2005/8/layout/vList2#3"/>
    <dgm:cxn modelId="{35DD41DF-EE30-4AFD-912A-8C85B1C424A6}" srcId="{64C1D0A9-4E1F-42E1-8A12-AA628EF7F3BA}" destId="{EAEFE64E-A798-4AB4-9FA6-F2FF72C4806D}" srcOrd="5" destOrd="0" parTransId="{D06A81B0-DBB7-445A-8916-16E2A741383F}" sibTransId="{EB7D68AA-01F7-462E-B67A-C36674E884E0}"/>
    <dgm:cxn modelId="{E65F06CE-2A1A-41E1-B57D-0D09142122AC}" type="presOf" srcId="{56CF14BA-6441-41C7-9022-204A5D8349A4}" destId="{A87D7F95-C3A0-4144-B9BE-DF6996BF2858}" srcOrd="0" destOrd="0" presId="urn:microsoft.com/office/officeart/2005/8/layout/vList2#3"/>
    <dgm:cxn modelId="{1837551B-C06E-499C-9D48-772164E82A75}" type="presOf" srcId="{64C1D0A9-4E1F-42E1-8A12-AA628EF7F3BA}" destId="{7C146B25-6D21-4DA6-A730-24A644316FF2}" srcOrd="0" destOrd="0" presId="urn:microsoft.com/office/officeart/2005/8/layout/vList2#3"/>
    <dgm:cxn modelId="{CEE86C86-4EF8-4A93-9909-6D26E918EE7E}" type="presParOf" srcId="{7C146B25-6D21-4DA6-A730-24A644316FF2}" destId="{A7D9617A-0E69-4DF8-99C6-16D9D5BAB4E6}" srcOrd="0" destOrd="0" presId="urn:microsoft.com/office/officeart/2005/8/layout/vList2#3"/>
    <dgm:cxn modelId="{913BBF85-B068-47DC-8002-C151263749EF}" type="presParOf" srcId="{7C146B25-6D21-4DA6-A730-24A644316FF2}" destId="{4B8123C9-A462-4E08-9354-8ABADBD99E1F}" srcOrd="1" destOrd="0" presId="urn:microsoft.com/office/officeart/2005/8/layout/vList2#3"/>
    <dgm:cxn modelId="{5FF12129-C0D0-4B49-8981-B00176080E46}" type="presParOf" srcId="{7C146B25-6D21-4DA6-A730-24A644316FF2}" destId="{0EB24C18-CDF9-4A7B-ABB2-98F6322DCD9C}" srcOrd="2" destOrd="0" presId="urn:microsoft.com/office/officeart/2005/8/layout/vList2#3"/>
    <dgm:cxn modelId="{E09640ED-2D2D-4324-918C-4D1EB06B7BC6}" type="presParOf" srcId="{7C146B25-6D21-4DA6-A730-24A644316FF2}" destId="{A23A037F-4740-4ABE-AFB1-231D16D72C60}" srcOrd="3" destOrd="0" presId="urn:microsoft.com/office/officeart/2005/8/layout/vList2#3"/>
    <dgm:cxn modelId="{C14FEAAF-F7B4-4319-89F7-F0F40432733B}" type="presParOf" srcId="{7C146B25-6D21-4DA6-A730-24A644316FF2}" destId="{A87D7F95-C3A0-4144-B9BE-DF6996BF2858}" srcOrd="4" destOrd="0" presId="urn:microsoft.com/office/officeart/2005/8/layout/vList2#3"/>
    <dgm:cxn modelId="{7BB8E347-2619-43DC-B8A8-422F873D72E3}" type="presParOf" srcId="{7C146B25-6D21-4DA6-A730-24A644316FF2}" destId="{65F61ED5-281D-44A4-A4BB-588B03DC1390}" srcOrd="5" destOrd="0" presId="urn:microsoft.com/office/officeart/2005/8/layout/vList2#3"/>
    <dgm:cxn modelId="{1F556795-3CB3-442D-84F8-0079636F78E5}" type="presParOf" srcId="{7C146B25-6D21-4DA6-A730-24A644316FF2}" destId="{6ABAA837-1F0F-4C21-8E39-71ED489886EB}" srcOrd="6" destOrd="0" presId="urn:microsoft.com/office/officeart/2005/8/layout/vList2#3"/>
    <dgm:cxn modelId="{FFAF9304-7B26-4FED-B36A-4A9F3DFED463}" type="presParOf" srcId="{7C146B25-6D21-4DA6-A730-24A644316FF2}" destId="{8C2DD660-3A96-4EFC-ACD4-D6CBA0307D0F}" srcOrd="7" destOrd="0" presId="urn:microsoft.com/office/officeart/2005/8/layout/vList2#3"/>
    <dgm:cxn modelId="{BDD35901-01BE-4496-8768-B5CE8ACC497C}" type="presParOf" srcId="{7C146B25-6D21-4DA6-A730-24A644316FF2}" destId="{46722A78-05CC-40A8-9995-5274AA318A3C}" srcOrd="8" destOrd="0" presId="urn:microsoft.com/office/officeart/2005/8/layout/vList2#3"/>
    <dgm:cxn modelId="{7AD2B93F-78B2-4EAA-9389-214DACC3B178}" type="presParOf" srcId="{7C146B25-6D21-4DA6-A730-24A644316FF2}" destId="{37B0827F-6C90-49AB-A862-DE19D2C2440E}" srcOrd="9" destOrd="0" presId="urn:microsoft.com/office/officeart/2005/8/layout/vList2#3"/>
    <dgm:cxn modelId="{1B1947AC-4881-4FD7-B5AA-C7308E90BC68}" type="presParOf" srcId="{7C146B25-6D21-4DA6-A730-24A644316FF2}" destId="{10B3A6C5-CCDF-48A5-B5CF-0CFEA5F2E507}" srcOrd="10" destOrd="0" presId="urn:microsoft.com/office/officeart/2005/8/layout/vList2#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36A66F-D820-4D3D-87B0-B624AF1BCDA9}" type="doc">
      <dgm:prSet loTypeId="urn:microsoft.com/office/officeart/2005/8/layout/vList6" loCatId="list" qsTypeId="urn:microsoft.com/office/officeart/2005/8/quickstyle/3d3#1" qsCatId="3D" csTypeId="urn:microsoft.com/office/officeart/2005/8/colors/accent1_2#2" csCatId="accent1" phldr="1"/>
      <dgm:spPr/>
      <dgm:t>
        <a:bodyPr/>
        <a:lstStyle/>
        <a:p>
          <a:endParaRPr lang="en-US"/>
        </a:p>
      </dgm:t>
    </dgm:pt>
    <dgm:pt modelId="{C3E6011F-E091-4B37-897E-CFE2923973F6}">
      <dgm:prSet phldrT="[Text]"/>
      <dgm:spPr/>
      <dgm:t>
        <a:bodyPr/>
        <a:lstStyle/>
        <a:p>
          <a:r>
            <a:rPr lang="en-US" b="1" dirty="0" err="1" smtClean="0">
              <a:solidFill>
                <a:schemeClr val="tx1"/>
              </a:solidFill>
            </a:rPr>
            <a:t>Perspektif</a:t>
          </a:r>
          <a:r>
            <a:rPr lang="en-US" b="1" dirty="0" smtClean="0">
              <a:solidFill>
                <a:schemeClr val="tx1"/>
              </a:solidFill>
            </a:rPr>
            <a:t> </a:t>
          </a:r>
          <a:r>
            <a:rPr lang="en-US" b="1" dirty="0" err="1" smtClean="0">
              <a:solidFill>
                <a:schemeClr val="tx1"/>
              </a:solidFill>
            </a:rPr>
            <a:t>Manajemen</a:t>
          </a:r>
          <a:endParaRPr lang="en-US" dirty="0">
            <a:solidFill>
              <a:schemeClr val="tx1"/>
            </a:solidFill>
          </a:endParaRPr>
        </a:p>
      </dgm:t>
    </dgm:pt>
    <dgm:pt modelId="{AFE90D8A-6C99-46EC-81D8-AA30DF1B1A83}" type="parTrans" cxnId="{D94411D9-D7CF-49BE-9ADE-0230BF09F06A}">
      <dgm:prSet/>
      <dgm:spPr/>
      <dgm:t>
        <a:bodyPr/>
        <a:lstStyle/>
        <a:p>
          <a:endParaRPr lang="en-US"/>
        </a:p>
      </dgm:t>
    </dgm:pt>
    <dgm:pt modelId="{B85F42FB-C69D-41AE-AC99-28697A188156}" type="sibTrans" cxnId="{D94411D9-D7CF-49BE-9ADE-0230BF09F06A}">
      <dgm:prSet/>
      <dgm:spPr/>
      <dgm:t>
        <a:bodyPr/>
        <a:lstStyle/>
        <a:p>
          <a:endParaRPr lang="en-US"/>
        </a:p>
      </dgm:t>
    </dgm:pt>
    <dgm:pt modelId="{6ECC9660-FFD0-49A7-9CE7-5D3D38DFE20D}">
      <dgm:prSet phldrT="[Text]" custT="1"/>
      <dgm:spPr/>
      <dgm:t>
        <a:bodyPr/>
        <a:lstStyle/>
        <a:p>
          <a:pPr marL="225425" indent="-58738"/>
          <a:r>
            <a:rPr lang="en-US" sz="1600" dirty="0" err="1" smtClean="0"/>
            <a:t>Isu-isu</a:t>
          </a:r>
          <a:r>
            <a:rPr lang="en-US" sz="1600" dirty="0" smtClean="0"/>
            <a:t> </a:t>
          </a:r>
          <a:r>
            <a:rPr lang="en-US" sz="1600" dirty="0" err="1" smtClean="0"/>
            <a:t>utama</a:t>
          </a:r>
          <a:r>
            <a:rPr lang="en-US" sz="1600" dirty="0" smtClean="0"/>
            <a:t> </a:t>
          </a:r>
          <a:r>
            <a:rPr lang="en-US" sz="1600" dirty="0" err="1" smtClean="0"/>
            <a:t>manajemen</a:t>
          </a:r>
          <a:r>
            <a:rPr lang="en-US" sz="1600" dirty="0" smtClean="0"/>
            <a:t> </a:t>
          </a:r>
          <a:r>
            <a:rPr lang="en-US" sz="1600" dirty="0" err="1" smtClean="0"/>
            <a:t>bagi</a:t>
          </a:r>
          <a:r>
            <a:rPr lang="en-US" sz="1600" dirty="0" smtClean="0"/>
            <a:t> </a:t>
          </a:r>
          <a:r>
            <a:rPr lang="en-US" sz="1600" dirty="0" err="1" smtClean="0"/>
            <a:t>penerapan</a:t>
          </a:r>
          <a:r>
            <a:rPr lang="en-US" sz="1600" dirty="0" smtClean="0"/>
            <a:t> </a:t>
          </a:r>
          <a:r>
            <a:rPr lang="en-US" sz="1600" dirty="0" err="1" smtClean="0"/>
            <a:t>strategi</a:t>
          </a:r>
          <a:r>
            <a:rPr lang="en-US" sz="1600" dirty="0" smtClean="0"/>
            <a:t> </a:t>
          </a:r>
          <a:r>
            <a:rPr lang="en-US" sz="1600" dirty="0" err="1" smtClean="0"/>
            <a:t>meliputi</a:t>
          </a:r>
          <a:r>
            <a:rPr lang="en-US" sz="1600" dirty="0" smtClean="0"/>
            <a:t> </a:t>
          </a:r>
          <a:r>
            <a:rPr lang="en-US" sz="1600" dirty="0" smtClean="0"/>
            <a:t>;</a:t>
          </a:r>
          <a:endParaRPr lang="en-US" sz="1600" b="1" dirty="0"/>
        </a:p>
      </dgm:t>
    </dgm:pt>
    <dgm:pt modelId="{D386BEE2-4201-4191-9E9E-89EA9BB5A862}" type="parTrans" cxnId="{4D2F64A0-A650-4B6B-8DE7-826FA866892D}">
      <dgm:prSet/>
      <dgm:spPr/>
      <dgm:t>
        <a:bodyPr/>
        <a:lstStyle/>
        <a:p>
          <a:endParaRPr lang="en-US"/>
        </a:p>
      </dgm:t>
    </dgm:pt>
    <dgm:pt modelId="{DD3F6A79-33E6-400D-AC25-B8E6BB366C12}" type="sibTrans" cxnId="{4D2F64A0-A650-4B6B-8DE7-826FA866892D}">
      <dgm:prSet/>
      <dgm:spPr/>
      <dgm:t>
        <a:bodyPr/>
        <a:lstStyle/>
        <a:p>
          <a:endParaRPr lang="en-US"/>
        </a:p>
      </dgm:t>
    </dgm:pt>
    <dgm:pt modelId="{60C71EC5-8CF1-49BA-B34E-02868244794A}">
      <dgm:prSet phldrT="[Text]" custT="1"/>
      <dgm:spPr/>
      <dgm:t>
        <a:bodyPr/>
        <a:lstStyle/>
        <a:p>
          <a:pPr marL="225425" indent="-58738"/>
          <a:endParaRPr lang="en-US" sz="1600" b="1" dirty="0"/>
        </a:p>
      </dgm:t>
    </dgm:pt>
    <dgm:pt modelId="{10092C1F-BA61-4CD4-95A5-E6989F1C381E}" type="parTrans" cxnId="{4ABE0ED2-23F7-4877-ACB2-4B5F0ECC8159}">
      <dgm:prSet/>
      <dgm:spPr/>
      <dgm:t>
        <a:bodyPr/>
        <a:lstStyle/>
        <a:p>
          <a:endParaRPr lang="en-US"/>
        </a:p>
      </dgm:t>
    </dgm:pt>
    <dgm:pt modelId="{7641CC8E-9FC9-4161-B515-47BDD77E5DFB}" type="sibTrans" cxnId="{4ABE0ED2-23F7-4877-ACB2-4B5F0ECC8159}">
      <dgm:prSet/>
      <dgm:spPr/>
      <dgm:t>
        <a:bodyPr/>
        <a:lstStyle/>
        <a:p>
          <a:endParaRPr lang="en-US"/>
        </a:p>
      </dgm:t>
    </dgm:pt>
    <dgm:pt modelId="{F55C8E16-F8BB-4692-84BD-15C8B0911D75}">
      <dgm:prSet phldrT="[Text]" custT="1"/>
      <dgm:spPr/>
      <dgm:t>
        <a:bodyPr/>
        <a:lstStyle/>
        <a:p>
          <a:pPr marL="225425" indent="-58738"/>
          <a:endParaRPr lang="en-US" sz="1600" b="1" dirty="0"/>
        </a:p>
      </dgm:t>
    </dgm:pt>
    <dgm:pt modelId="{85BC8D64-40A3-4A91-8F29-30228BB76005}" type="parTrans" cxnId="{85CA7095-B835-4CFD-B46E-980305BE54DB}">
      <dgm:prSet/>
      <dgm:spPr/>
      <dgm:t>
        <a:bodyPr/>
        <a:lstStyle/>
        <a:p>
          <a:endParaRPr lang="en-US"/>
        </a:p>
      </dgm:t>
    </dgm:pt>
    <dgm:pt modelId="{1757E65C-469B-4B91-AD6C-A80357EF69CC}" type="sibTrans" cxnId="{85CA7095-B835-4CFD-B46E-980305BE54DB}">
      <dgm:prSet/>
      <dgm:spPr/>
      <dgm:t>
        <a:bodyPr/>
        <a:lstStyle/>
        <a:p>
          <a:endParaRPr lang="en-US"/>
        </a:p>
      </dgm:t>
    </dgm:pt>
    <dgm:pt modelId="{603B8B91-D3C8-4D83-B37E-9B8D8994AE27}">
      <dgm:prSet phldrT="[Text]" custT="1"/>
      <dgm:spPr/>
      <dgm:t>
        <a:bodyPr/>
        <a:lstStyle/>
        <a:p>
          <a:pPr marL="225425" indent="-58738"/>
          <a:endParaRPr lang="en-US" sz="1600" b="1" dirty="0"/>
        </a:p>
      </dgm:t>
    </dgm:pt>
    <dgm:pt modelId="{1480854F-6A3C-4D15-9982-0E12E8546051}" type="parTrans" cxnId="{378199AE-80CC-4220-96A5-5900122C6075}">
      <dgm:prSet/>
      <dgm:spPr/>
      <dgm:t>
        <a:bodyPr/>
        <a:lstStyle/>
        <a:p>
          <a:endParaRPr lang="en-US"/>
        </a:p>
      </dgm:t>
    </dgm:pt>
    <dgm:pt modelId="{F8FC2AFA-75A3-445C-8DEA-CC7C73282FF6}" type="sibTrans" cxnId="{378199AE-80CC-4220-96A5-5900122C6075}">
      <dgm:prSet/>
      <dgm:spPr/>
      <dgm:t>
        <a:bodyPr/>
        <a:lstStyle/>
        <a:p>
          <a:endParaRPr lang="en-US"/>
        </a:p>
      </dgm:t>
    </dgm:pt>
    <dgm:pt modelId="{D2391587-0647-45C8-9B58-2B6A0D2B1040}">
      <dgm:prSet phldrT="[Text]" custT="1"/>
      <dgm:spPr/>
      <dgm:t>
        <a:bodyPr/>
        <a:lstStyle/>
        <a:p>
          <a:pPr marL="225425" indent="-58738"/>
          <a:endParaRPr lang="en-US" sz="1600" b="1" dirty="0"/>
        </a:p>
      </dgm:t>
    </dgm:pt>
    <dgm:pt modelId="{ED1A38CB-7082-4D06-8C8A-4362B34096E8}" type="parTrans" cxnId="{7BC8212F-F95F-435B-B579-4BEDB7BBD2A8}">
      <dgm:prSet/>
      <dgm:spPr/>
      <dgm:t>
        <a:bodyPr/>
        <a:lstStyle/>
        <a:p>
          <a:endParaRPr lang="en-US"/>
        </a:p>
      </dgm:t>
    </dgm:pt>
    <dgm:pt modelId="{124DFB6B-08A8-40C2-905C-AA3573B638A3}" type="sibTrans" cxnId="{7BC8212F-F95F-435B-B579-4BEDB7BBD2A8}">
      <dgm:prSet/>
      <dgm:spPr/>
      <dgm:t>
        <a:bodyPr/>
        <a:lstStyle/>
        <a:p>
          <a:endParaRPr lang="en-US"/>
        </a:p>
      </dgm:t>
    </dgm:pt>
    <dgm:pt modelId="{DFCBF5E0-3B1D-4925-A0B9-F3FDED959042}">
      <dgm:prSet phldrT="[Text]" custT="1"/>
      <dgm:spPr/>
      <dgm:t>
        <a:bodyPr/>
        <a:lstStyle/>
        <a:p>
          <a:pPr marL="225425" indent="-58738"/>
          <a:endParaRPr lang="en-US" sz="1600" b="1" dirty="0"/>
        </a:p>
      </dgm:t>
    </dgm:pt>
    <dgm:pt modelId="{5C1EE69A-0DD2-496A-85DA-9E6FB7AB350D}" type="parTrans" cxnId="{55BF8D76-8990-4066-9E40-B7BBFF9961DD}">
      <dgm:prSet/>
      <dgm:spPr/>
      <dgm:t>
        <a:bodyPr/>
        <a:lstStyle/>
        <a:p>
          <a:endParaRPr lang="en-US"/>
        </a:p>
      </dgm:t>
    </dgm:pt>
    <dgm:pt modelId="{F96FCDD7-7DF6-445C-B8C8-900045CEB9E2}" type="sibTrans" cxnId="{55BF8D76-8990-4066-9E40-B7BBFF9961DD}">
      <dgm:prSet/>
      <dgm:spPr/>
      <dgm:t>
        <a:bodyPr/>
        <a:lstStyle/>
        <a:p>
          <a:endParaRPr lang="en-US"/>
        </a:p>
      </dgm:t>
    </dgm:pt>
    <dgm:pt modelId="{9E3E1309-D930-451A-97E8-F42A97DB64A3}">
      <dgm:prSet phldrT="[Text]" custT="1"/>
      <dgm:spPr/>
      <dgm:t>
        <a:bodyPr/>
        <a:lstStyle/>
        <a:p>
          <a:pPr marL="225425" indent="-58738"/>
          <a:endParaRPr lang="en-US" sz="1600" b="1" dirty="0"/>
        </a:p>
      </dgm:t>
    </dgm:pt>
    <dgm:pt modelId="{C4656D99-2158-4719-8258-DCEAB3FD3E9D}" type="parTrans" cxnId="{4505B9B6-84CB-4852-AA82-274CDBF315FD}">
      <dgm:prSet/>
      <dgm:spPr/>
      <dgm:t>
        <a:bodyPr/>
        <a:lstStyle/>
        <a:p>
          <a:endParaRPr lang="en-US"/>
        </a:p>
      </dgm:t>
    </dgm:pt>
    <dgm:pt modelId="{6877360D-9639-494E-AE97-5F993D35CC03}" type="sibTrans" cxnId="{4505B9B6-84CB-4852-AA82-274CDBF315FD}">
      <dgm:prSet/>
      <dgm:spPr/>
      <dgm:t>
        <a:bodyPr/>
        <a:lstStyle/>
        <a:p>
          <a:endParaRPr lang="en-US"/>
        </a:p>
      </dgm:t>
    </dgm:pt>
    <dgm:pt modelId="{A3438A2D-E6FF-4E01-8624-8F7DF924184C}">
      <dgm:prSet phldrT="[Text]" custT="1"/>
      <dgm:spPr/>
      <dgm:t>
        <a:bodyPr/>
        <a:lstStyle/>
        <a:p>
          <a:pPr marL="225425" indent="-58738"/>
          <a:endParaRPr lang="en-US" sz="1600" b="1" dirty="0"/>
        </a:p>
      </dgm:t>
    </dgm:pt>
    <dgm:pt modelId="{6314CDF1-0C38-4695-84E7-5AD92045AD60}" type="parTrans" cxnId="{2BCE6E56-FF06-4E5C-9644-8465DC133693}">
      <dgm:prSet/>
      <dgm:spPr/>
      <dgm:t>
        <a:bodyPr/>
        <a:lstStyle/>
        <a:p>
          <a:endParaRPr lang="en-US"/>
        </a:p>
      </dgm:t>
    </dgm:pt>
    <dgm:pt modelId="{7D9FF315-F329-49AB-B6F5-13BF5E45EF7C}" type="sibTrans" cxnId="{2BCE6E56-FF06-4E5C-9644-8465DC133693}">
      <dgm:prSet/>
      <dgm:spPr/>
      <dgm:t>
        <a:bodyPr/>
        <a:lstStyle/>
        <a:p>
          <a:endParaRPr lang="en-US"/>
        </a:p>
      </dgm:t>
    </dgm:pt>
    <dgm:pt modelId="{722D8BEC-7AC3-4244-B283-27CBD647E986}">
      <dgm:prSet phldrT="[Text]" custT="1"/>
      <dgm:spPr/>
      <dgm:t>
        <a:bodyPr/>
        <a:lstStyle/>
        <a:p>
          <a:pPr marL="225425" indent="-58738"/>
          <a:endParaRPr lang="en-US" sz="1600" b="1" dirty="0"/>
        </a:p>
      </dgm:t>
    </dgm:pt>
    <dgm:pt modelId="{527632BA-2D5E-4E21-B5C8-A0B49DA3B8C2}" type="parTrans" cxnId="{4CCE8C18-CF60-478F-B51B-06621194CE90}">
      <dgm:prSet/>
      <dgm:spPr/>
      <dgm:t>
        <a:bodyPr/>
        <a:lstStyle/>
        <a:p>
          <a:endParaRPr lang="en-US"/>
        </a:p>
      </dgm:t>
    </dgm:pt>
    <dgm:pt modelId="{2070E41C-692A-4EB6-8D45-34AC5CAEC9E7}" type="sibTrans" cxnId="{4CCE8C18-CF60-478F-B51B-06621194CE90}">
      <dgm:prSet/>
      <dgm:spPr/>
      <dgm:t>
        <a:bodyPr/>
        <a:lstStyle/>
        <a:p>
          <a:endParaRPr lang="en-US"/>
        </a:p>
      </dgm:t>
    </dgm:pt>
    <dgm:pt modelId="{874DFC9C-78D4-423C-8419-59FCD8971BF9}">
      <dgm:prSet phldrT="[Text]" custT="1"/>
      <dgm:spPr/>
      <dgm:t>
        <a:bodyPr/>
        <a:lstStyle/>
        <a:p>
          <a:pPr marL="225425" indent="-58738"/>
          <a:endParaRPr lang="en-US" sz="1600" b="1" dirty="0"/>
        </a:p>
      </dgm:t>
    </dgm:pt>
    <dgm:pt modelId="{D561405E-D51E-48F0-A4F6-3C09287681C8}" type="parTrans" cxnId="{B14E798C-2BE3-4710-BECE-78A80CA00DC1}">
      <dgm:prSet/>
      <dgm:spPr/>
      <dgm:t>
        <a:bodyPr/>
        <a:lstStyle/>
        <a:p>
          <a:endParaRPr lang="en-US"/>
        </a:p>
      </dgm:t>
    </dgm:pt>
    <dgm:pt modelId="{7D522AFE-AF29-44AD-92C5-98BDEE050803}" type="sibTrans" cxnId="{B14E798C-2BE3-4710-BECE-78A80CA00DC1}">
      <dgm:prSet/>
      <dgm:spPr/>
      <dgm:t>
        <a:bodyPr/>
        <a:lstStyle/>
        <a:p>
          <a:endParaRPr lang="en-US"/>
        </a:p>
      </dgm:t>
    </dgm:pt>
    <dgm:pt modelId="{F6A904F3-B411-4574-B428-BFA8E4A19D5F}">
      <dgm:prSet phldrT="[Text]" custT="1"/>
      <dgm:spPr/>
      <dgm:t>
        <a:bodyPr/>
        <a:lstStyle/>
        <a:p>
          <a:pPr marL="225425" indent="-58738"/>
          <a:r>
            <a:rPr lang="en-US" sz="1400" b="1" dirty="0" smtClean="0"/>
            <a:t> </a:t>
          </a:r>
          <a:endParaRPr lang="en-US" sz="1400" b="1" dirty="0"/>
        </a:p>
      </dgm:t>
    </dgm:pt>
    <dgm:pt modelId="{74EE5387-8603-470A-94AC-EAA9D6A35B30}" type="parTrans" cxnId="{004922C2-F0AA-47EA-92F3-231455A3520F}">
      <dgm:prSet/>
      <dgm:spPr/>
      <dgm:t>
        <a:bodyPr/>
        <a:lstStyle/>
        <a:p>
          <a:endParaRPr lang="en-US"/>
        </a:p>
      </dgm:t>
    </dgm:pt>
    <dgm:pt modelId="{485C06FA-3F00-4B07-B83F-154C55E44050}" type="sibTrans" cxnId="{004922C2-F0AA-47EA-92F3-231455A3520F}">
      <dgm:prSet/>
      <dgm:spPr/>
      <dgm:t>
        <a:bodyPr/>
        <a:lstStyle/>
        <a:p>
          <a:endParaRPr lang="en-US"/>
        </a:p>
      </dgm:t>
    </dgm:pt>
    <dgm:pt modelId="{6A4BF2D7-3894-413C-AD56-DEA50E4277EF}">
      <dgm:prSet phldrT="[Text]" custT="1"/>
      <dgm:spPr/>
      <dgm:t>
        <a:bodyPr/>
        <a:lstStyle/>
        <a:p>
          <a:pPr marL="225425" indent="-58738"/>
          <a:r>
            <a:rPr lang="en-US" sz="1800" b="1" dirty="0" err="1" smtClean="0"/>
            <a:t>Penetapan</a:t>
          </a:r>
          <a:r>
            <a:rPr lang="en-US" sz="1800" b="1" dirty="0" smtClean="0"/>
            <a:t> </a:t>
          </a:r>
          <a:r>
            <a:rPr lang="en-US" sz="1800" b="1" dirty="0" err="1" smtClean="0"/>
            <a:t>Tujuan</a:t>
          </a:r>
          <a:r>
            <a:rPr lang="en-US" sz="1800" b="1" dirty="0" smtClean="0"/>
            <a:t> </a:t>
          </a:r>
          <a:r>
            <a:rPr lang="en-US" sz="1800" b="1" dirty="0" err="1" smtClean="0"/>
            <a:t>Tahunan</a:t>
          </a:r>
          <a:r>
            <a:rPr lang="en-US" sz="1800" b="1" dirty="0" smtClean="0"/>
            <a:t>, </a:t>
          </a:r>
          <a:endParaRPr lang="en-US" sz="1600" b="1" dirty="0"/>
        </a:p>
      </dgm:t>
    </dgm:pt>
    <dgm:pt modelId="{02AEA7D4-61E4-4711-A5CD-CE188DC0234C}" type="parTrans" cxnId="{9A9E43C2-0E6F-4323-96A6-35ED2D16DA78}">
      <dgm:prSet/>
      <dgm:spPr/>
    </dgm:pt>
    <dgm:pt modelId="{9F02BEE8-21EB-4E1C-9E2C-D2D54112FF14}" type="sibTrans" cxnId="{9A9E43C2-0E6F-4323-96A6-35ED2D16DA78}">
      <dgm:prSet/>
      <dgm:spPr/>
    </dgm:pt>
    <dgm:pt modelId="{8D2409BE-DC6C-485F-A009-8205FD2CA6E6}">
      <dgm:prSet phldrT="[Text]" custT="1"/>
      <dgm:spPr/>
      <dgm:t>
        <a:bodyPr/>
        <a:lstStyle/>
        <a:p>
          <a:pPr marL="225425" indent="-58738"/>
          <a:r>
            <a:rPr lang="en-US" sz="1800" b="1" dirty="0" err="1" smtClean="0"/>
            <a:t>Pembuatan</a:t>
          </a:r>
          <a:r>
            <a:rPr lang="en-US" sz="1800" b="1" dirty="0" smtClean="0"/>
            <a:t> </a:t>
          </a:r>
          <a:r>
            <a:rPr lang="en-US" sz="1800" b="1" dirty="0" err="1" smtClean="0"/>
            <a:t>Kebijakan</a:t>
          </a:r>
          <a:r>
            <a:rPr lang="en-US" sz="1800" b="1" dirty="0" smtClean="0"/>
            <a:t>,</a:t>
          </a:r>
          <a:endParaRPr lang="en-US" sz="1600" b="1" dirty="0"/>
        </a:p>
      </dgm:t>
    </dgm:pt>
    <dgm:pt modelId="{D8B65056-B211-44A3-A1EC-A73D693172B0}" type="parTrans" cxnId="{E84F72EA-D336-49F7-B24C-2308D3AEAC46}">
      <dgm:prSet/>
      <dgm:spPr/>
    </dgm:pt>
    <dgm:pt modelId="{0496EBD8-7625-4A2B-84F7-C282DF334304}" type="sibTrans" cxnId="{E84F72EA-D336-49F7-B24C-2308D3AEAC46}">
      <dgm:prSet/>
      <dgm:spPr/>
    </dgm:pt>
    <dgm:pt modelId="{791EE101-710B-4170-8D73-C4771D37E41D}">
      <dgm:prSet phldrT="[Text]" custT="1"/>
      <dgm:spPr/>
      <dgm:t>
        <a:bodyPr/>
        <a:lstStyle/>
        <a:p>
          <a:pPr marL="225425" indent="-58738"/>
          <a:r>
            <a:rPr lang="en-US" sz="1800" b="1" dirty="0" err="1" smtClean="0"/>
            <a:t>Alokasi</a:t>
          </a:r>
          <a:r>
            <a:rPr lang="en-US" sz="1800" b="1" dirty="0" smtClean="0"/>
            <a:t> </a:t>
          </a:r>
          <a:r>
            <a:rPr lang="en-US" sz="1800" b="1" dirty="0" err="1" smtClean="0"/>
            <a:t>Sumber</a:t>
          </a:r>
          <a:r>
            <a:rPr lang="en-US" sz="1800" b="1" dirty="0" smtClean="0"/>
            <a:t> </a:t>
          </a:r>
          <a:r>
            <a:rPr lang="en-US" sz="1800" b="1" dirty="0" err="1" smtClean="0"/>
            <a:t>Daya</a:t>
          </a:r>
          <a:r>
            <a:rPr lang="en-US" sz="1800" b="1" dirty="0" smtClean="0"/>
            <a:t>,</a:t>
          </a:r>
          <a:endParaRPr lang="en-US" sz="1600" b="1" dirty="0"/>
        </a:p>
      </dgm:t>
    </dgm:pt>
    <dgm:pt modelId="{4780BF35-E005-4596-8FE5-D1F0D82D771F}" type="parTrans" cxnId="{F1A0CC4E-FC31-43D9-9E14-F9AAB308F919}">
      <dgm:prSet/>
      <dgm:spPr/>
    </dgm:pt>
    <dgm:pt modelId="{81DB8F49-3F92-4D83-A93A-EF0839E63F9C}" type="sibTrans" cxnId="{F1A0CC4E-FC31-43D9-9E14-F9AAB308F919}">
      <dgm:prSet/>
      <dgm:spPr/>
    </dgm:pt>
    <dgm:pt modelId="{BE5C11C5-D1D5-46E6-A780-A61B9A237748}">
      <dgm:prSet phldrT="[Text]" custT="1"/>
      <dgm:spPr/>
      <dgm:t>
        <a:bodyPr/>
        <a:lstStyle/>
        <a:p>
          <a:pPr marL="225425" indent="-58738"/>
          <a:r>
            <a:rPr lang="en-US" sz="1800" b="1" dirty="0" err="1" smtClean="0"/>
            <a:t>Perubahan</a:t>
          </a:r>
          <a:r>
            <a:rPr lang="en-US" sz="1800" b="1" dirty="0" smtClean="0"/>
            <a:t> </a:t>
          </a:r>
          <a:r>
            <a:rPr lang="en-US" sz="1800" b="1" dirty="0" err="1" smtClean="0"/>
            <a:t>Struktur</a:t>
          </a:r>
          <a:r>
            <a:rPr lang="en-US" sz="1800" b="1" dirty="0" smtClean="0"/>
            <a:t> </a:t>
          </a:r>
          <a:r>
            <a:rPr lang="en-US" sz="1800" b="1" dirty="0" err="1" smtClean="0"/>
            <a:t>Organisasi</a:t>
          </a:r>
          <a:r>
            <a:rPr lang="en-US" sz="1800" b="1" dirty="0" smtClean="0"/>
            <a:t> Yang </a:t>
          </a:r>
          <a:r>
            <a:rPr lang="en-US" sz="1800" b="1" dirty="0" err="1" smtClean="0"/>
            <a:t>Ada</a:t>
          </a:r>
          <a:r>
            <a:rPr lang="en-US" sz="1800" b="1" dirty="0" smtClean="0"/>
            <a:t>,</a:t>
          </a:r>
          <a:endParaRPr lang="en-US" sz="1600" b="1" dirty="0"/>
        </a:p>
      </dgm:t>
    </dgm:pt>
    <dgm:pt modelId="{800CF64D-0725-4949-8536-6C0C36F35C79}" type="parTrans" cxnId="{188201B0-B0B4-4BB6-A641-8FC8599FB13D}">
      <dgm:prSet/>
      <dgm:spPr/>
    </dgm:pt>
    <dgm:pt modelId="{B5ED77AF-672B-4C59-9799-8266511FF104}" type="sibTrans" cxnId="{188201B0-B0B4-4BB6-A641-8FC8599FB13D}">
      <dgm:prSet/>
      <dgm:spPr/>
    </dgm:pt>
    <dgm:pt modelId="{B4F4AAF4-9FCD-4E09-8246-66F86C5FD4C6}">
      <dgm:prSet phldrT="[Text]" custT="1"/>
      <dgm:spPr/>
      <dgm:t>
        <a:bodyPr/>
        <a:lstStyle/>
        <a:p>
          <a:pPr marL="225425" indent="-58738"/>
          <a:r>
            <a:rPr lang="en-US" sz="1800" b="1" dirty="0" err="1" smtClean="0"/>
            <a:t>Restrukturisasi</a:t>
          </a:r>
          <a:r>
            <a:rPr lang="en-US" sz="1800" b="1" dirty="0" smtClean="0"/>
            <a:t> </a:t>
          </a:r>
          <a:r>
            <a:rPr lang="en-US" sz="1800" b="1" dirty="0" err="1" smtClean="0"/>
            <a:t>dan</a:t>
          </a:r>
          <a:r>
            <a:rPr lang="en-US" sz="1800" b="1" dirty="0" smtClean="0"/>
            <a:t> </a:t>
          </a:r>
          <a:r>
            <a:rPr lang="en-US" sz="1800" b="1" dirty="0" err="1" smtClean="0"/>
            <a:t>Rekayasa</a:t>
          </a:r>
          <a:r>
            <a:rPr lang="en-US" sz="1800" b="1" dirty="0" smtClean="0"/>
            <a:t> </a:t>
          </a:r>
          <a:r>
            <a:rPr lang="en-US" sz="1800" b="1" dirty="0" err="1" smtClean="0"/>
            <a:t>Ulang</a:t>
          </a:r>
          <a:r>
            <a:rPr lang="en-US" sz="1800" b="1" dirty="0" smtClean="0"/>
            <a:t>,</a:t>
          </a:r>
          <a:endParaRPr lang="en-US" sz="1600" b="1" dirty="0"/>
        </a:p>
      </dgm:t>
    </dgm:pt>
    <dgm:pt modelId="{F4FBCD8A-16C7-4D0A-AFFF-B83C65FEB70A}" type="parTrans" cxnId="{722C41BE-F742-4AB8-B7EA-508AB596DAE4}">
      <dgm:prSet/>
      <dgm:spPr/>
    </dgm:pt>
    <dgm:pt modelId="{E8503D03-226A-420E-8F7F-4484DDF9D5E6}" type="sibTrans" cxnId="{722C41BE-F742-4AB8-B7EA-508AB596DAE4}">
      <dgm:prSet/>
      <dgm:spPr/>
    </dgm:pt>
    <dgm:pt modelId="{795969F8-65D1-409E-8FB6-35B4E60763C5}">
      <dgm:prSet phldrT="[Text]" custT="1"/>
      <dgm:spPr/>
      <dgm:t>
        <a:bodyPr/>
        <a:lstStyle/>
        <a:p>
          <a:pPr marL="225425" indent="-58738"/>
          <a:r>
            <a:rPr lang="en-US" sz="1800" b="1" dirty="0" err="1" smtClean="0"/>
            <a:t>Perbaikan</a:t>
          </a:r>
          <a:r>
            <a:rPr lang="en-US" sz="1800" b="1" dirty="0" smtClean="0"/>
            <a:t> </a:t>
          </a:r>
          <a:r>
            <a:rPr lang="en-US" sz="1800" b="1" dirty="0" err="1" smtClean="0"/>
            <a:t>Progam</a:t>
          </a:r>
          <a:r>
            <a:rPr lang="en-US" sz="1800" b="1" dirty="0" smtClean="0"/>
            <a:t> </a:t>
          </a:r>
          <a:r>
            <a:rPr lang="en-US" sz="1800" b="1" dirty="0" err="1" smtClean="0"/>
            <a:t>Penghargaan</a:t>
          </a:r>
          <a:r>
            <a:rPr lang="en-US" sz="1800" b="1" dirty="0" smtClean="0"/>
            <a:t> </a:t>
          </a:r>
          <a:r>
            <a:rPr lang="en-US" sz="1800" b="1" dirty="0" err="1" smtClean="0"/>
            <a:t>dan</a:t>
          </a:r>
          <a:r>
            <a:rPr lang="en-US" sz="1800" b="1" dirty="0" smtClean="0"/>
            <a:t> </a:t>
          </a:r>
          <a:r>
            <a:rPr lang="en-US" sz="1800" b="1" dirty="0" err="1" smtClean="0"/>
            <a:t>Insentif</a:t>
          </a:r>
          <a:r>
            <a:rPr lang="en-US" sz="1800" b="1" dirty="0" smtClean="0"/>
            <a:t>,</a:t>
          </a:r>
          <a:endParaRPr lang="en-US" sz="1600" b="1" dirty="0"/>
        </a:p>
      </dgm:t>
    </dgm:pt>
    <dgm:pt modelId="{1E180FEC-942A-451C-B037-67237C5B7174}" type="parTrans" cxnId="{765AFF9A-1B23-4C7A-9F5D-12B8BD71BD0E}">
      <dgm:prSet/>
      <dgm:spPr/>
    </dgm:pt>
    <dgm:pt modelId="{E3A3BC5C-2FFA-4BD3-A075-53B66B4BB2E9}" type="sibTrans" cxnId="{765AFF9A-1B23-4C7A-9F5D-12B8BD71BD0E}">
      <dgm:prSet/>
      <dgm:spPr/>
    </dgm:pt>
    <dgm:pt modelId="{48002BB3-86BD-4992-B564-270BB8B10F92}">
      <dgm:prSet phldrT="[Text]" custT="1"/>
      <dgm:spPr/>
      <dgm:t>
        <a:bodyPr/>
        <a:lstStyle/>
        <a:p>
          <a:pPr marL="225425" indent="-58738"/>
          <a:r>
            <a:rPr lang="en-US" sz="1800" b="1" dirty="0" err="1" smtClean="0"/>
            <a:t>Minimilasi</a:t>
          </a:r>
          <a:r>
            <a:rPr lang="en-US" sz="1800" b="1" dirty="0" smtClean="0"/>
            <a:t> </a:t>
          </a:r>
          <a:r>
            <a:rPr lang="en-US" sz="1800" b="1" dirty="0" err="1" smtClean="0"/>
            <a:t>Penolakan</a:t>
          </a:r>
          <a:r>
            <a:rPr lang="en-US" sz="1800" b="1" dirty="0" smtClean="0"/>
            <a:t> </a:t>
          </a:r>
          <a:r>
            <a:rPr lang="en-US" sz="1800" b="1" dirty="0" err="1" smtClean="0"/>
            <a:t>Terhadap</a:t>
          </a:r>
          <a:r>
            <a:rPr lang="en-US" sz="1800" b="1" dirty="0" smtClean="0"/>
            <a:t> </a:t>
          </a:r>
          <a:r>
            <a:rPr lang="en-US" sz="1800" b="1" dirty="0" err="1" smtClean="0"/>
            <a:t>Perubahan</a:t>
          </a:r>
          <a:r>
            <a:rPr lang="en-US" sz="1800" b="1" dirty="0" smtClean="0"/>
            <a:t>,</a:t>
          </a:r>
          <a:endParaRPr lang="en-US" sz="1600" b="1" dirty="0"/>
        </a:p>
      </dgm:t>
    </dgm:pt>
    <dgm:pt modelId="{F5CE80A3-05D7-4548-B9D2-95CEFE400E1F}" type="parTrans" cxnId="{70172E5B-776C-4600-9B1F-034E41BA7107}">
      <dgm:prSet/>
      <dgm:spPr/>
    </dgm:pt>
    <dgm:pt modelId="{77D1665F-AD63-4741-9749-AFCB230C0397}" type="sibTrans" cxnId="{70172E5B-776C-4600-9B1F-034E41BA7107}">
      <dgm:prSet/>
      <dgm:spPr/>
    </dgm:pt>
    <dgm:pt modelId="{6D363558-58F9-4623-8CD8-517019B19BDA}">
      <dgm:prSet phldrT="[Text]" custT="1"/>
      <dgm:spPr/>
      <dgm:t>
        <a:bodyPr/>
        <a:lstStyle/>
        <a:p>
          <a:pPr marL="225425" indent="-58738"/>
          <a:r>
            <a:rPr lang="en-US" sz="1800" b="1" dirty="0" err="1" smtClean="0"/>
            <a:t>Pengenalan</a:t>
          </a:r>
          <a:r>
            <a:rPr lang="en-US" sz="1800" b="1" dirty="0" smtClean="0"/>
            <a:t> </a:t>
          </a:r>
          <a:r>
            <a:rPr lang="en-US" sz="1800" b="1" dirty="0" err="1" smtClean="0"/>
            <a:t>Manajer</a:t>
          </a:r>
          <a:r>
            <a:rPr lang="en-US" sz="1800" b="1" dirty="0" smtClean="0"/>
            <a:t> </a:t>
          </a:r>
          <a:r>
            <a:rPr lang="en-US" sz="1800" b="1" dirty="0" err="1" smtClean="0"/>
            <a:t>Pada</a:t>
          </a:r>
          <a:r>
            <a:rPr lang="en-US" sz="1800" b="1" dirty="0" smtClean="0"/>
            <a:t> </a:t>
          </a:r>
          <a:r>
            <a:rPr lang="en-US" sz="1800" b="1" dirty="0" err="1" smtClean="0"/>
            <a:t>Strategi</a:t>
          </a:r>
          <a:r>
            <a:rPr lang="en-US" sz="1800" b="1" dirty="0" smtClean="0"/>
            <a:t>,</a:t>
          </a:r>
          <a:endParaRPr lang="en-US" sz="1600" b="1" dirty="0"/>
        </a:p>
      </dgm:t>
    </dgm:pt>
    <dgm:pt modelId="{F7FFAA88-AA18-4B7C-BDC2-48FA5A397FAD}" type="parTrans" cxnId="{3EEC6805-1060-4F26-B083-660C5A05B36C}">
      <dgm:prSet/>
      <dgm:spPr/>
    </dgm:pt>
    <dgm:pt modelId="{6FCEAFCB-CCEA-4A06-A300-505D311B0056}" type="sibTrans" cxnId="{3EEC6805-1060-4F26-B083-660C5A05B36C}">
      <dgm:prSet/>
      <dgm:spPr/>
    </dgm:pt>
    <dgm:pt modelId="{17636223-A565-4733-83FA-E2626FDD53BE}">
      <dgm:prSet phldrT="[Text]" custT="1"/>
      <dgm:spPr/>
      <dgm:t>
        <a:bodyPr/>
        <a:lstStyle/>
        <a:p>
          <a:pPr marL="225425" indent="-58738"/>
          <a:r>
            <a:rPr lang="en-US" sz="1800" b="1" dirty="0" err="1" smtClean="0"/>
            <a:t>Pengembangan</a:t>
          </a:r>
          <a:r>
            <a:rPr lang="en-US" sz="1800" b="1" dirty="0" smtClean="0"/>
            <a:t> </a:t>
          </a:r>
          <a:r>
            <a:rPr lang="en-US" sz="1800" b="1" dirty="0" err="1" smtClean="0"/>
            <a:t>Sumber</a:t>
          </a:r>
          <a:r>
            <a:rPr lang="en-US" sz="1800" b="1" dirty="0" smtClean="0"/>
            <a:t> </a:t>
          </a:r>
          <a:r>
            <a:rPr lang="en-US" sz="1800" b="1" dirty="0" err="1" smtClean="0"/>
            <a:t>Daya</a:t>
          </a:r>
          <a:r>
            <a:rPr lang="en-US" sz="1800" b="1" dirty="0" smtClean="0"/>
            <a:t> </a:t>
          </a:r>
          <a:r>
            <a:rPr lang="en-US" sz="1800" b="1" dirty="0" err="1" smtClean="0"/>
            <a:t>Manusia</a:t>
          </a:r>
          <a:r>
            <a:rPr lang="en-US" sz="1800" b="1" dirty="0" smtClean="0"/>
            <a:t> Yang </a:t>
          </a:r>
          <a:r>
            <a:rPr lang="en-US" sz="1800" b="1" dirty="0" err="1" smtClean="0"/>
            <a:t>Efektif</a:t>
          </a:r>
          <a:r>
            <a:rPr lang="en-US" sz="1800" b="1" dirty="0" smtClean="0"/>
            <a:t> </a:t>
          </a:r>
          <a:r>
            <a:rPr lang="en-US" sz="1800" b="1" dirty="0" err="1" smtClean="0"/>
            <a:t>dan</a:t>
          </a:r>
          <a:r>
            <a:rPr lang="en-US" sz="1800" b="1" dirty="0" smtClean="0"/>
            <a:t> </a:t>
          </a:r>
          <a:r>
            <a:rPr lang="en-US" sz="1800" b="1" dirty="0" err="1" smtClean="0"/>
            <a:t>Jika</a:t>
          </a:r>
          <a:r>
            <a:rPr lang="en-US" sz="1800" b="1" dirty="0" smtClean="0"/>
            <a:t> </a:t>
          </a:r>
          <a:r>
            <a:rPr lang="en-US" sz="1800" b="1" dirty="0" err="1" smtClean="0"/>
            <a:t>Perlu</a:t>
          </a:r>
          <a:endParaRPr lang="en-US" sz="1600" b="1" dirty="0"/>
        </a:p>
      </dgm:t>
    </dgm:pt>
    <dgm:pt modelId="{CAF485C8-B5F1-497F-BC8A-3E26C564B2EC}" type="parTrans" cxnId="{7A717CAF-7D11-412F-AF27-D2550C620B44}">
      <dgm:prSet/>
      <dgm:spPr/>
    </dgm:pt>
    <dgm:pt modelId="{B71854B6-81C5-4C81-907A-B4BA98285CB3}" type="sibTrans" cxnId="{7A717CAF-7D11-412F-AF27-D2550C620B44}">
      <dgm:prSet/>
      <dgm:spPr/>
    </dgm:pt>
    <dgm:pt modelId="{28D0AAC4-3A15-406E-AF9C-FC5456E20666}">
      <dgm:prSet phldrT="[Text]" custT="1"/>
      <dgm:spPr/>
      <dgm:t>
        <a:bodyPr/>
        <a:lstStyle/>
        <a:p>
          <a:pPr marL="225425" indent="-58738"/>
          <a:r>
            <a:rPr lang="en-US" sz="1800" b="1" dirty="0" err="1" smtClean="0"/>
            <a:t>Pengurangan</a:t>
          </a:r>
          <a:r>
            <a:rPr lang="en-US" sz="1800" b="1" dirty="0" smtClean="0"/>
            <a:t> </a:t>
          </a:r>
          <a:r>
            <a:rPr lang="en-US" sz="1800" b="1" dirty="0" err="1" smtClean="0"/>
            <a:t>Karyawan</a:t>
          </a:r>
          <a:r>
            <a:rPr lang="en-US" sz="1800" b="1" dirty="0" smtClean="0"/>
            <a:t>. </a:t>
          </a:r>
          <a:endParaRPr lang="en-US" sz="1600" b="1" dirty="0" smtClean="0"/>
        </a:p>
        <a:p>
          <a:pPr marL="225425" indent="-58738"/>
          <a:r>
            <a:rPr lang="en-US" sz="1800" dirty="0" smtClean="0"/>
            <a:t> </a:t>
          </a:r>
          <a:endParaRPr lang="en-US" sz="1600" b="1" dirty="0"/>
        </a:p>
      </dgm:t>
    </dgm:pt>
    <dgm:pt modelId="{F48A5A6B-2D9A-49B4-B9CF-647F3AF23510}" type="parTrans" cxnId="{0F2E4155-EC51-46DD-B666-A8CC1120E53E}">
      <dgm:prSet/>
      <dgm:spPr/>
    </dgm:pt>
    <dgm:pt modelId="{182738F9-8255-4AAD-8F19-2D5893CEB0BD}" type="sibTrans" cxnId="{0F2E4155-EC51-46DD-B666-A8CC1120E53E}">
      <dgm:prSet/>
      <dgm:spPr/>
    </dgm:pt>
    <dgm:pt modelId="{EA2AF7C9-91DE-48B5-A169-F4DDDE0FB7B8}">
      <dgm:prSet phldrT="[Text]" custT="1"/>
      <dgm:spPr/>
      <dgm:t>
        <a:bodyPr/>
        <a:lstStyle/>
        <a:p>
          <a:pPr marL="225425" indent="-58738"/>
          <a:r>
            <a:rPr lang="en-US" sz="1800" b="1" dirty="0" err="1" smtClean="0"/>
            <a:t>Pengembangan</a:t>
          </a:r>
          <a:r>
            <a:rPr lang="en-US" sz="1800" b="1" dirty="0" smtClean="0"/>
            <a:t> </a:t>
          </a:r>
          <a:r>
            <a:rPr lang="en-US" sz="1800" b="1" dirty="0" err="1" smtClean="0"/>
            <a:t>Budaya</a:t>
          </a:r>
          <a:r>
            <a:rPr lang="en-US" sz="1800" b="1" dirty="0" smtClean="0"/>
            <a:t> Yang </a:t>
          </a:r>
          <a:r>
            <a:rPr lang="en-US" sz="1800" b="1" dirty="0" err="1" smtClean="0"/>
            <a:t>menghambatStrategi</a:t>
          </a:r>
          <a:r>
            <a:rPr lang="en-US" sz="1800" b="1" dirty="0" smtClean="0"/>
            <a:t>,</a:t>
          </a:r>
          <a:endParaRPr lang="en-US" sz="1600" b="1" dirty="0"/>
        </a:p>
      </dgm:t>
    </dgm:pt>
    <dgm:pt modelId="{DC252D1E-B454-4590-841C-8FAD63C05786}" type="parTrans" cxnId="{20A28578-B5B6-46AB-80C4-18B7FAECA2E5}">
      <dgm:prSet/>
      <dgm:spPr/>
    </dgm:pt>
    <dgm:pt modelId="{5549478C-ED05-4BCF-B678-DAB8E6DDA993}" type="sibTrans" cxnId="{20A28578-B5B6-46AB-80C4-18B7FAECA2E5}">
      <dgm:prSet/>
      <dgm:spPr/>
    </dgm:pt>
    <dgm:pt modelId="{FA85A4D2-1456-4FD2-8F2C-CD8DAEE583AC}" type="pres">
      <dgm:prSet presAssocID="{CA36A66F-D820-4D3D-87B0-B624AF1BCDA9}" presName="Name0" presStyleCnt="0">
        <dgm:presLayoutVars>
          <dgm:dir/>
          <dgm:animLvl val="lvl"/>
          <dgm:resizeHandles/>
        </dgm:presLayoutVars>
      </dgm:prSet>
      <dgm:spPr/>
      <dgm:t>
        <a:bodyPr/>
        <a:lstStyle/>
        <a:p>
          <a:endParaRPr lang="en-US"/>
        </a:p>
      </dgm:t>
    </dgm:pt>
    <dgm:pt modelId="{629CFDF9-6F5C-46A0-B648-233AED355834}" type="pres">
      <dgm:prSet presAssocID="{C3E6011F-E091-4B37-897E-CFE2923973F6}" presName="linNode" presStyleCnt="0"/>
      <dgm:spPr/>
      <dgm:t>
        <a:bodyPr/>
        <a:lstStyle/>
        <a:p>
          <a:endParaRPr lang="id-ID"/>
        </a:p>
      </dgm:t>
    </dgm:pt>
    <dgm:pt modelId="{C245F9FF-79AB-44D8-8C69-EFCB7C3A761C}" type="pres">
      <dgm:prSet presAssocID="{C3E6011F-E091-4B37-897E-CFE2923973F6}" presName="parentShp" presStyleLbl="node1" presStyleIdx="0" presStyleCnt="1" custScaleX="76991" custLinFactNeighborX="-7374">
        <dgm:presLayoutVars>
          <dgm:bulletEnabled val="1"/>
        </dgm:presLayoutVars>
      </dgm:prSet>
      <dgm:spPr/>
      <dgm:t>
        <a:bodyPr/>
        <a:lstStyle/>
        <a:p>
          <a:endParaRPr lang="en-US"/>
        </a:p>
      </dgm:t>
    </dgm:pt>
    <dgm:pt modelId="{E7996689-B666-43C9-8E32-3556B61BB934}" type="pres">
      <dgm:prSet presAssocID="{C3E6011F-E091-4B37-897E-CFE2923973F6}" presName="childShp" presStyleLbl="bgAccFollowNode1" presStyleIdx="0" presStyleCnt="1" custScaleX="115013" custScaleY="100098">
        <dgm:presLayoutVars>
          <dgm:bulletEnabled val="1"/>
        </dgm:presLayoutVars>
      </dgm:prSet>
      <dgm:spPr/>
      <dgm:t>
        <a:bodyPr/>
        <a:lstStyle/>
        <a:p>
          <a:endParaRPr lang="en-US"/>
        </a:p>
      </dgm:t>
    </dgm:pt>
  </dgm:ptLst>
  <dgm:cxnLst>
    <dgm:cxn modelId="{378199AE-80CC-4220-96A5-5900122C6075}" srcId="{C3E6011F-E091-4B37-897E-CFE2923973F6}" destId="{603B8B91-D3C8-4D83-B37E-9B8D8994AE27}" srcOrd="14" destOrd="0" parTransId="{1480854F-6A3C-4D15-9982-0E12E8546051}" sibTransId="{F8FC2AFA-75A3-445C-8DEA-CC7C73282FF6}"/>
    <dgm:cxn modelId="{70321FF3-ED2A-4F87-9677-A1F400E42C1A}" type="presOf" srcId="{603B8B91-D3C8-4D83-B37E-9B8D8994AE27}" destId="{E7996689-B666-43C9-8E32-3556B61BB934}" srcOrd="0" destOrd="14" presId="urn:microsoft.com/office/officeart/2005/8/layout/vList6"/>
    <dgm:cxn modelId="{DEB7C5E6-8551-4769-94AD-989881D1953B}" type="presOf" srcId="{28D0AAC4-3A15-406E-AF9C-FC5456E20666}" destId="{E7996689-B666-43C9-8E32-3556B61BB934}" srcOrd="0" destOrd="11" presId="urn:microsoft.com/office/officeart/2005/8/layout/vList6"/>
    <dgm:cxn modelId="{E41498DB-0551-4257-BE62-7F8D87AD2020}" type="presOf" srcId="{8D2409BE-DC6C-485F-A009-8205FD2CA6E6}" destId="{E7996689-B666-43C9-8E32-3556B61BB934}" srcOrd="0" destOrd="2" presId="urn:microsoft.com/office/officeart/2005/8/layout/vList6"/>
    <dgm:cxn modelId="{BA925B04-7C13-458D-A8FE-1B6714BE0AA2}" type="presOf" srcId="{EA2AF7C9-91DE-48B5-A169-F4DDDE0FB7B8}" destId="{E7996689-B666-43C9-8E32-3556B61BB934}" srcOrd="0" destOrd="9" presId="urn:microsoft.com/office/officeart/2005/8/layout/vList6"/>
    <dgm:cxn modelId="{3EEC6805-1060-4F26-B083-660C5A05B36C}" srcId="{C3E6011F-E091-4B37-897E-CFE2923973F6}" destId="{6D363558-58F9-4623-8CD8-517019B19BDA}" srcOrd="8" destOrd="0" parTransId="{F7FFAA88-AA18-4B7C-BDC2-48FA5A397FAD}" sibTransId="{6FCEAFCB-CCEA-4A06-A300-505D311B0056}"/>
    <dgm:cxn modelId="{55BF8D76-8990-4066-9E40-B7BBFF9961DD}" srcId="{C3E6011F-E091-4B37-897E-CFE2923973F6}" destId="{DFCBF5E0-3B1D-4925-A0B9-F3FDED959042}" srcOrd="16" destOrd="0" parTransId="{5C1EE69A-0DD2-496A-85DA-9E6FB7AB350D}" sibTransId="{F96FCDD7-7DF6-445C-B8C8-900045CEB9E2}"/>
    <dgm:cxn modelId="{4056DD0C-EB26-4724-8BB2-8222A2706471}" type="presOf" srcId="{9E3E1309-D930-451A-97E8-F42A97DB64A3}" destId="{E7996689-B666-43C9-8E32-3556B61BB934}" srcOrd="0" destOrd="17" presId="urn:microsoft.com/office/officeart/2005/8/layout/vList6"/>
    <dgm:cxn modelId="{B67E31FF-F19A-459E-8189-18E64917C3D1}" type="presOf" srcId="{C3E6011F-E091-4B37-897E-CFE2923973F6}" destId="{C245F9FF-79AB-44D8-8C69-EFCB7C3A761C}" srcOrd="0" destOrd="0" presId="urn:microsoft.com/office/officeart/2005/8/layout/vList6"/>
    <dgm:cxn modelId="{722C41BE-F742-4AB8-B7EA-508AB596DAE4}" srcId="{C3E6011F-E091-4B37-897E-CFE2923973F6}" destId="{B4F4AAF4-9FCD-4E09-8246-66F86C5FD4C6}" srcOrd="5" destOrd="0" parTransId="{F4FBCD8A-16C7-4D0A-AFFF-B83C65FEB70A}" sibTransId="{E8503D03-226A-420E-8F7F-4484DDF9D5E6}"/>
    <dgm:cxn modelId="{D94411D9-D7CF-49BE-9ADE-0230BF09F06A}" srcId="{CA36A66F-D820-4D3D-87B0-B624AF1BCDA9}" destId="{C3E6011F-E091-4B37-897E-CFE2923973F6}" srcOrd="0" destOrd="0" parTransId="{AFE90D8A-6C99-46EC-81D8-AA30DF1B1A83}" sibTransId="{B85F42FB-C69D-41AE-AC99-28697A188156}"/>
    <dgm:cxn modelId="{F1A0CC4E-FC31-43D9-9E14-F9AAB308F919}" srcId="{C3E6011F-E091-4B37-897E-CFE2923973F6}" destId="{791EE101-710B-4170-8D73-C4771D37E41D}" srcOrd="3" destOrd="0" parTransId="{4780BF35-E005-4596-8FE5-D1F0D82D771F}" sibTransId="{81DB8F49-3F92-4D83-A93A-EF0839E63F9C}"/>
    <dgm:cxn modelId="{E2B8A652-7BA9-4EFE-B4E7-17B17D7FC233}" type="presOf" srcId="{874DFC9C-78D4-423C-8419-59FCD8971BF9}" destId="{E7996689-B666-43C9-8E32-3556B61BB934}" srcOrd="0" destOrd="20" presId="urn:microsoft.com/office/officeart/2005/8/layout/vList6"/>
    <dgm:cxn modelId="{B14E798C-2BE3-4710-BECE-78A80CA00DC1}" srcId="{C3E6011F-E091-4B37-897E-CFE2923973F6}" destId="{874DFC9C-78D4-423C-8419-59FCD8971BF9}" srcOrd="20" destOrd="0" parTransId="{D561405E-D51E-48F0-A4F6-3C09287681C8}" sibTransId="{7D522AFE-AF29-44AD-92C5-98BDEE050803}"/>
    <dgm:cxn modelId="{765AFF9A-1B23-4C7A-9F5D-12B8BD71BD0E}" srcId="{C3E6011F-E091-4B37-897E-CFE2923973F6}" destId="{795969F8-65D1-409E-8FB6-35B4E60763C5}" srcOrd="6" destOrd="0" parTransId="{1E180FEC-942A-451C-B037-67237C5B7174}" sibTransId="{E3A3BC5C-2FFA-4BD3-A075-53B66B4BB2E9}"/>
    <dgm:cxn modelId="{0F2E4155-EC51-46DD-B666-A8CC1120E53E}" srcId="{C3E6011F-E091-4B37-897E-CFE2923973F6}" destId="{28D0AAC4-3A15-406E-AF9C-FC5456E20666}" srcOrd="11" destOrd="0" parTransId="{F48A5A6B-2D9A-49B4-B9CF-647F3AF23510}" sibTransId="{182738F9-8255-4AAD-8F19-2D5893CEB0BD}"/>
    <dgm:cxn modelId="{ABF46B13-FD81-4696-9009-171851B517B4}" type="presOf" srcId="{F55C8E16-F8BB-4692-84BD-15C8B0911D75}" destId="{E7996689-B666-43C9-8E32-3556B61BB934}" srcOrd="0" destOrd="13" presId="urn:microsoft.com/office/officeart/2005/8/layout/vList6"/>
    <dgm:cxn modelId="{AADB4F70-BBB1-4BF0-A88A-8CF78687FB15}" type="presOf" srcId="{791EE101-710B-4170-8D73-C4771D37E41D}" destId="{E7996689-B666-43C9-8E32-3556B61BB934}" srcOrd="0" destOrd="3" presId="urn:microsoft.com/office/officeart/2005/8/layout/vList6"/>
    <dgm:cxn modelId="{4ABE0ED2-23F7-4877-ACB2-4B5F0ECC8159}" srcId="{C3E6011F-E091-4B37-897E-CFE2923973F6}" destId="{60C71EC5-8CF1-49BA-B34E-02868244794A}" srcOrd="12" destOrd="0" parTransId="{10092C1F-BA61-4CD4-95A5-E6989F1C381E}" sibTransId="{7641CC8E-9FC9-4161-B515-47BDD77E5DFB}"/>
    <dgm:cxn modelId="{20A28578-B5B6-46AB-80C4-18B7FAECA2E5}" srcId="{C3E6011F-E091-4B37-897E-CFE2923973F6}" destId="{EA2AF7C9-91DE-48B5-A169-F4DDDE0FB7B8}" srcOrd="9" destOrd="0" parTransId="{DC252D1E-B454-4590-841C-8FAD63C05786}" sibTransId="{5549478C-ED05-4BCF-B678-DAB8E6DDA993}"/>
    <dgm:cxn modelId="{DE36987F-7598-4C56-9C76-22D690439048}" type="presOf" srcId="{6D363558-58F9-4623-8CD8-517019B19BDA}" destId="{E7996689-B666-43C9-8E32-3556B61BB934}" srcOrd="0" destOrd="8" presId="urn:microsoft.com/office/officeart/2005/8/layout/vList6"/>
    <dgm:cxn modelId="{7A717CAF-7D11-412F-AF27-D2550C620B44}" srcId="{C3E6011F-E091-4B37-897E-CFE2923973F6}" destId="{17636223-A565-4733-83FA-E2626FDD53BE}" srcOrd="10" destOrd="0" parTransId="{CAF485C8-B5F1-497F-BC8A-3E26C564B2EC}" sibTransId="{B71854B6-81C5-4C81-907A-B4BA98285CB3}"/>
    <dgm:cxn modelId="{208920E4-772D-4C8E-954E-588E5BEFBEA8}" type="presOf" srcId="{F6A904F3-B411-4574-B428-BFA8E4A19D5F}" destId="{E7996689-B666-43C9-8E32-3556B61BB934}" srcOrd="0" destOrd="21" presId="urn:microsoft.com/office/officeart/2005/8/layout/vList6"/>
    <dgm:cxn modelId="{70172E5B-776C-4600-9B1F-034E41BA7107}" srcId="{C3E6011F-E091-4B37-897E-CFE2923973F6}" destId="{48002BB3-86BD-4992-B564-270BB8B10F92}" srcOrd="7" destOrd="0" parTransId="{F5CE80A3-05D7-4548-B9D2-95CEFE400E1F}" sibTransId="{77D1665F-AD63-4741-9749-AFCB230C0397}"/>
    <dgm:cxn modelId="{9A9E43C2-0E6F-4323-96A6-35ED2D16DA78}" srcId="{C3E6011F-E091-4B37-897E-CFE2923973F6}" destId="{6A4BF2D7-3894-413C-AD56-DEA50E4277EF}" srcOrd="1" destOrd="0" parTransId="{02AEA7D4-61E4-4711-A5CD-CE188DC0234C}" sibTransId="{9F02BEE8-21EB-4E1C-9E2C-D2D54112FF14}"/>
    <dgm:cxn modelId="{78F0542D-3DF3-431F-A240-1953CDF6EB72}" type="presOf" srcId="{D2391587-0647-45C8-9B58-2B6A0D2B1040}" destId="{E7996689-B666-43C9-8E32-3556B61BB934}" srcOrd="0" destOrd="15" presId="urn:microsoft.com/office/officeart/2005/8/layout/vList6"/>
    <dgm:cxn modelId="{57B8C13F-ADC2-446C-BA03-B6913C3E2B63}" type="presOf" srcId="{722D8BEC-7AC3-4244-B283-27CBD647E986}" destId="{E7996689-B666-43C9-8E32-3556B61BB934}" srcOrd="0" destOrd="19" presId="urn:microsoft.com/office/officeart/2005/8/layout/vList6"/>
    <dgm:cxn modelId="{4CCE8C18-CF60-478F-B51B-06621194CE90}" srcId="{C3E6011F-E091-4B37-897E-CFE2923973F6}" destId="{722D8BEC-7AC3-4244-B283-27CBD647E986}" srcOrd="19" destOrd="0" parTransId="{527632BA-2D5E-4E21-B5C8-A0B49DA3B8C2}" sibTransId="{2070E41C-692A-4EB6-8D45-34AC5CAEC9E7}"/>
    <dgm:cxn modelId="{3A39E242-DEA3-434F-A0D7-F458480DA1BA}" type="presOf" srcId="{17636223-A565-4733-83FA-E2626FDD53BE}" destId="{E7996689-B666-43C9-8E32-3556B61BB934}" srcOrd="0" destOrd="10" presId="urn:microsoft.com/office/officeart/2005/8/layout/vList6"/>
    <dgm:cxn modelId="{8670C962-0723-4317-B2D8-FED284DC0E74}" type="presOf" srcId="{60C71EC5-8CF1-49BA-B34E-02868244794A}" destId="{E7996689-B666-43C9-8E32-3556B61BB934}" srcOrd="0" destOrd="12" presId="urn:microsoft.com/office/officeart/2005/8/layout/vList6"/>
    <dgm:cxn modelId="{4505B9B6-84CB-4852-AA82-274CDBF315FD}" srcId="{C3E6011F-E091-4B37-897E-CFE2923973F6}" destId="{9E3E1309-D930-451A-97E8-F42A97DB64A3}" srcOrd="17" destOrd="0" parTransId="{C4656D99-2158-4719-8258-DCEAB3FD3E9D}" sibTransId="{6877360D-9639-494E-AE97-5F993D35CC03}"/>
    <dgm:cxn modelId="{D164DA6A-E1F7-49A5-8C26-AF61B816F88A}" type="presOf" srcId="{B4F4AAF4-9FCD-4E09-8246-66F86C5FD4C6}" destId="{E7996689-B666-43C9-8E32-3556B61BB934}" srcOrd="0" destOrd="5" presId="urn:microsoft.com/office/officeart/2005/8/layout/vList6"/>
    <dgm:cxn modelId="{ED4C4818-6A41-4B64-BF35-967A3B5ADC2F}" type="presOf" srcId="{DFCBF5E0-3B1D-4925-A0B9-F3FDED959042}" destId="{E7996689-B666-43C9-8E32-3556B61BB934}" srcOrd="0" destOrd="16" presId="urn:microsoft.com/office/officeart/2005/8/layout/vList6"/>
    <dgm:cxn modelId="{CEF9115C-55A3-474D-8A4A-6059C152D505}" type="presOf" srcId="{48002BB3-86BD-4992-B564-270BB8B10F92}" destId="{E7996689-B666-43C9-8E32-3556B61BB934}" srcOrd="0" destOrd="7" presId="urn:microsoft.com/office/officeart/2005/8/layout/vList6"/>
    <dgm:cxn modelId="{B0DB624F-B5BF-424A-8BA2-5C8117417014}" type="presOf" srcId="{A3438A2D-E6FF-4E01-8624-8F7DF924184C}" destId="{E7996689-B666-43C9-8E32-3556B61BB934}" srcOrd="0" destOrd="18" presId="urn:microsoft.com/office/officeart/2005/8/layout/vList6"/>
    <dgm:cxn modelId="{004922C2-F0AA-47EA-92F3-231455A3520F}" srcId="{C3E6011F-E091-4B37-897E-CFE2923973F6}" destId="{F6A904F3-B411-4574-B428-BFA8E4A19D5F}" srcOrd="21" destOrd="0" parTransId="{74EE5387-8603-470A-94AC-EAA9D6A35B30}" sibTransId="{485C06FA-3F00-4B07-B83F-154C55E44050}"/>
    <dgm:cxn modelId="{E84F72EA-D336-49F7-B24C-2308D3AEAC46}" srcId="{C3E6011F-E091-4B37-897E-CFE2923973F6}" destId="{8D2409BE-DC6C-485F-A009-8205FD2CA6E6}" srcOrd="2" destOrd="0" parTransId="{D8B65056-B211-44A3-A1EC-A73D693172B0}" sibTransId="{0496EBD8-7625-4A2B-84F7-C282DF334304}"/>
    <dgm:cxn modelId="{0A7FAC5D-052A-49CB-B8FE-B3C1D8BF2E6F}" type="presOf" srcId="{6A4BF2D7-3894-413C-AD56-DEA50E4277EF}" destId="{E7996689-B666-43C9-8E32-3556B61BB934}" srcOrd="0" destOrd="1" presId="urn:microsoft.com/office/officeart/2005/8/layout/vList6"/>
    <dgm:cxn modelId="{B99362C1-C57E-4E42-9D3A-6FB36067B2B8}" type="presOf" srcId="{795969F8-65D1-409E-8FB6-35B4E60763C5}" destId="{E7996689-B666-43C9-8E32-3556B61BB934}" srcOrd="0" destOrd="6" presId="urn:microsoft.com/office/officeart/2005/8/layout/vList6"/>
    <dgm:cxn modelId="{3C259996-3A7A-4EE4-8BEF-5DEC02C6A82C}" type="presOf" srcId="{BE5C11C5-D1D5-46E6-A780-A61B9A237748}" destId="{E7996689-B666-43C9-8E32-3556B61BB934}" srcOrd="0" destOrd="4" presId="urn:microsoft.com/office/officeart/2005/8/layout/vList6"/>
    <dgm:cxn modelId="{2BCE6E56-FF06-4E5C-9644-8465DC133693}" srcId="{C3E6011F-E091-4B37-897E-CFE2923973F6}" destId="{A3438A2D-E6FF-4E01-8624-8F7DF924184C}" srcOrd="18" destOrd="0" parTransId="{6314CDF1-0C38-4695-84E7-5AD92045AD60}" sibTransId="{7D9FF315-F329-49AB-B6F5-13BF5E45EF7C}"/>
    <dgm:cxn modelId="{C1A77D6A-CBCA-4C68-B556-437AC48FA417}" type="presOf" srcId="{CA36A66F-D820-4D3D-87B0-B624AF1BCDA9}" destId="{FA85A4D2-1456-4FD2-8F2C-CD8DAEE583AC}" srcOrd="0" destOrd="0" presId="urn:microsoft.com/office/officeart/2005/8/layout/vList6"/>
    <dgm:cxn modelId="{F3BB015D-4FC1-4E8C-BA70-738A0F28A9B5}" type="presOf" srcId="{6ECC9660-FFD0-49A7-9CE7-5D3D38DFE20D}" destId="{E7996689-B666-43C9-8E32-3556B61BB934}" srcOrd="0" destOrd="0" presId="urn:microsoft.com/office/officeart/2005/8/layout/vList6"/>
    <dgm:cxn modelId="{7BC8212F-F95F-435B-B579-4BEDB7BBD2A8}" srcId="{C3E6011F-E091-4B37-897E-CFE2923973F6}" destId="{D2391587-0647-45C8-9B58-2B6A0D2B1040}" srcOrd="15" destOrd="0" parTransId="{ED1A38CB-7082-4D06-8C8A-4362B34096E8}" sibTransId="{124DFB6B-08A8-40C2-905C-AA3573B638A3}"/>
    <dgm:cxn modelId="{85CA7095-B835-4CFD-B46E-980305BE54DB}" srcId="{C3E6011F-E091-4B37-897E-CFE2923973F6}" destId="{F55C8E16-F8BB-4692-84BD-15C8B0911D75}" srcOrd="13" destOrd="0" parTransId="{85BC8D64-40A3-4A91-8F29-30228BB76005}" sibTransId="{1757E65C-469B-4B91-AD6C-A80357EF69CC}"/>
    <dgm:cxn modelId="{188201B0-B0B4-4BB6-A641-8FC8599FB13D}" srcId="{C3E6011F-E091-4B37-897E-CFE2923973F6}" destId="{BE5C11C5-D1D5-46E6-A780-A61B9A237748}" srcOrd="4" destOrd="0" parTransId="{800CF64D-0725-4949-8536-6C0C36F35C79}" sibTransId="{B5ED77AF-672B-4C59-9799-8266511FF104}"/>
    <dgm:cxn modelId="{4D2F64A0-A650-4B6B-8DE7-826FA866892D}" srcId="{C3E6011F-E091-4B37-897E-CFE2923973F6}" destId="{6ECC9660-FFD0-49A7-9CE7-5D3D38DFE20D}" srcOrd="0" destOrd="0" parTransId="{D386BEE2-4201-4191-9E9E-89EA9BB5A862}" sibTransId="{DD3F6A79-33E6-400D-AC25-B8E6BB366C12}"/>
    <dgm:cxn modelId="{C0F6AACD-282A-4925-A938-D51DB72C3832}" type="presParOf" srcId="{FA85A4D2-1456-4FD2-8F2C-CD8DAEE583AC}" destId="{629CFDF9-6F5C-46A0-B648-233AED355834}" srcOrd="0" destOrd="0" presId="urn:microsoft.com/office/officeart/2005/8/layout/vList6"/>
    <dgm:cxn modelId="{AE0B91CD-0429-458D-B675-E2DE4A034823}" type="presParOf" srcId="{629CFDF9-6F5C-46A0-B648-233AED355834}" destId="{C245F9FF-79AB-44D8-8C69-EFCB7C3A761C}" srcOrd="0" destOrd="0" presId="urn:microsoft.com/office/officeart/2005/8/layout/vList6"/>
    <dgm:cxn modelId="{2B02DB87-E275-4C8D-AEC1-502A350D7E57}" type="presParOf" srcId="{629CFDF9-6F5C-46A0-B648-233AED355834}" destId="{E7996689-B666-43C9-8E32-3556B61BB934}" srcOrd="1" destOrd="0" presId="urn:microsoft.com/office/officeart/2005/8/layout/vList6"/>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FC5726-7959-4E8B-A329-2DE557FDB874}" type="doc">
      <dgm:prSet loTypeId="urn:microsoft.com/office/officeart/2005/8/layout/hierarchy1#1" loCatId="hierarchy" qsTypeId="urn:microsoft.com/office/officeart/2005/8/quickstyle/3d3#2" qsCatId="3D" csTypeId="urn:microsoft.com/office/officeart/2005/8/colors/accent1_2#3" csCatId="accent1" phldr="1"/>
      <dgm:spPr/>
      <dgm:t>
        <a:bodyPr/>
        <a:lstStyle/>
        <a:p>
          <a:endParaRPr lang="en-US"/>
        </a:p>
      </dgm:t>
    </dgm:pt>
    <dgm:pt modelId="{441233FA-BBB7-4C93-9425-12EF5774F9A8}">
      <dgm:prSet phldrT="[Text]" custT="1"/>
      <dgm:spPr/>
      <dgm:t>
        <a:bodyPr/>
        <a:lstStyle/>
        <a:p>
          <a:r>
            <a:rPr lang="en-US" sz="1400" b="1" dirty="0" err="1" smtClean="0">
              <a:solidFill>
                <a:schemeClr val="tx1"/>
              </a:solidFill>
              <a:latin typeface="Arial" pitchFamily="34" charset="0"/>
              <a:cs typeface="Arial" pitchFamily="34" charset="0"/>
            </a:rPr>
            <a:t>Tujuan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tahunan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penting</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bagi</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penerapan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strategi</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karena</a:t>
          </a:r>
          <a:r>
            <a:rPr lang="en-US" sz="1400" b="1" dirty="0" smtClean="0">
              <a:solidFill>
                <a:schemeClr val="tx1"/>
              </a:solidFill>
              <a:latin typeface="Arial" pitchFamily="34" charset="0"/>
              <a:cs typeface="Arial" pitchFamily="34" charset="0"/>
            </a:rPr>
            <a:t> ;</a:t>
          </a:r>
          <a:endParaRPr lang="en-US" sz="1400" b="1" dirty="0">
            <a:solidFill>
              <a:schemeClr val="tx1"/>
            </a:solidFill>
            <a:latin typeface="Arial" pitchFamily="34" charset="0"/>
            <a:cs typeface="Arial" pitchFamily="34" charset="0"/>
          </a:endParaRPr>
        </a:p>
      </dgm:t>
    </dgm:pt>
    <dgm:pt modelId="{EE36AE3C-D0D3-43A9-8F44-FDE0CC55717C}" type="parTrans" cxnId="{CEE901EF-55C7-42D4-91C3-F0F6CB2FC332}">
      <dgm:prSet/>
      <dgm:spPr/>
      <dgm:t>
        <a:bodyPr/>
        <a:lstStyle/>
        <a:p>
          <a:endParaRPr lang="en-US"/>
        </a:p>
      </dgm:t>
    </dgm:pt>
    <dgm:pt modelId="{F0517E60-2B22-4848-9CA8-3BEC0A1B500A}" type="sibTrans" cxnId="{CEE901EF-55C7-42D4-91C3-F0F6CB2FC332}">
      <dgm:prSet/>
      <dgm:spPr/>
      <dgm:t>
        <a:bodyPr/>
        <a:lstStyle/>
        <a:p>
          <a:endParaRPr lang="en-US"/>
        </a:p>
      </dgm:t>
    </dgm:pt>
    <dgm:pt modelId="{DBE88140-F81F-49E2-929B-3B9E43AC1679}">
      <dgm:prSet custT="1"/>
      <dgm:spPr/>
      <dgm:t>
        <a:bodyPr/>
        <a:lstStyle/>
        <a:p>
          <a:r>
            <a:rPr lang="en-US" sz="1400" b="1" dirty="0" smtClean="0">
              <a:solidFill>
                <a:schemeClr val="tx1"/>
              </a:solidFill>
              <a:latin typeface="Arial" pitchFamily="34" charset="0"/>
              <a:cs typeface="Arial" pitchFamily="34" charset="0"/>
            </a:rPr>
            <a:t>(1) </a:t>
          </a:r>
          <a:r>
            <a:rPr lang="en-US" sz="1400" b="1" dirty="0" err="1" smtClean="0">
              <a:solidFill>
                <a:schemeClr val="tx1"/>
              </a:solidFill>
              <a:latin typeface="Arial" pitchFamily="34" charset="0"/>
              <a:cs typeface="Arial" pitchFamily="34" charset="0"/>
            </a:rPr>
            <a:t>merupakan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alokasi</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sumber</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daya</a:t>
          </a:r>
          <a:r>
            <a:rPr lang="en-US" sz="1400" b="1" dirty="0" smtClean="0">
              <a:solidFill>
                <a:schemeClr val="tx1"/>
              </a:solidFill>
              <a:latin typeface="Arial" pitchFamily="34" charset="0"/>
              <a:cs typeface="Arial" pitchFamily="34" charset="0"/>
            </a:rPr>
            <a:t>;</a:t>
          </a:r>
          <a:endParaRPr lang="en-US" sz="1200" b="1" dirty="0" smtClean="0">
            <a:solidFill>
              <a:schemeClr val="tx1"/>
            </a:solidFill>
            <a:latin typeface="Arial" pitchFamily="34" charset="0"/>
            <a:cs typeface="Arial" pitchFamily="34" charset="0"/>
          </a:endParaRPr>
        </a:p>
      </dgm:t>
    </dgm:pt>
    <dgm:pt modelId="{FEFD028F-AF51-4183-A310-AA6439D6B3F4}" type="parTrans" cxnId="{77875B98-B773-48BF-A015-E1F119F0D1AA}">
      <dgm:prSet/>
      <dgm:spPr/>
      <dgm:t>
        <a:bodyPr/>
        <a:lstStyle/>
        <a:p>
          <a:endParaRPr lang="en-US"/>
        </a:p>
      </dgm:t>
    </dgm:pt>
    <dgm:pt modelId="{4697890A-1B32-47D0-A29F-30D662B65605}" type="sibTrans" cxnId="{77875B98-B773-48BF-A015-E1F119F0D1AA}">
      <dgm:prSet/>
      <dgm:spPr/>
      <dgm:t>
        <a:bodyPr/>
        <a:lstStyle/>
        <a:p>
          <a:endParaRPr lang="en-US"/>
        </a:p>
      </dgm:t>
    </dgm:pt>
    <dgm:pt modelId="{69DB08F0-9868-471A-AE0A-8C329907DFD8}">
      <dgm:prSet custT="1"/>
      <dgm:spPr/>
      <dgm:t>
        <a:bodyPr/>
        <a:lstStyle/>
        <a:p>
          <a:r>
            <a:rPr lang="en-US" sz="1400" b="1" dirty="0" smtClean="0">
              <a:solidFill>
                <a:schemeClr val="tx1"/>
              </a:solidFill>
              <a:latin typeface="Arial" pitchFamily="34" charset="0"/>
              <a:cs typeface="Arial" pitchFamily="34" charset="0"/>
            </a:rPr>
            <a:t>(2) </a:t>
          </a:r>
          <a:r>
            <a:rPr lang="en-US" sz="1400" b="1" dirty="0" err="1" smtClean="0">
              <a:solidFill>
                <a:schemeClr val="tx1"/>
              </a:solidFill>
              <a:latin typeface="Arial" pitchFamily="34" charset="0"/>
              <a:cs typeface="Arial" pitchFamily="34" charset="0"/>
            </a:rPr>
            <a:t>merupakan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mekanisme</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utama</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untuk</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mengevaluasi</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manajer</a:t>
          </a:r>
          <a:r>
            <a:rPr lang="en-US" sz="1400" b="1" dirty="0" smtClean="0">
              <a:solidFill>
                <a:schemeClr val="tx1"/>
              </a:solidFill>
              <a:latin typeface="Arial" pitchFamily="34" charset="0"/>
              <a:cs typeface="Arial" pitchFamily="34" charset="0"/>
            </a:rPr>
            <a:t>; </a:t>
          </a:r>
        </a:p>
      </dgm:t>
    </dgm:pt>
    <dgm:pt modelId="{72DB1AED-3AFA-4A50-BB29-15E0183B0226}" type="parTrans" cxnId="{57F5BBF7-0024-4772-992D-26A61A133C47}">
      <dgm:prSet/>
      <dgm:spPr/>
      <dgm:t>
        <a:bodyPr/>
        <a:lstStyle/>
        <a:p>
          <a:endParaRPr lang="en-US"/>
        </a:p>
      </dgm:t>
    </dgm:pt>
    <dgm:pt modelId="{A35626B2-CBAA-4B59-BC42-4B940D6D0B4F}" type="sibTrans" cxnId="{57F5BBF7-0024-4772-992D-26A61A133C47}">
      <dgm:prSet/>
      <dgm:spPr/>
      <dgm:t>
        <a:bodyPr/>
        <a:lstStyle/>
        <a:p>
          <a:endParaRPr lang="en-US"/>
        </a:p>
      </dgm:t>
    </dgm:pt>
    <dgm:pt modelId="{46410308-7DB8-4CBD-A54E-43B62D6B3462}">
      <dgm:prSet/>
      <dgm:spPr/>
      <dgm:t>
        <a:bodyPr/>
        <a:lstStyle/>
        <a:p>
          <a:r>
            <a:rPr lang="en-US" b="1" dirty="0" smtClean="0">
              <a:solidFill>
                <a:schemeClr val="tx1"/>
              </a:solidFill>
              <a:latin typeface="Arial" pitchFamily="34" charset="0"/>
              <a:cs typeface="Arial" pitchFamily="34" charset="0"/>
            </a:rPr>
            <a:t>(3) </a:t>
          </a:r>
          <a:r>
            <a:rPr lang="en-US" b="1" dirty="0" err="1" smtClean="0">
              <a:solidFill>
                <a:schemeClr val="tx1"/>
              </a:solidFill>
              <a:latin typeface="Arial" pitchFamily="34" charset="0"/>
              <a:cs typeface="Arial" pitchFamily="34" charset="0"/>
            </a:rPr>
            <a:t>merupakan</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instrumen</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utama</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untuk</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memonitor</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kemajuan</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ke</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arah</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pencapaian</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tujuan</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jangka</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panjang</a:t>
          </a:r>
          <a:r>
            <a:rPr lang="en-US" b="1" dirty="0" smtClean="0">
              <a:solidFill>
                <a:schemeClr val="tx1"/>
              </a:solidFill>
              <a:latin typeface="Arial" pitchFamily="34" charset="0"/>
              <a:cs typeface="Arial" pitchFamily="34" charset="0"/>
            </a:rPr>
            <a:t>; </a:t>
          </a:r>
          <a:r>
            <a:rPr lang="en-US" b="1" dirty="0" err="1" smtClean="0">
              <a:solidFill>
                <a:schemeClr val="tx1"/>
              </a:solidFill>
              <a:latin typeface="Arial" pitchFamily="34" charset="0"/>
              <a:cs typeface="Arial" pitchFamily="34" charset="0"/>
            </a:rPr>
            <a:t>dan</a:t>
          </a:r>
          <a:endParaRPr lang="en-US" b="1" dirty="0" smtClean="0">
            <a:solidFill>
              <a:schemeClr val="tx1"/>
            </a:solidFill>
            <a:latin typeface="Arial" pitchFamily="34" charset="0"/>
            <a:cs typeface="Arial" pitchFamily="34" charset="0"/>
          </a:endParaRPr>
        </a:p>
      </dgm:t>
    </dgm:pt>
    <dgm:pt modelId="{7704049A-89C8-4E4C-911A-FF6CCB434A4B}" type="parTrans" cxnId="{315680C2-1CF9-44F4-A4A1-444A19F5158F}">
      <dgm:prSet/>
      <dgm:spPr/>
      <dgm:t>
        <a:bodyPr/>
        <a:lstStyle/>
        <a:p>
          <a:endParaRPr lang="en-US"/>
        </a:p>
      </dgm:t>
    </dgm:pt>
    <dgm:pt modelId="{9FF26CF3-B2AD-4205-874E-31385C821238}" type="sibTrans" cxnId="{315680C2-1CF9-44F4-A4A1-444A19F5158F}">
      <dgm:prSet/>
      <dgm:spPr/>
      <dgm:t>
        <a:bodyPr/>
        <a:lstStyle/>
        <a:p>
          <a:endParaRPr lang="en-US"/>
        </a:p>
      </dgm:t>
    </dgm:pt>
    <dgm:pt modelId="{FA5D832D-14CF-409C-92AA-652924AE9A7E}">
      <dgm:prSet custT="1"/>
      <dgm:spPr/>
      <dgm:t>
        <a:bodyPr/>
        <a:lstStyle/>
        <a:p>
          <a:r>
            <a:rPr lang="en-US" sz="1400" b="1" dirty="0" smtClean="0">
              <a:solidFill>
                <a:schemeClr val="tx1"/>
              </a:solidFill>
              <a:latin typeface="Arial" pitchFamily="34" charset="0"/>
              <a:cs typeface="Arial" pitchFamily="34" charset="0"/>
            </a:rPr>
            <a:t>(4) </a:t>
          </a:r>
          <a:r>
            <a:rPr lang="en-US" sz="1400" b="1" dirty="0" err="1" smtClean="0">
              <a:solidFill>
                <a:schemeClr val="tx1"/>
              </a:solidFill>
              <a:latin typeface="Arial" pitchFamily="34" charset="0"/>
              <a:cs typeface="Arial" pitchFamily="34" charset="0"/>
            </a:rPr>
            <a:t>menetapkan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prioritas</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organisasional</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divisioanal</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dan</a:t>
          </a:r>
          <a:r>
            <a:rPr lang="en-US" sz="1400" b="1" dirty="0" smtClean="0">
              <a:solidFill>
                <a:schemeClr val="tx1"/>
              </a:solidFill>
              <a:latin typeface="Arial" pitchFamily="34" charset="0"/>
              <a:cs typeface="Arial" pitchFamily="34" charset="0"/>
            </a:rPr>
            <a:t> </a:t>
          </a:r>
          <a:r>
            <a:rPr lang="en-US" sz="1400" b="1" dirty="0" err="1" smtClean="0">
              <a:solidFill>
                <a:schemeClr val="tx1"/>
              </a:solidFill>
              <a:latin typeface="Arial" pitchFamily="34" charset="0"/>
              <a:cs typeface="Arial" pitchFamily="34" charset="0"/>
            </a:rPr>
            <a:t>departemental</a:t>
          </a:r>
          <a:r>
            <a:rPr lang="en-US" sz="1400" b="1" dirty="0" smtClean="0">
              <a:solidFill>
                <a:schemeClr val="tx1"/>
              </a:solidFill>
              <a:latin typeface="Arial" pitchFamily="34" charset="0"/>
              <a:cs typeface="Arial" pitchFamily="34" charset="0"/>
            </a:rPr>
            <a:t>.</a:t>
          </a:r>
          <a:endParaRPr lang="en-US" sz="1400" b="1" dirty="0">
            <a:solidFill>
              <a:schemeClr val="tx1"/>
            </a:solidFill>
            <a:latin typeface="Arial" pitchFamily="34" charset="0"/>
            <a:cs typeface="Arial" pitchFamily="34" charset="0"/>
          </a:endParaRPr>
        </a:p>
      </dgm:t>
    </dgm:pt>
    <dgm:pt modelId="{562EFE68-ECD7-4CB6-AA5E-668CAFA196A1}" type="parTrans" cxnId="{E4BCECF0-CA62-4499-BA0B-E8DEFD6BCC53}">
      <dgm:prSet/>
      <dgm:spPr/>
      <dgm:t>
        <a:bodyPr/>
        <a:lstStyle/>
        <a:p>
          <a:endParaRPr lang="en-US"/>
        </a:p>
      </dgm:t>
    </dgm:pt>
    <dgm:pt modelId="{76122BFF-78A1-42C2-8D1C-CF4A85D9F625}" type="sibTrans" cxnId="{E4BCECF0-CA62-4499-BA0B-E8DEFD6BCC53}">
      <dgm:prSet/>
      <dgm:spPr/>
      <dgm:t>
        <a:bodyPr/>
        <a:lstStyle/>
        <a:p>
          <a:endParaRPr lang="en-US"/>
        </a:p>
      </dgm:t>
    </dgm:pt>
    <dgm:pt modelId="{BBA2AC67-063E-45D6-8265-07B536F97798}" type="pres">
      <dgm:prSet presAssocID="{9CFC5726-7959-4E8B-A329-2DE557FDB874}" presName="hierChild1" presStyleCnt="0">
        <dgm:presLayoutVars>
          <dgm:chPref val="1"/>
          <dgm:dir/>
          <dgm:animOne val="branch"/>
          <dgm:animLvl val="lvl"/>
          <dgm:resizeHandles/>
        </dgm:presLayoutVars>
      </dgm:prSet>
      <dgm:spPr/>
      <dgm:t>
        <a:bodyPr/>
        <a:lstStyle/>
        <a:p>
          <a:endParaRPr lang="id-ID"/>
        </a:p>
      </dgm:t>
    </dgm:pt>
    <dgm:pt modelId="{B1E6D9D5-0C84-4602-97E8-AD869CE52B2B}" type="pres">
      <dgm:prSet presAssocID="{441233FA-BBB7-4C93-9425-12EF5774F9A8}" presName="hierRoot1" presStyleCnt="0"/>
      <dgm:spPr/>
      <dgm:t>
        <a:bodyPr/>
        <a:lstStyle/>
        <a:p>
          <a:endParaRPr lang="id-ID"/>
        </a:p>
      </dgm:t>
    </dgm:pt>
    <dgm:pt modelId="{5016DA9D-9A2D-43A5-983E-F0CE127E0A7A}" type="pres">
      <dgm:prSet presAssocID="{441233FA-BBB7-4C93-9425-12EF5774F9A8}" presName="composite" presStyleCnt="0"/>
      <dgm:spPr/>
      <dgm:t>
        <a:bodyPr/>
        <a:lstStyle/>
        <a:p>
          <a:endParaRPr lang="id-ID"/>
        </a:p>
      </dgm:t>
    </dgm:pt>
    <dgm:pt modelId="{09E318DA-8996-4886-9EB5-ADAD9E88C620}" type="pres">
      <dgm:prSet presAssocID="{441233FA-BBB7-4C93-9425-12EF5774F9A8}" presName="background" presStyleLbl="node0" presStyleIdx="0" presStyleCnt="1"/>
      <dgm:spPr/>
      <dgm:t>
        <a:bodyPr/>
        <a:lstStyle/>
        <a:p>
          <a:endParaRPr lang="id-ID"/>
        </a:p>
      </dgm:t>
    </dgm:pt>
    <dgm:pt modelId="{61309747-EEE5-4BAC-A7DE-5BC844F4382D}" type="pres">
      <dgm:prSet presAssocID="{441233FA-BBB7-4C93-9425-12EF5774F9A8}" presName="text" presStyleLbl="fgAcc0" presStyleIdx="0" presStyleCnt="1" custScaleY="137891">
        <dgm:presLayoutVars>
          <dgm:chPref val="3"/>
        </dgm:presLayoutVars>
      </dgm:prSet>
      <dgm:spPr/>
      <dgm:t>
        <a:bodyPr/>
        <a:lstStyle/>
        <a:p>
          <a:endParaRPr lang="id-ID"/>
        </a:p>
      </dgm:t>
    </dgm:pt>
    <dgm:pt modelId="{C4D01F15-D42E-4E2F-B18D-0DDCA93CF711}" type="pres">
      <dgm:prSet presAssocID="{441233FA-BBB7-4C93-9425-12EF5774F9A8}" presName="hierChild2" presStyleCnt="0"/>
      <dgm:spPr/>
      <dgm:t>
        <a:bodyPr/>
        <a:lstStyle/>
        <a:p>
          <a:endParaRPr lang="id-ID"/>
        </a:p>
      </dgm:t>
    </dgm:pt>
    <dgm:pt modelId="{48C431DC-ACC8-4447-9E04-6DD18B8326F8}" type="pres">
      <dgm:prSet presAssocID="{FEFD028F-AF51-4183-A310-AA6439D6B3F4}" presName="Name10" presStyleLbl="parChTrans1D2" presStyleIdx="0" presStyleCnt="4"/>
      <dgm:spPr/>
      <dgm:t>
        <a:bodyPr/>
        <a:lstStyle/>
        <a:p>
          <a:endParaRPr lang="id-ID"/>
        </a:p>
      </dgm:t>
    </dgm:pt>
    <dgm:pt modelId="{C4B6423B-D0FF-40CC-B3F3-545232E06713}" type="pres">
      <dgm:prSet presAssocID="{DBE88140-F81F-49E2-929B-3B9E43AC1679}" presName="hierRoot2" presStyleCnt="0"/>
      <dgm:spPr/>
      <dgm:t>
        <a:bodyPr/>
        <a:lstStyle/>
        <a:p>
          <a:endParaRPr lang="id-ID"/>
        </a:p>
      </dgm:t>
    </dgm:pt>
    <dgm:pt modelId="{AA2FACB0-FB88-467B-8BE5-0290356C9F2F}" type="pres">
      <dgm:prSet presAssocID="{DBE88140-F81F-49E2-929B-3B9E43AC1679}" presName="composite2" presStyleCnt="0"/>
      <dgm:spPr/>
      <dgm:t>
        <a:bodyPr/>
        <a:lstStyle/>
        <a:p>
          <a:endParaRPr lang="id-ID"/>
        </a:p>
      </dgm:t>
    </dgm:pt>
    <dgm:pt modelId="{4DE4EBA3-DCCC-4BA9-8417-F3E0C944F962}" type="pres">
      <dgm:prSet presAssocID="{DBE88140-F81F-49E2-929B-3B9E43AC1679}" presName="background2" presStyleLbl="node2" presStyleIdx="0" presStyleCnt="4"/>
      <dgm:spPr/>
      <dgm:t>
        <a:bodyPr/>
        <a:lstStyle/>
        <a:p>
          <a:endParaRPr lang="id-ID"/>
        </a:p>
      </dgm:t>
    </dgm:pt>
    <dgm:pt modelId="{8651DC64-DD27-4AC2-BDE0-6016AB42070C}" type="pres">
      <dgm:prSet presAssocID="{DBE88140-F81F-49E2-929B-3B9E43AC1679}" presName="text2" presStyleLbl="fgAcc2" presStyleIdx="0" presStyleCnt="4">
        <dgm:presLayoutVars>
          <dgm:chPref val="3"/>
        </dgm:presLayoutVars>
      </dgm:prSet>
      <dgm:spPr/>
      <dgm:t>
        <a:bodyPr/>
        <a:lstStyle/>
        <a:p>
          <a:endParaRPr lang="id-ID"/>
        </a:p>
      </dgm:t>
    </dgm:pt>
    <dgm:pt modelId="{9DD96F71-8780-42B4-9818-028BA089B0C6}" type="pres">
      <dgm:prSet presAssocID="{DBE88140-F81F-49E2-929B-3B9E43AC1679}" presName="hierChild3" presStyleCnt="0"/>
      <dgm:spPr/>
      <dgm:t>
        <a:bodyPr/>
        <a:lstStyle/>
        <a:p>
          <a:endParaRPr lang="id-ID"/>
        </a:p>
      </dgm:t>
    </dgm:pt>
    <dgm:pt modelId="{19BBDDBD-154D-439C-8343-BD9D06D917FF}" type="pres">
      <dgm:prSet presAssocID="{72DB1AED-3AFA-4A50-BB29-15E0183B0226}" presName="Name10" presStyleLbl="parChTrans1D2" presStyleIdx="1" presStyleCnt="4"/>
      <dgm:spPr/>
      <dgm:t>
        <a:bodyPr/>
        <a:lstStyle/>
        <a:p>
          <a:endParaRPr lang="id-ID"/>
        </a:p>
      </dgm:t>
    </dgm:pt>
    <dgm:pt modelId="{37B4DA4D-0447-4C59-B41F-D2DCF2634F36}" type="pres">
      <dgm:prSet presAssocID="{69DB08F0-9868-471A-AE0A-8C329907DFD8}" presName="hierRoot2" presStyleCnt="0"/>
      <dgm:spPr/>
      <dgm:t>
        <a:bodyPr/>
        <a:lstStyle/>
        <a:p>
          <a:endParaRPr lang="id-ID"/>
        </a:p>
      </dgm:t>
    </dgm:pt>
    <dgm:pt modelId="{45E16B0D-8192-4A31-8421-09667D2D7CE9}" type="pres">
      <dgm:prSet presAssocID="{69DB08F0-9868-471A-AE0A-8C329907DFD8}" presName="composite2" presStyleCnt="0"/>
      <dgm:spPr/>
      <dgm:t>
        <a:bodyPr/>
        <a:lstStyle/>
        <a:p>
          <a:endParaRPr lang="id-ID"/>
        </a:p>
      </dgm:t>
    </dgm:pt>
    <dgm:pt modelId="{FBF1833E-DDC9-4175-8ECC-F6CC85A6D178}" type="pres">
      <dgm:prSet presAssocID="{69DB08F0-9868-471A-AE0A-8C329907DFD8}" presName="background2" presStyleLbl="node2" presStyleIdx="1" presStyleCnt="4"/>
      <dgm:spPr/>
      <dgm:t>
        <a:bodyPr/>
        <a:lstStyle/>
        <a:p>
          <a:endParaRPr lang="id-ID"/>
        </a:p>
      </dgm:t>
    </dgm:pt>
    <dgm:pt modelId="{E5F3D4E1-383F-4CB9-9D07-E22B1B7BFC5F}" type="pres">
      <dgm:prSet presAssocID="{69DB08F0-9868-471A-AE0A-8C329907DFD8}" presName="text2" presStyleLbl="fgAcc2" presStyleIdx="1" presStyleCnt="4">
        <dgm:presLayoutVars>
          <dgm:chPref val="3"/>
        </dgm:presLayoutVars>
      </dgm:prSet>
      <dgm:spPr/>
      <dgm:t>
        <a:bodyPr/>
        <a:lstStyle/>
        <a:p>
          <a:endParaRPr lang="id-ID"/>
        </a:p>
      </dgm:t>
    </dgm:pt>
    <dgm:pt modelId="{1CC03279-A371-4215-B065-13B5DC4DFCAA}" type="pres">
      <dgm:prSet presAssocID="{69DB08F0-9868-471A-AE0A-8C329907DFD8}" presName="hierChild3" presStyleCnt="0"/>
      <dgm:spPr/>
      <dgm:t>
        <a:bodyPr/>
        <a:lstStyle/>
        <a:p>
          <a:endParaRPr lang="id-ID"/>
        </a:p>
      </dgm:t>
    </dgm:pt>
    <dgm:pt modelId="{64CD3A1D-BC62-41B2-87C1-38E2C3B192E4}" type="pres">
      <dgm:prSet presAssocID="{7704049A-89C8-4E4C-911A-FF6CCB434A4B}" presName="Name10" presStyleLbl="parChTrans1D2" presStyleIdx="2" presStyleCnt="4"/>
      <dgm:spPr/>
      <dgm:t>
        <a:bodyPr/>
        <a:lstStyle/>
        <a:p>
          <a:endParaRPr lang="id-ID"/>
        </a:p>
      </dgm:t>
    </dgm:pt>
    <dgm:pt modelId="{D732B480-B350-4F27-ADCA-13B7A6B547DD}" type="pres">
      <dgm:prSet presAssocID="{46410308-7DB8-4CBD-A54E-43B62D6B3462}" presName="hierRoot2" presStyleCnt="0"/>
      <dgm:spPr/>
      <dgm:t>
        <a:bodyPr/>
        <a:lstStyle/>
        <a:p>
          <a:endParaRPr lang="id-ID"/>
        </a:p>
      </dgm:t>
    </dgm:pt>
    <dgm:pt modelId="{4A56C116-14B9-47FF-AA1B-69FFD307515E}" type="pres">
      <dgm:prSet presAssocID="{46410308-7DB8-4CBD-A54E-43B62D6B3462}" presName="composite2" presStyleCnt="0"/>
      <dgm:spPr/>
      <dgm:t>
        <a:bodyPr/>
        <a:lstStyle/>
        <a:p>
          <a:endParaRPr lang="id-ID"/>
        </a:p>
      </dgm:t>
    </dgm:pt>
    <dgm:pt modelId="{9C9B0E01-96C0-47F8-B4BF-1BF8860E976D}" type="pres">
      <dgm:prSet presAssocID="{46410308-7DB8-4CBD-A54E-43B62D6B3462}" presName="background2" presStyleLbl="node2" presStyleIdx="2" presStyleCnt="4"/>
      <dgm:spPr/>
      <dgm:t>
        <a:bodyPr/>
        <a:lstStyle/>
        <a:p>
          <a:endParaRPr lang="id-ID"/>
        </a:p>
      </dgm:t>
    </dgm:pt>
    <dgm:pt modelId="{8FFF57A3-50F5-4A56-A09B-7C673356C2DB}" type="pres">
      <dgm:prSet presAssocID="{46410308-7DB8-4CBD-A54E-43B62D6B3462}" presName="text2" presStyleLbl="fgAcc2" presStyleIdx="2" presStyleCnt="4">
        <dgm:presLayoutVars>
          <dgm:chPref val="3"/>
        </dgm:presLayoutVars>
      </dgm:prSet>
      <dgm:spPr/>
      <dgm:t>
        <a:bodyPr/>
        <a:lstStyle/>
        <a:p>
          <a:endParaRPr lang="id-ID"/>
        </a:p>
      </dgm:t>
    </dgm:pt>
    <dgm:pt modelId="{3D263590-9B46-4596-A867-8E4051BA76E2}" type="pres">
      <dgm:prSet presAssocID="{46410308-7DB8-4CBD-A54E-43B62D6B3462}" presName="hierChild3" presStyleCnt="0"/>
      <dgm:spPr/>
      <dgm:t>
        <a:bodyPr/>
        <a:lstStyle/>
        <a:p>
          <a:endParaRPr lang="id-ID"/>
        </a:p>
      </dgm:t>
    </dgm:pt>
    <dgm:pt modelId="{4A44E1EB-CBC8-4C75-B94E-65A7EFEDB5BC}" type="pres">
      <dgm:prSet presAssocID="{562EFE68-ECD7-4CB6-AA5E-668CAFA196A1}" presName="Name10" presStyleLbl="parChTrans1D2" presStyleIdx="3" presStyleCnt="4"/>
      <dgm:spPr/>
      <dgm:t>
        <a:bodyPr/>
        <a:lstStyle/>
        <a:p>
          <a:endParaRPr lang="id-ID"/>
        </a:p>
      </dgm:t>
    </dgm:pt>
    <dgm:pt modelId="{66EF1C83-5A74-4FA6-B5A8-50F69AC441D9}" type="pres">
      <dgm:prSet presAssocID="{FA5D832D-14CF-409C-92AA-652924AE9A7E}" presName="hierRoot2" presStyleCnt="0"/>
      <dgm:spPr/>
      <dgm:t>
        <a:bodyPr/>
        <a:lstStyle/>
        <a:p>
          <a:endParaRPr lang="id-ID"/>
        </a:p>
      </dgm:t>
    </dgm:pt>
    <dgm:pt modelId="{B17D9E41-B1BA-492C-BAB7-6CEF3AD4A1A6}" type="pres">
      <dgm:prSet presAssocID="{FA5D832D-14CF-409C-92AA-652924AE9A7E}" presName="composite2" presStyleCnt="0"/>
      <dgm:spPr/>
      <dgm:t>
        <a:bodyPr/>
        <a:lstStyle/>
        <a:p>
          <a:endParaRPr lang="id-ID"/>
        </a:p>
      </dgm:t>
    </dgm:pt>
    <dgm:pt modelId="{52C7CA2C-C2BB-46C7-A5B5-493631F4505F}" type="pres">
      <dgm:prSet presAssocID="{FA5D832D-14CF-409C-92AA-652924AE9A7E}" presName="background2" presStyleLbl="node2" presStyleIdx="3" presStyleCnt="4"/>
      <dgm:spPr/>
      <dgm:t>
        <a:bodyPr/>
        <a:lstStyle/>
        <a:p>
          <a:endParaRPr lang="id-ID"/>
        </a:p>
      </dgm:t>
    </dgm:pt>
    <dgm:pt modelId="{F63A59D9-C37C-4A15-8E17-7A5F8B8702BF}" type="pres">
      <dgm:prSet presAssocID="{FA5D832D-14CF-409C-92AA-652924AE9A7E}" presName="text2" presStyleLbl="fgAcc2" presStyleIdx="3" presStyleCnt="4">
        <dgm:presLayoutVars>
          <dgm:chPref val="3"/>
        </dgm:presLayoutVars>
      </dgm:prSet>
      <dgm:spPr/>
      <dgm:t>
        <a:bodyPr/>
        <a:lstStyle/>
        <a:p>
          <a:endParaRPr lang="id-ID"/>
        </a:p>
      </dgm:t>
    </dgm:pt>
    <dgm:pt modelId="{01D84765-6598-44CB-82B2-53F8695B56BB}" type="pres">
      <dgm:prSet presAssocID="{FA5D832D-14CF-409C-92AA-652924AE9A7E}" presName="hierChild3" presStyleCnt="0"/>
      <dgm:spPr/>
      <dgm:t>
        <a:bodyPr/>
        <a:lstStyle/>
        <a:p>
          <a:endParaRPr lang="id-ID"/>
        </a:p>
      </dgm:t>
    </dgm:pt>
  </dgm:ptLst>
  <dgm:cxnLst>
    <dgm:cxn modelId="{A0530390-C7BF-4008-806B-F65EA2B5D309}" type="presOf" srcId="{7704049A-89C8-4E4C-911A-FF6CCB434A4B}" destId="{64CD3A1D-BC62-41B2-87C1-38E2C3B192E4}" srcOrd="0" destOrd="0" presId="urn:microsoft.com/office/officeart/2005/8/layout/hierarchy1#1"/>
    <dgm:cxn modelId="{9A339309-EB66-48F9-A96E-C92EEB921972}" type="presOf" srcId="{441233FA-BBB7-4C93-9425-12EF5774F9A8}" destId="{61309747-EEE5-4BAC-A7DE-5BC844F4382D}" srcOrd="0" destOrd="0" presId="urn:microsoft.com/office/officeart/2005/8/layout/hierarchy1#1"/>
    <dgm:cxn modelId="{1D95AEA5-62B8-4574-856E-438CFADDF167}" type="presOf" srcId="{69DB08F0-9868-471A-AE0A-8C329907DFD8}" destId="{E5F3D4E1-383F-4CB9-9D07-E22B1B7BFC5F}" srcOrd="0" destOrd="0" presId="urn:microsoft.com/office/officeart/2005/8/layout/hierarchy1#1"/>
    <dgm:cxn modelId="{57F5BBF7-0024-4772-992D-26A61A133C47}" srcId="{441233FA-BBB7-4C93-9425-12EF5774F9A8}" destId="{69DB08F0-9868-471A-AE0A-8C329907DFD8}" srcOrd="1" destOrd="0" parTransId="{72DB1AED-3AFA-4A50-BB29-15E0183B0226}" sibTransId="{A35626B2-CBAA-4B59-BC42-4B940D6D0B4F}"/>
    <dgm:cxn modelId="{CEE901EF-55C7-42D4-91C3-F0F6CB2FC332}" srcId="{9CFC5726-7959-4E8B-A329-2DE557FDB874}" destId="{441233FA-BBB7-4C93-9425-12EF5774F9A8}" srcOrd="0" destOrd="0" parTransId="{EE36AE3C-D0D3-43A9-8F44-FDE0CC55717C}" sibTransId="{F0517E60-2B22-4848-9CA8-3BEC0A1B500A}"/>
    <dgm:cxn modelId="{77875B98-B773-48BF-A015-E1F119F0D1AA}" srcId="{441233FA-BBB7-4C93-9425-12EF5774F9A8}" destId="{DBE88140-F81F-49E2-929B-3B9E43AC1679}" srcOrd="0" destOrd="0" parTransId="{FEFD028F-AF51-4183-A310-AA6439D6B3F4}" sibTransId="{4697890A-1B32-47D0-A29F-30D662B65605}"/>
    <dgm:cxn modelId="{88F099D7-6B06-4892-A0C6-BC9BEB60B97E}" type="presOf" srcId="{FEFD028F-AF51-4183-A310-AA6439D6B3F4}" destId="{48C431DC-ACC8-4447-9E04-6DD18B8326F8}" srcOrd="0" destOrd="0" presId="urn:microsoft.com/office/officeart/2005/8/layout/hierarchy1#1"/>
    <dgm:cxn modelId="{FC2BAB8A-6960-4EBD-B6F2-ED599EC92E7C}" type="presOf" srcId="{FA5D832D-14CF-409C-92AA-652924AE9A7E}" destId="{F63A59D9-C37C-4A15-8E17-7A5F8B8702BF}" srcOrd="0" destOrd="0" presId="urn:microsoft.com/office/officeart/2005/8/layout/hierarchy1#1"/>
    <dgm:cxn modelId="{4DE49E5C-AE23-4DF1-B73B-0D2250B0DA4A}" type="presOf" srcId="{DBE88140-F81F-49E2-929B-3B9E43AC1679}" destId="{8651DC64-DD27-4AC2-BDE0-6016AB42070C}" srcOrd="0" destOrd="0" presId="urn:microsoft.com/office/officeart/2005/8/layout/hierarchy1#1"/>
    <dgm:cxn modelId="{9EB25A60-0916-4B21-9844-57FA8931EEB7}" type="presOf" srcId="{72DB1AED-3AFA-4A50-BB29-15E0183B0226}" destId="{19BBDDBD-154D-439C-8343-BD9D06D917FF}" srcOrd="0" destOrd="0" presId="urn:microsoft.com/office/officeart/2005/8/layout/hierarchy1#1"/>
    <dgm:cxn modelId="{ED39DA6B-8590-4B64-8431-2EE6B033C525}" type="presOf" srcId="{46410308-7DB8-4CBD-A54E-43B62D6B3462}" destId="{8FFF57A3-50F5-4A56-A09B-7C673356C2DB}" srcOrd="0" destOrd="0" presId="urn:microsoft.com/office/officeart/2005/8/layout/hierarchy1#1"/>
    <dgm:cxn modelId="{315680C2-1CF9-44F4-A4A1-444A19F5158F}" srcId="{441233FA-BBB7-4C93-9425-12EF5774F9A8}" destId="{46410308-7DB8-4CBD-A54E-43B62D6B3462}" srcOrd="2" destOrd="0" parTransId="{7704049A-89C8-4E4C-911A-FF6CCB434A4B}" sibTransId="{9FF26CF3-B2AD-4205-874E-31385C821238}"/>
    <dgm:cxn modelId="{7B94C989-7F7E-409C-96B5-637FC33E3CF5}" type="presOf" srcId="{562EFE68-ECD7-4CB6-AA5E-668CAFA196A1}" destId="{4A44E1EB-CBC8-4C75-B94E-65A7EFEDB5BC}" srcOrd="0" destOrd="0" presId="urn:microsoft.com/office/officeart/2005/8/layout/hierarchy1#1"/>
    <dgm:cxn modelId="{80386E00-B099-444A-A397-6EC73D6AE1BF}" type="presOf" srcId="{9CFC5726-7959-4E8B-A329-2DE557FDB874}" destId="{BBA2AC67-063E-45D6-8265-07B536F97798}" srcOrd="0" destOrd="0" presId="urn:microsoft.com/office/officeart/2005/8/layout/hierarchy1#1"/>
    <dgm:cxn modelId="{E4BCECF0-CA62-4499-BA0B-E8DEFD6BCC53}" srcId="{441233FA-BBB7-4C93-9425-12EF5774F9A8}" destId="{FA5D832D-14CF-409C-92AA-652924AE9A7E}" srcOrd="3" destOrd="0" parTransId="{562EFE68-ECD7-4CB6-AA5E-668CAFA196A1}" sibTransId="{76122BFF-78A1-42C2-8D1C-CF4A85D9F625}"/>
    <dgm:cxn modelId="{846B331B-1590-410A-A36D-C266B117D8BB}" type="presParOf" srcId="{BBA2AC67-063E-45D6-8265-07B536F97798}" destId="{B1E6D9D5-0C84-4602-97E8-AD869CE52B2B}" srcOrd="0" destOrd="0" presId="urn:microsoft.com/office/officeart/2005/8/layout/hierarchy1#1"/>
    <dgm:cxn modelId="{712FBA23-DC23-46AF-8B89-DFA099A00122}" type="presParOf" srcId="{B1E6D9D5-0C84-4602-97E8-AD869CE52B2B}" destId="{5016DA9D-9A2D-43A5-983E-F0CE127E0A7A}" srcOrd="0" destOrd="0" presId="urn:microsoft.com/office/officeart/2005/8/layout/hierarchy1#1"/>
    <dgm:cxn modelId="{C5158495-242F-4262-ABBE-5D9A34684B72}" type="presParOf" srcId="{5016DA9D-9A2D-43A5-983E-F0CE127E0A7A}" destId="{09E318DA-8996-4886-9EB5-ADAD9E88C620}" srcOrd="0" destOrd="0" presId="urn:microsoft.com/office/officeart/2005/8/layout/hierarchy1#1"/>
    <dgm:cxn modelId="{18A0CE8B-231A-4996-AE62-F68276EA866B}" type="presParOf" srcId="{5016DA9D-9A2D-43A5-983E-F0CE127E0A7A}" destId="{61309747-EEE5-4BAC-A7DE-5BC844F4382D}" srcOrd="1" destOrd="0" presId="urn:microsoft.com/office/officeart/2005/8/layout/hierarchy1#1"/>
    <dgm:cxn modelId="{3184D6DA-BE51-4452-8F4F-EB8205BC217B}" type="presParOf" srcId="{B1E6D9D5-0C84-4602-97E8-AD869CE52B2B}" destId="{C4D01F15-D42E-4E2F-B18D-0DDCA93CF711}" srcOrd="1" destOrd="0" presId="urn:microsoft.com/office/officeart/2005/8/layout/hierarchy1#1"/>
    <dgm:cxn modelId="{21DD6B54-A81F-49BF-92E0-1D931F1A0ED5}" type="presParOf" srcId="{C4D01F15-D42E-4E2F-B18D-0DDCA93CF711}" destId="{48C431DC-ACC8-4447-9E04-6DD18B8326F8}" srcOrd="0" destOrd="0" presId="urn:microsoft.com/office/officeart/2005/8/layout/hierarchy1#1"/>
    <dgm:cxn modelId="{0784C28D-6320-497F-931C-90FAA63CC18C}" type="presParOf" srcId="{C4D01F15-D42E-4E2F-B18D-0DDCA93CF711}" destId="{C4B6423B-D0FF-40CC-B3F3-545232E06713}" srcOrd="1" destOrd="0" presId="urn:microsoft.com/office/officeart/2005/8/layout/hierarchy1#1"/>
    <dgm:cxn modelId="{9BCC7E01-DBAE-4111-A362-3ADDB6823146}" type="presParOf" srcId="{C4B6423B-D0FF-40CC-B3F3-545232E06713}" destId="{AA2FACB0-FB88-467B-8BE5-0290356C9F2F}" srcOrd="0" destOrd="0" presId="urn:microsoft.com/office/officeart/2005/8/layout/hierarchy1#1"/>
    <dgm:cxn modelId="{500E818D-2214-4B6F-8878-4A7FECBE5F81}" type="presParOf" srcId="{AA2FACB0-FB88-467B-8BE5-0290356C9F2F}" destId="{4DE4EBA3-DCCC-4BA9-8417-F3E0C944F962}" srcOrd="0" destOrd="0" presId="urn:microsoft.com/office/officeart/2005/8/layout/hierarchy1#1"/>
    <dgm:cxn modelId="{C6C3B339-6372-41C3-BB72-8A26CF0AF749}" type="presParOf" srcId="{AA2FACB0-FB88-467B-8BE5-0290356C9F2F}" destId="{8651DC64-DD27-4AC2-BDE0-6016AB42070C}" srcOrd="1" destOrd="0" presId="urn:microsoft.com/office/officeart/2005/8/layout/hierarchy1#1"/>
    <dgm:cxn modelId="{28D81598-CF9D-4268-A538-3CE4F71CEE9F}" type="presParOf" srcId="{C4B6423B-D0FF-40CC-B3F3-545232E06713}" destId="{9DD96F71-8780-42B4-9818-028BA089B0C6}" srcOrd="1" destOrd="0" presId="urn:microsoft.com/office/officeart/2005/8/layout/hierarchy1#1"/>
    <dgm:cxn modelId="{B783103D-1E5D-4DD9-826A-5CD1034F7455}" type="presParOf" srcId="{C4D01F15-D42E-4E2F-B18D-0DDCA93CF711}" destId="{19BBDDBD-154D-439C-8343-BD9D06D917FF}" srcOrd="2" destOrd="0" presId="urn:microsoft.com/office/officeart/2005/8/layout/hierarchy1#1"/>
    <dgm:cxn modelId="{BBCD02E8-28A1-47ED-9E90-0251D48CE320}" type="presParOf" srcId="{C4D01F15-D42E-4E2F-B18D-0DDCA93CF711}" destId="{37B4DA4D-0447-4C59-B41F-D2DCF2634F36}" srcOrd="3" destOrd="0" presId="urn:microsoft.com/office/officeart/2005/8/layout/hierarchy1#1"/>
    <dgm:cxn modelId="{372AC6E3-0F94-4C2B-ACDB-ABB098FDF1E1}" type="presParOf" srcId="{37B4DA4D-0447-4C59-B41F-D2DCF2634F36}" destId="{45E16B0D-8192-4A31-8421-09667D2D7CE9}" srcOrd="0" destOrd="0" presId="urn:microsoft.com/office/officeart/2005/8/layout/hierarchy1#1"/>
    <dgm:cxn modelId="{242DB59B-ADB5-4790-A930-2E38294FFA52}" type="presParOf" srcId="{45E16B0D-8192-4A31-8421-09667D2D7CE9}" destId="{FBF1833E-DDC9-4175-8ECC-F6CC85A6D178}" srcOrd="0" destOrd="0" presId="urn:microsoft.com/office/officeart/2005/8/layout/hierarchy1#1"/>
    <dgm:cxn modelId="{078F3525-B2F5-48B4-B5D6-2022B1098A4A}" type="presParOf" srcId="{45E16B0D-8192-4A31-8421-09667D2D7CE9}" destId="{E5F3D4E1-383F-4CB9-9D07-E22B1B7BFC5F}" srcOrd="1" destOrd="0" presId="urn:microsoft.com/office/officeart/2005/8/layout/hierarchy1#1"/>
    <dgm:cxn modelId="{BD359168-5B50-4B95-B8B0-46F572033DE5}" type="presParOf" srcId="{37B4DA4D-0447-4C59-B41F-D2DCF2634F36}" destId="{1CC03279-A371-4215-B065-13B5DC4DFCAA}" srcOrd="1" destOrd="0" presId="urn:microsoft.com/office/officeart/2005/8/layout/hierarchy1#1"/>
    <dgm:cxn modelId="{DE31280A-8BA5-4016-84A4-EF5033983C9A}" type="presParOf" srcId="{C4D01F15-D42E-4E2F-B18D-0DDCA93CF711}" destId="{64CD3A1D-BC62-41B2-87C1-38E2C3B192E4}" srcOrd="4" destOrd="0" presId="urn:microsoft.com/office/officeart/2005/8/layout/hierarchy1#1"/>
    <dgm:cxn modelId="{B799F792-B151-4B70-BECA-A6CF15B47954}" type="presParOf" srcId="{C4D01F15-D42E-4E2F-B18D-0DDCA93CF711}" destId="{D732B480-B350-4F27-ADCA-13B7A6B547DD}" srcOrd="5" destOrd="0" presId="urn:microsoft.com/office/officeart/2005/8/layout/hierarchy1#1"/>
    <dgm:cxn modelId="{CA3FDB8C-6743-47A3-B02C-DE62F8B4151F}" type="presParOf" srcId="{D732B480-B350-4F27-ADCA-13B7A6B547DD}" destId="{4A56C116-14B9-47FF-AA1B-69FFD307515E}" srcOrd="0" destOrd="0" presId="urn:microsoft.com/office/officeart/2005/8/layout/hierarchy1#1"/>
    <dgm:cxn modelId="{6341FB0A-AA9E-408C-A081-01AB1D57E4DC}" type="presParOf" srcId="{4A56C116-14B9-47FF-AA1B-69FFD307515E}" destId="{9C9B0E01-96C0-47F8-B4BF-1BF8860E976D}" srcOrd="0" destOrd="0" presId="urn:microsoft.com/office/officeart/2005/8/layout/hierarchy1#1"/>
    <dgm:cxn modelId="{F3234A66-4369-403F-B71B-981B55BBA139}" type="presParOf" srcId="{4A56C116-14B9-47FF-AA1B-69FFD307515E}" destId="{8FFF57A3-50F5-4A56-A09B-7C673356C2DB}" srcOrd="1" destOrd="0" presId="urn:microsoft.com/office/officeart/2005/8/layout/hierarchy1#1"/>
    <dgm:cxn modelId="{0477DBED-707C-43E9-8720-F08BD056D332}" type="presParOf" srcId="{D732B480-B350-4F27-ADCA-13B7A6B547DD}" destId="{3D263590-9B46-4596-A867-8E4051BA76E2}" srcOrd="1" destOrd="0" presId="urn:microsoft.com/office/officeart/2005/8/layout/hierarchy1#1"/>
    <dgm:cxn modelId="{2FD60345-5AB3-4F72-8295-F48FAC356D2A}" type="presParOf" srcId="{C4D01F15-D42E-4E2F-B18D-0DDCA93CF711}" destId="{4A44E1EB-CBC8-4C75-B94E-65A7EFEDB5BC}" srcOrd="6" destOrd="0" presId="urn:microsoft.com/office/officeart/2005/8/layout/hierarchy1#1"/>
    <dgm:cxn modelId="{415379B0-829E-44A0-9401-FC3D6A37A4CE}" type="presParOf" srcId="{C4D01F15-D42E-4E2F-B18D-0DDCA93CF711}" destId="{66EF1C83-5A74-4FA6-B5A8-50F69AC441D9}" srcOrd="7" destOrd="0" presId="urn:microsoft.com/office/officeart/2005/8/layout/hierarchy1#1"/>
    <dgm:cxn modelId="{9B4DDE5A-0774-46F0-BB36-AD887236DE75}" type="presParOf" srcId="{66EF1C83-5A74-4FA6-B5A8-50F69AC441D9}" destId="{B17D9E41-B1BA-492C-BAB7-6CEF3AD4A1A6}" srcOrd="0" destOrd="0" presId="urn:microsoft.com/office/officeart/2005/8/layout/hierarchy1#1"/>
    <dgm:cxn modelId="{24667A1F-9B91-497A-8EB0-9BED348F0B89}" type="presParOf" srcId="{B17D9E41-B1BA-492C-BAB7-6CEF3AD4A1A6}" destId="{52C7CA2C-C2BB-46C7-A5B5-493631F4505F}" srcOrd="0" destOrd="0" presId="urn:microsoft.com/office/officeart/2005/8/layout/hierarchy1#1"/>
    <dgm:cxn modelId="{232AAB1E-881C-41FE-99D3-A5BA1CACC2CC}" type="presParOf" srcId="{B17D9E41-B1BA-492C-BAB7-6CEF3AD4A1A6}" destId="{F63A59D9-C37C-4A15-8E17-7A5F8B8702BF}" srcOrd="1" destOrd="0" presId="urn:microsoft.com/office/officeart/2005/8/layout/hierarchy1#1"/>
    <dgm:cxn modelId="{C529559E-8413-4AAC-A160-7020504F3A6C}" type="presParOf" srcId="{66EF1C83-5A74-4FA6-B5A8-50F69AC441D9}" destId="{01D84765-6598-44CB-82B2-53F8695B56BB}" srcOrd="1" destOrd="0" presId="urn:microsoft.com/office/officeart/2005/8/layout/hierarchy1#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BDACDC-DFDE-4735-B342-E33006E2B3E8}" type="doc">
      <dgm:prSet loTypeId="urn:microsoft.com/office/officeart/2005/8/layout/hList2#1" loCatId="list" qsTypeId="urn:microsoft.com/office/officeart/2005/8/quickstyle/3d3#3" qsCatId="3D" csTypeId="urn:microsoft.com/office/officeart/2005/8/colors/accent2_3#1" csCatId="accent2" phldr="1"/>
      <dgm:spPr/>
      <dgm:t>
        <a:bodyPr/>
        <a:lstStyle/>
        <a:p>
          <a:endParaRPr lang="en-US"/>
        </a:p>
      </dgm:t>
    </dgm:pt>
    <dgm:pt modelId="{5F6A084A-5017-483F-8075-D2170EE64B62}">
      <dgm:prSet phldrT="[Text]"/>
      <dgm:spPr/>
      <dgm:t>
        <a:bodyPr/>
        <a:lstStyle/>
        <a:p>
          <a:r>
            <a:rPr lang="en-US" dirty="0" err="1" smtClean="0"/>
            <a:t>Kebijakan</a:t>
          </a:r>
          <a:r>
            <a:rPr lang="en-US" dirty="0" smtClean="0"/>
            <a:t> </a:t>
          </a:r>
          <a:r>
            <a:rPr lang="en-US" i="1" dirty="0" smtClean="0"/>
            <a:t>(policy)</a:t>
          </a:r>
          <a:r>
            <a:rPr lang="en-US" dirty="0" smtClean="0"/>
            <a:t> </a:t>
          </a:r>
          <a:r>
            <a:rPr lang="en-US" dirty="0" err="1" smtClean="0"/>
            <a:t>merupakan</a:t>
          </a:r>
          <a:r>
            <a:rPr lang="en-US" dirty="0" smtClean="0"/>
            <a:t> </a:t>
          </a:r>
          <a:r>
            <a:rPr lang="en-US" dirty="0" err="1" smtClean="0"/>
            <a:t>instrumen</a:t>
          </a:r>
          <a:r>
            <a:rPr lang="en-US" dirty="0" smtClean="0"/>
            <a:t> </a:t>
          </a:r>
          <a:r>
            <a:rPr lang="en-US" dirty="0" err="1" smtClean="0"/>
            <a:t>untuk</a:t>
          </a:r>
          <a:r>
            <a:rPr lang="en-US" dirty="0" smtClean="0"/>
            <a:t> </a:t>
          </a:r>
          <a:r>
            <a:rPr lang="en-US" dirty="0" err="1" smtClean="0"/>
            <a:t>penerapan</a:t>
          </a:r>
          <a:r>
            <a:rPr lang="en-US" dirty="0" smtClean="0"/>
            <a:t> </a:t>
          </a:r>
          <a:r>
            <a:rPr lang="en-US" dirty="0" err="1" smtClean="0"/>
            <a:t>strategi</a:t>
          </a:r>
          <a:r>
            <a:rPr lang="en-US" dirty="0" smtClean="0"/>
            <a:t>. </a:t>
          </a:r>
          <a:r>
            <a:rPr lang="en-US" dirty="0" err="1" smtClean="0"/>
            <a:t>Kebijakan</a:t>
          </a:r>
          <a:r>
            <a:rPr lang="en-US" dirty="0" smtClean="0"/>
            <a:t> </a:t>
          </a:r>
          <a:r>
            <a:rPr lang="en-US" dirty="0" err="1" smtClean="0"/>
            <a:t>memungkinkan</a:t>
          </a:r>
          <a:r>
            <a:rPr lang="en-US" dirty="0" smtClean="0"/>
            <a:t> </a:t>
          </a:r>
          <a:r>
            <a:rPr lang="en-US" dirty="0" err="1" smtClean="0"/>
            <a:t>karyawan</a:t>
          </a:r>
          <a:r>
            <a:rPr lang="en-US" dirty="0" smtClean="0"/>
            <a:t> </a:t>
          </a:r>
          <a:r>
            <a:rPr lang="en-US" dirty="0" err="1" smtClean="0"/>
            <a:t>maupun</a:t>
          </a:r>
          <a:r>
            <a:rPr lang="en-US" dirty="0" smtClean="0"/>
            <a:t> </a:t>
          </a:r>
          <a:r>
            <a:rPr lang="en-US" dirty="0" err="1" smtClean="0"/>
            <a:t>manajer</a:t>
          </a:r>
          <a:r>
            <a:rPr lang="en-US" dirty="0" smtClean="0"/>
            <a:t> </a:t>
          </a:r>
          <a:r>
            <a:rPr lang="en-US" dirty="0" err="1" smtClean="0"/>
            <a:t>mengetahui</a:t>
          </a:r>
          <a:r>
            <a:rPr lang="en-US" dirty="0" smtClean="0"/>
            <a:t> </a:t>
          </a:r>
          <a:r>
            <a:rPr lang="en-US" dirty="0" err="1" smtClean="0"/>
            <a:t>apa</a:t>
          </a:r>
          <a:r>
            <a:rPr lang="en-US" dirty="0" smtClean="0"/>
            <a:t> yang </a:t>
          </a:r>
          <a:r>
            <a:rPr lang="en-US" dirty="0" err="1" smtClean="0"/>
            <a:t>diharapkan</a:t>
          </a:r>
          <a:r>
            <a:rPr lang="en-US" dirty="0" smtClean="0"/>
            <a:t> </a:t>
          </a:r>
          <a:r>
            <a:rPr lang="en-US" dirty="0" err="1" smtClean="0"/>
            <a:t>dari</a:t>
          </a:r>
          <a:r>
            <a:rPr lang="en-US" dirty="0" smtClean="0"/>
            <a:t> </a:t>
          </a:r>
          <a:r>
            <a:rPr lang="en-US" dirty="0" err="1" smtClean="0"/>
            <a:t>mereka</a:t>
          </a:r>
          <a:r>
            <a:rPr lang="en-US" dirty="0" smtClean="0"/>
            <a:t>, </a:t>
          </a:r>
          <a:r>
            <a:rPr lang="en-US" dirty="0" err="1" smtClean="0"/>
            <a:t>sehingga</a:t>
          </a:r>
          <a:r>
            <a:rPr lang="en-US" dirty="0" smtClean="0"/>
            <a:t> </a:t>
          </a:r>
          <a:r>
            <a:rPr lang="en-US" dirty="0" err="1" smtClean="0"/>
            <a:t>meningkatkan</a:t>
          </a:r>
          <a:r>
            <a:rPr lang="en-US" dirty="0" smtClean="0"/>
            <a:t> </a:t>
          </a:r>
          <a:r>
            <a:rPr lang="en-US" dirty="0" err="1" smtClean="0"/>
            <a:t>kemungkinan</a:t>
          </a:r>
          <a:r>
            <a:rPr lang="en-US" dirty="0" smtClean="0"/>
            <a:t> </a:t>
          </a:r>
          <a:r>
            <a:rPr lang="en-US" dirty="0" err="1" smtClean="0"/>
            <a:t>bahwa</a:t>
          </a:r>
          <a:r>
            <a:rPr lang="en-US" dirty="0" smtClean="0"/>
            <a:t> </a:t>
          </a:r>
          <a:r>
            <a:rPr lang="en-US" dirty="0" err="1" smtClean="0"/>
            <a:t>strategi</a:t>
          </a:r>
          <a:r>
            <a:rPr lang="en-US" dirty="0" smtClean="0"/>
            <a:t> </a:t>
          </a:r>
          <a:r>
            <a:rPr lang="en-US" dirty="0" err="1" smtClean="0"/>
            <a:t>akan</a:t>
          </a:r>
          <a:r>
            <a:rPr lang="en-US" dirty="0" smtClean="0"/>
            <a:t> </a:t>
          </a:r>
          <a:r>
            <a:rPr lang="en-US" dirty="0" err="1" smtClean="0"/>
            <a:t>mampu</a:t>
          </a:r>
          <a:r>
            <a:rPr lang="en-US" dirty="0" smtClean="0"/>
            <a:t> </a:t>
          </a:r>
          <a:r>
            <a:rPr lang="en-US" dirty="0" err="1" smtClean="0"/>
            <a:t>diterapkan</a:t>
          </a:r>
          <a:r>
            <a:rPr lang="en-US" dirty="0" smtClean="0"/>
            <a:t> </a:t>
          </a:r>
          <a:r>
            <a:rPr lang="en-US" dirty="0" err="1" smtClean="0"/>
            <a:t>dengan</a:t>
          </a:r>
          <a:r>
            <a:rPr lang="en-US" dirty="0" smtClean="0"/>
            <a:t> </a:t>
          </a:r>
          <a:r>
            <a:rPr lang="en-US" dirty="0" err="1" smtClean="0"/>
            <a:t>baik</a:t>
          </a:r>
          <a:r>
            <a:rPr lang="en-US" dirty="0" smtClean="0"/>
            <a:t>.</a:t>
          </a:r>
          <a:endParaRPr lang="en-US" dirty="0"/>
        </a:p>
      </dgm:t>
    </dgm:pt>
    <dgm:pt modelId="{7B236DED-6093-494E-ABF4-E3FCFCC8159B}" type="parTrans" cxnId="{1053B605-BC8C-4ED1-B468-F372CF0EF8BA}">
      <dgm:prSet/>
      <dgm:spPr/>
      <dgm:t>
        <a:bodyPr/>
        <a:lstStyle/>
        <a:p>
          <a:endParaRPr lang="en-US"/>
        </a:p>
      </dgm:t>
    </dgm:pt>
    <dgm:pt modelId="{533915B9-5FD6-4B7C-AFEC-6D245C04F747}" type="sibTrans" cxnId="{1053B605-BC8C-4ED1-B468-F372CF0EF8BA}">
      <dgm:prSet/>
      <dgm:spPr/>
      <dgm:t>
        <a:bodyPr/>
        <a:lstStyle/>
        <a:p>
          <a:endParaRPr lang="en-US"/>
        </a:p>
      </dgm:t>
    </dgm:pt>
    <dgm:pt modelId="{16981BFF-B2D1-4E03-A043-7A56D5A80FAD}">
      <dgm:prSet phldrT="[Text]"/>
      <dgm:spPr/>
      <dgm:t>
        <a:bodyPr/>
        <a:lstStyle/>
        <a:p>
          <a:r>
            <a:rPr lang="en-US" dirty="0" smtClean="0"/>
            <a:t>KEBIJAKAN</a:t>
          </a:r>
          <a:endParaRPr lang="en-US" dirty="0"/>
        </a:p>
      </dgm:t>
    </dgm:pt>
    <dgm:pt modelId="{13F8B708-84D8-423B-9D43-E2699DA23B29}" type="parTrans" cxnId="{39CBC32A-D894-49E0-BA04-3851ECE8ADD8}">
      <dgm:prSet/>
      <dgm:spPr/>
      <dgm:t>
        <a:bodyPr/>
        <a:lstStyle/>
        <a:p>
          <a:endParaRPr lang="en-US"/>
        </a:p>
      </dgm:t>
    </dgm:pt>
    <dgm:pt modelId="{D344AA02-135B-4D96-95DE-6D8B6A9B20D7}" type="sibTrans" cxnId="{39CBC32A-D894-49E0-BA04-3851ECE8ADD8}">
      <dgm:prSet/>
      <dgm:spPr/>
      <dgm:t>
        <a:bodyPr/>
        <a:lstStyle/>
        <a:p>
          <a:endParaRPr lang="en-US"/>
        </a:p>
      </dgm:t>
    </dgm:pt>
    <dgm:pt modelId="{54FADD23-C1D4-4B11-B059-B388A01B505D}" type="pres">
      <dgm:prSet presAssocID="{F2BDACDC-DFDE-4735-B342-E33006E2B3E8}" presName="linearFlow" presStyleCnt="0">
        <dgm:presLayoutVars>
          <dgm:dir/>
          <dgm:animLvl val="lvl"/>
          <dgm:resizeHandles/>
        </dgm:presLayoutVars>
      </dgm:prSet>
      <dgm:spPr/>
      <dgm:t>
        <a:bodyPr/>
        <a:lstStyle/>
        <a:p>
          <a:endParaRPr lang="en-US"/>
        </a:p>
      </dgm:t>
    </dgm:pt>
    <dgm:pt modelId="{9616CFE3-7439-4BEE-B034-1D537781AABB}" type="pres">
      <dgm:prSet presAssocID="{16981BFF-B2D1-4E03-A043-7A56D5A80FAD}" presName="compositeNode" presStyleCnt="0">
        <dgm:presLayoutVars>
          <dgm:bulletEnabled val="1"/>
        </dgm:presLayoutVars>
      </dgm:prSet>
      <dgm:spPr/>
      <dgm:t>
        <a:bodyPr/>
        <a:lstStyle/>
        <a:p>
          <a:endParaRPr lang="id-ID"/>
        </a:p>
      </dgm:t>
    </dgm:pt>
    <dgm:pt modelId="{0419DD07-9406-48F4-82E8-355DCE3E4455}" type="pres">
      <dgm:prSet presAssocID="{16981BFF-B2D1-4E03-A043-7A56D5A80FAD}" presName="image" presStyleLbl="fgImgPlace1" presStyleIdx="0" presStyleCnt="1"/>
      <dgm:spPr>
        <a:blipFill rotWithShape="0">
          <a:blip xmlns:r="http://schemas.openxmlformats.org/officeDocument/2006/relationships" r:embed="rId1"/>
          <a:stretch>
            <a:fillRect/>
          </a:stretch>
        </a:blipFill>
      </dgm:spPr>
      <dgm:t>
        <a:bodyPr/>
        <a:lstStyle/>
        <a:p>
          <a:endParaRPr lang="id-ID"/>
        </a:p>
      </dgm:t>
    </dgm:pt>
    <dgm:pt modelId="{2811BF1F-C72B-42B3-B19B-A10794D887AE}" type="pres">
      <dgm:prSet presAssocID="{16981BFF-B2D1-4E03-A043-7A56D5A80FAD}" presName="childNode" presStyleLbl="node1" presStyleIdx="0" presStyleCnt="1">
        <dgm:presLayoutVars>
          <dgm:bulletEnabled val="1"/>
        </dgm:presLayoutVars>
      </dgm:prSet>
      <dgm:spPr/>
      <dgm:t>
        <a:bodyPr/>
        <a:lstStyle/>
        <a:p>
          <a:endParaRPr lang="en-US"/>
        </a:p>
      </dgm:t>
    </dgm:pt>
    <dgm:pt modelId="{C7B2E857-6051-421C-8C9E-6B019B33FCE0}" type="pres">
      <dgm:prSet presAssocID="{16981BFF-B2D1-4E03-A043-7A56D5A80FAD}" presName="parentNode" presStyleLbl="revTx" presStyleIdx="0" presStyleCnt="1">
        <dgm:presLayoutVars>
          <dgm:chMax val="0"/>
          <dgm:bulletEnabled val="1"/>
        </dgm:presLayoutVars>
      </dgm:prSet>
      <dgm:spPr/>
      <dgm:t>
        <a:bodyPr/>
        <a:lstStyle/>
        <a:p>
          <a:endParaRPr lang="en-US"/>
        </a:p>
      </dgm:t>
    </dgm:pt>
  </dgm:ptLst>
  <dgm:cxnLst>
    <dgm:cxn modelId="{85A6DB7F-06A7-49A4-9F6E-B141C71DB040}" type="presOf" srcId="{16981BFF-B2D1-4E03-A043-7A56D5A80FAD}" destId="{C7B2E857-6051-421C-8C9E-6B019B33FCE0}" srcOrd="0" destOrd="0" presId="urn:microsoft.com/office/officeart/2005/8/layout/hList2#1"/>
    <dgm:cxn modelId="{1053B605-BC8C-4ED1-B468-F372CF0EF8BA}" srcId="{16981BFF-B2D1-4E03-A043-7A56D5A80FAD}" destId="{5F6A084A-5017-483F-8075-D2170EE64B62}" srcOrd="0" destOrd="0" parTransId="{7B236DED-6093-494E-ABF4-E3FCFCC8159B}" sibTransId="{533915B9-5FD6-4B7C-AFEC-6D245C04F747}"/>
    <dgm:cxn modelId="{0E6FD868-3E0D-443F-86EC-448E8CECA744}" type="presOf" srcId="{F2BDACDC-DFDE-4735-B342-E33006E2B3E8}" destId="{54FADD23-C1D4-4B11-B059-B388A01B505D}" srcOrd="0" destOrd="0" presId="urn:microsoft.com/office/officeart/2005/8/layout/hList2#1"/>
    <dgm:cxn modelId="{39CBC32A-D894-49E0-BA04-3851ECE8ADD8}" srcId="{F2BDACDC-DFDE-4735-B342-E33006E2B3E8}" destId="{16981BFF-B2D1-4E03-A043-7A56D5A80FAD}" srcOrd="0" destOrd="0" parTransId="{13F8B708-84D8-423B-9D43-E2699DA23B29}" sibTransId="{D344AA02-135B-4D96-95DE-6D8B6A9B20D7}"/>
    <dgm:cxn modelId="{6CC7B5F1-927C-40B7-8E86-D09B40D39765}" type="presOf" srcId="{5F6A084A-5017-483F-8075-D2170EE64B62}" destId="{2811BF1F-C72B-42B3-B19B-A10794D887AE}" srcOrd="0" destOrd="0" presId="urn:microsoft.com/office/officeart/2005/8/layout/hList2#1"/>
    <dgm:cxn modelId="{EB1BEB3A-DE6A-48FD-9BFE-038D9D4F6B04}" type="presParOf" srcId="{54FADD23-C1D4-4B11-B059-B388A01B505D}" destId="{9616CFE3-7439-4BEE-B034-1D537781AABB}" srcOrd="0" destOrd="0" presId="urn:microsoft.com/office/officeart/2005/8/layout/hList2#1"/>
    <dgm:cxn modelId="{F17BA53F-994E-4408-83E7-82C0F9F5F5CE}" type="presParOf" srcId="{9616CFE3-7439-4BEE-B034-1D537781AABB}" destId="{0419DD07-9406-48F4-82E8-355DCE3E4455}" srcOrd="0" destOrd="0" presId="urn:microsoft.com/office/officeart/2005/8/layout/hList2#1"/>
    <dgm:cxn modelId="{6FEDF91B-9DBA-4205-9E5F-1C9060261214}" type="presParOf" srcId="{9616CFE3-7439-4BEE-B034-1D537781AABB}" destId="{2811BF1F-C72B-42B3-B19B-A10794D887AE}" srcOrd="1" destOrd="0" presId="urn:microsoft.com/office/officeart/2005/8/layout/hList2#1"/>
    <dgm:cxn modelId="{433CC75C-A5A1-4C48-B919-70776AD6292E}" type="presParOf" srcId="{9616CFE3-7439-4BEE-B034-1D537781AABB}" destId="{C7B2E857-6051-421C-8C9E-6B019B33FCE0}" srcOrd="2" destOrd="0" presId="urn:microsoft.com/office/officeart/2005/8/layout/hList2#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D559E6-8144-488A-939A-D4FB80BB222D}" type="doc">
      <dgm:prSet loTypeId="urn:microsoft.com/office/officeart/2005/8/layout/hList1" loCatId="list" qsTypeId="urn:microsoft.com/office/officeart/2005/8/quickstyle/3d3#4" qsCatId="3D" csTypeId="urn:microsoft.com/office/officeart/2005/8/colors/accent1_2#4" csCatId="accent1" phldr="1"/>
      <dgm:spPr/>
      <dgm:t>
        <a:bodyPr/>
        <a:lstStyle/>
        <a:p>
          <a:endParaRPr lang="en-US"/>
        </a:p>
      </dgm:t>
    </dgm:pt>
    <dgm:pt modelId="{FD8D64DF-E839-4489-AE14-C02FE7ED563F}">
      <dgm:prSet phldrT="[Text]" phldr="0" custT="0"/>
      <dgm:spPr/>
      <dgm:t>
        <a:bodyPr vert="horz" wrap="square"/>
        <a:lstStyle/>
        <a:p>
          <a:pPr>
            <a:lnSpc>
              <a:spcPct val="100000"/>
            </a:lnSpc>
            <a:spcBef>
              <a:spcPct val="0"/>
            </a:spcBef>
            <a:spcAft>
              <a:spcPct val="35000"/>
            </a:spcAft>
          </a:pPr>
          <a:r>
            <a:rPr lang="en-US" dirty="0" err="1" smtClean="0">
              <a:solidFill>
                <a:schemeClr val="tx1"/>
              </a:solidFill>
            </a:rPr>
            <a:t>Beberapa</a:t>
          </a:r>
          <a:r>
            <a:rPr lang="en-US" dirty="0" smtClean="0">
              <a:solidFill>
                <a:schemeClr val="tx1"/>
              </a:solidFill>
            </a:rPr>
            <a:t> </a:t>
          </a:r>
          <a:r>
            <a:rPr lang="en-US" dirty="0" err="1" smtClean="0">
              <a:solidFill>
                <a:schemeClr val="tx1"/>
              </a:solidFill>
            </a:rPr>
            <a:t>contoh</a:t>
          </a:r>
          <a:r>
            <a:rPr lang="en-US" dirty="0" smtClean="0">
              <a:solidFill>
                <a:schemeClr val="tx1"/>
              </a:solidFill>
            </a:rPr>
            <a:t> </a:t>
          </a:r>
          <a:r>
            <a:rPr lang="en-US" dirty="0" err="1" smtClean="0">
              <a:solidFill>
                <a:schemeClr val="tx1"/>
              </a:solidFill>
            </a:rPr>
            <a:t>isu-isu</a:t>
          </a:r>
          <a:r>
            <a:rPr lang="en-US" dirty="0" smtClean="0">
              <a:solidFill>
                <a:schemeClr val="tx1"/>
              </a:solidFill>
            </a:rPr>
            <a:t> yang </a:t>
          </a:r>
          <a:r>
            <a:rPr lang="en-US" dirty="0" err="1" smtClean="0">
              <a:solidFill>
                <a:schemeClr val="tx1"/>
              </a:solidFill>
            </a:rPr>
            <a:t>kiranya dibutuhkan</a:t>
          </a:r>
          <a:r>
            <a:rPr lang="en-US" dirty="0" smtClean="0">
              <a:solidFill>
                <a:schemeClr val="tx1"/>
              </a:solidFill>
            </a:rPr>
            <a:t> </a:t>
          </a:r>
          <a:r>
            <a:rPr lang="en-US" dirty="0" err="1" smtClean="0">
              <a:solidFill>
                <a:schemeClr val="tx1"/>
              </a:solidFill>
            </a:rPr>
            <a:t>kebijakan</a:t>
          </a:r>
          <a:r>
            <a:rPr lang="en-US" dirty="0" smtClean="0"/>
            <a:t> </a:t>
          </a:r>
          <a:r>
            <a:rPr lang="en-US" dirty="0" err="1" smtClean="0"/>
            <a:t>manajemen</a:t>
          </a:r>
          <a:r>
            <a:rPr lang="en-US" dirty="0" smtClean="0"/>
            <a:t> </a:t>
          </a:r>
          <a:r>
            <a:rPr lang="en-US" dirty="0" err="1" smtClean="0"/>
            <a:t>adalah</a:t>
          </a:r>
          <a:r>
            <a:rPr lang="en-US" dirty="0" smtClean="0"/>
            <a:t>:</a:t>
          </a:r>
          <a:endParaRPr lang="en-US" dirty="0"/>
        </a:p>
      </dgm:t>
    </dgm:pt>
    <dgm:pt modelId="{D4D15D13-F2B2-491C-B5BD-41B91AAA0DC7}" type="parTrans" cxnId="{2BA07C1F-2AFB-4CF9-9016-DE21C37FCB30}">
      <dgm:prSet/>
      <dgm:spPr/>
      <dgm:t>
        <a:bodyPr/>
        <a:lstStyle/>
        <a:p>
          <a:endParaRPr lang="en-US"/>
        </a:p>
      </dgm:t>
    </dgm:pt>
    <dgm:pt modelId="{9A0EF156-9846-48FD-A505-CA41D1CA8DAC}" type="sibTrans" cxnId="{2BA07C1F-2AFB-4CF9-9016-DE21C37FCB30}">
      <dgm:prSet/>
      <dgm:spPr/>
      <dgm:t>
        <a:bodyPr/>
        <a:lstStyle/>
        <a:p>
          <a:endParaRPr lang="en-US"/>
        </a:p>
      </dgm:t>
    </dgm:pt>
    <dgm:pt modelId="{610D5225-0DFD-4E77-BECD-883948ECD975}">
      <dgm:prSet custT="1"/>
      <dgm:spPr/>
      <dgm:t>
        <a:bodyPr anchor="ctr"/>
        <a:lstStyle/>
        <a:p>
          <a:r>
            <a:rPr lang="en-US" sz="2800" dirty="0" err="1" smtClean="0"/>
            <a:t>Menawarkan</a:t>
          </a:r>
          <a:r>
            <a:rPr lang="en-US" sz="2800" dirty="0" smtClean="0"/>
            <a:t> </a:t>
          </a:r>
          <a:r>
            <a:rPr lang="en-US" sz="2800" dirty="0" err="1" smtClean="0"/>
            <a:t>berbagai</a:t>
          </a:r>
          <a:r>
            <a:rPr lang="en-US" sz="2800" dirty="0" smtClean="0"/>
            <a:t>  </a:t>
          </a:r>
          <a:r>
            <a:rPr lang="en-US" sz="2800" dirty="0" err="1" smtClean="0"/>
            <a:t>lokakarya</a:t>
          </a:r>
          <a:r>
            <a:rPr lang="en-US" sz="2800" dirty="0" smtClean="0"/>
            <a:t> </a:t>
          </a:r>
          <a:r>
            <a:rPr lang="en-US" sz="2800" dirty="0" err="1" smtClean="0"/>
            <a:t>dan</a:t>
          </a:r>
          <a:r>
            <a:rPr lang="en-US" sz="2800" dirty="0" smtClean="0"/>
            <a:t> seminar </a:t>
          </a:r>
          <a:r>
            <a:rPr lang="en-US" sz="2800" dirty="0" err="1" smtClean="0"/>
            <a:t>pengembangan</a:t>
          </a:r>
          <a:r>
            <a:rPr lang="en-US" sz="2800" dirty="0" smtClean="0"/>
            <a:t> </a:t>
          </a:r>
          <a:r>
            <a:rPr lang="en-US" sz="2800" dirty="0" err="1" smtClean="0"/>
            <a:t>manajemen</a:t>
          </a:r>
          <a:r>
            <a:rPr lang="en-US" sz="2800" dirty="0" smtClean="0"/>
            <a:t> </a:t>
          </a:r>
          <a:r>
            <a:rPr lang="en-US" sz="2800" dirty="0" err="1" smtClean="0"/>
            <a:t>ekstensif</a:t>
          </a:r>
          <a:r>
            <a:rPr lang="en-US" sz="2800" dirty="0" smtClean="0"/>
            <a:t> </a:t>
          </a:r>
          <a:r>
            <a:rPr lang="en-US" sz="2800" dirty="0" err="1" smtClean="0"/>
            <a:t>atau</a:t>
          </a:r>
          <a:r>
            <a:rPr lang="en-US" sz="2800" dirty="0" smtClean="0"/>
            <a:t> </a:t>
          </a:r>
          <a:r>
            <a:rPr lang="en-US" sz="2800" dirty="0" err="1" smtClean="0"/>
            <a:t>terbatas</a:t>
          </a:r>
          <a:r>
            <a:rPr lang="en-US" sz="2800" dirty="0" smtClean="0"/>
            <a:t>.</a:t>
          </a:r>
          <a:endParaRPr lang="en-US" sz="2800" dirty="0"/>
        </a:p>
      </dgm:t>
    </dgm:pt>
    <dgm:pt modelId="{7E41934B-CBFE-4F4F-9524-ED4A66E1B518}" type="parTrans" cxnId="{38C25D3C-2243-449B-9DED-A7D62EAB14F0}">
      <dgm:prSet/>
      <dgm:spPr/>
      <dgm:t>
        <a:bodyPr/>
        <a:lstStyle/>
        <a:p>
          <a:endParaRPr lang="en-US"/>
        </a:p>
      </dgm:t>
    </dgm:pt>
    <dgm:pt modelId="{A1CC2FCE-8FCA-43DF-B65B-B9EC3633D55E}" type="sibTrans" cxnId="{38C25D3C-2243-449B-9DED-A7D62EAB14F0}">
      <dgm:prSet/>
      <dgm:spPr/>
      <dgm:t>
        <a:bodyPr/>
        <a:lstStyle/>
        <a:p>
          <a:endParaRPr lang="en-US"/>
        </a:p>
      </dgm:t>
    </dgm:pt>
    <dgm:pt modelId="{B823D2E8-8490-4140-80B5-97F4C54CC377}">
      <dgm:prSet custT="1"/>
      <dgm:spPr/>
      <dgm:t>
        <a:bodyPr anchor="ctr"/>
        <a:lstStyle/>
        <a:p>
          <a:r>
            <a:rPr lang="en-US" sz="2800" dirty="0" err="1" smtClean="0"/>
            <a:t>Menyentralisasi</a:t>
          </a:r>
          <a:r>
            <a:rPr lang="en-US" sz="2800" dirty="0" smtClean="0"/>
            <a:t>  </a:t>
          </a:r>
          <a:r>
            <a:rPr lang="en-US" sz="2800" dirty="0" err="1" smtClean="0"/>
            <a:t>atau</a:t>
          </a:r>
          <a:r>
            <a:rPr lang="en-US" sz="2800" dirty="0" smtClean="0"/>
            <a:t>  </a:t>
          </a:r>
          <a:r>
            <a:rPr lang="en-US" sz="2800" dirty="0" err="1" smtClean="0"/>
            <a:t>mendesentralisasi</a:t>
          </a:r>
          <a:r>
            <a:rPr lang="en-US" sz="2800" dirty="0" smtClean="0"/>
            <a:t>  </a:t>
          </a:r>
          <a:r>
            <a:rPr lang="en-US" sz="2800" dirty="0" err="1" smtClean="0"/>
            <a:t>aktivitas</a:t>
          </a:r>
          <a:r>
            <a:rPr lang="en-US" sz="2800" dirty="0" smtClean="0"/>
            <a:t> </a:t>
          </a:r>
          <a:r>
            <a:rPr lang="en-US" sz="2800" dirty="0" err="1" smtClean="0"/>
            <a:t>pelatihan</a:t>
          </a:r>
          <a:r>
            <a:rPr lang="en-US" sz="2800" dirty="0" smtClean="0"/>
            <a:t> </a:t>
          </a:r>
          <a:r>
            <a:rPr lang="en-US" sz="2800" dirty="0" err="1" smtClean="0"/>
            <a:t>karyawan</a:t>
          </a:r>
          <a:r>
            <a:rPr lang="en-US" sz="2800" dirty="0" smtClean="0"/>
            <a:t>.</a:t>
          </a:r>
          <a:endParaRPr lang="en-US" sz="2800" dirty="0"/>
        </a:p>
      </dgm:t>
    </dgm:pt>
    <dgm:pt modelId="{040A9AEF-4854-4925-A137-15EE9C72CC1D}" type="parTrans" cxnId="{AFC34D72-D629-4BE7-8A91-09E0A40AB9EF}">
      <dgm:prSet/>
      <dgm:spPr/>
      <dgm:t>
        <a:bodyPr/>
        <a:lstStyle/>
        <a:p>
          <a:endParaRPr lang="en-US"/>
        </a:p>
      </dgm:t>
    </dgm:pt>
    <dgm:pt modelId="{819F7201-E468-41EB-8ECF-9D9C1EBE5ABD}" type="sibTrans" cxnId="{AFC34D72-D629-4BE7-8A91-09E0A40AB9EF}">
      <dgm:prSet/>
      <dgm:spPr/>
      <dgm:t>
        <a:bodyPr/>
        <a:lstStyle/>
        <a:p>
          <a:endParaRPr lang="en-US"/>
        </a:p>
      </dgm:t>
    </dgm:pt>
    <dgm:pt modelId="{4E9DEF41-FF80-483B-ADC7-894DF5BE53D1}">
      <dgm:prSet custT="1"/>
      <dgm:spPr/>
      <dgm:t>
        <a:bodyPr anchor="ctr"/>
        <a:lstStyle/>
        <a:p>
          <a:r>
            <a:rPr lang="en-US" sz="2800" dirty="0" err="1" smtClean="0"/>
            <a:t>Merekrut</a:t>
          </a:r>
          <a:r>
            <a:rPr lang="en-US" sz="2800" dirty="0" smtClean="0"/>
            <a:t> </a:t>
          </a:r>
          <a:r>
            <a:rPr lang="en-US" sz="2800" dirty="0" err="1" smtClean="0"/>
            <a:t>melalui</a:t>
          </a:r>
          <a:r>
            <a:rPr lang="en-US" sz="2800" dirty="0" smtClean="0"/>
            <a:t> </a:t>
          </a:r>
          <a:r>
            <a:rPr lang="en-US" sz="2800" dirty="0" err="1" smtClean="0"/>
            <a:t>agen</a:t>
          </a:r>
          <a:r>
            <a:rPr lang="en-US" sz="2800" dirty="0" smtClean="0"/>
            <a:t> </a:t>
          </a:r>
          <a:r>
            <a:rPr lang="en-US" sz="2800" dirty="0" err="1" smtClean="0"/>
            <a:t>penempatan</a:t>
          </a:r>
          <a:r>
            <a:rPr lang="en-US" sz="2800" dirty="0" smtClean="0"/>
            <a:t> </a:t>
          </a:r>
          <a:r>
            <a:rPr lang="en-US" sz="2800" dirty="0" err="1" smtClean="0"/>
            <a:t>tenaga</a:t>
          </a:r>
          <a:r>
            <a:rPr lang="en-US" sz="2800" dirty="0" smtClean="0"/>
            <a:t> </a:t>
          </a:r>
          <a:r>
            <a:rPr lang="en-US" sz="2800" dirty="0" err="1" smtClean="0"/>
            <a:t>kerja</a:t>
          </a:r>
          <a:r>
            <a:rPr lang="en-US" sz="2800" dirty="0" smtClean="0"/>
            <a:t>, </a:t>
          </a:r>
          <a:r>
            <a:rPr lang="en-US" sz="2800" dirty="0" err="1" smtClean="0"/>
            <a:t>kampus</a:t>
          </a:r>
          <a:r>
            <a:rPr lang="en-US" sz="2800" dirty="0" smtClean="0"/>
            <a:t>, </a:t>
          </a:r>
          <a:r>
            <a:rPr lang="en-US" sz="2800" dirty="0" err="1" smtClean="0"/>
            <a:t>dan</a:t>
          </a:r>
          <a:r>
            <a:rPr lang="en-US" sz="2800" dirty="0" smtClean="0"/>
            <a:t>/</a:t>
          </a:r>
          <a:r>
            <a:rPr lang="en-US" sz="2800" dirty="0" err="1" smtClean="0"/>
            <a:t>atau</a:t>
          </a:r>
          <a:r>
            <a:rPr lang="en-US" sz="2800" dirty="0" smtClean="0"/>
            <a:t> </a:t>
          </a:r>
          <a:r>
            <a:rPr lang="en-US" sz="2800" dirty="0" err="1" smtClean="0"/>
            <a:t>surat</a:t>
          </a:r>
          <a:r>
            <a:rPr lang="en-US" sz="2800" dirty="0" smtClean="0"/>
            <a:t> </a:t>
          </a:r>
          <a:r>
            <a:rPr lang="en-US" sz="2800" dirty="0" err="1" smtClean="0"/>
            <a:t>kabar</a:t>
          </a:r>
          <a:r>
            <a:rPr lang="en-US" sz="2800" dirty="0" smtClean="0"/>
            <a:t>.</a:t>
          </a:r>
          <a:endParaRPr lang="en-US" sz="2800" dirty="0"/>
        </a:p>
      </dgm:t>
    </dgm:pt>
    <dgm:pt modelId="{83E5BC5D-C2D8-4D64-B15F-E2DF8136CC42}" type="parTrans" cxnId="{45061D57-7FF1-4971-BE05-09121F172659}">
      <dgm:prSet/>
      <dgm:spPr/>
      <dgm:t>
        <a:bodyPr/>
        <a:lstStyle/>
        <a:p>
          <a:endParaRPr lang="en-US"/>
        </a:p>
      </dgm:t>
    </dgm:pt>
    <dgm:pt modelId="{DF281AD9-77AA-4C53-8A03-738C3E7E66C0}" type="sibTrans" cxnId="{45061D57-7FF1-4971-BE05-09121F172659}">
      <dgm:prSet/>
      <dgm:spPr/>
      <dgm:t>
        <a:bodyPr/>
        <a:lstStyle/>
        <a:p>
          <a:endParaRPr lang="en-US"/>
        </a:p>
      </dgm:t>
    </dgm:pt>
    <dgm:pt modelId="{1FCFB148-83EC-498F-A43C-C3B7A37B4CDF}">
      <dgm:prSet custT="1"/>
      <dgm:spPr/>
      <dgm:t>
        <a:bodyPr anchor="ctr"/>
        <a:lstStyle/>
        <a:p>
          <a:r>
            <a:rPr lang="en-US" sz="2800" dirty="0" err="1" smtClean="0"/>
            <a:t>Mempromosikan</a:t>
          </a:r>
          <a:r>
            <a:rPr lang="en-US" sz="2800" dirty="0" smtClean="0"/>
            <a:t> </a:t>
          </a:r>
          <a:r>
            <a:rPr lang="en-US" sz="2800" dirty="0" err="1" smtClean="0"/>
            <a:t>karyawan</a:t>
          </a:r>
          <a:r>
            <a:rPr lang="en-US" sz="2800" dirty="0" smtClean="0"/>
            <a:t> </a:t>
          </a:r>
          <a:r>
            <a:rPr lang="en-US" sz="2800" dirty="0" err="1" smtClean="0"/>
            <a:t>dari</a:t>
          </a:r>
          <a:r>
            <a:rPr lang="en-US" sz="2800" dirty="0" smtClean="0"/>
            <a:t> </a:t>
          </a:r>
          <a:r>
            <a:rPr lang="en-US" sz="2800" dirty="0" err="1" smtClean="0"/>
            <a:t>dalam</a:t>
          </a:r>
          <a:r>
            <a:rPr lang="en-US" sz="2800" dirty="0" smtClean="0"/>
            <a:t> </a:t>
          </a:r>
          <a:r>
            <a:rPr lang="en-US" sz="2800" dirty="0" err="1" smtClean="0"/>
            <a:t>atau</a:t>
          </a:r>
          <a:r>
            <a:rPr lang="en-US" sz="2800" dirty="0" smtClean="0"/>
            <a:t> </a:t>
          </a:r>
          <a:r>
            <a:rPr lang="en-US" sz="2800" dirty="0" err="1" smtClean="0"/>
            <a:t>merekrut</a:t>
          </a:r>
          <a:r>
            <a:rPr lang="en-US" sz="2800" dirty="0" smtClean="0"/>
            <a:t> </a:t>
          </a:r>
          <a:r>
            <a:rPr lang="en-US" sz="2800" dirty="0" err="1" smtClean="0"/>
            <a:t>dari</a:t>
          </a:r>
          <a:r>
            <a:rPr lang="en-US" sz="2800" dirty="0" smtClean="0"/>
            <a:t> </a:t>
          </a:r>
          <a:r>
            <a:rPr lang="en-US" sz="2800" dirty="0" err="1" smtClean="0"/>
            <a:t>luar</a:t>
          </a:r>
          <a:r>
            <a:rPr lang="en-US" sz="2800" dirty="0" smtClean="0"/>
            <a:t>.</a:t>
          </a:r>
          <a:endParaRPr lang="en-US" sz="2800" dirty="0"/>
        </a:p>
      </dgm:t>
    </dgm:pt>
    <dgm:pt modelId="{03D8B048-FDFC-4002-8FEB-EC38BF98CAB4}" type="parTrans" cxnId="{D802C00D-89A4-4070-8C7B-24981F369EA0}">
      <dgm:prSet/>
      <dgm:spPr/>
      <dgm:t>
        <a:bodyPr/>
        <a:lstStyle/>
        <a:p>
          <a:endParaRPr lang="en-US"/>
        </a:p>
      </dgm:t>
    </dgm:pt>
    <dgm:pt modelId="{9ADC74BD-3738-48DB-836A-344A89736D7A}" type="sibTrans" cxnId="{D802C00D-89A4-4070-8C7B-24981F369EA0}">
      <dgm:prSet/>
      <dgm:spPr/>
      <dgm:t>
        <a:bodyPr/>
        <a:lstStyle/>
        <a:p>
          <a:endParaRPr lang="en-US"/>
        </a:p>
      </dgm:t>
    </dgm:pt>
    <dgm:pt modelId="{6540CBAB-C6FA-4D57-B60F-7C68DCD7924D}">
      <dgm:prSet custT="1"/>
      <dgm:spPr/>
      <dgm:t>
        <a:bodyPr anchor="ctr"/>
        <a:lstStyle/>
        <a:p>
          <a:r>
            <a:rPr lang="en-US" sz="2800" dirty="0" err="1" smtClean="0"/>
            <a:t>Mempromosikan</a:t>
          </a:r>
          <a:r>
            <a:rPr lang="en-US" sz="2800" dirty="0" smtClean="0"/>
            <a:t> </a:t>
          </a:r>
          <a:r>
            <a:rPr lang="en-US" sz="2800" dirty="0" err="1" smtClean="0"/>
            <a:t>berdasarkan</a:t>
          </a:r>
          <a:r>
            <a:rPr lang="en-US" sz="2800" dirty="0" smtClean="0"/>
            <a:t> </a:t>
          </a:r>
          <a:r>
            <a:rPr lang="en-US" sz="2800" dirty="0" err="1" smtClean="0"/>
            <a:t>kinerja</a:t>
          </a:r>
          <a:r>
            <a:rPr lang="en-US" sz="2800" dirty="0" smtClean="0"/>
            <a:t> </a:t>
          </a:r>
          <a:r>
            <a:rPr lang="en-US" sz="2800" dirty="0" err="1" smtClean="0"/>
            <a:t>atau</a:t>
          </a:r>
          <a:r>
            <a:rPr lang="en-US" sz="2800" dirty="0" smtClean="0"/>
            <a:t> </a:t>
          </a:r>
          <a:r>
            <a:rPr lang="en-US" sz="2800" dirty="0" err="1" smtClean="0"/>
            <a:t>senioritas</a:t>
          </a:r>
          <a:r>
            <a:rPr lang="en-US" sz="2800" dirty="0" smtClean="0"/>
            <a:t>.</a:t>
          </a:r>
          <a:endParaRPr lang="en-US" sz="2800" dirty="0"/>
        </a:p>
      </dgm:t>
    </dgm:pt>
    <dgm:pt modelId="{91D7A256-DBB4-44A6-B34F-3C11C6ED3504}" type="parTrans" cxnId="{4FB47B36-CC78-4202-B9D1-CCEE0B112C5F}">
      <dgm:prSet/>
      <dgm:spPr/>
      <dgm:t>
        <a:bodyPr/>
        <a:lstStyle/>
        <a:p>
          <a:endParaRPr lang="en-US"/>
        </a:p>
      </dgm:t>
    </dgm:pt>
    <dgm:pt modelId="{F8936C09-6FB5-46C4-BC55-7F82DF3A6E1C}" type="sibTrans" cxnId="{4FB47B36-CC78-4202-B9D1-CCEE0B112C5F}">
      <dgm:prSet/>
      <dgm:spPr/>
      <dgm:t>
        <a:bodyPr/>
        <a:lstStyle/>
        <a:p>
          <a:endParaRPr lang="en-US"/>
        </a:p>
      </dgm:t>
    </dgm:pt>
    <dgm:pt modelId="{ED2580A7-C036-4C93-869A-A7F1ED78D609}" type="pres">
      <dgm:prSet presAssocID="{E5D559E6-8144-488A-939A-D4FB80BB222D}" presName="Name0" presStyleCnt="0">
        <dgm:presLayoutVars>
          <dgm:dir/>
          <dgm:animLvl val="lvl"/>
          <dgm:resizeHandles val="exact"/>
        </dgm:presLayoutVars>
      </dgm:prSet>
      <dgm:spPr/>
      <dgm:t>
        <a:bodyPr/>
        <a:lstStyle/>
        <a:p>
          <a:endParaRPr lang="en-US"/>
        </a:p>
      </dgm:t>
    </dgm:pt>
    <dgm:pt modelId="{8A233731-5297-401A-A703-542702125233}" type="pres">
      <dgm:prSet presAssocID="{FD8D64DF-E839-4489-AE14-C02FE7ED563F}" presName="composite" presStyleCnt="0"/>
      <dgm:spPr/>
      <dgm:t>
        <a:bodyPr/>
        <a:lstStyle/>
        <a:p>
          <a:endParaRPr lang="id-ID"/>
        </a:p>
      </dgm:t>
    </dgm:pt>
    <dgm:pt modelId="{27CA0498-4252-404D-AE1C-A3E1C784B10A}" type="pres">
      <dgm:prSet presAssocID="{FD8D64DF-E839-4489-AE14-C02FE7ED563F}" presName="parTx" presStyleLbl="alignNode1" presStyleIdx="0" presStyleCnt="1" custScaleY="64913">
        <dgm:presLayoutVars>
          <dgm:chMax val="0"/>
          <dgm:chPref val="0"/>
          <dgm:bulletEnabled val="1"/>
        </dgm:presLayoutVars>
      </dgm:prSet>
      <dgm:spPr/>
      <dgm:t>
        <a:bodyPr/>
        <a:lstStyle/>
        <a:p>
          <a:endParaRPr lang="en-US"/>
        </a:p>
      </dgm:t>
    </dgm:pt>
    <dgm:pt modelId="{58F9FF4E-B2EB-436F-B75E-C293B3460A5A}" type="pres">
      <dgm:prSet presAssocID="{FD8D64DF-E839-4489-AE14-C02FE7ED563F}" presName="desTx" presStyleLbl="alignAccFollowNode1" presStyleIdx="0" presStyleCnt="1" custScaleY="105910">
        <dgm:presLayoutVars>
          <dgm:bulletEnabled val="1"/>
        </dgm:presLayoutVars>
      </dgm:prSet>
      <dgm:spPr/>
      <dgm:t>
        <a:bodyPr/>
        <a:lstStyle/>
        <a:p>
          <a:endParaRPr lang="en-US"/>
        </a:p>
      </dgm:t>
    </dgm:pt>
  </dgm:ptLst>
  <dgm:cxnLst>
    <dgm:cxn modelId="{2264DB23-E63C-4146-A627-44F8AD7579FC}" type="presOf" srcId="{1FCFB148-83EC-498F-A43C-C3B7A37B4CDF}" destId="{58F9FF4E-B2EB-436F-B75E-C293B3460A5A}" srcOrd="0" destOrd="3" presId="urn:microsoft.com/office/officeart/2005/8/layout/hList1"/>
    <dgm:cxn modelId="{E1651963-91BD-4BC1-A8C6-7511BC8ED4A1}" type="presOf" srcId="{B823D2E8-8490-4140-80B5-97F4C54CC377}" destId="{58F9FF4E-B2EB-436F-B75E-C293B3460A5A}" srcOrd="0" destOrd="1" presId="urn:microsoft.com/office/officeart/2005/8/layout/hList1"/>
    <dgm:cxn modelId="{D7095467-24BA-478E-A7FF-CEADEDF47A74}" type="presOf" srcId="{E5D559E6-8144-488A-939A-D4FB80BB222D}" destId="{ED2580A7-C036-4C93-869A-A7F1ED78D609}" srcOrd="0" destOrd="0" presId="urn:microsoft.com/office/officeart/2005/8/layout/hList1"/>
    <dgm:cxn modelId="{38C25D3C-2243-449B-9DED-A7D62EAB14F0}" srcId="{FD8D64DF-E839-4489-AE14-C02FE7ED563F}" destId="{610D5225-0DFD-4E77-BECD-883948ECD975}" srcOrd="0" destOrd="0" parTransId="{7E41934B-CBFE-4F4F-9524-ED4A66E1B518}" sibTransId="{A1CC2FCE-8FCA-43DF-B65B-B9EC3633D55E}"/>
    <dgm:cxn modelId="{4FB47B36-CC78-4202-B9D1-CCEE0B112C5F}" srcId="{FD8D64DF-E839-4489-AE14-C02FE7ED563F}" destId="{6540CBAB-C6FA-4D57-B60F-7C68DCD7924D}" srcOrd="4" destOrd="0" parTransId="{91D7A256-DBB4-44A6-B34F-3C11C6ED3504}" sibTransId="{F8936C09-6FB5-46C4-BC55-7F82DF3A6E1C}"/>
    <dgm:cxn modelId="{2BA07C1F-2AFB-4CF9-9016-DE21C37FCB30}" srcId="{E5D559E6-8144-488A-939A-D4FB80BB222D}" destId="{FD8D64DF-E839-4489-AE14-C02FE7ED563F}" srcOrd="0" destOrd="0" parTransId="{D4D15D13-F2B2-491C-B5BD-41B91AAA0DC7}" sibTransId="{9A0EF156-9846-48FD-A505-CA41D1CA8DAC}"/>
    <dgm:cxn modelId="{E21842D6-B875-4CB8-9F83-5870690D470C}" type="presOf" srcId="{6540CBAB-C6FA-4D57-B60F-7C68DCD7924D}" destId="{58F9FF4E-B2EB-436F-B75E-C293B3460A5A}" srcOrd="0" destOrd="4" presId="urn:microsoft.com/office/officeart/2005/8/layout/hList1"/>
    <dgm:cxn modelId="{832107A3-273E-43E0-9BAC-5F418AECD091}" type="presOf" srcId="{610D5225-0DFD-4E77-BECD-883948ECD975}" destId="{58F9FF4E-B2EB-436F-B75E-C293B3460A5A}" srcOrd="0" destOrd="0" presId="urn:microsoft.com/office/officeart/2005/8/layout/hList1"/>
    <dgm:cxn modelId="{AFC34D72-D629-4BE7-8A91-09E0A40AB9EF}" srcId="{FD8D64DF-E839-4489-AE14-C02FE7ED563F}" destId="{B823D2E8-8490-4140-80B5-97F4C54CC377}" srcOrd="1" destOrd="0" parTransId="{040A9AEF-4854-4925-A137-15EE9C72CC1D}" sibTransId="{819F7201-E468-41EB-8ECF-9D9C1EBE5ABD}"/>
    <dgm:cxn modelId="{BF0438B3-05C8-4E17-9589-DFA4AE4B9587}" type="presOf" srcId="{FD8D64DF-E839-4489-AE14-C02FE7ED563F}" destId="{27CA0498-4252-404D-AE1C-A3E1C784B10A}" srcOrd="0" destOrd="0" presId="urn:microsoft.com/office/officeart/2005/8/layout/hList1"/>
    <dgm:cxn modelId="{45061D57-7FF1-4971-BE05-09121F172659}" srcId="{FD8D64DF-E839-4489-AE14-C02FE7ED563F}" destId="{4E9DEF41-FF80-483B-ADC7-894DF5BE53D1}" srcOrd="2" destOrd="0" parTransId="{83E5BC5D-C2D8-4D64-B15F-E2DF8136CC42}" sibTransId="{DF281AD9-77AA-4C53-8A03-738C3E7E66C0}"/>
    <dgm:cxn modelId="{D802C00D-89A4-4070-8C7B-24981F369EA0}" srcId="{FD8D64DF-E839-4489-AE14-C02FE7ED563F}" destId="{1FCFB148-83EC-498F-A43C-C3B7A37B4CDF}" srcOrd="3" destOrd="0" parTransId="{03D8B048-FDFC-4002-8FEB-EC38BF98CAB4}" sibTransId="{9ADC74BD-3738-48DB-836A-344A89736D7A}"/>
    <dgm:cxn modelId="{D11A6ED1-E03C-47A8-9A6A-B158460E2B42}" type="presOf" srcId="{4E9DEF41-FF80-483B-ADC7-894DF5BE53D1}" destId="{58F9FF4E-B2EB-436F-B75E-C293B3460A5A}" srcOrd="0" destOrd="2" presId="urn:microsoft.com/office/officeart/2005/8/layout/hList1"/>
    <dgm:cxn modelId="{3F68225D-D7ED-4C60-AF19-CBF400B821EA}" type="presParOf" srcId="{ED2580A7-C036-4C93-869A-A7F1ED78D609}" destId="{8A233731-5297-401A-A703-542702125233}" srcOrd="0" destOrd="0" presId="urn:microsoft.com/office/officeart/2005/8/layout/hList1"/>
    <dgm:cxn modelId="{673DA25F-1080-408F-ACAB-41B26D69310E}" type="presParOf" srcId="{8A233731-5297-401A-A703-542702125233}" destId="{27CA0498-4252-404D-AE1C-A3E1C784B10A}" srcOrd="0" destOrd="0" presId="urn:microsoft.com/office/officeart/2005/8/layout/hList1"/>
    <dgm:cxn modelId="{BA2C3AA8-B93E-41B3-A842-AE055918149A}" type="presParOf" srcId="{8A233731-5297-401A-A703-542702125233}" destId="{58F9FF4E-B2EB-436F-B75E-C293B3460A5A}" srcOrd="1" destOrd="0" presId="urn:microsoft.com/office/officeart/2005/8/layout/hList1"/>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19AA40-49F5-43EE-AD85-8FE8DE300136}" type="doc">
      <dgm:prSet loTypeId="urn:microsoft.com/office/officeart/2005/8/layout/vList5" loCatId="list" qsTypeId="urn:microsoft.com/office/officeart/2005/8/quickstyle/3d3#5" qsCatId="3D" csTypeId="urn:microsoft.com/office/officeart/2005/8/colors/accent1_2#5" csCatId="accent1" phldr="1"/>
      <dgm:spPr/>
    </dgm:pt>
    <dgm:pt modelId="{4861DDC1-13D6-42B4-B561-8A275989DCAB}">
      <dgm:prSet phldrT="[Text]"/>
      <dgm:spPr/>
      <dgm:t>
        <a:bodyPr/>
        <a:lstStyle/>
        <a:p>
          <a:r>
            <a:rPr lang="en-US" dirty="0" err="1" smtClean="0"/>
            <a:t>Alokasi</a:t>
          </a:r>
          <a:r>
            <a:rPr lang="en-US" dirty="0" smtClean="0"/>
            <a:t> </a:t>
          </a:r>
          <a:r>
            <a:rPr lang="en-US" dirty="0" err="1" smtClean="0"/>
            <a:t>sumber</a:t>
          </a:r>
          <a:r>
            <a:rPr lang="en-US" dirty="0" smtClean="0"/>
            <a:t> </a:t>
          </a:r>
          <a:r>
            <a:rPr lang="en-US" dirty="0" err="1" smtClean="0"/>
            <a:t>daya</a:t>
          </a:r>
          <a:r>
            <a:rPr lang="en-US" dirty="0" smtClean="0"/>
            <a:t> </a:t>
          </a:r>
          <a:r>
            <a:rPr lang="en-US" dirty="0" err="1" smtClean="0"/>
            <a:t>merupakan</a:t>
          </a:r>
          <a:r>
            <a:rPr lang="en-US" dirty="0" smtClean="0"/>
            <a:t> </a:t>
          </a:r>
          <a:r>
            <a:rPr lang="en-US" dirty="0" err="1" smtClean="0"/>
            <a:t>aktifitas</a:t>
          </a:r>
          <a:r>
            <a:rPr lang="en-US" dirty="0" smtClean="0"/>
            <a:t> </a:t>
          </a:r>
          <a:r>
            <a:rPr lang="en-US" dirty="0" err="1" smtClean="0"/>
            <a:t>utama</a:t>
          </a:r>
          <a:r>
            <a:rPr lang="en-US" dirty="0" smtClean="0"/>
            <a:t> </a:t>
          </a:r>
          <a:r>
            <a:rPr lang="en-US" dirty="0" err="1" smtClean="0"/>
            <a:t>manajemen</a:t>
          </a:r>
          <a:r>
            <a:rPr lang="en-US" dirty="0" smtClean="0"/>
            <a:t> yang </a:t>
          </a:r>
          <a:r>
            <a:rPr lang="en-US" dirty="0" err="1" smtClean="0"/>
            <a:t>memungkinkan</a:t>
          </a:r>
          <a:r>
            <a:rPr lang="en-US" dirty="0" smtClean="0"/>
            <a:t> </a:t>
          </a:r>
          <a:r>
            <a:rPr lang="en-US" dirty="0" err="1" smtClean="0"/>
            <a:t>pelaksanaan</a:t>
          </a:r>
          <a:r>
            <a:rPr lang="en-US" dirty="0" smtClean="0"/>
            <a:t> </a:t>
          </a:r>
          <a:r>
            <a:rPr lang="en-US" dirty="0" err="1" smtClean="0"/>
            <a:t>strategi</a:t>
          </a:r>
          <a:r>
            <a:rPr lang="en-US" dirty="0" smtClean="0"/>
            <a:t>. </a:t>
          </a:r>
          <a:r>
            <a:rPr lang="en-US" dirty="0" err="1" smtClean="0"/>
            <a:t>Tidak</a:t>
          </a:r>
          <a:r>
            <a:rPr lang="en-US" dirty="0" smtClean="0"/>
            <a:t> </a:t>
          </a:r>
          <a:r>
            <a:rPr lang="en-US" dirty="0" err="1" smtClean="0"/>
            <a:t>ada</a:t>
          </a:r>
          <a:r>
            <a:rPr lang="en-US" dirty="0" smtClean="0"/>
            <a:t> yang </a:t>
          </a:r>
          <a:r>
            <a:rPr lang="en-US" dirty="0" err="1" smtClean="0"/>
            <a:t>lebih</a:t>
          </a:r>
          <a:r>
            <a:rPr lang="en-US" dirty="0" smtClean="0"/>
            <a:t> </a:t>
          </a:r>
          <a:r>
            <a:rPr lang="en-US" dirty="0" err="1" smtClean="0"/>
            <a:t>menghambat</a:t>
          </a:r>
          <a:r>
            <a:rPr lang="en-US" dirty="0" smtClean="0"/>
            <a:t> </a:t>
          </a:r>
          <a:r>
            <a:rPr lang="en-US" dirty="0" err="1" smtClean="0"/>
            <a:t>manajemen</a:t>
          </a:r>
          <a:r>
            <a:rPr lang="en-US" dirty="0" smtClean="0"/>
            <a:t> </a:t>
          </a:r>
          <a:r>
            <a:rPr lang="en-US" dirty="0" err="1" smtClean="0"/>
            <a:t>strategis</a:t>
          </a:r>
          <a:r>
            <a:rPr lang="en-US" dirty="0" smtClean="0"/>
            <a:t> </a:t>
          </a:r>
          <a:r>
            <a:rPr lang="en-US" dirty="0" err="1" smtClean="0"/>
            <a:t>dan</a:t>
          </a:r>
          <a:r>
            <a:rPr lang="en-US" dirty="0" smtClean="0"/>
            <a:t> </a:t>
          </a:r>
          <a:r>
            <a:rPr lang="en-US" dirty="0" err="1" smtClean="0"/>
            <a:t>keberhasilan</a:t>
          </a:r>
          <a:r>
            <a:rPr lang="en-US" dirty="0" smtClean="0"/>
            <a:t> </a:t>
          </a:r>
          <a:r>
            <a:rPr lang="en-US" dirty="0" err="1" smtClean="0"/>
            <a:t>organisasi</a:t>
          </a:r>
          <a:r>
            <a:rPr lang="en-US" dirty="0" smtClean="0"/>
            <a:t> </a:t>
          </a:r>
          <a:r>
            <a:rPr lang="en-US" dirty="0" err="1" smtClean="0"/>
            <a:t>melebihi</a:t>
          </a:r>
          <a:r>
            <a:rPr lang="en-US" dirty="0" smtClean="0"/>
            <a:t> </a:t>
          </a:r>
          <a:r>
            <a:rPr lang="en-US" dirty="0" err="1" smtClean="0"/>
            <a:t>sumber</a:t>
          </a:r>
          <a:r>
            <a:rPr lang="en-US" dirty="0" smtClean="0"/>
            <a:t> </a:t>
          </a:r>
          <a:r>
            <a:rPr lang="en-US" dirty="0" err="1" smtClean="0"/>
            <a:t>daya</a:t>
          </a:r>
          <a:r>
            <a:rPr lang="en-US" dirty="0" smtClean="0"/>
            <a:t> yang </a:t>
          </a:r>
          <a:r>
            <a:rPr lang="en-US" dirty="0" err="1" smtClean="0"/>
            <a:t>dialokasikan</a:t>
          </a:r>
          <a:r>
            <a:rPr lang="en-US" dirty="0" smtClean="0"/>
            <a:t> </a:t>
          </a:r>
          <a:r>
            <a:rPr lang="en-US" dirty="0" err="1" smtClean="0"/>
            <a:t>secara</a:t>
          </a:r>
          <a:r>
            <a:rPr lang="en-US" dirty="0" smtClean="0"/>
            <a:t> </a:t>
          </a:r>
          <a:r>
            <a:rPr lang="en-US" dirty="0" err="1" smtClean="0"/>
            <a:t>tidak</a:t>
          </a:r>
          <a:r>
            <a:rPr lang="en-US" dirty="0" smtClean="0"/>
            <a:t> </a:t>
          </a:r>
          <a:r>
            <a:rPr lang="en-US" dirty="0" err="1" smtClean="0"/>
            <a:t>konsisten</a:t>
          </a:r>
          <a:r>
            <a:rPr lang="en-US" dirty="0" smtClean="0"/>
            <a:t> </a:t>
          </a:r>
          <a:r>
            <a:rPr lang="en-US" dirty="0" err="1" smtClean="0"/>
            <a:t>dengan</a:t>
          </a:r>
          <a:r>
            <a:rPr lang="en-US" dirty="0" smtClean="0"/>
            <a:t> </a:t>
          </a:r>
          <a:r>
            <a:rPr lang="en-US" dirty="0" err="1" smtClean="0"/>
            <a:t>prioritas</a:t>
          </a:r>
          <a:r>
            <a:rPr lang="en-US" dirty="0" smtClean="0"/>
            <a:t> yang </a:t>
          </a:r>
          <a:r>
            <a:rPr lang="en-US" dirty="0" err="1" smtClean="0"/>
            <a:t>ditetapkan</a:t>
          </a:r>
          <a:r>
            <a:rPr lang="en-US" dirty="0" smtClean="0"/>
            <a:t> </a:t>
          </a:r>
          <a:r>
            <a:rPr lang="en-US" dirty="0" err="1" smtClean="0"/>
            <a:t>dalam</a:t>
          </a:r>
          <a:r>
            <a:rPr lang="en-US" dirty="0" smtClean="0"/>
            <a:t> </a:t>
          </a:r>
          <a:r>
            <a:rPr lang="en-US" dirty="0" err="1" smtClean="0"/>
            <a:t>tujuan</a:t>
          </a:r>
          <a:r>
            <a:rPr lang="en-US" dirty="0" smtClean="0"/>
            <a:t> </a:t>
          </a:r>
          <a:r>
            <a:rPr lang="en-US" dirty="0" err="1" smtClean="0"/>
            <a:t>tahunan</a:t>
          </a:r>
          <a:endParaRPr lang="en-US" dirty="0"/>
        </a:p>
      </dgm:t>
    </dgm:pt>
    <dgm:pt modelId="{6FDBDFB8-3EA9-473A-9178-A14975475BC1}" type="parTrans" cxnId="{1820770A-AE82-4041-B077-30316C18E610}">
      <dgm:prSet/>
      <dgm:spPr/>
      <dgm:t>
        <a:bodyPr/>
        <a:lstStyle/>
        <a:p>
          <a:endParaRPr lang="en-US"/>
        </a:p>
      </dgm:t>
    </dgm:pt>
    <dgm:pt modelId="{4CEE5BA2-35E9-4EE7-A70E-5FA594072B34}" type="sibTrans" cxnId="{1820770A-AE82-4041-B077-30316C18E610}">
      <dgm:prSet/>
      <dgm:spPr/>
      <dgm:t>
        <a:bodyPr/>
        <a:lstStyle/>
        <a:p>
          <a:endParaRPr lang="en-US"/>
        </a:p>
      </dgm:t>
    </dgm:pt>
    <dgm:pt modelId="{09085125-B28D-4F52-8EEF-E30012FA92A9}">
      <dgm:prSet phldrT="[Text]"/>
      <dgm:spPr/>
      <dgm:t>
        <a:bodyPr/>
        <a:lstStyle/>
        <a:p>
          <a:r>
            <a:rPr lang="en-US" b="1" dirty="0" smtClean="0">
              <a:solidFill>
                <a:schemeClr val="tx1"/>
              </a:solidFill>
            </a:rPr>
            <a:t>ALOKASI SUMBER DAYA</a:t>
          </a:r>
          <a:endParaRPr lang="en-US" b="1" dirty="0">
            <a:solidFill>
              <a:schemeClr val="tx1"/>
            </a:solidFill>
          </a:endParaRPr>
        </a:p>
      </dgm:t>
    </dgm:pt>
    <dgm:pt modelId="{E44FFEDE-1B1E-46D5-88F3-BCD8BF415E11}" type="parTrans" cxnId="{58F78BE5-1E65-499A-92A1-FB48DBE3D9F0}">
      <dgm:prSet/>
      <dgm:spPr/>
      <dgm:t>
        <a:bodyPr/>
        <a:lstStyle/>
        <a:p>
          <a:endParaRPr lang="en-US"/>
        </a:p>
      </dgm:t>
    </dgm:pt>
    <dgm:pt modelId="{2151D32A-F44B-4E6C-BBA8-9D3372982E1D}" type="sibTrans" cxnId="{58F78BE5-1E65-499A-92A1-FB48DBE3D9F0}">
      <dgm:prSet/>
      <dgm:spPr/>
      <dgm:t>
        <a:bodyPr/>
        <a:lstStyle/>
        <a:p>
          <a:endParaRPr lang="en-US"/>
        </a:p>
      </dgm:t>
    </dgm:pt>
    <dgm:pt modelId="{F239A8E5-436A-487D-82BA-2A9D8DA5FCD8}" type="pres">
      <dgm:prSet presAssocID="{6419AA40-49F5-43EE-AD85-8FE8DE300136}" presName="Name0" presStyleCnt="0">
        <dgm:presLayoutVars>
          <dgm:dir/>
          <dgm:animLvl val="lvl"/>
          <dgm:resizeHandles val="exact"/>
        </dgm:presLayoutVars>
      </dgm:prSet>
      <dgm:spPr/>
    </dgm:pt>
    <dgm:pt modelId="{87C74AC9-280D-42F3-8659-7EB481E5D4A4}" type="pres">
      <dgm:prSet presAssocID="{09085125-B28D-4F52-8EEF-E30012FA92A9}" presName="linNode" presStyleCnt="0"/>
      <dgm:spPr/>
    </dgm:pt>
    <dgm:pt modelId="{7EDEB4FE-C66A-4C3E-BD49-D912C5663FA6}" type="pres">
      <dgm:prSet presAssocID="{09085125-B28D-4F52-8EEF-E30012FA92A9}" presName="parentText" presStyleLbl="node1" presStyleIdx="0" presStyleCnt="1">
        <dgm:presLayoutVars>
          <dgm:chMax val="1"/>
          <dgm:bulletEnabled val="1"/>
        </dgm:presLayoutVars>
      </dgm:prSet>
      <dgm:spPr/>
      <dgm:t>
        <a:bodyPr/>
        <a:lstStyle/>
        <a:p>
          <a:endParaRPr lang="en-US"/>
        </a:p>
      </dgm:t>
    </dgm:pt>
    <dgm:pt modelId="{1814BA85-3125-48BF-B7D9-0C4BA54AECE7}" type="pres">
      <dgm:prSet presAssocID="{09085125-B28D-4F52-8EEF-E30012FA92A9}" presName="descendantText" presStyleLbl="alignAccFollowNode1" presStyleIdx="0" presStyleCnt="1">
        <dgm:presLayoutVars>
          <dgm:bulletEnabled val="1"/>
        </dgm:presLayoutVars>
      </dgm:prSet>
      <dgm:spPr/>
      <dgm:t>
        <a:bodyPr/>
        <a:lstStyle/>
        <a:p>
          <a:endParaRPr lang="en-US"/>
        </a:p>
      </dgm:t>
    </dgm:pt>
  </dgm:ptLst>
  <dgm:cxnLst>
    <dgm:cxn modelId="{1820770A-AE82-4041-B077-30316C18E610}" srcId="{09085125-B28D-4F52-8EEF-E30012FA92A9}" destId="{4861DDC1-13D6-42B4-B561-8A275989DCAB}" srcOrd="0" destOrd="0" parTransId="{6FDBDFB8-3EA9-473A-9178-A14975475BC1}" sibTransId="{4CEE5BA2-35E9-4EE7-A70E-5FA594072B34}"/>
    <dgm:cxn modelId="{58F78BE5-1E65-499A-92A1-FB48DBE3D9F0}" srcId="{6419AA40-49F5-43EE-AD85-8FE8DE300136}" destId="{09085125-B28D-4F52-8EEF-E30012FA92A9}" srcOrd="0" destOrd="0" parTransId="{E44FFEDE-1B1E-46D5-88F3-BCD8BF415E11}" sibTransId="{2151D32A-F44B-4E6C-BBA8-9D3372982E1D}"/>
    <dgm:cxn modelId="{65FA8A61-9765-4CE5-96A4-6A2845FDBF8F}" type="presOf" srcId="{09085125-B28D-4F52-8EEF-E30012FA92A9}" destId="{7EDEB4FE-C66A-4C3E-BD49-D912C5663FA6}" srcOrd="0" destOrd="0" presId="urn:microsoft.com/office/officeart/2005/8/layout/vList5"/>
    <dgm:cxn modelId="{196CE5A3-F217-4A25-ACAB-1FFA4C50DC4F}" type="presOf" srcId="{6419AA40-49F5-43EE-AD85-8FE8DE300136}" destId="{F239A8E5-436A-487D-82BA-2A9D8DA5FCD8}" srcOrd="0" destOrd="0" presId="urn:microsoft.com/office/officeart/2005/8/layout/vList5"/>
    <dgm:cxn modelId="{95F6DF14-A82F-4EA2-871F-C5D2D14316AF}" type="presOf" srcId="{4861DDC1-13D6-42B4-B561-8A275989DCAB}" destId="{1814BA85-3125-48BF-B7D9-0C4BA54AECE7}" srcOrd="0" destOrd="0" presId="urn:microsoft.com/office/officeart/2005/8/layout/vList5"/>
    <dgm:cxn modelId="{DFB6F3F9-2D8B-45B0-839C-56BB5416C9F2}" type="presParOf" srcId="{F239A8E5-436A-487D-82BA-2A9D8DA5FCD8}" destId="{87C74AC9-280D-42F3-8659-7EB481E5D4A4}" srcOrd="0" destOrd="0" presId="urn:microsoft.com/office/officeart/2005/8/layout/vList5"/>
    <dgm:cxn modelId="{AE267922-BBF3-45E2-ADDF-19B67059BFE6}" type="presParOf" srcId="{87C74AC9-280D-42F3-8659-7EB481E5D4A4}" destId="{7EDEB4FE-C66A-4C3E-BD49-D912C5663FA6}" srcOrd="0" destOrd="0" presId="urn:microsoft.com/office/officeart/2005/8/layout/vList5"/>
    <dgm:cxn modelId="{62D83554-987E-4862-AADC-5EDA23025022}" type="presParOf" srcId="{87C74AC9-280D-42F3-8659-7EB481E5D4A4}" destId="{1814BA85-3125-48BF-B7D9-0C4BA54AECE7}" srcOrd="1" destOrd="0" presId="urn:microsoft.com/office/officeart/2005/8/layout/vList5"/>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4F0A9C-AC8E-4702-BAC8-0B20CB7D6C70}" type="doc">
      <dgm:prSet loTypeId="urn:microsoft.com/office/officeart/2005/8/layout/radial3" loCatId="cycle" qsTypeId="urn:microsoft.com/office/officeart/2005/8/quickstyle/3d3#6" qsCatId="3D" csTypeId="urn:microsoft.com/office/officeart/2005/8/colors/accent1_2#6" csCatId="accent1" phldr="1"/>
      <dgm:spPr/>
      <dgm:t>
        <a:bodyPr/>
        <a:lstStyle/>
        <a:p>
          <a:endParaRPr lang="en-US"/>
        </a:p>
      </dgm:t>
    </dgm:pt>
    <dgm:pt modelId="{AA127175-C132-484B-AD8C-938ADEDFCC9A}">
      <dgm:prSet phldrT="[Text]"/>
      <dgm:spPr/>
      <dgm:t>
        <a:bodyPr/>
        <a:lstStyle/>
        <a:p>
          <a:r>
            <a:rPr lang="en-US" dirty="0" err="1" smtClean="0"/>
            <a:t>Konflik</a:t>
          </a:r>
          <a:r>
            <a:rPr lang="en-US" dirty="0" smtClean="0"/>
            <a:t> </a:t>
          </a:r>
          <a:r>
            <a:rPr lang="en-US" dirty="0" err="1" smtClean="0"/>
            <a:t>dapat</a:t>
          </a:r>
          <a:r>
            <a:rPr lang="en-US" dirty="0" smtClean="0"/>
            <a:t> </a:t>
          </a:r>
          <a:r>
            <a:rPr lang="en-US" dirty="0" err="1" smtClean="0"/>
            <a:t>didefinisikan</a:t>
          </a:r>
          <a:r>
            <a:rPr lang="en-US" dirty="0" smtClean="0"/>
            <a:t> </a:t>
          </a:r>
          <a:r>
            <a:rPr lang="en-US" dirty="0" err="1" smtClean="0"/>
            <a:t>sebagai</a:t>
          </a:r>
          <a:r>
            <a:rPr lang="en-US" dirty="0" smtClean="0"/>
            <a:t> </a:t>
          </a:r>
          <a:r>
            <a:rPr lang="en-US" dirty="0" err="1" smtClean="0"/>
            <a:t>perselisihan</a:t>
          </a:r>
          <a:r>
            <a:rPr lang="en-US" dirty="0" smtClean="0"/>
            <a:t> </a:t>
          </a:r>
          <a:r>
            <a:rPr lang="en-US" dirty="0" err="1" smtClean="0"/>
            <a:t>kedua</a:t>
          </a:r>
          <a:r>
            <a:rPr lang="en-US" dirty="0" smtClean="0"/>
            <a:t> </a:t>
          </a:r>
          <a:r>
            <a:rPr lang="en-US" dirty="0" err="1" smtClean="0"/>
            <a:t>belah</a:t>
          </a:r>
          <a:r>
            <a:rPr lang="en-US" dirty="0" smtClean="0"/>
            <a:t> </a:t>
          </a:r>
          <a:r>
            <a:rPr lang="en-US" dirty="0" err="1" smtClean="0"/>
            <a:t>pihak</a:t>
          </a:r>
          <a:r>
            <a:rPr lang="en-US" dirty="0" smtClean="0"/>
            <a:t> </a:t>
          </a:r>
          <a:r>
            <a:rPr lang="en-US" dirty="0" err="1" smtClean="0"/>
            <a:t>atau</a:t>
          </a:r>
          <a:r>
            <a:rPr lang="en-US" dirty="0" smtClean="0"/>
            <a:t> </a:t>
          </a:r>
          <a:r>
            <a:rPr lang="en-US" dirty="0" err="1" smtClean="0"/>
            <a:t>lebih</a:t>
          </a:r>
          <a:r>
            <a:rPr lang="en-US" dirty="0" smtClean="0"/>
            <a:t> </a:t>
          </a:r>
          <a:r>
            <a:rPr lang="en-US" dirty="0" err="1" smtClean="0"/>
            <a:t>mengenai</a:t>
          </a:r>
          <a:r>
            <a:rPr lang="en-US" dirty="0" smtClean="0"/>
            <a:t> </a:t>
          </a:r>
          <a:r>
            <a:rPr lang="en-US" dirty="0" err="1" smtClean="0"/>
            <a:t>satu</a:t>
          </a:r>
          <a:r>
            <a:rPr lang="en-US" dirty="0" smtClean="0"/>
            <a:t> </a:t>
          </a:r>
          <a:r>
            <a:rPr lang="en-US" dirty="0" err="1" smtClean="0"/>
            <a:t>atau</a:t>
          </a:r>
          <a:r>
            <a:rPr lang="en-US" dirty="0" smtClean="0"/>
            <a:t> </a:t>
          </a:r>
          <a:r>
            <a:rPr lang="en-US" dirty="0" err="1" smtClean="0"/>
            <a:t>beberapa</a:t>
          </a:r>
          <a:r>
            <a:rPr lang="en-US" dirty="0" smtClean="0"/>
            <a:t> </a:t>
          </a:r>
          <a:r>
            <a:rPr lang="en-US" dirty="0" err="1" smtClean="0"/>
            <a:t>isu</a:t>
          </a:r>
          <a:r>
            <a:rPr lang="en-US" dirty="0" smtClean="0"/>
            <a:t>/</a:t>
          </a:r>
          <a:r>
            <a:rPr lang="en-US" dirty="0" err="1" smtClean="0"/>
            <a:t>masalah</a:t>
          </a:r>
          <a:r>
            <a:rPr lang="en-US" dirty="0" smtClean="0"/>
            <a:t>. </a:t>
          </a:r>
          <a:r>
            <a:rPr lang="en-US" dirty="0" err="1" smtClean="0"/>
            <a:t>Menetapkan</a:t>
          </a:r>
          <a:r>
            <a:rPr lang="en-US" dirty="0" smtClean="0"/>
            <a:t> </a:t>
          </a:r>
          <a:r>
            <a:rPr lang="en-US" dirty="0" err="1" smtClean="0"/>
            <a:t>tujuan</a:t>
          </a:r>
          <a:r>
            <a:rPr lang="en-US" dirty="0" smtClean="0"/>
            <a:t> </a:t>
          </a:r>
          <a:r>
            <a:rPr lang="en-US" dirty="0" err="1" smtClean="0"/>
            <a:t>dapat</a:t>
          </a:r>
          <a:r>
            <a:rPr lang="en-US" dirty="0" smtClean="0"/>
            <a:t> </a:t>
          </a:r>
          <a:r>
            <a:rPr lang="en-US" dirty="0" err="1" smtClean="0"/>
            <a:t>menimbulkan</a:t>
          </a:r>
          <a:r>
            <a:rPr lang="en-US" dirty="0" smtClean="0"/>
            <a:t> </a:t>
          </a:r>
          <a:r>
            <a:rPr lang="en-US" dirty="0" err="1" smtClean="0"/>
            <a:t>konflik</a:t>
          </a:r>
          <a:r>
            <a:rPr lang="en-US" dirty="0" smtClean="0"/>
            <a:t> </a:t>
          </a:r>
          <a:r>
            <a:rPr lang="en-US" dirty="0" err="1" smtClean="0"/>
            <a:t>karena</a:t>
          </a:r>
          <a:r>
            <a:rPr lang="en-US" dirty="0" smtClean="0"/>
            <a:t> </a:t>
          </a:r>
          <a:r>
            <a:rPr lang="en-US" dirty="0" err="1" smtClean="0"/>
            <a:t>manajer</a:t>
          </a:r>
          <a:r>
            <a:rPr lang="en-US" dirty="0" smtClean="0"/>
            <a:t> </a:t>
          </a:r>
          <a:r>
            <a:rPr lang="en-US" dirty="0" err="1" smtClean="0"/>
            <a:t>dan</a:t>
          </a:r>
          <a:r>
            <a:rPr lang="en-US" dirty="0" smtClean="0"/>
            <a:t> </a:t>
          </a:r>
          <a:r>
            <a:rPr lang="en-US" dirty="0" err="1" smtClean="0"/>
            <a:t>penyusun</a:t>
          </a:r>
          <a:r>
            <a:rPr lang="en-US" dirty="0" smtClean="0"/>
            <a:t> </a:t>
          </a:r>
          <a:r>
            <a:rPr lang="en-US" dirty="0" err="1" smtClean="0"/>
            <a:t>strategi</a:t>
          </a:r>
          <a:r>
            <a:rPr lang="en-US" dirty="0" smtClean="0"/>
            <a:t> </a:t>
          </a:r>
          <a:r>
            <a:rPr lang="en-US" dirty="0" err="1" smtClean="0"/>
            <a:t>harus</a:t>
          </a:r>
          <a:r>
            <a:rPr lang="en-US" dirty="0" smtClean="0"/>
            <a:t> </a:t>
          </a:r>
          <a:r>
            <a:rPr lang="en-US" dirty="0" err="1" smtClean="0"/>
            <a:t>melakukan</a:t>
          </a:r>
          <a:r>
            <a:rPr lang="en-US" dirty="0" smtClean="0"/>
            <a:t> </a:t>
          </a:r>
          <a:r>
            <a:rPr lang="en-US" dirty="0" err="1" smtClean="0"/>
            <a:t>kompromi</a:t>
          </a:r>
          <a:r>
            <a:rPr lang="en-US" dirty="0" smtClean="0"/>
            <a:t>. </a:t>
          </a:r>
          <a:r>
            <a:rPr lang="en-US" dirty="0" err="1" smtClean="0"/>
            <a:t>Konflik</a:t>
          </a:r>
          <a:r>
            <a:rPr lang="en-US" dirty="0" smtClean="0"/>
            <a:t> </a:t>
          </a:r>
          <a:r>
            <a:rPr lang="en-US" dirty="0" err="1" smtClean="0"/>
            <a:t>tak</a:t>
          </a:r>
          <a:r>
            <a:rPr lang="en-US" dirty="0" smtClean="0"/>
            <a:t> </a:t>
          </a:r>
          <a:r>
            <a:rPr lang="en-US" dirty="0" err="1" smtClean="0"/>
            <a:t>terhindarkan</a:t>
          </a:r>
          <a:r>
            <a:rPr lang="en-US" dirty="0" smtClean="0"/>
            <a:t> </a:t>
          </a:r>
          <a:r>
            <a:rPr lang="en-US" dirty="0" err="1" smtClean="0"/>
            <a:t>dalam</a:t>
          </a:r>
          <a:r>
            <a:rPr lang="en-US" dirty="0" smtClean="0"/>
            <a:t> </a:t>
          </a:r>
          <a:r>
            <a:rPr lang="en-US" dirty="0" err="1" smtClean="0"/>
            <a:t>sebuah</a:t>
          </a:r>
          <a:r>
            <a:rPr lang="en-US" dirty="0" smtClean="0"/>
            <a:t> </a:t>
          </a:r>
          <a:r>
            <a:rPr lang="en-US" dirty="0" err="1" smtClean="0"/>
            <a:t>organisasi</a:t>
          </a:r>
          <a:r>
            <a:rPr lang="en-US" dirty="0" smtClean="0"/>
            <a:t>, </a:t>
          </a:r>
          <a:r>
            <a:rPr lang="en-US" dirty="0" err="1" smtClean="0"/>
            <a:t>sehingga</a:t>
          </a:r>
          <a:r>
            <a:rPr lang="en-US" dirty="0" smtClean="0"/>
            <a:t> </a:t>
          </a:r>
          <a:r>
            <a:rPr lang="en-US" dirty="0" err="1" smtClean="0"/>
            <a:t>penting</a:t>
          </a:r>
          <a:r>
            <a:rPr lang="en-US" dirty="0" smtClean="0"/>
            <a:t> </a:t>
          </a:r>
          <a:r>
            <a:rPr lang="en-US" dirty="0" err="1" smtClean="0"/>
            <a:t>bahwa</a:t>
          </a:r>
          <a:r>
            <a:rPr lang="en-US" dirty="0" smtClean="0"/>
            <a:t> </a:t>
          </a:r>
          <a:r>
            <a:rPr lang="en-US" dirty="0" err="1" smtClean="0"/>
            <a:t>konflik</a:t>
          </a:r>
          <a:r>
            <a:rPr lang="en-US" dirty="0" smtClean="0"/>
            <a:t> </a:t>
          </a:r>
          <a:r>
            <a:rPr lang="en-US" dirty="0" err="1" smtClean="0"/>
            <a:t>tersebut</a:t>
          </a:r>
          <a:r>
            <a:rPr lang="en-US" dirty="0" smtClean="0"/>
            <a:t> </a:t>
          </a:r>
          <a:r>
            <a:rPr lang="en-US" dirty="0" err="1" smtClean="0"/>
            <a:t>dikelola</a:t>
          </a:r>
          <a:r>
            <a:rPr lang="en-US" dirty="0" smtClean="0"/>
            <a:t> </a:t>
          </a:r>
          <a:r>
            <a:rPr lang="en-US" dirty="0" err="1" smtClean="0"/>
            <a:t>dan</a:t>
          </a:r>
          <a:r>
            <a:rPr lang="en-US" dirty="0" smtClean="0"/>
            <a:t> </a:t>
          </a:r>
          <a:r>
            <a:rPr lang="en-US" dirty="0" err="1" smtClean="0"/>
            <a:t>dipecahkan</a:t>
          </a:r>
          <a:r>
            <a:rPr lang="en-US" dirty="0" smtClean="0"/>
            <a:t> </a:t>
          </a:r>
          <a:r>
            <a:rPr lang="en-US" dirty="0" err="1" smtClean="0"/>
            <a:t>sevelum</a:t>
          </a:r>
          <a:r>
            <a:rPr lang="en-US" dirty="0" smtClean="0"/>
            <a:t> </a:t>
          </a:r>
          <a:r>
            <a:rPr lang="en-US" dirty="0" err="1" smtClean="0"/>
            <a:t>konsekuensi</a:t>
          </a:r>
          <a:r>
            <a:rPr lang="en-US" dirty="0" smtClean="0"/>
            <a:t> </a:t>
          </a:r>
          <a:r>
            <a:rPr lang="en-US" dirty="0" err="1" smtClean="0"/>
            <a:t>disfungsional</a:t>
          </a:r>
          <a:r>
            <a:rPr lang="en-US" dirty="0" smtClean="0"/>
            <a:t> </a:t>
          </a:r>
          <a:r>
            <a:rPr lang="en-US" dirty="0" err="1" smtClean="0"/>
            <a:t>memengaruhi</a:t>
          </a:r>
          <a:r>
            <a:rPr lang="en-US" dirty="0" smtClean="0"/>
            <a:t> </a:t>
          </a:r>
          <a:r>
            <a:rPr lang="en-US" dirty="0" err="1" smtClean="0"/>
            <a:t>kinerja</a:t>
          </a:r>
          <a:r>
            <a:rPr lang="en-US" dirty="0" smtClean="0"/>
            <a:t> </a:t>
          </a:r>
          <a:r>
            <a:rPr lang="en-US" dirty="0" err="1" smtClean="0"/>
            <a:t>organisasi</a:t>
          </a:r>
          <a:endParaRPr lang="en-US" dirty="0"/>
        </a:p>
      </dgm:t>
    </dgm:pt>
    <dgm:pt modelId="{2E271B8A-5A53-49AE-9433-7C5B6454892C}" type="parTrans" cxnId="{0186660D-B525-4273-9E0F-26249BE17DE9}">
      <dgm:prSet/>
      <dgm:spPr/>
      <dgm:t>
        <a:bodyPr/>
        <a:lstStyle/>
        <a:p>
          <a:endParaRPr lang="en-US"/>
        </a:p>
      </dgm:t>
    </dgm:pt>
    <dgm:pt modelId="{2A71421E-2DDC-4B6D-9AE7-F6C79A4BA098}" type="sibTrans" cxnId="{0186660D-B525-4273-9E0F-26249BE17DE9}">
      <dgm:prSet/>
      <dgm:spPr/>
      <dgm:t>
        <a:bodyPr/>
        <a:lstStyle/>
        <a:p>
          <a:endParaRPr lang="en-US"/>
        </a:p>
      </dgm:t>
    </dgm:pt>
    <dgm:pt modelId="{B4AB0346-5C03-4A4E-9296-92290182663D}" type="pres">
      <dgm:prSet presAssocID="{0F4F0A9C-AC8E-4702-BAC8-0B20CB7D6C70}" presName="composite" presStyleCnt="0">
        <dgm:presLayoutVars>
          <dgm:chMax val="1"/>
          <dgm:dir/>
          <dgm:resizeHandles val="exact"/>
        </dgm:presLayoutVars>
      </dgm:prSet>
      <dgm:spPr/>
      <dgm:t>
        <a:bodyPr/>
        <a:lstStyle/>
        <a:p>
          <a:endParaRPr lang="en-US"/>
        </a:p>
      </dgm:t>
    </dgm:pt>
    <dgm:pt modelId="{324E44DE-5258-4B70-A97F-7A66EF0E540A}" type="pres">
      <dgm:prSet presAssocID="{0F4F0A9C-AC8E-4702-BAC8-0B20CB7D6C70}" presName="radial" presStyleCnt="0">
        <dgm:presLayoutVars>
          <dgm:animLvl val="ctr"/>
        </dgm:presLayoutVars>
      </dgm:prSet>
      <dgm:spPr/>
      <dgm:t>
        <a:bodyPr/>
        <a:lstStyle/>
        <a:p>
          <a:endParaRPr lang="id-ID"/>
        </a:p>
      </dgm:t>
    </dgm:pt>
    <dgm:pt modelId="{647B5AF0-2838-460D-875E-5D006FC25D77}" type="pres">
      <dgm:prSet presAssocID="{AA127175-C132-484B-AD8C-938ADEDFCC9A}" presName="centerShape" presStyleLbl="vennNode1" presStyleIdx="0" presStyleCnt="1" custScaleX="160544"/>
      <dgm:spPr/>
      <dgm:t>
        <a:bodyPr/>
        <a:lstStyle/>
        <a:p>
          <a:endParaRPr lang="en-US"/>
        </a:p>
      </dgm:t>
    </dgm:pt>
  </dgm:ptLst>
  <dgm:cxnLst>
    <dgm:cxn modelId="{C91FC603-12A2-4ED2-B162-5F3252F1D4A6}" type="presOf" srcId="{AA127175-C132-484B-AD8C-938ADEDFCC9A}" destId="{647B5AF0-2838-460D-875E-5D006FC25D77}" srcOrd="0" destOrd="0" presId="urn:microsoft.com/office/officeart/2005/8/layout/radial3"/>
    <dgm:cxn modelId="{E04B130F-0925-486A-8BF3-5FD3CEEFB41A}" type="presOf" srcId="{0F4F0A9C-AC8E-4702-BAC8-0B20CB7D6C70}" destId="{B4AB0346-5C03-4A4E-9296-92290182663D}" srcOrd="0" destOrd="0" presId="urn:microsoft.com/office/officeart/2005/8/layout/radial3"/>
    <dgm:cxn modelId="{0186660D-B525-4273-9E0F-26249BE17DE9}" srcId="{0F4F0A9C-AC8E-4702-BAC8-0B20CB7D6C70}" destId="{AA127175-C132-484B-AD8C-938ADEDFCC9A}" srcOrd="0" destOrd="0" parTransId="{2E271B8A-5A53-49AE-9433-7C5B6454892C}" sibTransId="{2A71421E-2DDC-4B6D-9AE7-F6C79A4BA098}"/>
    <dgm:cxn modelId="{EDC7A708-D38F-4410-A093-6D9A1E686875}" type="presParOf" srcId="{B4AB0346-5C03-4A4E-9296-92290182663D}" destId="{324E44DE-5258-4B70-A97F-7A66EF0E540A}" srcOrd="0" destOrd="0" presId="urn:microsoft.com/office/officeart/2005/8/layout/radial3"/>
    <dgm:cxn modelId="{831B812A-BE7E-4EDE-A8D1-CF883EF5A194}" type="presParOf" srcId="{324E44DE-5258-4B70-A97F-7A66EF0E540A}" destId="{647B5AF0-2838-460D-875E-5D006FC25D77}" srcOrd="0" destOrd="0" presId="urn:microsoft.com/office/officeart/2005/8/layout/radial3"/>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59842E-4A45-4949-BF42-7947C5CA5839}" type="doc">
      <dgm:prSet loTypeId="urn:microsoft.com/office/officeart/2005/8/layout/hierarchy4" loCatId="relationship" qsTypeId="urn:microsoft.com/office/officeart/2005/8/quickstyle/3d3#7" qsCatId="3D" csTypeId="urn:microsoft.com/office/officeart/2005/8/colors/colorful1#1" csCatId="colorful" phldr="1"/>
      <dgm:spPr/>
      <dgm:t>
        <a:bodyPr/>
        <a:lstStyle/>
        <a:p>
          <a:endParaRPr lang="en-US"/>
        </a:p>
      </dgm:t>
    </dgm:pt>
    <dgm:pt modelId="{2CA3FEE8-BAE8-4B60-9118-DCB3BF39148D}">
      <dgm:prSet phldr="0" custT="0"/>
      <dgm:spPr/>
      <dgm:t>
        <a:bodyPr vert="horz" wrap="square"/>
        <a:lstStyle/>
        <a:p>
          <a:pPr>
            <a:lnSpc>
              <a:spcPct val="100000"/>
            </a:lnSpc>
            <a:spcBef>
              <a:spcPct val="0"/>
            </a:spcBef>
            <a:spcAft>
              <a:spcPct val="35000"/>
            </a:spcAft>
          </a:pPr>
          <a:r>
            <a:rPr lang="id-ID" b="1" dirty="0" smtClean="0">
              <a:solidFill>
                <a:schemeClr val="tx1"/>
              </a:solidFill>
            </a:rPr>
            <a:t>P</a:t>
          </a:r>
          <a:r>
            <a:rPr lang="en-US" b="1" dirty="0" err="1" smtClean="0">
              <a:solidFill>
                <a:schemeClr val="tx1"/>
              </a:solidFill>
            </a:rPr>
            <a:t>encocokan</a:t>
          </a:r>
          <a:r>
            <a:rPr lang="en-US" b="1" dirty="0" smtClean="0">
              <a:solidFill>
                <a:schemeClr val="tx1"/>
              </a:solidFill>
            </a:rPr>
            <a:t> </a:t>
          </a:r>
          <a:r>
            <a:rPr lang="en-US" b="1" dirty="0" err="1" smtClean="0">
              <a:solidFill>
                <a:schemeClr val="tx1"/>
              </a:solidFill>
            </a:rPr>
            <a:t>Struktur</a:t>
          </a:r>
          <a:r>
            <a:rPr lang="en-US" b="1" dirty="0" smtClean="0">
              <a:solidFill>
                <a:schemeClr val="tx1"/>
              </a:solidFill>
            </a:rPr>
            <a:t> Orgs </a:t>
          </a:r>
          <a:r>
            <a:rPr lang="en-US" b="1" dirty="0" err="1" smtClean="0">
              <a:solidFill>
                <a:schemeClr val="tx1"/>
              </a:solidFill>
            </a:rPr>
            <a:t>dengan</a:t>
          </a:r>
          <a:r>
            <a:rPr lang="en-US" b="1" dirty="0" smtClean="0">
              <a:solidFill>
                <a:schemeClr val="tx1"/>
              </a:solidFill>
            </a:rPr>
            <a:t> </a:t>
          </a:r>
          <a:r>
            <a:rPr lang="en-US" b="1" dirty="0" err="1" smtClean="0">
              <a:solidFill>
                <a:schemeClr val="tx1"/>
              </a:solidFill>
            </a:rPr>
            <a:t>Strategi</a:t>
          </a:r>
          <a:endParaRPr lang="en-US" b="1" dirty="0">
            <a:solidFill>
              <a:schemeClr val="tx1"/>
            </a:solidFill>
          </a:endParaRPr>
        </a:p>
      </dgm:t>
    </dgm:pt>
    <dgm:pt modelId="{82F94A69-B655-47E0-A15F-4653E217F013}" type="parTrans" cxnId="{063D300F-3E28-41AA-A12A-DB593B2D0EAA}">
      <dgm:prSet/>
      <dgm:spPr/>
      <dgm:t>
        <a:bodyPr/>
        <a:lstStyle/>
        <a:p>
          <a:endParaRPr lang="en-US"/>
        </a:p>
      </dgm:t>
    </dgm:pt>
    <dgm:pt modelId="{E4DD5672-F860-4E26-9F98-00679E68E9BE}" type="sibTrans" cxnId="{063D300F-3E28-41AA-A12A-DB593B2D0EAA}">
      <dgm:prSet/>
      <dgm:spPr/>
      <dgm:t>
        <a:bodyPr/>
        <a:lstStyle/>
        <a:p>
          <a:endParaRPr lang="en-US"/>
        </a:p>
      </dgm:t>
    </dgm:pt>
    <dgm:pt modelId="{11A64A61-4B6B-4A29-B2CF-06C061BD4B79}">
      <dgm:prSet custT="1"/>
      <dgm:spPr/>
      <dgm:t>
        <a:bodyPr/>
        <a:lstStyle/>
        <a:p>
          <a:pPr algn="ctr"/>
          <a:r>
            <a:rPr lang="id-ID" sz="2800" dirty="0" smtClean="0">
              <a:solidFill>
                <a:schemeClr val="tx1"/>
              </a:solidFill>
            </a:rPr>
            <a:t>Pertama, struktur sebagian </a:t>
          </a:r>
          <a:r>
            <a:rPr lang="en-US" sz="2800" dirty="0" smtClean="0">
              <a:solidFill>
                <a:schemeClr val="tx1"/>
              </a:solidFill>
            </a:rPr>
            <a:t>b</a:t>
          </a:r>
          <a:r>
            <a:rPr lang="id-ID" sz="2800" dirty="0" smtClean="0">
              <a:solidFill>
                <a:schemeClr val="tx1"/>
              </a:solidFill>
            </a:rPr>
            <a:t>esar  menentukan bagaiman tujuan dan kebijakan akan dibentuk.</a:t>
          </a:r>
          <a:endParaRPr lang="en-US" sz="2800" dirty="0" smtClean="0">
            <a:solidFill>
              <a:schemeClr val="tx1"/>
            </a:solidFill>
          </a:endParaRPr>
        </a:p>
      </dgm:t>
    </dgm:pt>
    <dgm:pt modelId="{5A521868-4CC1-4EA2-95C7-BBF38CF49291}" type="parTrans" cxnId="{340D6C6D-9786-45D5-B23C-E242D5E3266A}">
      <dgm:prSet/>
      <dgm:spPr/>
      <dgm:t>
        <a:bodyPr/>
        <a:lstStyle/>
        <a:p>
          <a:endParaRPr lang="en-US"/>
        </a:p>
      </dgm:t>
    </dgm:pt>
    <dgm:pt modelId="{6B8FB71A-C850-47B6-8A3B-1DD784A5C3A5}" type="sibTrans" cxnId="{340D6C6D-9786-45D5-B23C-E242D5E3266A}">
      <dgm:prSet/>
      <dgm:spPr/>
      <dgm:t>
        <a:bodyPr/>
        <a:lstStyle/>
        <a:p>
          <a:endParaRPr lang="en-US"/>
        </a:p>
      </dgm:t>
    </dgm:pt>
    <dgm:pt modelId="{F184E48C-7FE0-41CD-9F7D-E1107873334C}">
      <dgm:prSet custT="1"/>
      <dgm:spPr/>
      <dgm:t>
        <a:bodyPr/>
        <a:lstStyle/>
        <a:p>
          <a:r>
            <a:rPr lang="id-ID" sz="3200" dirty="0" smtClean="0">
              <a:solidFill>
                <a:schemeClr val="tx1"/>
              </a:solidFill>
            </a:rPr>
            <a:t>Kedua, struktur menentukan bagaimana sumber daya</a:t>
          </a:r>
          <a:r>
            <a:rPr lang="en-US" sz="3200" dirty="0" smtClean="0">
              <a:solidFill>
                <a:schemeClr val="tx1"/>
              </a:solidFill>
            </a:rPr>
            <a:t> </a:t>
          </a:r>
          <a:r>
            <a:rPr lang="id-ID" sz="3200" dirty="0" smtClean="0">
              <a:solidFill>
                <a:schemeClr val="tx1"/>
              </a:solidFill>
            </a:rPr>
            <a:t>akan dialokasikan.</a:t>
          </a:r>
          <a:endParaRPr lang="en-US" sz="3200" dirty="0" smtClean="0">
            <a:solidFill>
              <a:schemeClr val="tx1"/>
            </a:solidFill>
          </a:endParaRPr>
        </a:p>
      </dgm:t>
    </dgm:pt>
    <dgm:pt modelId="{71C18DF6-183F-4867-A758-DE0B0BD5C493}" type="parTrans" cxnId="{10C8AEDB-1E86-48A0-8565-035E20404B0B}">
      <dgm:prSet/>
      <dgm:spPr/>
      <dgm:t>
        <a:bodyPr/>
        <a:lstStyle/>
        <a:p>
          <a:endParaRPr lang="en-US"/>
        </a:p>
      </dgm:t>
    </dgm:pt>
    <dgm:pt modelId="{C6C71D96-2B7B-4772-8BA8-45894D77C356}" type="sibTrans" cxnId="{10C8AEDB-1E86-48A0-8565-035E20404B0B}">
      <dgm:prSet/>
      <dgm:spPr/>
      <dgm:t>
        <a:bodyPr/>
        <a:lstStyle/>
        <a:p>
          <a:endParaRPr lang="en-US"/>
        </a:p>
      </dgm:t>
    </dgm:pt>
    <dgm:pt modelId="{47D9A5D4-5600-4BF4-A122-94C3C121706A}" type="pres">
      <dgm:prSet presAssocID="{A859842E-4A45-4949-BF42-7947C5CA5839}" presName="Name0" presStyleCnt="0">
        <dgm:presLayoutVars>
          <dgm:chPref val="1"/>
          <dgm:dir/>
          <dgm:animOne val="branch"/>
          <dgm:animLvl val="lvl"/>
          <dgm:resizeHandles/>
        </dgm:presLayoutVars>
      </dgm:prSet>
      <dgm:spPr/>
      <dgm:t>
        <a:bodyPr/>
        <a:lstStyle/>
        <a:p>
          <a:endParaRPr lang="en-US"/>
        </a:p>
      </dgm:t>
    </dgm:pt>
    <dgm:pt modelId="{6FED1A32-BA63-4057-ADE6-83A3B9D5521D}" type="pres">
      <dgm:prSet presAssocID="{2CA3FEE8-BAE8-4B60-9118-DCB3BF39148D}" presName="vertOne" presStyleCnt="0"/>
      <dgm:spPr/>
      <dgm:t>
        <a:bodyPr/>
        <a:lstStyle/>
        <a:p>
          <a:endParaRPr lang="id-ID"/>
        </a:p>
      </dgm:t>
    </dgm:pt>
    <dgm:pt modelId="{73615265-B303-443A-AC21-C602D0AFD984}" type="pres">
      <dgm:prSet presAssocID="{2CA3FEE8-BAE8-4B60-9118-DCB3BF39148D}" presName="txOne" presStyleLbl="node0" presStyleIdx="0" presStyleCnt="1">
        <dgm:presLayoutVars>
          <dgm:chPref val="3"/>
        </dgm:presLayoutVars>
      </dgm:prSet>
      <dgm:spPr/>
      <dgm:t>
        <a:bodyPr/>
        <a:lstStyle/>
        <a:p>
          <a:endParaRPr lang="en-US"/>
        </a:p>
      </dgm:t>
    </dgm:pt>
    <dgm:pt modelId="{733D9C6A-970A-4FA3-A97D-8CF72B8E8294}" type="pres">
      <dgm:prSet presAssocID="{2CA3FEE8-BAE8-4B60-9118-DCB3BF39148D}" presName="parTransOne" presStyleCnt="0"/>
      <dgm:spPr/>
      <dgm:t>
        <a:bodyPr/>
        <a:lstStyle/>
        <a:p>
          <a:endParaRPr lang="id-ID"/>
        </a:p>
      </dgm:t>
    </dgm:pt>
    <dgm:pt modelId="{B880843B-FBF0-46F7-A4FC-0AF01B22985A}" type="pres">
      <dgm:prSet presAssocID="{2CA3FEE8-BAE8-4B60-9118-DCB3BF39148D}" presName="horzOne" presStyleCnt="0"/>
      <dgm:spPr/>
      <dgm:t>
        <a:bodyPr/>
        <a:lstStyle/>
        <a:p>
          <a:endParaRPr lang="id-ID"/>
        </a:p>
      </dgm:t>
    </dgm:pt>
    <dgm:pt modelId="{D40A3F0F-F92D-432A-91D8-2DD1C98227ED}" type="pres">
      <dgm:prSet presAssocID="{11A64A61-4B6B-4A29-B2CF-06C061BD4B79}" presName="vertTwo" presStyleCnt="0"/>
      <dgm:spPr/>
      <dgm:t>
        <a:bodyPr/>
        <a:lstStyle/>
        <a:p>
          <a:endParaRPr lang="id-ID"/>
        </a:p>
      </dgm:t>
    </dgm:pt>
    <dgm:pt modelId="{6CAE1B26-9E25-444A-8692-C4E15FE32CE7}" type="pres">
      <dgm:prSet presAssocID="{11A64A61-4B6B-4A29-B2CF-06C061BD4B79}" presName="txTwo" presStyleLbl="node2" presStyleIdx="0" presStyleCnt="2">
        <dgm:presLayoutVars>
          <dgm:chPref val="3"/>
        </dgm:presLayoutVars>
      </dgm:prSet>
      <dgm:spPr/>
      <dgm:t>
        <a:bodyPr/>
        <a:lstStyle/>
        <a:p>
          <a:endParaRPr lang="en-US"/>
        </a:p>
      </dgm:t>
    </dgm:pt>
    <dgm:pt modelId="{189D2CFC-FD72-4C10-B4CF-8EE66791B371}" type="pres">
      <dgm:prSet presAssocID="{11A64A61-4B6B-4A29-B2CF-06C061BD4B79}" presName="horzTwo" presStyleCnt="0"/>
      <dgm:spPr/>
      <dgm:t>
        <a:bodyPr/>
        <a:lstStyle/>
        <a:p>
          <a:endParaRPr lang="id-ID"/>
        </a:p>
      </dgm:t>
    </dgm:pt>
    <dgm:pt modelId="{917F5075-827B-48FA-82C3-FC162FE496B4}" type="pres">
      <dgm:prSet presAssocID="{6B8FB71A-C850-47B6-8A3B-1DD784A5C3A5}" presName="sibSpaceTwo" presStyleCnt="0"/>
      <dgm:spPr/>
      <dgm:t>
        <a:bodyPr/>
        <a:lstStyle/>
        <a:p>
          <a:endParaRPr lang="id-ID"/>
        </a:p>
      </dgm:t>
    </dgm:pt>
    <dgm:pt modelId="{E91DF0DA-4AB9-4290-9AF2-30251EAC1C18}" type="pres">
      <dgm:prSet presAssocID="{F184E48C-7FE0-41CD-9F7D-E1107873334C}" presName="vertTwo" presStyleCnt="0"/>
      <dgm:spPr/>
      <dgm:t>
        <a:bodyPr/>
        <a:lstStyle/>
        <a:p>
          <a:endParaRPr lang="id-ID"/>
        </a:p>
      </dgm:t>
    </dgm:pt>
    <dgm:pt modelId="{C6271F0B-E8FB-4B2D-B70E-9DCBE21A3268}" type="pres">
      <dgm:prSet presAssocID="{F184E48C-7FE0-41CD-9F7D-E1107873334C}" presName="txTwo" presStyleLbl="node2" presStyleIdx="1" presStyleCnt="2">
        <dgm:presLayoutVars>
          <dgm:chPref val="3"/>
        </dgm:presLayoutVars>
      </dgm:prSet>
      <dgm:spPr/>
      <dgm:t>
        <a:bodyPr/>
        <a:lstStyle/>
        <a:p>
          <a:endParaRPr lang="en-US"/>
        </a:p>
      </dgm:t>
    </dgm:pt>
    <dgm:pt modelId="{3328530C-FBBA-47D0-B5C2-15F51B1D3456}" type="pres">
      <dgm:prSet presAssocID="{F184E48C-7FE0-41CD-9F7D-E1107873334C}" presName="horzTwo" presStyleCnt="0"/>
      <dgm:spPr/>
      <dgm:t>
        <a:bodyPr/>
        <a:lstStyle/>
        <a:p>
          <a:endParaRPr lang="id-ID"/>
        </a:p>
      </dgm:t>
    </dgm:pt>
  </dgm:ptLst>
  <dgm:cxnLst>
    <dgm:cxn modelId="{10C8AEDB-1E86-48A0-8565-035E20404B0B}" srcId="{2CA3FEE8-BAE8-4B60-9118-DCB3BF39148D}" destId="{F184E48C-7FE0-41CD-9F7D-E1107873334C}" srcOrd="1" destOrd="0" parTransId="{71C18DF6-183F-4867-A758-DE0B0BD5C493}" sibTransId="{C6C71D96-2B7B-4772-8BA8-45894D77C356}"/>
    <dgm:cxn modelId="{9F14FE30-F2EE-48A1-ADF5-7AAAC32637A2}" type="presOf" srcId="{11A64A61-4B6B-4A29-B2CF-06C061BD4B79}" destId="{6CAE1B26-9E25-444A-8692-C4E15FE32CE7}" srcOrd="0" destOrd="0" presId="urn:microsoft.com/office/officeart/2005/8/layout/hierarchy4"/>
    <dgm:cxn modelId="{CAE353E4-E841-4A47-8D33-91EA4FA05F94}" type="presOf" srcId="{2CA3FEE8-BAE8-4B60-9118-DCB3BF39148D}" destId="{73615265-B303-443A-AC21-C602D0AFD984}" srcOrd="0" destOrd="0" presId="urn:microsoft.com/office/officeart/2005/8/layout/hierarchy4"/>
    <dgm:cxn modelId="{063D300F-3E28-41AA-A12A-DB593B2D0EAA}" srcId="{A859842E-4A45-4949-BF42-7947C5CA5839}" destId="{2CA3FEE8-BAE8-4B60-9118-DCB3BF39148D}" srcOrd="0" destOrd="0" parTransId="{82F94A69-B655-47E0-A15F-4653E217F013}" sibTransId="{E4DD5672-F860-4E26-9F98-00679E68E9BE}"/>
    <dgm:cxn modelId="{ED6F51AF-00AD-410D-9F8D-C332DB4B2259}" type="presOf" srcId="{A859842E-4A45-4949-BF42-7947C5CA5839}" destId="{47D9A5D4-5600-4BF4-A122-94C3C121706A}" srcOrd="0" destOrd="0" presId="urn:microsoft.com/office/officeart/2005/8/layout/hierarchy4"/>
    <dgm:cxn modelId="{184FC5D1-C7E7-4050-959E-5E936DCC491A}" type="presOf" srcId="{F184E48C-7FE0-41CD-9F7D-E1107873334C}" destId="{C6271F0B-E8FB-4B2D-B70E-9DCBE21A3268}" srcOrd="0" destOrd="0" presId="urn:microsoft.com/office/officeart/2005/8/layout/hierarchy4"/>
    <dgm:cxn modelId="{340D6C6D-9786-45D5-B23C-E242D5E3266A}" srcId="{2CA3FEE8-BAE8-4B60-9118-DCB3BF39148D}" destId="{11A64A61-4B6B-4A29-B2CF-06C061BD4B79}" srcOrd="0" destOrd="0" parTransId="{5A521868-4CC1-4EA2-95C7-BBF38CF49291}" sibTransId="{6B8FB71A-C850-47B6-8A3B-1DD784A5C3A5}"/>
    <dgm:cxn modelId="{1FB290F4-C142-4B70-AA7E-71C094A02852}" type="presParOf" srcId="{47D9A5D4-5600-4BF4-A122-94C3C121706A}" destId="{6FED1A32-BA63-4057-ADE6-83A3B9D5521D}" srcOrd="0" destOrd="0" presId="urn:microsoft.com/office/officeart/2005/8/layout/hierarchy4"/>
    <dgm:cxn modelId="{2899A7FC-B6CC-43FA-8854-9B67D168C42B}" type="presParOf" srcId="{6FED1A32-BA63-4057-ADE6-83A3B9D5521D}" destId="{73615265-B303-443A-AC21-C602D0AFD984}" srcOrd="0" destOrd="0" presId="urn:microsoft.com/office/officeart/2005/8/layout/hierarchy4"/>
    <dgm:cxn modelId="{3DAE9B7D-E44D-4D83-AFC2-58EC56A12743}" type="presParOf" srcId="{6FED1A32-BA63-4057-ADE6-83A3B9D5521D}" destId="{733D9C6A-970A-4FA3-A97D-8CF72B8E8294}" srcOrd="1" destOrd="0" presId="urn:microsoft.com/office/officeart/2005/8/layout/hierarchy4"/>
    <dgm:cxn modelId="{E067F8BF-2C39-4D51-B6FA-BD6631F9E200}" type="presParOf" srcId="{6FED1A32-BA63-4057-ADE6-83A3B9D5521D}" destId="{B880843B-FBF0-46F7-A4FC-0AF01B22985A}" srcOrd="2" destOrd="0" presId="urn:microsoft.com/office/officeart/2005/8/layout/hierarchy4"/>
    <dgm:cxn modelId="{4F9E14C0-BBA0-4A4E-8456-4858D11A911A}" type="presParOf" srcId="{B880843B-FBF0-46F7-A4FC-0AF01B22985A}" destId="{D40A3F0F-F92D-432A-91D8-2DD1C98227ED}" srcOrd="0" destOrd="0" presId="urn:microsoft.com/office/officeart/2005/8/layout/hierarchy4"/>
    <dgm:cxn modelId="{B7349FB5-CB87-4342-81B2-1B98E3EEAA8E}" type="presParOf" srcId="{D40A3F0F-F92D-432A-91D8-2DD1C98227ED}" destId="{6CAE1B26-9E25-444A-8692-C4E15FE32CE7}" srcOrd="0" destOrd="0" presId="urn:microsoft.com/office/officeart/2005/8/layout/hierarchy4"/>
    <dgm:cxn modelId="{C5DB5F6B-62BE-4DD8-A08E-95ECC8B09E2B}" type="presParOf" srcId="{D40A3F0F-F92D-432A-91D8-2DD1C98227ED}" destId="{189D2CFC-FD72-4C10-B4CF-8EE66791B371}" srcOrd="1" destOrd="0" presId="urn:microsoft.com/office/officeart/2005/8/layout/hierarchy4"/>
    <dgm:cxn modelId="{735139E8-AFED-49E4-A1B2-5863F8E031EB}" type="presParOf" srcId="{B880843B-FBF0-46F7-A4FC-0AF01B22985A}" destId="{917F5075-827B-48FA-82C3-FC162FE496B4}" srcOrd="1" destOrd="0" presId="urn:microsoft.com/office/officeart/2005/8/layout/hierarchy4"/>
    <dgm:cxn modelId="{E881ED46-F645-4531-8F46-3D1E1AE85C37}" type="presParOf" srcId="{B880843B-FBF0-46F7-A4FC-0AF01B22985A}" destId="{E91DF0DA-4AB9-4290-9AF2-30251EAC1C18}" srcOrd="2" destOrd="0" presId="urn:microsoft.com/office/officeart/2005/8/layout/hierarchy4"/>
    <dgm:cxn modelId="{5FBB0E72-654A-4312-9A1E-4D676773185E}" type="presParOf" srcId="{E91DF0DA-4AB9-4290-9AF2-30251EAC1C18}" destId="{C6271F0B-E8FB-4B2D-B70E-9DCBE21A3268}" srcOrd="0" destOrd="0" presId="urn:microsoft.com/office/officeart/2005/8/layout/hierarchy4"/>
    <dgm:cxn modelId="{E1907100-F698-45CC-A265-8D2C6B3259D0}" type="presParOf" srcId="{E91DF0DA-4AB9-4290-9AF2-30251EAC1C18}" destId="{3328530C-FBBA-47D0-B5C2-15F51B1D3456}" srcOrd="1" destOrd="0" presId="urn:microsoft.com/office/officeart/2005/8/layout/hierarchy4"/>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CBBEF4-B6F3-4121-8E94-3BAC9E380210}" type="doc">
      <dgm:prSet loTypeId="urn:microsoft.com/office/officeart/2005/8/layout/vList6" loCatId="list" qsTypeId="urn:microsoft.com/office/officeart/2005/8/quickstyle/3d3#8" qsCatId="3D" csTypeId="urn:microsoft.com/office/officeart/2005/8/colors/accent1_2#7" csCatId="accent1" phldr="1"/>
      <dgm:spPr/>
      <dgm:t>
        <a:bodyPr/>
        <a:lstStyle/>
        <a:p>
          <a:endParaRPr lang="en-US"/>
        </a:p>
      </dgm:t>
    </dgm:pt>
    <dgm:pt modelId="{D9DE98A2-77B8-4D6A-9767-D8FAA90E4FD4}">
      <dgm:prSet phldrT="[Text]"/>
      <dgm:spPr/>
      <dgm:t>
        <a:bodyPr/>
        <a:lstStyle/>
        <a:p>
          <a:r>
            <a:rPr lang="id-ID" b="1" dirty="0" smtClean="0">
              <a:solidFill>
                <a:schemeClr val="tx1"/>
              </a:solidFill>
            </a:rPr>
            <a:t>Struktur Fungsional</a:t>
          </a:r>
          <a:endParaRPr lang="en-US" b="1" dirty="0">
            <a:solidFill>
              <a:schemeClr val="tx1"/>
            </a:solidFill>
          </a:endParaRPr>
        </a:p>
      </dgm:t>
    </dgm:pt>
    <dgm:pt modelId="{FA3C305C-0F5C-422A-89F5-8830BF433814}" type="parTrans" cxnId="{24369045-0FD1-4356-9E27-1A9F1ADF98F8}">
      <dgm:prSet/>
      <dgm:spPr/>
      <dgm:t>
        <a:bodyPr/>
        <a:lstStyle/>
        <a:p>
          <a:endParaRPr lang="en-US"/>
        </a:p>
      </dgm:t>
    </dgm:pt>
    <dgm:pt modelId="{4B22CE90-C266-4FCE-B417-0B28E0DB8134}" type="sibTrans" cxnId="{24369045-0FD1-4356-9E27-1A9F1ADF98F8}">
      <dgm:prSet/>
      <dgm:spPr/>
      <dgm:t>
        <a:bodyPr/>
        <a:lstStyle/>
        <a:p>
          <a:endParaRPr lang="en-US"/>
        </a:p>
      </dgm:t>
    </dgm:pt>
    <dgm:pt modelId="{D6C97711-2B81-4A10-AB31-7D69643A2C4D}">
      <dgm:prSet custT="1"/>
      <dgm:spPr/>
      <dgm:t>
        <a:bodyPr anchor="ctr"/>
        <a:lstStyle/>
        <a:p>
          <a:r>
            <a:rPr lang="id-ID" sz="1800" b="1" dirty="0" smtClean="0"/>
            <a:t>Struktur yang paling luas digunakan adalah jenis fungsional atau tersentralisasi karena struktur ini yang paling sederhana dan paling murah dari tujuh alternatif yang ada.</a:t>
          </a:r>
          <a:endParaRPr lang="en-US" sz="1800" b="1" dirty="0" smtClean="0"/>
        </a:p>
      </dgm:t>
    </dgm:pt>
    <dgm:pt modelId="{A97B1600-408E-4826-A4D0-A44F0FB76587}" type="parTrans" cxnId="{FE428A26-40E5-46A4-ACD9-E7A532A24C92}">
      <dgm:prSet/>
      <dgm:spPr/>
      <dgm:t>
        <a:bodyPr/>
        <a:lstStyle/>
        <a:p>
          <a:endParaRPr lang="en-US"/>
        </a:p>
      </dgm:t>
    </dgm:pt>
    <dgm:pt modelId="{FB0F8DF5-ADC3-451A-9529-1FDB4097BE3B}" type="sibTrans" cxnId="{FE428A26-40E5-46A4-ACD9-E7A532A24C92}">
      <dgm:prSet/>
      <dgm:spPr/>
      <dgm:t>
        <a:bodyPr/>
        <a:lstStyle/>
        <a:p>
          <a:endParaRPr lang="en-US"/>
        </a:p>
      </dgm:t>
    </dgm:pt>
    <dgm:pt modelId="{98D04E23-9F25-4EC3-AFF8-49978E20290B}">
      <dgm:prSet/>
      <dgm:spPr/>
      <dgm:t>
        <a:bodyPr/>
        <a:lstStyle/>
        <a:p>
          <a:r>
            <a:rPr lang="id-ID" b="1" dirty="0" smtClean="0">
              <a:solidFill>
                <a:schemeClr val="tx1"/>
              </a:solidFill>
            </a:rPr>
            <a:t>Struktur Divisional</a:t>
          </a:r>
          <a:endParaRPr lang="en-US" dirty="0">
            <a:solidFill>
              <a:schemeClr val="tx1"/>
            </a:solidFill>
          </a:endParaRPr>
        </a:p>
      </dgm:t>
    </dgm:pt>
    <dgm:pt modelId="{BA961E20-34B4-495F-8817-063F9EFC2CAD}" type="parTrans" cxnId="{C75DF157-41B7-41C2-922E-65E892E95285}">
      <dgm:prSet/>
      <dgm:spPr/>
      <dgm:t>
        <a:bodyPr/>
        <a:lstStyle/>
        <a:p>
          <a:endParaRPr lang="en-US"/>
        </a:p>
      </dgm:t>
    </dgm:pt>
    <dgm:pt modelId="{A8114C46-6B59-4B25-8953-36A7D0697B0C}" type="sibTrans" cxnId="{C75DF157-41B7-41C2-922E-65E892E95285}">
      <dgm:prSet/>
      <dgm:spPr/>
      <dgm:t>
        <a:bodyPr/>
        <a:lstStyle/>
        <a:p>
          <a:endParaRPr lang="en-US"/>
        </a:p>
      </dgm:t>
    </dgm:pt>
    <dgm:pt modelId="{1A27278A-8CC4-4D87-A296-061768A6FAB4}">
      <dgm:prSet custT="1"/>
      <dgm:spPr/>
      <dgm:t>
        <a:bodyPr anchor="ctr"/>
        <a:lstStyle/>
        <a:p>
          <a:r>
            <a:rPr lang="id-ID" sz="1700" b="1" dirty="0" smtClean="0"/>
            <a:t>Struktur divisional atau terdesentralisasi merupakan jenis kedua yang paling lazim digunakan oleh bisnis di AS. Beberapa bentuk struktur divisional menjadi penting untuk memotivasi karyawan,</a:t>
          </a:r>
          <a:r>
            <a:rPr lang="en-US" sz="1700" b="1" dirty="0" smtClean="0"/>
            <a:t> </a:t>
          </a:r>
          <a:r>
            <a:rPr lang="id-ID" sz="1700" b="1" dirty="0" smtClean="0"/>
            <a:t>mengendalikan operasi, dan bersaing dengan baik di lokasi yang berbeda beda</a:t>
          </a:r>
          <a:endParaRPr lang="en-US" sz="1700" b="1" dirty="0"/>
        </a:p>
      </dgm:t>
    </dgm:pt>
    <dgm:pt modelId="{847EF1AD-1B0F-43AA-AB76-CF685FBEB9C6}" type="parTrans" cxnId="{30CF13A6-2B38-4B6E-BC13-398637F7D2CE}">
      <dgm:prSet/>
      <dgm:spPr/>
      <dgm:t>
        <a:bodyPr/>
        <a:lstStyle/>
        <a:p>
          <a:endParaRPr lang="en-US"/>
        </a:p>
      </dgm:t>
    </dgm:pt>
    <dgm:pt modelId="{00B8CC7C-1D22-4649-B06A-F4542EBC2D67}" type="sibTrans" cxnId="{30CF13A6-2B38-4B6E-BC13-398637F7D2CE}">
      <dgm:prSet/>
      <dgm:spPr/>
      <dgm:t>
        <a:bodyPr/>
        <a:lstStyle/>
        <a:p>
          <a:endParaRPr lang="en-US"/>
        </a:p>
      </dgm:t>
    </dgm:pt>
    <dgm:pt modelId="{5DD247A6-9C17-4685-9128-FFB48AF32E4D}">
      <dgm:prSet/>
      <dgm:spPr/>
      <dgm:t>
        <a:bodyPr anchor="ctr"/>
        <a:lstStyle/>
        <a:p>
          <a:endParaRPr lang="en-US" sz="1400" dirty="0" smtClean="0"/>
        </a:p>
      </dgm:t>
    </dgm:pt>
    <dgm:pt modelId="{B216EDE8-9CD5-4D3E-9A5D-D5A7DA4B6B04}" type="parTrans" cxnId="{20DBAB24-AB5E-4068-A368-A663873C47B1}">
      <dgm:prSet/>
      <dgm:spPr/>
      <dgm:t>
        <a:bodyPr/>
        <a:lstStyle/>
        <a:p>
          <a:endParaRPr lang="en-US"/>
        </a:p>
      </dgm:t>
    </dgm:pt>
    <dgm:pt modelId="{726879AA-F2AC-4A16-B662-B9178D35A8B7}" type="sibTrans" cxnId="{20DBAB24-AB5E-4068-A368-A663873C47B1}">
      <dgm:prSet/>
      <dgm:spPr/>
      <dgm:t>
        <a:bodyPr/>
        <a:lstStyle/>
        <a:p>
          <a:endParaRPr lang="en-US"/>
        </a:p>
      </dgm:t>
    </dgm:pt>
    <dgm:pt modelId="{32DF52AF-27CF-44E2-A3F4-FF30E40A8AD1}">
      <dgm:prSet/>
      <dgm:spPr/>
      <dgm:t>
        <a:bodyPr anchor="ctr"/>
        <a:lstStyle/>
        <a:p>
          <a:endParaRPr lang="en-US" sz="1400" dirty="0"/>
        </a:p>
      </dgm:t>
    </dgm:pt>
    <dgm:pt modelId="{E1D3E7BA-0F67-4FFB-99D6-A7593EC0F098}" type="parTrans" cxnId="{8D2B9426-B869-4A8A-B476-8EC01AB3B06A}">
      <dgm:prSet/>
      <dgm:spPr/>
      <dgm:t>
        <a:bodyPr/>
        <a:lstStyle/>
        <a:p>
          <a:endParaRPr lang="en-US"/>
        </a:p>
      </dgm:t>
    </dgm:pt>
    <dgm:pt modelId="{454E13C6-D0BE-4981-92B0-17517F60B885}" type="sibTrans" cxnId="{8D2B9426-B869-4A8A-B476-8EC01AB3B06A}">
      <dgm:prSet/>
      <dgm:spPr/>
      <dgm:t>
        <a:bodyPr/>
        <a:lstStyle/>
        <a:p>
          <a:endParaRPr lang="en-US"/>
        </a:p>
      </dgm:t>
    </dgm:pt>
    <dgm:pt modelId="{8D225E9D-4ECF-4852-8F4C-FFD9745E729D}" type="pres">
      <dgm:prSet presAssocID="{DACBBEF4-B6F3-4121-8E94-3BAC9E380210}" presName="Name0" presStyleCnt="0">
        <dgm:presLayoutVars>
          <dgm:dir/>
          <dgm:animLvl val="lvl"/>
          <dgm:resizeHandles/>
        </dgm:presLayoutVars>
      </dgm:prSet>
      <dgm:spPr/>
      <dgm:t>
        <a:bodyPr/>
        <a:lstStyle/>
        <a:p>
          <a:endParaRPr lang="en-US"/>
        </a:p>
      </dgm:t>
    </dgm:pt>
    <dgm:pt modelId="{E082BD14-DF8D-4379-AF84-2630E038EE0C}" type="pres">
      <dgm:prSet presAssocID="{D9DE98A2-77B8-4D6A-9767-D8FAA90E4FD4}" presName="linNode" presStyleCnt="0"/>
      <dgm:spPr/>
      <dgm:t>
        <a:bodyPr/>
        <a:lstStyle/>
        <a:p>
          <a:endParaRPr lang="id-ID"/>
        </a:p>
      </dgm:t>
    </dgm:pt>
    <dgm:pt modelId="{B5857E64-0D4B-4A52-B619-A3787AC99CEE}" type="pres">
      <dgm:prSet presAssocID="{D9DE98A2-77B8-4D6A-9767-D8FAA90E4FD4}" presName="parentShp" presStyleLbl="node1" presStyleIdx="0" presStyleCnt="2" custScaleX="80555" custLinFactNeighborY="-307">
        <dgm:presLayoutVars>
          <dgm:bulletEnabled val="1"/>
        </dgm:presLayoutVars>
      </dgm:prSet>
      <dgm:spPr/>
      <dgm:t>
        <a:bodyPr/>
        <a:lstStyle/>
        <a:p>
          <a:endParaRPr lang="en-US"/>
        </a:p>
      </dgm:t>
    </dgm:pt>
    <dgm:pt modelId="{6BCC5DC0-3B0D-4DCA-B5E2-305B2EAF9384}" type="pres">
      <dgm:prSet presAssocID="{D9DE98A2-77B8-4D6A-9767-D8FAA90E4FD4}" presName="childShp" presStyleLbl="bgAccFollowNode1" presStyleIdx="0" presStyleCnt="2" custScaleX="119909" custScaleY="173362" custLinFactNeighborX="-1158" custLinFactNeighborY="-29">
        <dgm:presLayoutVars>
          <dgm:bulletEnabled val="1"/>
        </dgm:presLayoutVars>
      </dgm:prSet>
      <dgm:spPr/>
      <dgm:t>
        <a:bodyPr/>
        <a:lstStyle/>
        <a:p>
          <a:endParaRPr lang="en-US"/>
        </a:p>
      </dgm:t>
    </dgm:pt>
    <dgm:pt modelId="{87345CE6-3054-4AAE-BD93-B91959232E4C}" type="pres">
      <dgm:prSet presAssocID="{4B22CE90-C266-4FCE-B417-0B28E0DB8134}" presName="spacing" presStyleCnt="0"/>
      <dgm:spPr/>
      <dgm:t>
        <a:bodyPr/>
        <a:lstStyle/>
        <a:p>
          <a:endParaRPr lang="id-ID"/>
        </a:p>
      </dgm:t>
    </dgm:pt>
    <dgm:pt modelId="{9B35D82E-E597-4015-A62C-C92F4B2276D7}" type="pres">
      <dgm:prSet presAssocID="{98D04E23-9F25-4EC3-AFF8-49978E20290B}" presName="linNode" presStyleCnt="0"/>
      <dgm:spPr/>
      <dgm:t>
        <a:bodyPr/>
        <a:lstStyle/>
        <a:p>
          <a:endParaRPr lang="id-ID"/>
        </a:p>
      </dgm:t>
    </dgm:pt>
    <dgm:pt modelId="{FE86309A-4915-4E69-9987-D4AE6FCF2CD8}" type="pres">
      <dgm:prSet presAssocID="{98D04E23-9F25-4EC3-AFF8-49978E20290B}" presName="parentShp" presStyleLbl="node1" presStyleIdx="1" presStyleCnt="2" custScaleX="76215">
        <dgm:presLayoutVars>
          <dgm:bulletEnabled val="1"/>
        </dgm:presLayoutVars>
      </dgm:prSet>
      <dgm:spPr/>
      <dgm:t>
        <a:bodyPr/>
        <a:lstStyle/>
        <a:p>
          <a:endParaRPr lang="en-US"/>
        </a:p>
      </dgm:t>
    </dgm:pt>
    <dgm:pt modelId="{AA1E2E7A-1E98-45A6-97F7-E0AD117601D9}" type="pres">
      <dgm:prSet presAssocID="{98D04E23-9F25-4EC3-AFF8-49978E20290B}" presName="childShp" presStyleLbl="bgAccFollowNode1" presStyleIdx="1" presStyleCnt="2" custScaleX="128589" custScaleY="281986">
        <dgm:presLayoutVars>
          <dgm:bulletEnabled val="1"/>
        </dgm:presLayoutVars>
      </dgm:prSet>
      <dgm:spPr/>
      <dgm:t>
        <a:bodyPr/>
        <a:lstStyle/>
        <a:p>
          <a:endParaRPr lang="en-US"/>
        </a:p>
      </dgm:t>
    </dgm:pt>
  </dgm:ptLst>
  <dgm:cxnLst>
    <dgm:cxn modelId="{B588FD92-9C7F-4249-BDE9-CC2A14951B25}" type="presOf" srcId="{5DD247A6-9C17-4685-9128-FFB48AF32E4D}" destId="{6BCC5DC0-3B0D-4DCA-B5E2-305B2EAF9384}" srcOrd="0" destOrd="0" presId="urn:microsoft.com/office/officeart/2005/8/layout/vList6"/>
    <dgm:cxn modelId="{30CF13A6-2B38-4B6E-BC13-398637F7D2CE}" srcId="{98D04E23-9F25-4EC3-AFF8-49978E20290B}" destId="{1A27278A-8CC4-4D87-A296-061768A6FAB4}" srcOrd="1" destOrd="0" parTransId="{847EF1AD-1B0F-43AA-AB76-CF685FBEB9C6}" sibTransId="{00B8CC7C-1D22-4649-B06A-F4542EBC2D67}"/>
    <dgm:cxn modelId="{20DBAB24-AB5E-4068-A368-A663873C47B1}" srcId="{D9DE98A2-77B8-4D6A-9767-D8FAA90E4FD4}" destId="{5DD247A6-9C17-4685-9128-FFB48AF32E4D}" srcOrd="0" destOrd="0" parTransId="{B216EDE8-9CD5-4D3E-9A5D-D5A7DA4B6B04}" sibTransId="{726879AA-F2AC-4A16-B662-B9178D35A8B7}"/>
    <dgm:cxn modelId="{24369045-0FD1-4356-9E27-1A9F1ADF98F8}" srcId="{DACBBEF4-B6F3-4121-8E94-3BAC9E380210}" destId="{D9DE98A2-77B8-4D6A-9767-D8FAA90E4FD4}" srcOrd="0" destOrd="0" parTransId="{FA3C305C-0F5C-422A-89F5-8830BF433814}" sibTransId="{4B22CE90-C266-4FCE-B417-0B28E0DB8134}"/>
    <dgm:cxn modelId="{C75DF157-41B7-41C2-922E-65E892E95285}" srcId="{DACBBEF4-B6F3-4121-8E94-3BAC9E380210}" destId="{98D04E23-9F25-4EC3-AFF8-49978E20290B}" srcOrd="1" destOrd="0" parTransId="{BA961E20-34B4-495F-8817-063F9EFC2CAD}" sibTransId="{A8114C46-6B59-4B25-8953-36A7D0697B0C}"/>
    <dgm:cxn modelId="{420724D7-66F4-422F-8143-4597E5012862}" type="presOf" srcId="{98D04E23-9F25-4EC3-AFF8-49978E20290B}" destId="{FE86309A-4915-4E69-9987-D4AE6FCF2CD8}" srcOrd="0" destOrd="0" presId="urn:microsoft.com/office/officeart/2005/8/layout/vList6"/>
    <dgm:cxn modelId="{8D2B9426-B869-4A8A-B476-8EC01AB3B06A}" srcId="{98D04E23-9F25-4EC3-AFF8-49978E20290B}" destId="{32DF52AF-27CF-44E2-A3F4-FF30E40A8AD1}" srcOrd="0" destOrd="0" parTransId="{E1D3E7BA-0F67-4FFB-99D6-A7593EC0F098}" sibTransId="{454E13C6-D0BE-4981-92B0-17517F60B885}"/>
    <dgm:cxn modelId="{453A010E-7E9F-4A36-878D-E10BF15A6FB8}" type="presOf" srcId="{DACBBEF4-B6F3-4121-8E94-3BAC9E380210}" destId="{8D225E9D-4ECF-4852-8F4C-FFD9745E729D}" srcOrd="0" destOrd="0" presId="urn:microsoft.com/office/officeart/2005/8/layout/vList6"/>
    <dgm:cxn modelId="{26337EDA-0270-4D0E-863B-EF9480C3F294}" type="presOf" srcId="{D6C97711-2B81-4A10-AB31-7D69643A2C4D}" destId="{6BCC5DC0-3B0D-4DCA-B5E2-305B2EAF9384}" srcOrd="0" destOrd="1" presId="urn:microsoft.com/office/officeart/2005/8/layout/vList6"/>
    <dgm:cxn modelId="{034D3995-7720-4852-B0CD-8B28FC66ABE7}" type="presOf" srcId="{D9DE98A2-77B8-4D6A-9767-D8FAA90E4FD4}" destId="{B5857E64-0D4B-4A52-B619-A3787AC99CEE}" srcOrd="0" destOrd="0" presId="urn:microsoft.com/office/officeart/2005/8/layout/vList6"/>
    <dgm:cxn modelId="{14CFA81D-A0FA-4816-9F94-75585B09726B}" type="presOf" srcId="{32DF52AF-27CF-44E2-A3F4-FF30E40A8AD1}" destId="{AA1E2E7A-1E98-45A6-97F7-E0AD117601D9}" srcOrd="0" destOrd="0" presId="urn:microsoft.com/office/officeart/2005/8/layout/vList6"/>
    <dgm:cxn modelId="{FE428A26-40E5-46A4-ACD9-E7A532A24C92}" srcId="{D9DE98A2-77B8-4D6A-9767-D8FAA90E4FD4}" destId="{D6C97711-2B81-4A10-AB31-7D69643A2C4D}" srcOrd="1" destOrd="0" parTransId="{A97B1600-408E-4826-A4D0-A44F0FB76587}" sibTransId="{FB0F8DF5-ADC3-451A-9529-1FDB4097BE3B}"/>
    <dgm:cxn modelId="{75DC9827-3354-4085-9DD7-36628234BBBF}" type="presOf" srcId="{1A27278A-8CC4-4D87-A296-061768A6FAB4}" destId="{AA1E2E7A-1E98-45A6-97F7-E0AD117601D9}" srcOrd="0" destOrd="1" presId="urn:microsoft.com/office/officeart/2005/8/layout/vList6"/>
    <dgm:cxn modelId="{67D38C76-AF3A-4436-9497-41FB0243DA95}" type="presParOf" srcId="{8D225E9D-4ECF-4852-8F4C-FFD9745E729D}" destId="{E082BD14-DF8D-4379-AF84-2630E038EE0C}" srcOrd="0" destOrd="0" presId="urn:microsoft.com/office/officeart/2005/8/layout/vList6"/>
    <dgm:cxn modelId="{158FB2A6-2846-4F4A-A230-CFFEC162C2DE}" type="presParOf" srcId="{E082BD14-DF8D-4379-AF84-2630E038EE0C}" destId="{B5857E64-0D4B-4A52-B619-A3787AC99CEE}" srcOrd="0" destOrd="0" presId="urn:microsoft.com/office/officeart/2005/8/layout/vList6"/>
    <dgm:cxn modelId="{D470ADCB-C82B-4D1A-933A-933369F2912D}" type="presParOf" srcId="{E082BD14-DF8D-4379-AF84-2630E038EE0C}" destId="{6BCC5DC0-3B0D-4DCA-B5E2-305B2EAF9384}" srcOrd="1" destOrd="0" presId="urn:microsoft.com/office/officeart/2005/8/layout/vList6"/>
    <dgm:cxn modelId="{9B04424A-8BF8-4A40-B639-06D79480FDCA}" type="presParOf" srcId="{8D225E9D-4ECF-4852-8F4C-FFD9745E729D}" destId="{87345CE6-3054-4AAE-BD93-B91959232E4C}" srcOrd="1" destOrd="0" presId="urn:microsoft.com/office/officeart/2005/8/layout/vList6"/>
    <dgm:cxn modelId="{1B325F65-8973-4F91-BF43-EB7DE0F679B0}" type="presParOf" srcId="{8D225E9D-4ECF-4852-8F4C-FFD9745E729D}" destId="{9B35D82E-E597-4015-A62C-C92F4B2276D7}" srcOrd="2" destOrd="0" presId="urn:microsoft.com/office/officeart/2005/8/layout/vList6"/>
    <dgm:cxn modelId="{52E0CCFD-11D0-45B6-B8B1-13A3709B6D99}" type="presParOf" srcId="{9B35D82E-E597-4015-A62C-C92F4B2276D7}" destId="{FE86309A-4915-4E69-9987-D4AE6FCF2CD8}" srcOrd="0" destOrd="0" presId="urn:microsoft.com/office/officeart/2005/8/layout/vList6"/>
    <dgm:cxn modelId="{D47BEE8B-AEEF-4256-A529-7586E1964D08}" type="presParOf" srcId="{9B35D82E-E597-4015-A62C-C92F4B2276D7}" destId="{AA1E2E7A-1E98-45A6-97F7-E0AD117601D9}" srcOrd="1" destOrd="0" presId="urn:microsoft.com/office/officeart/2005/8/layout/vList6"/>
  </dgm:cxnLst>
  <dgm:bg/>
  <dgm:whole/>
  <dgm:extLst>
    <a:ext uri="http://schemas.microsoft.com/office/drawing/2008/diagram">
      <dsp:dataModelExt xmlns:dsp="http://schemas.microsoft.com/office/drawing/2008/diagram" xmlns=""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F651C-532F-4767-8782-DE63767334E5}">
      <dsp:nvSpPr>
        <dsp:cNvPr id="0" name=""/>
        <dsp:cNvSpPr/>
      </dsp:nvSpPr>
      <dsp:spPr>
        <a:xfrm>
          <a:off x="0" y="113545"/>
          <a:ext cx="8496944" cy="926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err="1" smtClean="0">
              <a:solidFill>
                <a:schemeClr val="tx1"/>
              </a:solidFill>
              <a:latin typeface="Arial" panose="020B0604020202020204" pitchFamily="34" charset="0"/>
              <a:cs typeface="Arial" panose="020B0604020202020204" pitchFamily="34" charset="0"/>
            </a:rPr>
            <a:t>Perumusan</a:t>
          </a:r>
          <a:r>
            <a:rPr lang="en-US" sz="2400" kern="1200" dirty="0" smtClean="0">
              <a:solidFill>
                <a:schemeClr val="tx1"/>
              </a:solidFill>
              <a:latin typeface="Arial" panose="020B0604020202020204" pitchFamily="34" charset="0"/>
              <a:cs typeface="Arial" panose="020B0604020202020204" pitchFamily="34" charset="0"/>
            </a:rPr>
            <a:t> </a:t>
          </a:r>
          <a:r>
            <a:rPr lang="en-US" sz="2400" kern="1200" dirty="0" err="1" smtClean="0">
              <a:solidFill>
                <a:schemeClr val="tx1"/>
              </a:solidFill>
              <a:latin typeface="Arial" panose="020B0604020202020204" pitchFamily="34" charset="0"/>
              <a:cs typeface="Arial" panose="020B0604020202020204" pitchFamily="34" charset="0"/>
            </a:rPr>
            <a:t>dan</a:t>
          </a:r>
          <a:r>
            <a:rPr lang="en-US" sz="2400" kern="1200" dirty="0" smtClean="0">
              <a:solidFill>
                <a:schemeClr val="tx1"/>
              </a:solidFill>
              <a:latin typeface="Arial" panose="020B0604020202020204" pitchFamily="34" charset="0"/>
              <a:cs typeface="Arial" panose="020B0604020202020204" pitchFamily="34" charset="0"/>
            </a:rPr>
            <a:t> </a:t>
          </a:r>
          <a:r>
            <a:rPr lang="en-US" sz="2400" kern="1200" dirty="0" err="1" smtClean="0">
              <a:solidFill>
                <a:schemeClr val="tx1"/>
              </a:solidFill>
              <a:latin typeface="Arial" panose="020B0604020202020204" pitchFamily="34" charset="0"/>
              <a:cs typeface="Arial" panose="020B0604020202020204" pitchFamily="34" charset="0"/>
            </a:rPr>
            <a:t>penerapan</a:t>
          </a:r>
          <a:r>
            <a:rPr lang="en-US" sz="2400" kern="1200" dirty="0" smtClean="0">
              <a:solidFill>
                <a:schemeClr val="tx1"/>
              </a:solidFill>
              <a:latin typeface="Arial" panose="020B0604020202020204" pitchFamily="34" charset="0"/>
              <a:cs typeface="Arial" panose="020B0604020202020204" pitchFamily="34" charset="0"/>
            </a:rPr>
            <a:t> </a:t>
          </a:r>
          <a:r>
            <a:rPr lang="en-US" sz="2400" kern="1200" dirty="0" err="1" smtClean="0">
              <a:solidFill>
                <a:schemeClr val="tx1"/>
              </a:solidFill>
              <a:latin typeface="Arial" panose="020B0604020202020204" pitchFamily="34" charset="0"/>
              <a:cs typeface="Arial" panose="020B0604020202020204" pitchFamily="34" charset="0"/>
            </a:rPr>
            <a:t>strategi</a:t>
          </a:r>
          <a:r>
            <a:rPr lang="en-US" sz="2400" kern="1200" dirty="0" smtClean="0">
              <a:solidFill>
                <a:schemeClr val="tx1"/>
              </a:solidFill>
              <a:latin typeface="Arial" panose="020B0604020202020204" pitchFamily="34" charset="0"/>
              <a:cs typeface="Arial" panose="020B0604020202020204" pitchFamily="34" charset="0"/>
            </a:rPr>
            <a:t> </a:t>
          </a:r>
          <a:r>
            <a:rPr lang="en-US" sz="2400" kern="1200" dirty="0" err="1" smtClean="0">
              <a:solidFill>
                <a:schemeClr val="tx1"/>
              </a:solidFill>
              <a:latin typeface="Arial" panose="020B0604020202020204" pitchFamily="34" charset="0"/>
              <a:cs typeface="Arial" panose="020B0604020202020204" pitchFamily="34" charset="0"/>
            </a:rPr>
            <a:t>berbeda</a:t>
          </a:r>
          <a:r>
            <a:rPr lang="en-US" sz="2400" kern="1200" dirty="0" smtClean="0">
              <a:solidFill>
                <a:schemeClr val="tx1"/>
              </a:solidFill>
              <a:latin typeface="Arial" panose="020B0604020202020204" pitchFamily="34" charset="0"/>
              <a:cs typeface="Arial" panose="020B0604020202020204" pitchFamily="34" charset="0"/>
            </a:rPr>
            <a:t> </a:t>
          </a:r>
          <a:r>
            <a:rPr lang="en-US" sz="2400" kern="1200" dirty="0" err="1" smtClean="0">
              <a:solidFill>
                <a:schemeClr val="tx1"/>
              </a:solidFill>
              <a:latin typeface="Arial" panose="020B0604020202020204" pitchFamily="34" charset="0"/>
              <a:cs typeface="Arial" panose="020B0604020202020204" pitchFamily="34" charset="0"/>
            </a:rPr>
            <a:t>dari</a:t>
          </a:r>
          <a:r>
            <a:rPr lang="en-US" sz="2400" kern="1200" dirty="0" smtClean="0">
              <a:solidFill>
                <a:schemeClr val="tx1"/>
              </a:solidFill>
              <a:latin typeface="Arial" panose="020B0604020202020204" pitchFamily="34" charset="0"/>
              <a:cs typeface="Arial" panose="020B0604020202020204" pitchFamily="34" charset="0"/>
            </a:rPr>
            <a:t> </a:t>
          </a:r>
          <a:r>
            <a:rPr lang="en-US" sz="2400" kern="1200" dirty="0" err="1" smtClean="0">
              <a:solidFill>
                <a:schemeClr val="tx1"/>
              </a:solidFill>
              <a:latin typeface="Arial" panose="020B0604020202020204" pitchFamily="34" charset="0"/>
              <a:cs typeface="Arial" panose="020B0604020202020204" pitchFamily="34" charset="0"/>
            </a:rPr>
            <a:t>hal-hal</a:t>
          </a:r>
          <a:r>
            <a:rPr lang="en-US" sz="2400" kern="1200" dirty="0" smtClean="0">
              <a:solidFill>
                <a:schemeClr val="tx1"/>
              </a:solidFill>
              <a:latin typeface="Arial" panose="020B0604020202020204" pitchFamily="34" charset="0"/>
              <a:cs typeface="Arial" panose="020B0604020202020204" pitchFamily="34" charset="0"/>
            </a:rPr>
            <a:t> </a:t>
          </a:r>
          <a:r>
            <a:rPr lang="en-US" sz="2400" kern="1200" dirty="0" err="1" smtClean="0">
              <a:solidFill>
                <a:schemeClr val="tx1"/>
              </a:solidFill>
              <a:latin typeface="Arial" panose="020B0604020202020204" pitchFamily="34" charset="0"/>
              <a:cs typeface="Arial" panose="020B0604020202020204" pitchFamily="34" charset="0"/>
            </a:rPr>
            <a:t>berikut</a:t>
          </a:r>
          <a:r>
            <a:rPr lang="en-US" sz="2400" kern="1200" dirty="0" smtClean="0">
              <a:solidFill>
                <a:schemeClr val="tx1"/>
              </a:solidFill>
              <a:latin typeface="Arial" panose="020B0604020202020204" pitchFamily="34" charset="0"/>
              <a:cs typeface="Arial" panose="020B0604020202020204" pitchFamily="34" charset="0"/>
            </a:rPr>
            <a:t>:</a:t>
          </a:r>
          <a:endParaRPr lang="en-US" sz="2400" kern="1200" dirty="0">
            <a:solidFill>
              <a:schemeClr val="tx1"/>
            </a:solidFill>
            <a:latin typeface="Arial" panose="020B0604020202020204" pitchFamily="34" charset="0"/>
            <a:cs typeface="Arial" panose="020B0604020202020204" pitchFamily="34" charset="0"/>
          </a:endParaRPr>
        </a:p>
      </dsp:txBody>
      <dsp:txXfrm>
        <a:off x="45235" y="158780"/>
        <a:ext cx="8406474" cy="836169"/>
      </dsp:txXfrm>
    </dsp:sp>
    <dsp:sp modelId="{9F880132-6CFB-4FDE-83D4-A5A3DA34BC2B}">
      <dsp:nvSpPr>
        <dsp:cNvPr id="0" name=""/>
        <dsp:cNvSpPr/>
      </dsp:nvSpPr>
      <dsp:spPr>
        <a:xfrm>
          <a:off x="0" y="1040185"/>
          <a:ext cx="8496944" cy="377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778"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err="1" smtClean="0"/>
            <a:t>Perumusan</a:t>
          </a:r>
          <a:r>
            <a:rPr lang="en-US" sz="1900" kern="1200" dirty="0" smtClean="0"/>
            <a:t> </a:t>
          </a:r>
          <a:r>
            <a:rPr lang="en-US" sz="1900" kern="1200" dirty="0" err="1" smtClean="0"/>
            <a:t>strategi</a:t>
          </a:r>
          <a:r>
            <a:rPr lang="en-US" sz="1900" kern="1200" dirty="0" smtClean="0"/>
            <a:t> </a:t>
          </a:r>
          <a:r>
            <a:rPr lang="en-US" sz="1900" kern="1200" dirty="0" err="1" smtClean="0"/>
            <a:t>memposisikan</a:t>
          </a:r>
          <a:r>
            <a:rPr lang="en-US" sz="1900" kern="1200" dirty="0" smtClean="0"/>
            <a:t> </a:t>
          </a:r>
          <a:r>
            <a:rPr lang="en-US" sz="1900" kern="1200" dirty="0" err="1" smtClean="0"/>
            <a:t>kekuatan</a:t>
          </a:r>
          <a:r>
            <a:rPr lang="en-US" sz="1900" kern="1200" dirty="0" smtClean="0"/>
            <a:t> </a:t>
          </a:r>
          <a:r>
            <a:rPr lang="en-US" sz="1900" kern="1200" dirty="0" err="1" smtClean="0"/>
            <a:t>sebelum</a:t>
          </a:r>
          <a:r>
            <a:rPr lang="en-US" sz="1900" kern="1200" dirty="0" smtClean="0"/>
            <a:t> </a:t>
          </a:r>
          <a:r>
            <a:rPr lang="en-US" sz="1900" kern="1200" dirty="0" err="1" smtClean="0"/>
            <a:t>tindakan</a:t>
          </a:r>
          <a:r>
            <a:rPr lang="en-US" sz="1900" kern="1200" dirty="0" smtClean="0"/>
            <a:t>.</a:t>
          </a:r>
          <a:endParaRPr lang="en-US" sz="1900" kern="1200" dirty="0"/>
        </a:p>
        <a:p>
          <a:pPr marL="171450" lvl="1" indent="-171450" algn="l" defTabSz="844550">
            <a:lnSpc>
              <a:spcPct val="90000"/>
            </a:lnSpc>
            <a:spcBef>
              <a:spcPct val="0"/>
            </a:spcBef>
            <a:spcAft>
              <a:spcPct val="20000"/>
            </a:spcAft>
            <a:buChar char="••"/>
          </a:pPr>
          <a:r>
            <a:rPr lang="en-US" sz="1900" kern="1200" dirty="0" err="1" smtClean="0"/>
            <a:t>Penerapan</a:t>
          </a:r>
          <a:r>
            <a:rPr lang="en-US" sz="1900" kern="1200" dirty="0" smtClean="0"/>
            <a:t> </a:t>
          </a:r>
          <a:r>
            <a:rPr lang="en-US" sz="1900" kern="1200" dirty="0" err="1" smtClean="0"/>
            <a:t>strategi</a:t>
          </a:r>
          <a:r>
            <a:rPr lang="en-US" sz="1900" kern="1200" dirty="0" smtClean="0"/>
            <a:t> </a:t>
          </a:r>
          <a:r>
            <a:rPr lang="en-US" sz="1900" kern="1200" dirty="0" err="1" smtClean="0"/>
            <a:t>mengelola</a:t>
          </a:r>
          <a:r>
            <a:rPr lang="en-US" sz="1900" kern="1200" dirty="0" smtClean="0"/>
            <a:t> </a:t>
          </a:r>
          <a:r>
            <a:rPr lang="en-US" sz="1900" kern="1200" dirty="0" err="1" smtClean="0"/>
            <a:t>kekuatan</a:t>
          </a:r>
          <a:r>
            <a:rPr lang="en-US" sz="1900" kern="1200" dirty="0" smtClean="0"/>
            <a:t> </a:t>
          </a:r>
          <a:r>
            <a:rPr lang="en-US" sz="1900" kern="1200" dirty="0" err="1" smtClean="0"/>
            <a:t>dan</a:t>
          </a:r>
          <a:r>
            <a:rPr lang="en-US" sz="1900" kern="1200" dirty="0" smtClean="0"/>
            <a:t> </a:t>
          </a:r>
          <a:r>
            <a:rPr lang="en-US" sz="1900" kern="1200" dirty="0" err="1" smtClean="0"/>
            <a:t>tindakan</a:t>
          </a:r>
          <a:r>
            <a:rPr lang="en-US" sz="1900" kern="1200" dirty="0" smtClean="0"/>
            <a:t>.</a:t>
          </a:r>
          <a:endParaRPr lang="en-US" sz="1900" kern="1200" dirty="0"/>
        </a:p>
        <a:p>
          <a:pPr marL="171450" lvl="1" indent="-171450" algn="l" defTabSz="844550">
            <a:lnSpc>
              <a:spcPct val="90000"/>
            </a:lnSpc>
            <a:spcBef>
              <a:spcPct val="0"/>
            </a:spcBef>
            <a:spcAft>
              <a:spcPct val="20000"/>
            </a:spcAft>
            <a:buChar char="••"/>
          </a:pPr>
          <a:r>
            <a:rPr lang="en-US" sz="1900" kern="1200" dirty="0" err="1" smtClean="0"/>
            <a:t>Perumusan</a:t>
          </a:r>
          <a:r>
            <a:rPr lang="en-US" sz="1900" kern="1200" dirty="0" smtClean="0"/>
            <a:t> </a:t>
          </a:r>
          <a:r>
            <a:rPr lang="en-US" sz="1900" kern="1200" dirty="0" err="1" smtClean="0"/>
            <a:t>strategi</a:t>
          </a:r>
          <a:r>
            <a:rPr lang="en-US" sz="1900" kern="1200" dirty="0" smtClean="0"/>
            <a:t> </a:t>
          </a:r>
          <a:r>
            <a:rPr lang="en-US" sz="1900" kern="1200" dirty="0" err="1" smtClean="0"/>
            <a:t>berfokus</a:t>
          </a:r>
          <a:r>
            <a:rPr lang="en-US" sz="1900" kern="1200" dirty="0" smtClean="0"/>
            <a:t> </a:t>
          </a:r>
          <a:r>
            <a:rPr lang="en-US" sz="1900" kern="1200" dirty="0" err="1" smtClean="0"/>
            <a:t>kepada</a:t>
          </a:r>
          <a:r>
            <a:rPr lang="en-US" sz="1900" kern="1200" dirty="0" smtClean="0"/>
            <a:t> </a:t>
          </a:r>
          <a:r>
            <a:rPr lang="en-US" sz="1900" kern="1200" dirty="0" err="1" smtClean="0"/>
            <a:t>keefektifan</a:t>
          </a:r>
          <a:r>
            <a:rPr lang="en-US" sz="1900" kern="1200" dirty="0" smtClean="0"/>
            <a:t>.</a:t>
          </a:r>
          <a:endParaRPr lang="en-US" sz="1900" kern="1200" dirty="0"/>
        </a:p>
        <a:p>
          <a:pPr marL="171450" lvl="1" indent="-171450" algn="l" defTabSz="844550">
            <a:lnSpc>
              <a:spcPct val="90000"/>
            </a:lnSpc>
            <a:spcBef>
              <a:spcPct val="0"/>
            </a:spcBef>
            <a:spcAft>
              <a:spcPct val="20000"/>
            </a:spcAft>
            <a:buChar char="••"/>
          </a:pPr>
          <a:r>
            <a:rPr lang="en-US" sz="1900" kern="1200" dirty="0" err="1" smtClean="0"/>
            <a:t>Penerapan</a:t>
          </a:r>
          <a:r>
            <a:rPr lang="en-US" sz="1900" kern="1200" dirty="0" smtClean="0"/>
            <a:t> </a:t>
          </a:r>
          <a:r>
            <a:rPr lang="en-US" sz="1900" kern="1200" dirty="0" err="1" smtClean="0"/>
            <a:t>strategi</a:t>
          </a:r>
          <a:r>
            <a:rPr lang="en-US" sz="1900" kern="1200" dirty="0" smtClean="0"/>
            <a:t> </a:t>
          </a:r>
          <a:r>
            <a:rPr lang="en-US" sz="1900" kern="1200" dirty="0" err="1" smtClean="0"/>
            <a:t>berfokus</a:t>
          </a:r>
          <a:r>
            <a:rPr lang="en-US" sz="1900" kern="1200" dirty="0" smtClean="0"/>
            <a:t> </a:t>
          </a:r>
          <a:r>
            <a:rPr lang="en-US" sz="1900" kern="1200" dirty="0" err="1" smtClean="0"/>
            <a:t>kepada</a:t>
          </a:r>
          <a:r>
            <a:rPr lang="en-US" sz="1900" kern="1200" dirty="0" smtClean="0"/>
            <a:t> </a:t>
          </a:r>
          <a:r>
            <a:rPr lang="en-US" sz="1900" kern="1200" dirty="0" err="1" smtClean="0"/>
            <a:t>keefesienan</a:t>
          </a:r>
          <a:r>
            <a:rPr lang="en-US" sz="1900" kern="1200" dirty="0" smtClean="0"/>
            <a:t>.</a:t>
          </a:r>
          <a:endParaRPr lang="en-US" sz="1900" kern="1200" dirty="0"/>
        </a:p>
        <a:p>
          <a:pPr marL="171450" lvl="1" indent="-171450" algn="l" defTabSz="844550">
            <a:lnSpc>
              <a:spcPct val="90000"/>
            </a:lnSpc>
            <a:spcBef>
              <a:spcPct val="0"/>
            </a:spcBef>
            <a:spcAft>
              <a:spcPct val="20000"/>
            </a:spcAft>
            <a:buChar char="••"/>
          </a:pPr>
          <a:r>
            <a:rPr lang="en-US" sz="1900" kern="1200" dirty="0" err="1" smtClean="0"/>
            <a:t>Perumusan</a:t>
          </a:r>
          <a:r>
            <a:rPr lang="en-US" sz="1900" kern="1200" dirty="0" smtClean="0"/>
            <a:t> </a:t>
          </a:r>
          <a:r>
            <a:rPr lang="en-US" sz="1900" kern="1200" dirty="0" err="1" smtClean="0"/>
            <a:t>strategi</a:t>
          </a:r>
          <a:r>
            <a:rPr lang="en-US" sz="1900" kern="1200" dirty="0" smtClean="0"/>
            <a:t> </a:t>
          </a:r>
          <a:r>
            <a:rPr lang="en-US" sz="1900" kern="1200" dirty="0" err="1" smtClean="0"/>
            <a:t>terutama</a:t>
          </a:r>
          <a:r>
            <a:rPr lang="en-US" sz="1900" kern="1200" dirty="0" smtClean="0"/>
            <a:t> </a:t>
          </a:r>
          <a:r>
            <a:rPr lang="en-US" sz="1900" kern="1200" dirty="0" err="1" smtClean="0"/>
            <a:t>merupakan</a:t>
          </a:r>
          <a:r>
            <a:rPr lang="en-US" sz="1900" kern="1200" dirty="0" smtClean="0"/>
            <a:t> </a:t>
          </a:r>
          <a:r>
            <a:rPr lang="en-US" sz="1900" kern="1200" dirty="0" err="1" smtClean="0"/>
            <a:t>proses</a:t>
          </a:r>
          <a:r>
            <a:rPr lang="en-US" sz="1900" kern="1200" dirty="0" smtClean="0"/>
            <a:t> </a:t>
          </a:r>
          <a:r>
            <a:rPr lang="en-US" sz="1900" kern="1200" dirty="0" err="1" smtClean="0"/>
            <a:t>intelektual</a:t>
          </a:r>
          <a:r>
            <a:rPr lang="en-US" sz="1900" kern="1200" dirty="0" smtClean="0"/>
            <a:t>.</a:t>
          </a:r>
          <a:endParaRPr lang="en-US" sz="1900" kern="1200" dirty="0"/>
        </a:p>
        <a:p>
          <a:pPr marL="171450" lvl="1" indent="-171450" algn="l" defTabSz="844550">
            <a:lnSpc>
              <a:spcPct val="90000"/>
            </a:lnSpc>
            <a:spcBef>
              <a:spcPct val="0"/>
            </a:spcBef>
            <a:spcAft>
              <a:spcPct val="20000"/>
            </a:spcAft>
            <a:buChar char="••"/>
          </a:pPr>
          <a:r>
            <a:rPr lang="en-US" sz="1900" kern="1200" dirty="0" err="1" smtClean="0"/>
            <a:t>Penerapan</a:t>
          </a:r>
          <a:r>
            <a:rPr lang="en-US" sz="1900" kern="1200" dirty="0" smtClean="0"/>
            <a:t> </a:t>
          </a:r>
          <a:r>
            <a:rPr lang="en-US" sz="1900" kern="1200" dirty="0" err="1" smtClean="0"/>
            <a:t>strategi</a:t>
          </a:r>
          <a:r>
            <a:rPr lang="en-US" sz="1900" kern="1200" dirty="0" smtClean="0"/>
            <a:t> </a:t>
          </a:r>
          <a:r>
            <a:rPr lang="en-US" sz="1900" kern="1200" dirty="0" err="1" smtClean="0"/>
            <a:t>terutama</a:t>
          </a:r>
          <a:r>
            <a:rPr lang="en-US" sz="1900" kern="1200" dirty="0" smtClean="0"/>
            <a:t> </a:t>
          </a:r>
          <a:r>
            <a:rPr lang="en-US" sz="1900" kern="1200" dirty="0" err="1" smtClean="0"/>
            <a:t>merupakan</a:t>
          </a:r>
          <a:r>
            <a:rPr lang="en-US" sz="1900" kern="1200" dirty="0" smtClean="0"/>
            <a:t> </a:t>
          </a:r>
          <a:r>
            <a:rPr lang="en-US" sz="1900" kern="1200" dirty="0" err="1" smtClean="0"/>
            <a:t>proses</a:t>
          </a:r>
          <a:r>
            <a:rPr lang="en-US" sz="1900" kern="1200" dirty="0" smtClean="0"/>
            <a:t> </a:t>
          </a:r>
          <a:r>
            <a:rPr lang="en-US" sz="1900" kern="1200" dirty="0" err="1" smtClean="0"/>
            <a:t>operasional</a:t>
          </a:r>
          <a:r>
            <a:rPr lang="en-US" sz="1900" kern="1200" dirty="0" smtClean="0"/>
            <a:t>.</a:t>
          </a:r>
          <a:endParaRPr lang="en-US" sz="1900" kern="1200" dirty="0"/>
        </a:p>
        <a:p>
          <a:pPr marL="171450" lvl="1" indent="-171450" algn="l" defTabSz="844550">
            <a:lnSpc>
              <a:spcPct val="90000"/>
            </a:lnSpc>
            <a:spcBef>
              <a:spcPct val="0"/>
            </a:spcBef>
            <a:spcAft>
              <a:spcPct val="20000"/>
            </a:spcAft>
            <a:buChar char="••"/>
          </a:pPr>
          <a:r>
            <a:rPr lang="en-US" sz="1900" kern="1200" dirty="0" err="1" smtClean="0"/>
            <a:t>Perumusan</a:t>
          </a:r>
          <a:r>
            <a:rPr lang="en-US" sz="1900" kern="1200" dirty="0" smtClean="0"/>
            <a:t> </a:t>
          </a:r>
          <a:r>
            <a:rPr lang="en-US" sz="1900" kern="1200" dirty="0" err="1" smtClean="0"/>
            <a:t>strategi</a:t>
          </a:r>
          <a:r>
            <a:rPr lang="en-US" sz="1900" kern="1200" dirty="0" smtClean="0"/>
            <a:t> </a:t>
          </a:r>
          <a:r>
            <a:rPr lang="en-US" sz="1900" kern="1200" dirty="0" err="1" smtClean="0"/>
            <a:t>membutuhkan</a:t>
          </a:r>
          <a:r>
            <a:rPr lang="en-US" sz="1900" kern="1200" dirty="0" smtClean="0"/>
            <a:t> </a:t>
          </a:r>
          <a:r>
            <a:rPr lang="en-US" sz="1900" kern="1200" dirty="0" err="1" smtClean="0"/>
            <a:t>keterampilan</a:t>
          </a:r>
          <a:r>
            <a:rPr lang="en-US" sz="1900" kern="1200" dirty="0" smtClean="0"/>
            <a:t> </a:t>
          </a:r>
          <a:r>
            <a:rPr lang="en-US" sz="1900" kern="1200" dirty="0" err="1" smtClean="0"/>
            <a:t>intuitif</a:t>
          </a:r>
          <a:r>
            <a:rPr lang="en-US" sz="1900" kern="1200" dirty="0" smtClean="0"/>
            <a:t> </a:t>
          </a:r>
          <a:r>
            <a:rPr lang="en-US" sz="1900" kern="1200" dirty="0" err="1" smtClean="0"/>
            <a:t>dan</a:t>
          </a:r>
          <a:r>
            <a:rPr lang="en-US" sz="1900" kern="1200" dirty="0" smtClean="0"/>
            <a:t> </a:t>
          </a:r>
          <a:r>
            <a:rPr lang="en-US" sz="1900" kern="1200" dirty="0" err="1" smtClean="0"/>
            <a:t>analisis</a:t>
          </a:r>
          <a:r>
            <a:rPr lang="en-US" sz="1900" kern="1200" dirty="0" smtClean="0"/>
            <a:t> yang </a:t>
          </a:r>
          <a:r>
            <a:rPr lang="en-US" sz="1900" kern="1200" dirty="0" err="1" smtClean="0"/>
            <a:t>bagus</a:t>
          </a:r>
          <a:r>
            <a:rPr lang="en-US" sz="1900" kern="1200" dirty="0" smtClean="0"/>
            <a:t>.</a:t>
          </a:r>
          <a:endParaRPr lang="en-US" sz="1900" kern="1200" dirty="0"/>
        </a:p>
        <a:p>
          <a:pPr marL="171450" lvl="1" indent="-171450" algn="l" defTabSz="844550">
            <a:lnSpc>
              <a:spcPct val="90000"/>
            </a:lnSpc>
            <a:spcBef>
              <a:spcPct val="0"/>
            </a:spcBef>
            <a:spcAft>
              <a:spcPct val="20000"/>
            </a:spcAft>
            <a:buChar char="••"/>
          </a:pPr>
          <a:r>
            <a:rPr lang="en-US" sz="1900" kern="1200" dirty="0" err="1" smtClean="0"/>
            <a:t>Penerapan</a:t>
          </a:r>
          <a:r>
            <a:rPr lang="en-US" sz="1900" kern="1200" dirty="0" smtClean="0"/>
            <a:t> </a:t>
          </a:r>
          <a:r>
            <a:rPr lang="en-US" sz="1900" kern="1200" dirty="0" err="1" smtClean="0"/>
            <a:t>strategi</a:t>
          </a:r>
          <a:r>
            <a:rPr lang="en-US" sz="1900" kern="1200" dirty="0" smtClean="0"/>
            <a:t> </a:t>
          </a:r>
          <a:r>
            <a:rPr lang="en-US" sz="1900" kern="1200" dirty="0" err="1" smtClean="0"/>
            <a:t>membutuhkan</a:t>
          </a:r>
          <a:r>
            <a:rPr lang="en-US" sz="1900" kern="1200" dirty="0" smtClean="0"/>
            <a:t> </a:t>
          </a:r>
          <a:r>
            <a:rPr lang="en-US" sz="1900" kern="1200" dirty="0" err="1" smtClean="0"/>
            <a:t>keterampilan</a:t>
          </a:r>
          <a:r>
            <a:rPr lang="en-US" sz="1900" kern="1200" dirty="0" smtClean="0"/>
            <a:t> </a:t>
          </a:r>
          <a:r>
            <a:rPr lang="en-US" sz="1900" kern="1200" dirty="0" err="1" smtClean="0"/>
            <a:t>motivasi</a:t>
          </a:r>
          <a:r>
            <a:rPr lang="en-US" sz="1900" kern="1200" dirty="0" smtClean="0"/>
            <a:t> </a:t>
          </a:r>
          <a:r>
            <a:rPr lang="en-US" sz="1900" kern="1200" dirty="0" err="1" smtClean="0"/>
            <a:t>dan</a:t>
          </a:r>
          <a:r>
            <a:rPr lang="en-US" sz="1900" kern="1200" dirty="0" smtClean="0"/>
            <a:t> </a:t>
          </a:r>
          <a:r>
            <a:rPr lang="en-US" sz="1900" kern="1200" dirty="0" err="1" smtClean="0"/>
            <a:t>kepemimpinan</a:t>
          </a:r>
          <a:r>
            <a:rPr lang="en-US" sz="1900" kern="1200" dirty="0" smtClean="0"/>
            <a:t> yang </a:t>
          </a:r>
          <a:r>
            <a:rPr lang="en-US" sz="1900" kern="1200" dirty="0" err="1" smtClean="0"/>
            <a:t>khusus</a:t>
          </a:r>
          <a:r>
            <a:rPr lang="en-US" sz="1900" kern="1200" dirty="0" smtClean="0"/>
            <a:t>.</a:t>
          </a:r>
          <a:endParaRPr lang="en-US" sz="1900" kern="1200" dirty="0"/>
        </a:p>
        <a:p>
          <a:pPr marL="171450" lvl="1" indent="-171450" algn="l" defTabSz="844550">
            <a:lnSpc>
              <a:spcPct val="90000"/>
            </a:lnSpc>
            <a:spcBef>
              <a:spcPct val="0"/>
            </a:spcBef>
            <a:spcAft>
              <a:spcPct val="20000"/>
            </a:spcAft>
            <a:buChar char="••"/>
          </a:pPr>
          <a:r>
            <a:rPr lang="en-US" sz="1900" kern="1200" dirty="0" err="1" smtClean="0"/>
            <a:t>Perumusan</a:t>
          </a:r>
          <a:r>
            <a:rPr lang="en-US" sz="1900" kern="1200" dirty="0" smtClean="0"/>
            <a:t> </a:t>
          </a:r>
          <a:r>
            <a:rPr lang="en-US" sz="1900" kern="1200" dirty="0" err="1" smtClean="0"/>
            <a:t>strategi</a:t>
          </a:r>
          <a:r>
            <a:rPr lang="en-US" sz="1900" kern="1200" dirty="0" smtClean="0"/>
            <a:t> </a:t>
          </a:r>
          <a:r>
            <a:rPr lang="en-US" sz="1900" kern="1200" dirty="0" err="1" smtClean="0"/>
            <a:t>membutuhkan</a:t>
          </a:r>
          <a:r>
            <a:rPr lang="en-US" sz="1900" kern="1200" dirty="0" smtClean="0"/>
            <a:t> </a:t>
          </a:r>
          <a:r>
            <a:rPr lang="en-US" sz="1900" kern="1200" dirty="0" err="1" smtClean="0"/>
            <a:t>koordinasi</a:t>
          </a:r>
          <a:r>
            <a:rPr lang="en-US" sz="1900" kern="1200" dirty="0" smtClean="0"/>
            <a:t> </a:t>
          </a:r>
          <a:r>
            <a:rPr lang="en-US" sz="1900" kern="1200" dirty="0" err="1" smtClean="0"/>
            <a:t>antar</a:t>
          </a:r>
          <a:r>
            <a:rPr lang="en-US" sz="1900" kern="1200" dirty="0" smtClean="0"/>
            <a:t> </a:t>
          </a:r>
          <a:r>
            <a:rPr lang="en-US" sz="1900" kern="1200" dirty="0" err="1" smtClean="0"/>
            <a:t>beberapa</a:t>
          </a:r>
          <a:r>
            <a:rPr lang="en-US" sz="1900" kern="1200" dirty="0" smtClean="0"/>
            <a:t> </a:t>
          </a:r>
          <a:r>
            <a:rPr lang="en-US" sz="1900" kern="1200" dirty="0" err="1" smtClean="0"/>
            <a:t>individu</a:t>
          </a:r>
          <a:r>
            <a:rPr lang="en-US" sz="1900" kern="1200" dirty="0" smtClean="0"/>
            <a:t>.</a:t>
          </a:r>
          <a:endParaRPr lang="en-US" sz="1900" kern="1200" dirty="0"/>
        </a:p>
        <a:p>
          <a:pPr marL="171450" lvl="1" indent="-171450" algn="l" defTabSz="844550">
            <a:lnSpc>
              <a:spcPct val="90000"/>
            </a:lnSpc>
            <a:spcBef>
              <a:spcPct val="0"/>
            </a:spcBef>
            <a:spcAft>
              <a:spcPct val="20000"/>
            </a:spcAft>
            <a:buChar char="••"/>
          </a:pPr>
          <a:r>
            <a:rPr lang="en-US" sz="1900" kern="1200" dirty="0" err="1" smtClean="0"/>
            <a:t>Penerapan</a:t>
          </a:r>
          <a:r>
            <a:rPr lang="en-US" sz="1900" kern="1200" dirty="0" smtClean="0"/>
            <a:t> </a:t>
          </a:r>
          <a:r>
            <a:rPr lang="en-US" sz="1900" kern="1200" dirty="0" err="1" smtClean="0"/>
            <a:t>strategi</a:t>
          </a:r>
          <a:r>
            <a:rPr lang="en-US" sz="1900" kern="1200" dirty="0" smtClean="0"/>
            <a:t> </a:t>
          </a:r>
          <a:r>
            <a:rPr lang="en-US" sz="1900" kern="1200" dirty="0" err="1" smtClean="0"/>
            <a:t>membutuhkan</a:t>
          </a:r>
          <a:r>
            <a:rPr lang="en-US" sz="1900" kern="1200" dirty="0" smtClean="0"/>
            <a:t> </a:t>
          </a:r>
          <a:r>
            <a:rPr lang="en-US" sz="1900" kern="1200" dirty="0" err="1" smtClean="0"/>
            <a:t>koordinasi</a:t>
          </a:r>
          <a:r>
            <a:rPr lang="en-US" sz="1900" kern="1200" dirty="0" smtClean="0"/>
            <a:t> </a:t>
          </a:r>
          <a:r>
            <a:rPr lang="en-US" sz="1900" kern="1200" dirty="0" err="1" smtClean="0"/>
            <a:t>antar</a:t>
          </a:r>
          <a:r>
            <a:rPr lang="en-US" sz="1900" kern="1200" dirty="0" smtClean="0"/>
            <a:t> </a:t>
          </a:r>
          <a:r>
            <a:rPr lang="en-US" sz="1900" kern="1200" dirty="0" err="1" smtClean="0"/>
            <a:t>banyak</a:t>
          </a:r>
          <a:r>
            <a:rPr lang="en-US" sz="1900" kern="1200" dirty="0" smtClean="0"/>
            <a:t> </a:t>
          </a:r>
          <a:r>
            <a:rPr lang="en-US" sz="1900" kern="1200" dirty="0" err="1" smtClean="0"/>
            <a:t>individu</a:t>
          </a:r>
          <a:r>
            <a:rPr lang="en-US" sz="1900" kern="1200" dirty="0" smtClean="0"/>
            <a:t>.</a:t>
          </a:r>
          <a:endParaRPr lang="en-US" sz="1900" kern="1200" dirty="0"/>
        </a:p>
      </dsp:txBody>
      <dsp:txXfrm>
        <a:off x="0" y="1040185"/>
        <a:ext cx="8496944" cy="37756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375E3-450F-4123-9AF9-01294989EBC5}">
      <dsp:nvSpPr>
        <dsp:cNvPr id="0" name=""/>
        <dsp:cNvSpPr/>
      </dsp:nvSpPr>
      <dsp:spPr>
        <a:xfrm>
          <a:off x="3337" y="241429"/>
          <a:ext cx="3842488" cy="960622"/>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id-ID" sz="2900" b="1" kern="1200" dirty="0" smtClean="0"/>
            <a:t>Struktur Unit Bisnis Strategi</a:t>
          </a:r>
          <a:endParaRPr lang="en-US" sz="2900" kern="1200" dirty="0"/>
        </a:p>
      </dsp:txBody>
      <dsp:txXfrm>
        <a:off x="31473" y="269565"/>
        <a:ext cx="3786216" cy="904350"/>
      </dsp:txXfrm>
    </dsp:sp>
    <dsp:sp modelId="{9F951BAC-D570-4325-A57C-0A208A5CA4E9}">
      <dsp:nvSpPr>
        <dsp:cNvPr id="0" name=""/>
        <dsp:cNvSpPr/>
      </dsp:nvSpPr>
      <dsp:spPr>
        <a:xfrm rot="5400000">
          <a:off x="1840527" y="1286105"/>
          <a:ext cx="168108" cy="168108"/>
        </a:xfrm>
        <a:prstGeom prst="rightArrow">
          <a:avLst>
            <a:gd name="adj1" fmla="val 667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55AE1AF1-AF5C-44AE-AB0B-EFEDD3A037C9}">
      <dsp:nvSpPr>
        <dsp:cNvPr id="0" name=""/>
        <dsp:cNvSpPr/>
      </dsp:nvSpPr>
      <dsp:spPr>
        <a:xfrm>
          <a:off x="3337" y="1538269"/>
          <a:ext cx="3842488" cy="3245471"/>
        </a:xfrm>
        <a:prstGeom prst="roundRect">
          <a:avLst>
            <a:gd name="adj" fmla="val 1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id-ID" sz="2100" kern="1200" dirty="0" smtClean="0"/>
            <a:t>Struktur SBU </a:t>
          </a:r>
          <a:r>
            <a:rPr lang="id-ID" sz="2100" kern="1200" dirty="0" smtClean="0"/>
            <a:t>mengelompok</a:t>
          </a:r>
          <a:r>
            <a:rPr lang="en-US" sz="2100" kern="1200" dirty="0" smtClean="0"/>
            <a:t>k</a:t>
          </a:r>
          <a:r>
            <a:rPr lang="id-ID" sz="2100" kern="1200" dirty="0" smtClean="0"/>
            <a:t>an divisi</a:t>
          </a:r>
          <a:r>
            <a:rPr lang="en-US" sz="2100" kern="1200" dirty="0" smtClean="0"/>
            <a:t>-</a:t>
          </a:r>
          <a:r>
            <a:rPr lang="id-ID" sz="2100" kern="1200" dirty="0" smtClean="0"/>
            <a:t>divisi </a:t>
          </a:r>
          <a:r>
            <a:rPr lang="id-ID" sz="2100" kern="1200" dirty="0" smtClean="0"/>
            <a:t>yang sama ke dalam unit bisnis strategis serta mendelegasikan wewenang dan tanggung jawab untuk setiap unit kepada seorang kepala divisi yang secara langsung melapor kepada direktur </a:t>
          </a:r>
          <a:r>
            <a:rPr lang="id-ID" sz="2100" kern="1200" dirty="0" smtClean="0"/>
            <a:t>eksekutif</a:t>
          </a:r>
          <a:r>
            <a:rPr lang="en-US" sz="2100" kern="1200" dirty="0" smtClean="0"/>
            <a:t>.</a:t>
          </a:r>
          <a:endParaRPr lang="en-US" sz="2100" kern="1200" dirty="0" smtClean="0"/>
        </a:p>
      </dsp:txBody>
      <dsp:txXfrm>
        <a:off x="98394" y="1633326"/>
        <a:ext cx="3652374" cy="3055357"/>
      </dsp:txXfrm>
    </dsp:sp>
    <dsp:sp modelId="{8E954BDD-E30E-46C8-881C-8E51B39AF87E}">
      <dsp:nvSpPr>
        <dsp:cNvPr id="0" name=""/>
        <dsp:cNvSpPr/>
      </dsp:nvSpPr>
      <dsp:spPr>
        <a:xfrm>
          <a:off x="4383774" y="241429"/>
          <a:ext cx="3842488" cy="960622"/>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id-ID" sz="2900" b="1" kern="1200" smtClean="0"/>
            <a:t>Struktur Matriks</a:t>
          </a:r>
          <a:endParaRPr lang="en-US" sz="2900" kern="1200" dirty="0"/>
        </a:p>
      </dsp:txBody>
      <dsp:txXfrm>
        <a:off x="4411910" y="269565"/>
        <a:ext cx="3786216" cy="904350"/>
      </dsp:txXfrm>
    </dsp:sp>
    <dsp:sp modelId="{108E0CB2-EDBC-416F-BA71-B4620F977298}">
      <dsp:nvSpPr>
        <dsp:cNvPr id="0" name=""/>
        <dsp:cNvSpPr/>
      </dsp:nvSpPr>
      <dsp:spPr>
        <a:xfrm rot="5400000">
          <a:off x="6220963" y="1286105"/>
          <a:ext cx="168108" cy="168108"/>
        </a:xfrm>
        <a:prstGeom prst="rightArrow">
          <a:avLst>
            <a:gd name="adj1" fmla="val 667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949B912-292F-43A7-BAEE-2629832E1AF9}">
      <dsp:nvSpPr>
        <dsp:cNvPr id="0" name=""/>
        <dsp:cNvSpPr/>
      </dsp:nvSpPr>
      <dsp:spPr>
        <a:xfrm>
          <a:off x="4383774" y="1538269"/>
          <a:ext cx="3842488" cy="3102665"/>
        </a:xfrm>
        <a:prstGeom prst="roundRect">
          <a:avLst>
            <a:gd name="adj" fmla="val 1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id-ID" sz="2100" kern="1200" dirty="0" smtClean="0"/>
            <a:t>Struktur matriks adalah yang paling kompleks dari semua rancangan sebab </a:t>
          </a:r>
          <a:r>
            <a:rPr lang="id-ID" sz="2100" kern="1200" dirty="0" smtClean="0"/>
            <a:t>bergantung</a:t>
          </a:r>
          <a:r>
            <a:rPr lang="en-US" sz="2100" kern="1200" dirty="0" smtClean="0"/>
            <a:t>,</a:t>
          </a:r>
          <a:r>
            <a:rPr lang="id-ID" sz="2100" kern="1200" dirty="0" smtClean="0"/>
            <a:t> </a:t>
          </a:r>
          <a:r>
            <a:rPr lang="id-ID" sz="2100" kern="1200" dirty="0" smtClean="0"/>
            <a:t>baik pada alur otoritas dan komunikasi vertikal maupun horizontal. </a:t>
          </a:r>
          <a:endParaRPr lang="en-US" sz="2100" kern="1200" dirty="0"/>
        </a:p>
      </dsp:txBody>
      <dsp:txXfrm>
        <a:off x="4474648" y="1629143"/>
        <a:ext cx="3660740" cy="29209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4A2EC-6C41-4B20-AAEF-0C9C0CB4FB57}">
      <dsp:nvSpPr>
        <dsp:cNvPr id="0" name=""/>
        <dsp:cNvSpPr/>
      </dsp:nvSpPr>
      <dsp:spPr>
        <a:xfrm>
          <a:off x="4114800" y="1078265"/>
          <a:ext cx="2172909" cy="671919"/>
        </a:xfrm>
        <a:custGeom>
          <a:avLst/>
          <a:gdLst/>
          <a:ahLst/>
          <a:cxnLst/>
          <a:rect l="0" t="0" r="0" b="0"/>
          <a:pathLst>
            <a:path>
              <a:moveTo>
                <a:pt x="0" y="0"/>
              </a:moveTo>
              <a:lnTo>
                <a:pt x="0" y="335959"/>
              </a:lnTo>
              <a:lnTo>
                <a:pt x="2172909" y="335959"/>
              </a:lnTo>
              <a:lnTo>
                <a:pt x="2172909" y="671919"/>
              </a:lnTo>
            </a:path>
          </a:pathLst>
        </a:custGeom>
        <a:noFill/>
        <a:ln w="25400" cap="flat" cmpd="sng" algn="ctr">
          <a:solidFill>
            <a:schemeClr val="dk1"/>
          </a:solidFill>
          <a:prstDash val="solid"/>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z="-110000" prstMaterial="flat">
          <a:bevelT w="12700" h="12700"/>
        </a:sp3d>
      </dsp:spPr>
      <dsp:style>
        <a:lnRef idx="3">
          <a:schemeClr val="dk1"/>
        </a:lnRef>
        <a:fillRef idx="0">
          <a:schemeClr val="dk1"/>
        </a:fillRef>
        <a:effectRef idx="2">
          <a:schemeClr val="dk1"/>
        </a:effectRef>
        <a:fontRef idx="minor">
          <a:schemeClr val="tx1"/>
        </a:fontRef>
      </dsp:style>
    </dsp:sp>
    <dsp:sp modelId="{A9B6BBBC-2BBC-4354-9E01-A6875573EC60}">
      <dsp:nvSpPr>
        <dsp:cNvPr id="0" name=""/>
        <dsp:cNvSpPr/>
      </dsp:nvSpPr>
      <dsp:spPr>
        <a:xfrm>
          <a:off x="1843070" y="1078265"/>
          <a:ext cx="2271729" cy="671919"/>
        </a:xfrm>
        <a:custGeom>
          <a:avLst/>
          <a:gdLst/>
          <a:ahLst/>
          <a:cxnLst/>
          <a:rect l="0" t="0" r="0" b="0"/>
          <a:pathLst>
            <a:path>
              <a:moveTo>
                <a:pt x="2271729" y="0"/>
              </a:moveTo>
              <a:lnTo>
                <a:pt x="2271729" y="335959"/>
              </a:lnTo>
              <a:lnTo>
                <a:pt x="0" y="335959"/>
              </a:lnTo>
              <a:lnTo>
                <a:pt x="0" y="671919"/>
              </a:lnTo>
            </a:path>
          </a:pathLst>
        </a:custGeom>
        <a:noFill/>
        <a:ln w="25400" cap="flat" cmpd="sng" algn="ctr">
          <a:solidFill>
            <a:schemeClr val="dk1"/>
          </a:solidFill>
          <a:prstDash val="solid"/>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z="-110000" prstMaterial="flat">
          <a:bevelT w="12700" h="12700"/>
        </a:sp3d>
      </dsp:spPr>
      <dsp:style>
        <a:lnRef idx="3">
          <a:schemeClr val="dk1"/>
        </a:lnRef>
        <a:fillRef idx="0">
          <a:schemeClr val="dk1"/>
        </a:fillRef>
        <a:effectRef idx="2">
          <a:schemeClr val="dk1"/>
        </a:effectRef>
        <a:fontRef idx="minor">
          <a:schemeClr val="tx1"/>
        </a:fontRef>
      </dsp:style>
    </dsp:sp>
    <dsp:sp modelId="{E30E6F74-DBF7-4BAD-ADE0-4306EAE88E0C}">
      <dsp:nvSpPr>
        <dsp:cNvPr id="0" name=""/>
        <dsp:cNvSpPr/>
      </dsp:nvSpPr>
      <dsp:spPr>
        <a:xfrm>
          <a:off x="1391124" y="449620"/>
          <a:ext cx="5447350" cy="628645"/>
        </a:xfrm>
        <a:prstGeom prst="rect">
          <a:avLst/>
        </a:prstGeom>
        <a:solidFill>
          <a:schemeClr val="accent4"/>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d-ID" sz="1800" kern="1200" dirty="0" smtClean="0">
              <a:solidFill>
                <a:schemeClr val="tx1"/>
              </a:solidFill>
            </a:rPr>
            <a:t>RESTRUKTURISASI, </a:t>
          </a:r>
          <a:r>
            <a:rPr lang="id-ID" sz="1800" kern="1200" dirty="0" smtClean="0">
              <a:solidFill>
                <a:schemeClr val="tx1"/>
              </a:solidFill>
            </a:rPr>
            <a:t>RE</a:t>
          </a:r>
          <a:r>
            <a:rPr lang="en-US" sz="1800" kern="1200" dirty="0" smtClean="0">
              <a:solidFill>
                <a:schemeClr val="tx1"/>
              </a:solidFill>
            </a:rPr>
            <a:t>-</a:t>
          </a:r>
          <a:r>
            <a:rPr lang="id-ID" sz="1800" kern="1200" dirty="0" smtClean="0">
              <a:solidFill>
                <a:schemeClr val="tx1"/>
              </a:solidFill>
            </a:rPr>
            <a:t>ENGINEERING</a:t>
          </a:r>
          <a:r>
            <a:rPr lang="id-ID" sz="1800" kern="1200" dirty="0" smtClean="0">
              <a:solidFill>
                <a:schemeClr val="tx1"/>
              </a:solidFill>
            </a:rPr>
            <a:t>, DAN </a:t>
          </a:r>
          <a:endParaRPr lang="en-US" sz="1800" kern="1200" dirty="0" smtClean="0">
            <a:solidFill>
              <a:schemeClr val="tx1"/>
            </a:solidFill>
          </a:endParaRPr>
        </a:p>
        <a:p>
          <a:pPr lvl="0" algn="ctr" defTabSz="800100">
            <a:lnSpc>
              <a:spcPct val="90000"/>
            </a:lnSpc>
            <a:spcBef>
              <a:spcPct val="0"/>
            </a:spcBef>
            <a:spcAft>
              <a:spcPct val="35000"/>
            </a:spcAft>
          </a:pPr>
          <a:r>
            <a:rPr lang="id-ID" sz="1800" kern="1200" dirty="0" smtClean="0">
              <a:solidFill>
                <a:schemeClr val="tx1"/>
              </a:solidFill>
            </a:rPr>
            <a:t>E-ENGINEERING</a:t>
          </a:r>
          <a:endParaRPr lang="en-US" sz="1800" kern="1200" dirty="0">
            <a:solidFill>
              <a:schemeClr val="tx1"/>
            </a:solidFill>
          </a:endParaRPr>
        </a:p>
      </dsp:txBody>
      <dsp:txXfrm>
        <a:off x="1391124" y="449620"/>
        <a:ext cx="5447350" cy="628645"/>
      </dsp:txXfrm>
    </dsp:sp>
    <dsp:sp modelId="{9872AB1B-17EA-42AE-A075-BD532DF59E8B}">
      <dsp:nvSpPr>
        <dsp:cNvPr id="0" name=""/>
        <dsp:cNvSpPr/>
      </dsp:nvSpPr>
      <dsp:spPr>
        <a:xfrm>
          <a:off x="6121" y="1750185"/>
          <a:ext cx="3673898" cy="3569190"/>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d-ID" sz="1800" kern="1200" dirty="0" smtClean="0">
              <a:solidFill>
                <a:schemeClr val="tx1"/>
              </a:solidFill>
            </a:rPr>
            <a:t>Restrukturisasi disebut juga perampingan, penataan, atau pengelompokan kembali, menyangkut pengurangan ukuran perusahaan dalam hal jumlah karyawan, jumlah divisi atau unit, serta jumlah tingkat hierarkis dalam struktur organisasi perusahaan. </a:t>
          </a:r>
          <a:endParaRPr lang="en-US" sz="1800" kern="1200" dirty="0">
            <a:solidFill>
              <a:schemeClr val="tx1"/>
            </a:solidFill>
          </a:endParaRPr>
        </a:p>
      </dsp:txBody>
      <dsp:txXfrm>
        <a:off x="6121" y="1750185"/>
        <a:ext cx="3673898" cy="3569190"/>
      </dsp:txXfrm>
    </dsp:sp>
    <dsp:sp modelId="{DA5AC5F9-77B8-46FE-B20B-387AB0191EDC}">
      <dsp:nvSpPr>
        <dsp:cNvPr id="0" name=""/>
        <dsp:cNvSpPr/>
      </dsp:nvSpPr>
      <dsp:spPr>
        <a:xfrm>
          <a:off x="4351939" y="1750185"/>
          <a:ext cx="3871538" cy="3538602"/>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tx1"/>
              </a:solidFill>
            </a:rPr>
            <a:t>R</a:t>
          </a:r>
          <a:r>
            <a:rPr lang="id-ID" sz="2800" kern="1200" dirty="0" smtClean="0">
              <a:solidFill>
                <a:schemeClr val="tx1"/>
              </a:solidFill>
            </a:rPr>
            <a:t>ekayasa ulang lebih berfokus pada kepentingan karyawan dan konsumen daripada kepentingan pemegang saham. </a:t>
          </a:r>
          <a:endParaRPr lang="en-US" sz="2800" kern="1200" dirty="0" smtClean="0">
            <a:solidFill>
              <a:schemeClr val="tx1"/>
            </a:solidFill>
          </a:endParaRPr>
        </a:p>
      </dsp:txBody>
      <dsp:txXfrm>
        <a:off x="4351939" y="1750185"/>
        <a:ext cx="3871538" cy="35386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F7398-69AF-4F94-8B86-46AF063F8E0D}">
      <dsp:nvSpPr>
        <dsp:cNvPr id="0" name=""/>
        <dsp:cNvSpPr/>
      </dsp:nvSpPr>
      <dsp:spPr>
        <a:xfrm>
          <a:off x="2035976" y="437055"/>
          <a:ext cx="4071979" cy="216588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d-ID" sz="3200" b="1" kern="1200" dirty="0" smtClean="0"/>
            <a:t>Menciptakan budaya yang mendukung strategi</a:t>
          </a:r>
          <a:endParaRPr lang="en-US" sz="3200" kern="1200" dirty="0"/>
        </a:p>
      </dsp:txBody>
      <dsp:txXfrm>
        <a:off x="2099413" y="500492"/>
        <a:ext cx="3945105" cy="2039008"/>
      </dsp:txXfrm>
    </dsp:sp>
    <dsp:sp modelId="{9F3720B0-01E6-420B-B6CB-CD5A4E816952}">
      <dsp:nvSpPr>
        <dsp:cNvPr id="0" name=""/>
        <dsp:cNvSpPr/>
      </dsp:nvSpPr>
      <dsp:spPr>
        <a:xfrm>
          <a:off x="4026246" y="2602938"/>
          <a:ext cx="91440" cy="866353"/>
        </a:xfrm>
        <a:custGeom>
          <a:avLst/>
          <a:gdLst/>
          <a:ahLst/>
          <a:cxnLst/>
          <a:rect l="0" t="0" r="0" b="0"/>
          <a:pathLst>
            <a:path>
              <a:moveTo>
                <a:pt x="45720" y="0"/>
              </a:moveTo>
              <a:lnTo>
                <a:pt x="45720" y="866353"/>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134139D-A137-45EB-83AD-6B50BF2332E3}">
      <dsp:nvSpPr>
        <dsp:cNvPr id="0" name=""/>
        <dsp:cNvSpPr/>
      </dsp:nvSpPr>
      <dsp:spPr>
        <a:xfrm>
          <a:off x="3" y="3469291"/>
          <a:ext cx="8143925" cy="2165882"/>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sv-SE" sz="3200" kern="1200" dirty="0" smtClean="0"/>
            <a:t>Penyusun strategi harus berusaha untuk mempertahankan, menegaskan, dan membangun aspek kebudayaan yang</a:t>
          </a:r>
          <a:r>
            <a:rPr lang="id-ID" sz="3200" kern="1200" dirty="0" smtClean="0"/>
            <a:t> mendukung tujuan strategi baru.</a:t>
          </a:r>
          <a:endParaRPr lang="en-US" sz="3200" kern="1200" dirty="0"/>
        </a:p>
      </dsp:txBody>
      <dsp:txXfrm>
        <a:off x="63440" y="3532728"/>
        <a:ext cx="8017051" cy="203900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A697BC-64CA-403F-8586-E4AB40546F5E}">
      <dsp:nvSpPr>
        <dsp:cNvPr id="0" name=""/>
        <dsp:cNvSpPr/>
      </dsp:nvSpPr>
      <dsp:spPr>
        <a:xfrm>
          <a:off x="3054398" y="0"/>
          <a:ext cx="5174755" cy="6000792"/>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sv-SE" sz="2100" kern="1200" dirty="0" smtClean="0"/>
            <a:t>Kapasitas, pembatasan, dan kebijakan</a:t>
          </a:r>
          <a:r>
            <a:rPr lang="id-ID" sz="2100" kern="1200" dirty="0" smtClean="0"/>
            <a:t> </a:t>
          </a:r>
          <a:r>
            <a:rPr lang="sv-SE" sz="2100" kern="1200" dirty="0" smtClean="0"/>
            <a:t>produksi/</a:t>
          </a:r>
          <a:r>
            <a:rPr lang="id-ID" sz="2100" kern="1200" dirty="0" smtClean="0"/>
            <a:t> </a:t>
          </a:r>
          <a:r>
            <a:rPr lang="sv-SE" sz="2100" kern="1200" dirty="0" smtClean="0"/>
            <a:t>operasi dapat secara signifikan meningkatkan atau menghambat</a:t>
          </a:r>
          <a:r>
            <a:rPr lang="id-ID" sz="2100" kern="1200" dirty="0" smtClean="0"/>
            <a:t> pencapaian tujuan. Produksi biasanya menerapkan lebih dari 70% total asset sebuah perusahaan. Bagian terbesar dari proses penerapan strategi terjadi pada proses produksi.</a:t>
          </a:r>
          <a:endParaRPr lang="en-US" sz="2100" kern="1200" dirty="0"/>
        </a:p>
      </dsp:txBody>
      <dsp:txXfrm>
        <a:off x="3054398" y="750099"/>
        <a:ext cx="3234222" cy="4500594"/>
      </dsp:txXfrm>
    </dsp:sp>
    <dsp:sp modelId="{9C602321-BB0B-4E42-80DB-138BB93E7222}">
      <dsp:nvSpPr>
        <dsp:cNvPr id="0" name=""/>
        <dsp:cNvSpPr/>
      </dsp:nvSpPr>
      <dsp:spPr>
        <a:xfrm>
          <a:off x="445" y="0"/>
          <a:ext cx="3053953" cy="6000792"/>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a:lnSpc>
              <a:spcPct val="90000"/>
            </a:lnSpc>
            <a:spcBef>
              <a:spcPct val="0"/>
            </a:spcBef>
            <a:spcAft>
              <a:spcPct val="35000"/>
            </a:spcAft>
          </a:pPr>
          <a:r>
            <a:rPr lang="id-ID" sz="2300" b="1" kern="1200" dirty="0" smtClean="0"/>
            <a:t>PERHATIAN PADA PRODUKSI/OPERASI DALAM MENERAPKAN STRATEGI</a:t>
          </a:r>
          <a:endParaRPr lang="en-US" sz="2300" kern="1200" dirty="0"/>
        </a:p>
      </dsp:txBody>
      <dsp:txXfrm>
        <a:off x="149527" y="149082"/>
        <a:ext cx="2755789" cy="570262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30CDB-2CCF-47AD-B96F-814F35708FDA}">
      <dsp:nvSpPr>
        <dsp:cNvPr id="0" name=""/>
        <dsp:cNvSpPr/>
      </dsp:nvSpPr>
      <dsp:spPr>
        <a:xfrm>
          <a:off x="5131" y="618741"/>
          <a:ext cx="2082068" cy="4602951"/>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id-ID" sz="1900" b="1" kern="1200" dirty="0" smtClean="0"/>
            <a:t>Menciptakan dan melaksanakan program kepemilikan saham oleh karyawan (ESOP)</a:t>
          </a:r>
          <a:endParaRPr lang="en-US" sz="1900" kern="1200" dirty="0"/>
        </a:p>
      </dsp:txBody>
      <dsp:txXfrm>
        <a:off x="66113" y="679723"/>
        <a:ext cx="1960104" cy="4480987"/>
      </dsp:txXfrm>
    </dsp:sp>
    <dsp:sp modelId="{D4FDE239-8A4D-440B-AD78-CF3F2B67A8D3}">
      <dsp:nvSpPr>
        <dsp:cNvPr id="0" name=""/>
        <dsp:cNvSpPr/>
      </dsp:nvSpPr>
      <dsp:spPr>
        <a:xfrm>
          <a:off x="2525576" y="2376630"/>
          <a:ext cx="929357" cy="108717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525576" y="2594065"/>
        <a:ext cx="650550" cy="652303"/>
      </dsp:txXfrm>
    </dsp:sp>
    <dsp:sp modelId="{E3C99250-DA00-4545-8A4A-F689608D7ABC}">
      <dsp:nvSpPr>
        <dsp:cNvPr id="0" name=""/>
        <dsp:cNvSpPr/>
      </dsp:nvSpPr>
      <dsp:spPr>
        <a:xfrm>
          <a:off x="3840705" y="-49951"/>
          <a:ext cx="4383763" cy="5940338"/>
        </a:xfrm>
        <a:prstGeom prst="roundRect">
          <a:avLst>
            <a:gd name="adj" fmla="val 10000"/>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d-ID" sz="3200" b="1" kern="1200" dirty="0" smtClean="0"/>
            <a:t>ESOP mempunyai tujuan agar kinerja karyawan meningkat karena mereka juga bagian dari pemilik perusahaan </a:t>
          </a:r>
          <a:r>
            <a:rPr lang="fi-FI" sz="3200" b="1" kern="1200" dirty="0" smtClean="0"/>
            <a:t>dan mendapatkan hak atas keuntungan perusahaan.</a:t>
          </a:r>
          <a:endParaRPr lang="en-US" sz="3200" kern="1200" dirty="0"/>
        </a:p>
      </dsp:txBody>
      <dsp:txXfrm>
        <a:off x="3969101" y="78445"/>
        <a:ext cx="4126971" cy="568354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6E58A-0DA4-46A6-A807-5298651E002A}">
      <dsp:nvSpPr>
        <dsp:cNvPr id="0" name=""/>
        <dsp:cNvSpPr/>
      </dsp:nvSpPr>
      <dsp:spPr>
        <a:xfrm>
          <a:off x="0" y="47810"/>
          <a:ext cx="3757610" cy="595877"/>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id-ID" sz="1500" kern="1200" smtClean="0"/>
            <a:t>Memperbaiki budaya perusahaan.</a:t>
          </a:r>
          <a:endParaRPr lang="en-US" sz="1500" kern="1200"/>
        </a:p>
      </dsp:txBody>
      <dsp:txXfrm>
        <a:off x="29088" y="76898"/>
        <a:ext cx="3699434" cy="537701"/>
      </dsp:txXfrm>
    </dsp:sp>
    <dsp:sp modelId="{01E1D553-CCB3-4612-8B95-189A645CA814}">
      <dsp:nvSpPr>
        <dsp:cNvPr id="0" name=""/>
        <dsp:cNvSpPr/>
      </dsp:nvSpPr>
      <dsp:spPr>
        <a:xfrm>
          <a:off x="0" y="686888"/>
          <a:ext cx="3757610" cy="595877"/>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id-ID" sz="1500" kern="1200" smtClean="0"/>
            <a:t>Memperbaiki semangat kerja karyawan.</a:t>
          </a:r>
          <a:endParaRPr lang="en-US" sz="1500" kern="1200" dirty="0"/>
        </a:p>
      </dsp:txBody>
      <dsp:txXfrm>
        <a:off x="29088" y="715976"/>
        <a:ext cx="3699434" cy="537701"/>
      </dsp:txXfrm>
    </dsp:sp>
    <dsp:sp modelId="{FB1481DB-BE47-4474-82FE-32F31C61A046}">
      <dsp:nvSpPr>
        <dsp:cNvPr id="0" name=""/>
        <dsp:cNvSpPr/>
      </dsp:nvSpPr>
      <dsp:spPr>
        <a:xfrm>
          <a:off x="0" y="1325965"/>
          <a:ext cx="3757610" cy="595877"/>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id-ID" sz="1500" kern="1200" dirty="0" smtClean="0"/>
            <a:t>Menghasilkan retensi karyawan yang lebih tinggi.</a:t>
          </a:r>
          <a:endParaRPr lang="en-US" sz="1500" kern="1200" dirty="0"/>
        </a:p>
      </dsp:txBody>
      <dsp:txXfrm>
        <a:off x="29088" y="1355053"/>
        <a:ext cx="3699434" cy="537701"/>
      </dsp:txXfrm>
    </dsp:sp>
    <dsp:sp modelId="{80F2EB9F-E4FB-4DB2-846F-BB31C00D4F38}">
      <dsp:nvSpPr>
        <dsp:cNvPr id="0" name=""/>
        <dsp:cNvSpPr/>
      </dsp:nvSpPr>
      <dsp:spPr>
        <a:xfrm>
          <a:off x="0" y="1965042"/>
          <a:ext cx="3757610" cy="595877"/>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id-ID" sz="1500" kern="1200" smtClean="0"/>
            <a:t>Mempermudah rekrut karyawan yang baru.</a:t>
          </a:r>
          <a:endParaRPr lang="en-US" sz="1500" kern="1200" dirty="0"/>
        </a:p>
      </dsp:txBody>
      <dsp:txXfrm>
        <a:off x="29088" y="1994130"/>
        <a:ext cx="3699434" cy="537701"/>
      </dsp:txXfrm>
    </dsp:sp>
    <dsp:sp modelId="{F4C8BCA0-D508-4356-85E4-53454D06FA3E}">
      <dsp:nvSpPr>
        <dsp:cNvPr id="0" name=""/>
        <dsp:cNvSpPr/>
      </dsp:nvSpPr>
      <dsp:spPr>
        <a:xfrm>
          <a:off x="0" y="2604120"/>
          <a:ext cx="3757610" cy="595877"/>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id-ID" sz="1500" kern="1200" dirty="0" smtClean="0"/>
            <a:t>Mengurangi keluhan dan tuntutan perkara.</a:t>
          </a:r>
          <a:endParaRPr lang="en-US" sz="1500" kern="1200" dirty="0"/>
        </a:p>
      </dsp:txBody>
      <dsp:txXfrm>
        <a:off x="29088" y="2633208"/>
        <a:ext cx="3699434" cy="537701"/>
      </dsp:txXfrm>
    </dsp:sp>
    <dsp:sp modelId="{E66005E1-3D2A-4473-9C48-9F5BF79AB83B}">
      <dsp:nvSpPr>
        <dsp:cNvPr id="0" name=""/>
        <dsp:cNvSpPr/>
      </dsp:nvSpPr>
      <dsp:spPr>
        <a:xfrm>
          <a:off x="0" y="3243197"/>
          <a:ext cx="3757610" cy="595877"/>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id-ID" sz="1500" kern="1200" smtClean="0"/>
            <a:t>Meningkatkan kreatifitas.</a:t>
          </a:r>
          <a:endParaRPr lang="en-US" sz="1500" kern="1200" dirty="0"/>
        </a:p>
      </dsp:txBody>
      <dsp:txXfrm>
        <a:off x="29088" y="3272285"/>
        <a:ext cx="3699434" cy="537701"/>
      </dsp:txXfrm>
    </dsp:sp>
    <dsp:sp modelId="{7EF4B47C-0C13-40BF-A2C8-C53D5F09AF37}">
      <dsp:nvSpPr>
        <dsp:cNvPr id="0" name=""/>
        <dsp:cNvSpPr/>
      </dsp:nvSpPr>
      <dsp:spPr>
        <a:xfrm>
          <a:off x="0" y="3882274"/>
          <a:ext cx="3757610" cy="595877"/>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id-ID" sz="1500" kern="1200" smtClean="0"/>
            <a:t>Mengurangi konflik antar karyawan interpersonal antar karyawan.</a:t>
          </a:r>
          <a:endParaRPr lang="en-US" sz="1500" kern="1200" dirty="0"/>
        </a:p>
      </dsp:txBody>
      <dsp:txXfrm>
        <a:off x="29088" y="3911362"/>
        <a:ext cx="3699434" cy="5377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9617A-0E69-4DF8-99C6-16D9D5BAB4E6}">
      <dsp:nvSpPr>
        <dsp:cNvPr id="0" name=""/>
        <dsp:cNvSpPr/>
      </dsp:nvSpPr>
      <dsp:spPr>
        <a:xfrm>
          <a:off x="0" y="27679"/>
          <a:ext cx="3929090" cy="676260"/>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id-ID" sz="1700" kern="1200" dirty="0" smtClean="0"/>
            <a:t>Memampukan organisasi untuk masuk ke pasar yang baru.</a:t>
          </a:r>
          <a:endParaRPr lang="en-US" sz="1700" kern="1200" dirty="0"/>
        </a:p>
      </dsp:txBody>
      <dsp:txXfrm>
        <a:off x="33012" y="60691"/>
        <a:ext cx="3863066" cy="610236"/>
      </dsp:txXfrm>
    </dsp:sp>
    <dsp:sp modelId="{0EB24C18-CDF9-4A7B-ABB2-98F6322DCD9C}">
      <dsp:nvSpPr>
        <dsp:cNvPr id="0" name=""/>
        <dsp:cNvSpPr/>
      </dsp:nvSpPr>
      <dsp:spPr>
        <a:xfrm>
          <a:off x="0" y="752899"/>
          <a:ext cx="3929090" cy="676260"/>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id-ID" sz="1700" kern="1200" smtClean="0"/>
            <a:t>Memperbaiki  hubungan dengan </a:t>
          </a:r>
          <a:r>
            <a:rPr lang="id-ID" sz="1700" kern="1200" dirty="0" smtClean="0"/>
            <a:t>klien.</a:t>
          </a:r>
          <a:endParaRPr lang="en-US" sz="1700" kern="1200" dirty="0"/>
        </a:p>
      </dsp:txBody>
      <dsp:txXfrm>
        <a:off x="33012" y="785911"/>
        <a:ext cx="3863066" cy="610236"/>
      </dsp:txXfrm>
    </dsp:sp>
    <dsp:sp modelId="{A87D7F95-C3A0-4144-B9BE-DF6996BF2858}">
      <dsp:nvSpPr>
        <dsp:cNvPr id="0" name=""/>
        <dsp:cNvSpPr/>
      </dsp:nvSpPr>
      <dsp:spPr>
        <a:xfrm>
          <a:off x="0" y="1478119"/>
          <a:ext cx="3929090" cy="676260"/>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id-ID" sz="1700" kern="1200" dirty="0" smtClean="0"/>
            <a:t>Meningkatkan produktifitas.</a:t>
          </a:r>
          <a:endParaRPr lang="en-US" sz="1700" kern="1200" dirty="0"/>
        </a:p>
      </dsp:txBody>
      <dsp:txXfrm>
        <a:off x="33012" y="1511131"/>
        <a:ext cx="3863066" cy="610236"/>
      </dsp:txXfrm>
    </dsp:sp>
    <dsp:sp modelId="{6ABAA837-1F0F-4C21-8E39-71ED489886EB}">
      <dsp:nvSpPr>
        <dsp:cNvPr id="0" name=""/>
        <dsp:cNvSpPr/>
      </dsp:nvSpPr>
      <dsp:spPr>
        <a:xfrm>
          <a:off x="0" y="2203339"/>
          <a:ext cx="3929090" cy="676260"/>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id-ID" sz="1700" kern="1200" dirty="0" smtClean="0"/>
            <a:t>Memperbaiki </a:t>
          </a:r>
          <a:r>
            <a:rPr lang="id-ID" sz="1700" i="1" kern="1200" dirty="0" smtClean="0"/>
            <a:t>bottom line.</a:t>
          </a:r>
          <a:endParaRPr lang="en-US" sz="1700" i="1" kern="1200" dirty="0"/>
        </a:p>
      </dsp:txBody>
      <dsp:txXfrm>
        <a:off x="33012" y="2236351"/>
        <a:ext cx="3863066" cy="610236"/>
      </dsp:txXfrm>
    </dsp:sp>
    <dsp:sp modelId="{46722A78-05CC-40A8-9995-5274AA318A3C}">
      <dsp:nvSpPr>
        <dsp:cNvPr id="0" name=""/>
        <dsp:cNvSpPr/>
      </dsp:nvSpPr>
      <dsp:spPr>
        <a:xfrm>
          <a:off x="0" y="2928559"/>
          <a:ext cx="3929090" cy="676260"/>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id-ID" sz="1700" kern="1200" dirty="0" smtClean="0"/>
            <a:t>Memaksimalkan identitas merek.</a:t>
          </a:r>
          <a:endParaRPr lang="en-US" sz="1700" kern="1200" dirty="0"/>
        </a:p>
      </dsp:txBody>
      <dsp:txXfrm>
        <a:off x="33012" y="2961571"/>
        <a:ext cx="3863066" cy="610236"/>
      </dsp:txXfrm>
    </dsp:sp>
    <dsp:sp modelId="{10B3A6C5-CCDF-48A5-B5CF-0CFEA5F2E507}">
      <dsp:nvSpPr>
        <dsp:cNvPr id="0" name=""/>
        <dsp:cNvSpPr/>
      </dsp:nvSpPr>
      <dsp:spPr>
        <a:xfrm>
          <a:off x="0" y="3653779"/>
          <a:ext cx="3929090" cy="676260"/>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id-ID" sz="1700" kern="1200" dirty="0" smtClean="0"/>
            <a:t>Mengurangi biaya pelatihan.</a:t>
          </a:r>
          <a:endParaRPr lang="en-US" sz="1700" kern="1200" dirty="0"/>
        </a:p>
      </dsp:txBody>
      <dsp:txXfrm>
        <a:off x="33012" y="3686791"/>
        <a:ext cx="3863066" cy="610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96689-B666-43C9-8E32-3556B61BB934}">
      <dsp:nvSpPr>
        <dsp:cNvPr id="0" name=""/>
        <dsp:cNvSpPr/>
      </dsp:nvSpPr>
      <dsp:spPr>
        <a:xfrm>
          <a:off x="2714633" y="0"/>
          <a:ext cx="6063606" cy="5286412"/>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dirty="0" err="1" smtClean="0"/>
            <a:t>Isu-isu</a:t>
          </a:r>
          <a:r>
            <a:rPr lang="en-US" sz="1900" kern="1200" dirty="0" smtClean="0"/>
            <a:t> </a:t>
          </a:r>
          <a:r>
            <a:rPr lang="en-US" sz="1900" kern="1200" dirty="0" err="1" smtClean="0"/>
            <a:t>utama</a:t>
          </a:r>
          <a:r>
            <a:rPr lang="en-US" sz="1900" kern="1200" dirty="0" smtClean="0"/>
            <a:t> </a:t>
          </a:r>
          <a:r>
            <a:rPr lang="en-US" sz="1900" kern="1200" dirty="0" err="1" smtClean="0"/>
            <a:t>manajemen</a:t>
          </a:r>
          <a:r>
            <a:rPr lang="en-US" sz="1900" kern="1200" dirty="0" smtClean="0"/>
            <a:t> </a:t>
          </a:r>
          <a:r>
            <a:rPr lang="en-US" sz="1900" kern="1200" dirty="0" err="1" smtClean="0"/>
            <a:t>bagi</a:t>
          </a:r>
          <a:r>
            <a:rPr lang="en-US" sz="1900" kern="1200" dirty="0" smtClean="0"/>
            <a:t> </a:t>
          </a:r>
          <a:r>
            <a:rPr lang="en-US" sz="1900" kern="1200" dirty="0" err="1" smtClean="0"/>
            <a:t>penerapan</a:t>
          </a:r>
          <a:r>
            <a:rPr lang="en-US" sz="1900" kern="1200" dirty="0" smtClean="0"/>
            <a:t> </a:t>
          </a:r>
          <a:r>
            <a:rPr lang="en-US" sz="1900" kern="1200" dirty="0" err="1" smtClean="0"/>
            <a:t>strategi</a:t>
          </a:r>
          <a:r>
            <a:rPr lang="en-US" sz="1900" kern="1200" dirty="0" smtClean="0"/>
            <a:t> </a:t>
          </a:r>
          <a:r>
            <a:rPr lang="en-US" sz="1900" kern="1200" dirty="0" err="1" smtClean="0"/>
            <a:t>meliputi</a:t>
          </a:r>
          <a:r>
            <a:rPr lang="en-US" sz="1900" kern="1200" dirty="0" smtClean="0"/>
            <a:t> ; </a:t>
          </a:r>
          <a:r>
            <a:rPr lang="en-US" sz="1900" kern="1200" dirty="0" err="1" smtClean="0"/>
            <a:t>penetapan</a:t>
          </a:r>
          <a:r>
            <a:rPr lang="en-US" sz="1900" kern="1200" dirty="0" smtClean="0"/>
            <a:t> </a:t>
          </a:r>
          <a:r>
            <a:rPr lang="en-US" sz="1900" kern="1200" dirty="0" err="1" smtClean="0"/>
            <a:t>tujuan</a:t>
          </a:r>
          <a:r>
            <a:rPr lang="en-US" sz="1900" kern="1200" dirty="0" smtClean="0"/>
            <a:t> </a:t>
          </a:r>
          <a:r>
            <a:rPr lang="en-US" sz="1900" kern="1200" dirty="0" err="1" smtClean="0"/>
            <a:t>tahunan</a:t>
          </a:r>
          <a:r>
            <a:rPr lang="en-US" sz="1900" kern="1200" dirty="0" smtClean="0"/>
            <a:t>, </a:t>
          </a:r>
          <a:r>
            <a:rPr lang="en-US" sz="1900" kern="1200" dirty="0" err="1" smtClean="0"/>
            <a:t>pembuatan</a:t>
          </a:r>
          <a:r>
            <a:rPr lang="en-US" sz="1900" kern="1200" dirty="0" smtClean="0"/>
            <a:t> </a:t>
          </a:r>
          <a:r>
            <a:rPr lang="en-US" sz="1900" kern="1200" dirty="0" err="1" smtClean="0"/>
            <a:t>kebijakan</a:t>
          </a:r>
          <a:r>
            <a:rPr lang="en-US" sz="1900" kern="1200" dirty="0" smtClean="0"/>
            <a:t>, </a:t>
          </a:r>
          <a:r>
            <a:rPr lang="en-US" sz="1900" kern="1200" dirty="0" err="1" smtClean="0"/>
            <a:t>alokasi</a:t>
          </a:r>
          <a:r>
            <a:rPr lang="en-US" sz="1900" kern="1200" dirty="0" smtClean="0"/>
            <a:t> </a:t>
          </a:r>
          <a:r>
            <a:rPr lang="en-US" sz="1900" kern="1200" dirty="0" err="1" smtClean="0"/>
            <a:t>sumber</a:t>
          </a:r>
          <a:r>
            <a:rPr lang="en-US" sz="1900" kern="1200" dirty="0" smtClean="0"/>
            <a:t> </a:t>
          </a:r>
          <a:r>
            <a:rPr lang="en-US" sz="1900" kern="1200" dirty="0" err="1" smtClean="0"/>
            <a:t>daya</a:t>
          </a:r>
          <a:r>
            <a:rPr lang="en-US" sz="1900" kern="1200" dirty="0" smtClean="0"/>
            <a:t>, </a:t>
          </a:r>
          <a:r>
            <a:rPr lang="en-US" sz="1900" kern="1200" dirty="0" err="1" smtClean="0"/>
            <a:t>perubahan</a:t>
          </a:r>
          <a:r>
            <a:rPr lang="en-US" sz="1900" kern="1200" dirty="0" smtClean="0"/>
            <a:t> </a:t>
          </a:r>
          <a:r>
            <a:rPr lang="en-US" sz="1900" kern="1200" dirty="0" err="1" smtClean="0"/>
            <a:t>struktur</a:t>
          </a:r>
          <a:r>
            <a:rPr lang="en-US" sz="1900" kern="1200" dirty="0" smtClean="0"/>
            <a:t> </a:t>
          </a:r>
          <a:r>
            <a:rPr lang="en-US" sz="1900" kern="1200" dirty="0" err="1" smtClean="0"/>
            <a:t>organisasi</a:t>
          </a:r>
          <a:r>
            <a:rPr lang="en-US" sz="1900" kern="1200" dirty="0" smtClean="0"/>
            <a:t> yang </a:t>
          </a:r>
          <a:r>
            <a:rPr lang="en-US" sz="1900" kern="1200" dirty="0" err="1" smtClean="0"/>
            <a:t>ada</a:t>
          </a:r>
          <a:r>
            <a:rPr lang="en-US" sz="1900" kern="1200" dirty="0" smtClean="0"/>
            <a:t>, </a:t>
          </a:r>
          <a:r>
            <a:rPr lang="en-US" sz="1900" kern="1200" dirty="0" err="1" smtClean="0"/>
            <a:t>restrukturisasi</a:t>
          </a:r>
          <a:r>
            <a:rPr lang="en-US" sz="1900" kern="1200" dirty="0" smtClean="0"/>
            <a:t> </a:t>
          </a:r>
          <a:r>
            <a:rPr lang="en-US" sz="1900" kern="1200" dirty="0" err="1" smtClean="0"/>
            <a:t>dan</a:t>
          </a:r>
          <a:r>
            <a:rPr lang="en-US" sz="1900" kern="1200" dirty="0" smtClean="0"/>
            <a:t> </a:t>
          </a:r>
          <a:r>
            <a:rPr lang="en-US" sz="1900" kern="1200" dirty="0" err="1" smtClean="0"/>
            <a:t>rekayasa</a:t>
          </a:r>
          <a:r>
            <a:rPr lang="en-US" sz="1900" kern="1200" dirty="0" smtClean="0"/>
            <a:t> </a:t>
          </a:r>
          <a:r>
            <a:rPr lang="en-US" sz="1900" kern="1200" dirty="0" err="1" smtClean="0"/>
            <a:t>ulang</a:t>
          </a:r>
          <a:r>
            <a:rPr lang="en-US" sz="1900" kern="1200" dirty="0" smtClean="0"/>
            <a:t>, </a:t>
          </a:r>
          <a:r>
            <a:rPr lang="en-US" sz="1900" kern="1200" dirty="0" err="1" smtClean="0"/>
            <a:t>perbaikan</a:t>
          </a:r>
          <a:r>
            <a:rPr lang="en-US" sz="1900" kern="1200" dirty="0" smtClean="0"/>
            <a:t> </a:t>
          </a:r>
          <a:r>
            <a:rPr lang="en-US" sz="1900" kern="1200" dirty="0" err="1" smtClean="0"/>
            <a:t>progam</a:t>
          </a:r>
          <a:r>
            <a:rPr lang="en-US" sz="1900" kern="1200" dirty="0" smtClean="0"/>
            <a:t> </a:t>
          </a:r>
          <a:r>
            <a:rPr lang="en-US" sz="1900" kern="1200" dirty="0" err="1" smtClean="0"/>
            <a:t>penghargaan</a:t>
          </a:r>
          <a:r>
            <a:rPr lang="en-US" sz="1900" kern="1200" dirty="0" smtClean="0"/>
            <a:t> </a:t>
          </a:r>
          <a:r>
            <a:rPr lang="en-US" sz="1900" kern="1200" dirty="0" err="1" smtClean="0"/>
            <a:t>dan</a:t>
          </a:r>
          <a:r>
            <a:rPr lang="en-US" sz="1900" kern="1200" dirty="0" smtClean="0"/>
            <a:t> </a:t>
          </a:r>
          <a:r>
            <a:rPr lang="en-US" sz="1900" kern="1200" dirty="0" err="1" smtClean="0"/>
            <a:t>insentif</a:t>
          </a:r>
          <a:r>
            <a:rPr lang="en-US" sz="1900" kern="1200" dirty="0" smtClean="0"/>
            <a:t>, </a:t>
          </a:r>
          <a:r>
            <a:rPr lang="en-US" sz="1900" kern="1200" dirty="0" err="1" smtClean="0"/>
            <a:t>minimilasi</a:t>
          </a:r>
          <a:r>
            <a:rPr lang="en-US" sz="1900" kern="1200" dirty="0" smtClean="0"/>
            <a:t> </a:t>
          </a:r>
          <a:r>
            <a:rPr lang="en-US" sz="1900" kern="1200" dirty="0" err="1" smtClean="0"/>
            <a:t>penolakan</a:t>
          </a:r>
          <a:r>
            <a:rPr lang="en-US" sz="1900" kern="1200" dirty="0" smtClean="0"/>
            <a:t> </a:t>
          </a:r>
          <a:r>
            <a:rPr lang="en-US" sz="1900" kern="1200" dirty="0" err="1" smtClean="0"/>
            <a:t>terhadap</a:t>
          </a:r>
          <a:r>
            <a:rPr lang="en-US" sz="1900" kern="1200" dirty="0" smtClean="0"/>
            <a:t> </a:t>
          </a:r>
          <a:r>
            <a:rPr lang="en-US" sz="1900" kern="1200" dirty="0" err="1" smtClean="0"/>
            <a:t>perubahan</a:t>
          </a:r>
          <a:r>
            <a:rPr lang="en-US" sz="1900" kern="1200" dirty="0" smtClean="0"/>
            <a:t>, </a:t>
          </a:r>
          <a:r>
            <a:rPr lang="en-US" sz="1900" kern="1200" dirty="0" err="1" smtClean="0"/>
            <a:t>pengenalan</a:t>
          </a:r>
          <a:r>
            <a:rPr lang="en-US" sz="1900" kern="1200" dirty="0" smtClean="0"/>
            <a:t> </a:t>
          </a:r>
          <a:r>
            <a:rPr lang="en-US" sz="1900" kern="1200" dirty="0" err="1" smtClean="0"/>
            <a:t>manajer</a:t>
          </a:r>
          <a:r>
            <a:rPr lang="en-US" sz="1900" kern="1200" dirty="0" smtClean="0"/>
            <a:t> </a:t>
          </a:r>
          <a:r>
            <a:rPr lang="en-US" sz="1900" kern="1200" dirty="0" err="1" smtClean="0"/>
            <a:t>pada</a:t>
          </a:r>
          <a:r>
            <a:rPr lang="en-US" sz="1900" kern="1200" dirty="0" smtClean="0"/>
            <a:t> </a:t>
          </a:r>
          <a:r>
            <a:rPr lang="en-US" sz="1900" kern="1200" dirty="0" err="1" smtClean="0"/>
            <a:t>strategi</a:t>
          </a:r>
          <a:r>
            <a:rPr lang="en-US" sz="1900" kern="1200" dirty="0" smtClean="0"/>
            <a:t>, </a:t>
          </a:r>
          <a:r>
            <a:rPr lang="en-US" sz="1900" kern="1200" dirty="0" err="1" smtClean="0"/>
            <a:t>pengembangan</a:t>
          </a:r>
          <a:r>
            <a:rPr lang="en-US" sz="1900" kern="1200" dirty="0" smtClean="0"/>
            <a:t> </a:t>
          </a:r>
          <a:r>
            <a:rPr lang="en-US" sz="1900" kern="1200" dirty="0" err="1" smtClean="0"/>
            <a:t>budaya</a:t>
          </a:r>
          <a:r>
            <a:rPr lang="en-US" sz="1900" kern="1200" dirty="0" smtClean="0"/>
            <a:t> yang </a:t>
          </a:r>
          <a:r>
            <a:rPr lang="en-US" sz="1900" kern="1200" dirty="0" err="1" smtClean="0"/>
            <a:t>strategi</a:t>
          </a:r>
          <a:r>
            <a:rPr lang="en-US" sz="1900" kern="1200" dirty="0" smtClean="0"/>
            <a:t>, </a:t>
          </a:r>
          <a:r>
            <a:rPr lang="en-US" sz="1900" kern="1200" dirty="0" err="1" smtClean="0"/>
            <a:t>pengembangan</a:t>
          </a:r>
          <a:r>
            <a:rPr lang="en-US" sz="1900" kern="1200" dirty="0" smtClean="0"/>
            <a:t> </a:t>
          </a:r>
          <a:r>
            <a:rPr lang="en-US" sz="1900" kern="1200" dirty="0" err="1" smtClean="0"/>
            <a:t>sumber</a:t>
          </a:r>
          <a:r>
            <a:rPr lang="en-US" sz="1900" kern="1200" dirty="0" smtClean="0"/>
            <a:t> </a:t>
          </a:r>
          <a:r>
            <a:rPr lang="en-US" sz="1900" kern="1200" dirty="0" err="1" smtClean="0"/>
            <a:t>daya</a:t>
          </a:r>
          <a:r>
            <a:rPr lang="en-US" sz="1900" kern="1200" dirty="0" smtClean="0"/>
            <a:t> </a:t>
          </a:r>
          <a:r>
            <a:rPr lang="en-US" sz="1900" kern="1200" dirty="0" err="1" smtClean="0"/>
            <a:t>manusia</a:t>
          </a:r>
          <a:r>
            <a:rPr lang="en-US" sz="1900" kern="1200" dirty="0" smtClean="0"/>
            <a:t> yang </a:t>
          </a:r>
          <a:r>
            <a:rPr lang="en-US" sz="1900" kern="1200" dirty="0" err="1" smtClean="0"/>
            <a:t>efektif</a:t>
          </a:r>
          <a:r>
            <a:rPr lang="en-US" sz="1900" kern="1200" dirty="0" smtClean="0"/>
            <a:t> </a:t>
          </a:r>
          <a:r>
            <a:rPr lang="en-US" sz="1900" kern="1200" dirty="0" err="1" smtClean="0"/>
            <a:t>dan</a:t>
          </a:r>
          <a:r>
            <a:rPr lang="en-US" sz="1900" kern="1200" dirty="0" smtClean="0"/>
            <a:t> </a:t>
          </a:r>
          <a:r>
            <a:rPr lang="en-US" sz="1900" kern="1200" dirty="0" err="1" smtClean="0"/>
            <a:t>jika</a:t>
          </a:r>
          <a:r>
            <a:rPr lang="en-US" sz="1900" kern="1200" dirty="0" smtClean="0"/>
            <a:t> </a:t>
          </a:r>
          <a:r>
            <a:rPr lang="en-US" sz="1900" kern="1200" dirty="0" err="1" smtClean="0"/>
            <a:t>perlu</a:t>
          </a:r>
          <a:r>
            <a:rPr lang="en-US" sz="1900" kern="1200" dirty="0" smtClean="0"/>
            <a:t> </a:t>
          </a:r>
          <a:r>
            <a:rPr lang="en-US" sz="1900" kern="1200" dirty="0" err="1" smtClean="0"/>
            <a:t>pengurangan</a:t>
          </a:r>
          <a:r>
            <a:rPr lang="en-US" sz="1900" kern="1200" dirty="0" smtClean="0"/>
            <a:t> </a:t>
          </a:r>
          <a:r>
            <a:rPr lang="en-US" sz="1900" kern="1200" dirty="0" err="1" smtClean="0"/>
            <a:t>karyawan</a:t>
          </a:r>
          <a:r>
            <a:rPr lang="en-US" sz="1900" kern="1200" dirty="0" smtClean="0"/>
            <a:t>. </a:t>
          </a:r>
          <a:endParaRPr lang="en-US" sz="1900" kern="1200" dirty="0"/>
        </a:p>
      </dsp:txBody>
      <dsp:txXfrm>
        <a:off x="2714633" y="660802"/>
        <a:ext cx="4081202" cy="3964809"/>
      </dsp:txXfrm>
    </dsp:sp>
    <dsp:sp modelId="{C245F9FF-79AB-44D8-8C69-EFCB7C3A761C}">
      <dsp:nvSpPr>
        <dsp:cNvPr id="0" name=""/>
        <dsp:cNvSpPr/>
      </dsp:nvSpPr>
      <dsp:spPr>
        <a:xfrm>
          <a:off x="0" y="0"/>
          <a:ext cx="2706031" cy="5286412"/>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lvl="0" algn="ctr" defTabSz="1511300">
            <a:lnSpc>
              <a:spcPct val="90000"/>
            </a:lnSpc>
            <a:spcBef>
              <a:spcPct val="0"/>
            </a:spcBef>
            <a:spcAft>
              <a:spcPct val="35000"/>
            </a:spcAft>
          </a:pPr>
          <a:r>
            <a:rPr lang="en-US" sz="3400" b="1" kern="1200" dirty="0" err="1" smtClean="0"/>
            <a:t>Perspektif</a:t>
          </a:r>
          <a:r>
            <a:rPr lang="en-US" sz="3400" b="1" kern="1200" dirty="0" smtClean="0"/>
            <a:t> </a:t>
          </a:r>
          <a:r>
            <a:rPr lang="en-US" sz="3400" b="1" kern="1200" dirty="0" err="1" smtClean="0"/>
            <a:t>Manajemen</a:t>
          </a:r>
          <a:endParaRPr lang="en-US" sz="3400" kern="1200" dirty="0"/>
        </a:p>
      </dsp:txBody>
      <dsp:txXfrm>
        <a:off x="132098" y="132098"/>
        <a:ext cx="2441835" cy="50222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4E1EB-CBC8-4C75-B94E-65A7EFEDB5BC}">
      <dsp:nvSpPr>
        <dsp:cNvPr id="0" name=""/>
        <dsp:cNvSpPr/>
      </dsp:nvSpPr>
      <dsp:spPr>
        <a:xfrm>
          <a:off x="4081991" y="2225249"/>
          <a:ext cx="3205354" cy="508485"/>
        </a:xfrm>
        <a:custGeom>
          <a:avLst/>
          <a:gdLst/>
          <a:ahLst/>
          <a:cxnLst/>
          <a:rect l="0" t="0" r="0" b="0"/>
          <a:pathLst>
            <a:path>
              <a:moveTo>
                <a:pt x="0" y="0"/>
              </a:moveTo>
              <a:lnTo>
                <a:pt x="0" y="346518"/>
              </a:lnTo>
              <a:lnTo>
                <a:pt x="3205354" y="346518"/>
              </a:lnTo>
              <a:lnTo>
                <a:pt x="3205354" y="508485"/>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4CD3A1D-BC62-41B2-87C1-38E2C3B192E4}">
      <dsp:nvSpPr>
        <dsp:cNvPr id="0" name=""/>
        <dsp:cNvSpPr/>
      </dsp:nvSpPr>
      <dsp:spPr>
        <a:xfrm>
          <a:off x="4081991" y="2225249"/>
          <a:ext cx="1068451" cy="508485"/>
        </a:xfrm>
        <a:custGeom>
          <a:avLst/>
          <a:gdLst/>
          <a:ahLst/>
          <a:cxnLst/>
          <a:rect l="0" t="0" r="0" b="0"/>
          <a:pathLst>
            <a:path>
              <a:moveTo>
                <a:pt x="0" y="0"/>
              </a:moveTo>
              <a:lnTo>
                <a:pt x="0" y="346518"/>
              </a:lnTo>
              <a:lnTo>
                <a:pt x="1068451" y="346518"/>
              </a:lnTo>
              <a:lnTo>
                <a:pt x="1068451" y="508485"/>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9BBDDBD-154D-439C-8343-BD9D06D917FF}">
      <dsp:nvSpPr>
        <dsp:cNvPr id="0" name=""/>
        <dsp:cNvSpPr/>
      </dsp:nvSpPr>
      <dsp:spPr>
        <a:xfrm>
          <a:off x="3013539" y="2225249"/>
          <a:ext cx="1068451" cy="508485"/>
        </a:xfrm>
        <a:custGeom>
          <a:avLst/>
          <a:gdLst/>
          <a:ahLst/>
          <a:cxnLst/>
          <a:rect l="0" t="0" r="0" b="0"/>
          <a:pathLst>
            <a:path>
              <a:moveTo>
                <a:pt x="1068451" y="0"/>
              </a:moveTo>
              <a:lnTo>
                <a:pt x="1068451" y="346518"/>
              </a:lnTo>
              <a:lnTo>
                <a:pt x="0" y="346518"/>
              </a:lnTo>
              <a:lnTo>
                <a:pt x="0" y="508485"/>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8C431DC-ACC8-4447-9E04-6DD18B8326F8}">
      <dsp:nvSpPr>
        <dsp:cNvPr id="0" name=""/>
        <dsp:cNvSpPr/>
      </dsp:nvSpPr>
      <dsp:spPr>
        <a:xfrm>
          <a:off x="876636" y="2225249"/>
          <a:ext cx="3205354" cy="508485"/>
        </a:xfrm>
        <a:custGeom>
          <a:avLst/>
          <a:gdLst/>
          <a:ahLst/>
          <a:cxnLst/>
          <a:rect l="0" t="0" r="0" b="0"/>
          <a:pathLst>
            <a:path>
              <a:moveTo>
                <a:pt x="3205354" y="0"/>
              </a:moveTo>
              <a:lnTo>
                <a:pt x="3205354" y="346518"/>
              </a:lnTo>
              <a:lnTo>
                <a:pt x="0" y="346518"/>
              </a:lnTo>
              <a:lnTo>
                <a:pt x="0" y="508485"/>
              </a:lnTo>
            </a:path>
          </a:pathLst>
        </a:custGeom>
        <a:noFill/>
        <a:ln w="15875"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9E318DA-8996-4886-9EB5-ADAD9E88C620}">
      <dsp:nvSpPr>
        <dsp:cNvPr id="0" name=""/>
        <dsp:cNvSpPr/>
      </dsp:nvSpPr>
      <dsp:spPr>
        <a:xfrm>
          <a:off x="3207803" y="1115031"/>
          <a:ext cx="1748375" cy="111021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61309747-EEE5-4BAC-A7DE-5BC844F4382D}">
      <dsp:nvSpPr>
        <dsp:cNvPr id="0" name=""/>
        <dsp:cNvSpPr/>
      </dsp:nvSpPr>
      <dsp:spPr>
        <a:xfrm>
          <a:off x="3402067" y="1299582"/>
          <a:ext cx="1748375" cy="111021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Tujuan</a:t>
          </a:r>
          <a:r>
            <a:rPr lang="en-US" sz="1200" kern="1200" dirty="0" smtClean="0"/>
            <a:t> </a:t>
          </a:r>
          <a:r>
            <a:rPr lang="en-US" sz="1200" kern="1200" dirty="0" err="1" smtClean="0"/>
            <a:t>tahunan</a:t>
          </a:r>
          <a:r>
            <a:rPr lang="en-US" sz="1200" kern="1200" dirty="0" smtClean="0"/>
            <a:t> </a:t>
          </a:r>
          <a:r>
            <a:rPr lang="en-US" sz="1200" kern="1200" dirty="0" err="1" smtClean="0"/>
            <a:t>penting</a:t>
          </a:r>
          <a:r>
            <a:rPr lang="en-US" sz="1200" kern="1200" dirty="0" smtClean="0"/>
            <a:t> </a:t>
          </a:r>
          <a:r>
            <a:rPr lang="en-US" sz="1200" kern="1200" dirty="0" err="1" smtClean="0"/>
            <a:t>bagi</a:t>
          </a:r>
          <a:r>
            <a:rPr lang="en-US" sz="1200" kern="1200" dirty="0" smtClean="0"/>
            <a:t> </a:t>
          </a:r>
          <a:r>
            <a:rPr lang="en-US" sz="1200" kern="1200" dirty="0" err="1" smtClean="0"/>
            <a:t>penerapan</a:t>
          </a:r>
          <a:r>
            <a:rPr lang="en-US" sz="1200" kern="1200" dirty="0" smtClean="0"/>
            <a:t> </a:t>
          </a:r>
          <a:r>
            <a:rPr lang="en-US" sz="1200" kern="1200" dirty="0" err="1" smtClean="0"/>
            <a:t>strategi</a:t>
          </a:r>
          <a:r>
            <a:rPr lang="en-US" sz="1200" kern="1200" dirty="0" smtClean="0"/>
            <a:t> </a:t>
          </a:r>
          <a:r>
            <a:rPr lang="en-US" sz="1200" kern="1200" dirty="0" err="1" smtClean="0"/>
            <a:t>karena</a:t>
          </a:r>
          <a:r>
            <a:rPr lang="en-US" sz="1200" kern="1200" dirty="0" smtClean="0"/>
            <a:t> </a:t>
          </a:r>
          <a:endParaRPr lang="en-US" sz="1200" kern="1200" dirty="0"/>
        </a:p>
      </dsp:txBody>
      <dsp:txXfrm>
        <a:off x="3434584" y="1332099"/>
        <a:ext cx="1683341" cy="1045184"/>
      </dsp:txXfrm>
    </dsp:sp>
    <dsp:sp modelId="{4DE4EBA3-DCCC-4BA9-8417-F3E0C944F962}">
      <dsp:nvSpPr>
        <dsp:cNvPr id="0" name=""/>
        <dsp:cNvSpPr/>
      </dsp:nvSpPr>
      <dsp:spPr>
        <a:xfrm>
          <a:off x="2448" y="2733735"/>
          <a:ext cx="1748375" cy="111021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651DC64-DD27-4AC2-BDE0-6016AB42070C}">
      <dsp:nvSpPr>
        <dsp:cNvPr id="0" name=""/>
        <dsp:cNvSpPr/>
      </dsp:nvSpPr>
      <dsp:spPr>
        <a:xfrm>
          <a:off x="196712" y="2918286"/>
          <a:ext cx="1748375" cy="111021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 </a:t>
          </a:r>
          <a:r>
            <a:rPr lang="en-US" sz="1200" kern="1200" dirty="0" err="1" smtClean="0"/>
            <a:t>merupakan</a:t>
          </a:r>
          <a:r>
            <a:rPr lang="en-US" sz="1200" kern="1200" dirty="0" smtClean="0"/>
            <a:t> </a:t>
          </a:r>
          <a:r>
            <a:rPr lang="en-US" sz="1200" kern="1200" dirty="0" err="1" smtClean="0"/>
            <a:t>alokasi</a:t>
          </a:r>
          <a:r>
            <a:rPr lang="en-US" sz="1200" kern="1200" dirty="0" smtClean="0"/>
            <a:t> </a:t>
          </a:r>
          <a:r>
            <a:rPr lang="en-US" sz="1200" kern="1200" dirty="0" err="1" smtClean="0"/>
            <a:t>sumber</a:t>
          </a:r>
          <a:r>
            <a:rPr lang="en-US" sz="1200" kern="1200" dirty="0" smtClean="0"/>
            <a:t> </a:t>
          </a:r>
          <a:r>
            <a:rPr lang="en-US" sz="1200" kern="1200" dirty="0" err="1" smtClean="0"/>
            <a:t>daya</a:t>
          </a:r>
          <a:r>
            <a:rPr lang="en-US" sz="1200" kern="1200" dirty="0" smtClean="0"/>
            <a:t>;</a:t>
          </a:r>
        </a:p>
      </dsp:txBody>
      <dsp:txXfrm>
        <a:off x="229229" y="2950803"/>
        <a:ext cx="1683341" cy="1045184"/>
      </dsp:txXfrm>
    </dsp:sp>
    <dsp:sp modelId="{FBF1833E-DDC9-4175-8ECC-F6CC85A6D178}">
      <dsp:nvSpPr>
        <dsp:cNvPr id="0" name=""/>
        <dsp:cNvSpPr/>
      </dsp:nvSpPr>
      <dsp:spPr>
        <a:xfrm>
          <a:off x="2139351" y="2733735"/>
          <a:ext cx="1748375" cy="111021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5F3D4E1-383F-4CB9-9D07-E22B1B7BFC5F}">
      <dsp:nvSpPr>
        <dsp:cNvPr id="0" name=""/>
        <dsp:cNvSpPr/>
      </dsp:nvSpPr>
      <dsp:spPr>
        <a:xfrm>
          <a:off x="2333615" y="2918286"/>
          <a:ext cx="1748375" cy="111021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(2) </a:t>
          </a:r>
          <a:r>
            <a:rPr lang="en-US" sz="1200" kern="1200" dirty="0" err="1" smtClean="0"/>
            <a:t>merupakan</a:t>
          </a:r>
          <a:r>
            <a:rPr lang="en-US" sz="1200" kern="1200" dirty="0" smtClean="0"/>
            <a:t> </a:t>
          </a:r>
          <a:r>
            <a:rPr lang="en-US" sz="1200" kern="1200" dirty="0" err="1" smtClean="0"/>
            <a:t>mekanisme</a:t>
          </a:r>
          <a:r>
            <a:rPr lang="en-US" sz="1200" kern="1200" dirty="0" smtClean="0"/>
            <a:t> </a:t>
          </a:r>
          <a:r>
            <a:rPr lang="en-US" sz="1200" kern="1200" dirty="0" err="1" smtClean="0"/>
            <a:t>utama</a:t>
          </a:r>
          <a:r>
            <a:rPr lang="en-US" sz="1200" kern="1200" dirty="0" smtClean="0"/>
            <a:t> </a:t>
          </a:r>
          <a:r>
            <a:rPr lang="en-US" sz="1200" kern="1200" dirty="0" err="1" smtClean="0"/>
            <a:t>untuk</a:t>
          </a:r>
          <a:r>
            <a:rPr lang="en-US" sz="1200" kern="1200" dirty="0" smtClean="0"/>
            <a:t> </a:t>
          </a:r>
          <a:r>
            <a:rPr lang="en-US" sz="1200" kern="1200" dirty="0" err="1" smtClean="0"/>
            <a:t>mengevaluasi</a:t>
          </a:r>
          <a:r>
            <a:rPr lang="en-US" sz="1200" kern="1200" dirty="0" smtClean="0"/>
            <a:t> </a:t>
          </a:r>
          <a:r>
            <a:rPr lang="en-US" sz="1200" kern="1200" dirty="0" err="1" smtClean="0"/>
            <a:t>manajer</a:t>
          </a:r>
          <a:r>
            <a:rPr lang="en-US" sz="1200" kern="1200" dirty="0" smtClean="0"/>
            <a:t>; </a:t>
          </a:r>
        </a:p>
      </dsp:txBody>
      <dsp:txXfrm>
        <a:off x="2366132" y="2950803"/>
        <a:ext cx="1683341" cy="1045184"/>
      </dsp:txXfrm>
    </dsp:sp>
    <dsp:sp modelId="{9C9B0E01-96C0-47F8-B4BF-1BF8860E976D}">
      <dsp:nvSpPr>
        <dsp:cNvPr id="0" name=""/>
        <dsp:cNvSpPr/>
      </dsp:nvSpPr>
      <dsp:spPr>
        <a:xfrm>
          <a:off x="4276254" y="2733735"/>
          <a:ext cx="1748375" cy="111021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FFF57A3-50F5-4A56-A09B-7C673356C2DB}">
      <dsp:nvSpPr>
        <dsp:cNvPr id="0" name=""/>
        <dsp:cNvSpPr/>
      </dsp:nvSpPr>
      <dsp:spPr>
        <a:xfrm>
          <a:off x="4470518" y="2918286"/>
          <a:ext cx="1748375" cy="111021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(3) </a:t>
          </a:r>
          <a:r>
            <a:rPr lang="en-US" sz="1200" kern="1200" dirty="0" err="1" smtClean="0"/>
            <a:t>merupakan</a:t>
          </a:r>
          <a:r>
            <a:rPr lang="en-US" sz="1200" kern="1200" dirty="0" smtClean="0"/>
            <a:t> </a:t>
          </a:r>
          <a:r>
            <a:rPr lang="en-US" sz="1200" kern="1200" dirty="0" err="1" smtClean="0"/>
            <a:t>instrumen</a:t>
          </a:r>
          <a:r>
            <a:rPr lang="en-US" sz="1200" kern="1200" dirty="0" smtClean="0"/>
            <a:t> </a:t>
          </a:r>
          <a:r>
            <a:rPr lang="en-US" sz="1200" kern="1200" dirty="0" err="1" smtClean="0"/>
            <a:t>utama</a:t>
          </a:r>
          <a:r>
            <a:rPr lang="en-US" sz="1200" kern="1200" dirty="0" smtClean="0"/>
            <a:t> </a:t>
          </a:r>
          <a:r>
            <a:rPr lang="en-US" sz="1200" kern="1200" dirty="0" err="1" smtClean="0"/>
            <a:t>untuk</a:t>
          </a:r>
          <a:r>
            <a:rPr lang="en-US" sz="1200" kern="1200" dirty="0" smtClean="0"/>
            <a:t> </a:t>
          </a:r>
          <a:r>
            <a:rPr lang="en-US" sz="1200" kern="1200" dirty="0" err="1" smtClean="0"/>
            <a:t>memonitor</a:t>
          </a:r>
          <a:r>
            <a:rPr lang="en-US" sz="1200" kern="1200" dirty="0" smtClean="0"/>
            <a:t> </a:t>
          </a:r>
          <a:r>
            <a:rPr lang="en-US" sz="1200" kern="1200" dirty="0" err="1" smtClean="0"/>
            <a:t>kemajuan</a:t>
          </a:r>
          <a:r>
            <a:rPr lang="en-US" sz="1200" kern="1200" dirty="0" smtClean="0"/>
            <a:t> </a:t>
          </a:r>
          <a:r>
            <a:rPr lang="en-US" sz="1200" kern="1200" dirty="0" err="1" smtClean="0"/>
            <a:t>ke</a:t>
          </a:r>
          <a:r>
            <a:rPr lang="en-US" sz="1200" kern="1200" dirty="0" smtClean="0"/>
            <a:t> </a:t>
          </a:r>
          <a:r>
            <a:rPr lang="en-US" sz="1200" kern="1200" dirty="0" err="1" smtClean="0"/>
            <a:t>arah</a:t>
          </a:r>
          <a:r>
            <a:rPr lang="en-US" sz="1200" kern="1200" dirty="0" smtClean="0"/>
            <a:t> </a:t>
          </a:r>
          <a:r>
            <a:rPr lang="en-US" sz="1200" kern="1200" dirty="0" err="1" smtClean="0"/>
            <a:t>pencapaian</a:t>
          </a:r>
          <a:r>
            <a:rPr lang="en-US" sz="1200" kern="1200" dirty="0" smtClean="0"/>
            <a:t> </a:t>
          </a:r>
          <a:r>
            <a:rPr lang="en-US" sz="1200" kern="1200" dirty="0" err="1" smtClean="0"/>
            <a:t>tujuan</a:t>
          </a:r>
          <a:r>
            <a:rPr lang="en-US" sz="1200" kern="1200" dirty="0" smtClean="0"/>
            <a:t> </a:t>
          </a:r>
          <a:r>
            <a:rPr lang="en-US" sz="1200" kern="1200" dirty="0" err="1" smtClean="0"/>
            <a:t>jangka</a:t>
          </a:r>
          <a:r>
            <a:rPr lang="en-US" sz="1200" kern="1200" dirty="0" smtClean="0"/>
            <a:t> </a:t>
          </a:r>
          <a:r>
            <a:rPr lang="en-US" sz="1200" kern="1200" dirty="0" err="1" smtClean="0"/>
            <a:t>panjang</a:t>
          </a:r>
          <a:r>
            <a:rPr lang="en-US" sz="1200" kern="1200" dirty="0" smtClean="0"/>
            <a:t>; </a:t>
          </a:r>
          <a:r>
            <a:rPr lang="en-US" sz="1200" kern="1200" dirty="0" err="1" smtClean="0"/>
            <a:t>dan</a:t>
          </a:r>
          <a:endParaRPr lang="en-US" sz="1200" kern="1200" dirty="0" smtClean="0"/>
        </a:p>
      </dsp:txBody>
      <dsp:txXfrm>
        <a:off x="4503035" y="2950803"/>
        <a:ext cx="1683341" cy="1045184"/>
      </dsp:txXfrm>
    </dsp:sp>
    <dsp:sp modelId="{52C7CA2C-C2BB-46C7-A5B5-493631F4505F}">
      <dsp:nvSpPr>
        <dsp:cNvPr id="0" name=""/>
        <dsp:cNvSpPr/>
      </dsp:nvSpPr>
      <dsp:spPr>
        <a:xfrm>
          <a:off x="6413158" y="2733735"/>
          <a:ext cx="1748375" cy="111021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F63A59D9-C37C-4A15-8E17-7A5F8B8702BF}">
      <dsp:nvSpPr>
        <dsp:cNvPr id="0" name=""/>
        <dsp:cNvSpPr/>
      </dsp:nvSpPr>
      <dsp:spPr>
        <a:xfrm>
          <a:off x="6607422" y="2918286"/>
          <a:ext cx="1748375" cy="111021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(4) </a:t>
          </a:r>
          <a:r>
            <a:rPr lang="en-US" sz="1200" kern="1200" dirty="0" err="1" smtClean="0"/>
            <a:t>menetapkan</a:t>
          </a:r>
          <a:r>
            <a:rPr lang="en-US" sz="1200" kern="1200" dirty="0" smtClean="0"/>
            <a:t> </a:t>
          </a:r>
          <a:r>
            <a:rPr lang="en-US" sz="1200" kern="1200" dirty="0" err="1" smtClean="0"/>
            <a:t>prioritas</a:t>
          </a:r>
          <a:r>
            <a:rPr lang="en-US" sz="1200" kern="1200" dirty="0" smtClean="0"/>
            <a:t> </a:t>
          </a:r>
          <a:r>
            <a:rPr lang="en-US" sz="1200" kern="1200" dirty="0" err="1" smtClean="0"/>
            <a:t>organisasional</a:t>
          </a:r>
          <a:r>
            <a:rPr lang="en-US" sz="1200" kern="1200" dirty="0" smtClean="0"/>
            <a:t>, </a:t>
          </a:r>
          <a:r>
            <a:rPr lang="en-US" sz="1200" kern="1200" dirty="0" err="1" smtClean="0"/>
            <a:t>divisioanal</a:t>
          </a:r>
          <a:r>
            <a:rPr lang="en-US" sz="1200" kern="1200" dirty="0" smtClean="0"/>
            <a:t>, </a:t>
          </a:r>
          <a:r>
            <a:rPr lang="en-US" sz="1200" kern="1200" dirty="0" err="1" smtClean="0"/>
            <a:t>dan</a:t>
          </a:r>
          <a:r>
            <a:rPr lang="en-US" sz="1200" kern="1200" dirty="0" smtClean="0"/>
            <a:t> </a:t>
          </a:r>
          <a:r>
            <a:rPr lang="en-US" sz="1200" kern="1200" dirty="0" err="1" smtClean="0"/>
            <a:t>departemental</a:t>
          </a:r>
          <a:r>
            <a:rPr lang="en-US" sz="1200" kern="1200" dirty="0" smtClean="0"/>
            <a:t>.</a:t>
          </a:r>
          <a:endParaRPr lang="en-US" sz="1200" kern="1200" dirty="0"/>
        </a:p>
      </dsp:txBody>
      <dsp:txXfrm>
        <a:off x="6639939" y="2950803"/>
        <a:ext cx="1683341" cy="10451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2E857-6051-421C-8C9E-6B019B33FCE0}">
      <dsp:nvSpPr>
        <dsp:cNvPr id="0" name=""/>
        <dsp:cNvSpPr/>
      </dsp:nvSpPr>
      <dsp:spPr>
        <a:xfrm rot="16200000">
          <a:off x="-1743446" y="3196421"/>
          <a:ext cx="4736339" cy="100191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0" tIns="0" rIns="883636" bIns="0" numCol="1" spcCol="1270" anchor="t" anchorCtr="0">
          <a:noAutofit/>
        </a:bodyPr>
        <a:lstStyle/>
        <a:p>
          <a:pPr lvl="0" algn="r" defTabSz="2755900">
            <a:lnSpc>
              <a:spcPct val="90000"/>
            </a:lnSpc>
            <a:spcBef>
              <a:spcPct val="0"/>
            </a:spcBef>
            <a:spcAft>
              <a:spcPct val="35000"/>
            </a:spcAft>
          </a:pPr>
          <a:r>
            <a:rPr lang="en-US" sz="6200" kern="1200" dirty="0" smtClean="0"/>
            <a:t>KEBIJAKAN</a:t>
          </a:r>
          <a:endParaRPr lang="en-US" sz="6200" kern="1200" dirty="0"/>
        </a:p>
      </dsp:txBody>
      <dsp:txXfrm>
        <a:off x="-1743446" y="3196421"/>
        <a:ext cx="4736339" cy="1001917"/>
      </dsp:txXfrm>
    </dsp:sp>
    <dsp:sp modelId="{2811BF1F-C72B-42B3-B19B-A10794D887AE}">
      <dsp:nvSpPr>
        <dsp:cNvPr id="0" name=""/>
        <dsp:cNvSpPr/>
      </dsp:nvSpPr>
      <dsp:spPr>
        <a:xfrm>
          <a:off x="1125682" y="1329211"/>
          <a:ext cx="7080195" cy="4736339"/>
        </a:xfrm>
        <a:prstGeom prst="rect">
          <a:avLst/>
        </a:prstGeom>
        <a:solidFill>
          <a:schemeClr val="accent2">
            <a:shade val="80000"/>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84480" tIns="883636" rIns="284480" bIns="284480" numCol="1" spcCol="1270" anchor="t" anchorCtr="0">
          <a:noAutofit/>
        </a:bodyPr>
        <a:lstStyle/>
        <a:p>
          <a:pPr marL="285750" lvl="1" indent="-285750" algn="l" defTabSz="1377950">
            <a:lnSpc>
              <a:spcPct val="90000"/>
            </a:lnSpc>
            <a:spcBef>
              <a:spcPct val="0"/>
            </a:spcBef>
            <a:spcAft>
              <a:spcPct val="15000"/>
            </a:spcAft>
            <a:buChar char="••"/>
          </a:pPr>
          <a:r>
            <a:rPr lang="en-US" sz="3100" kern="1200" dirty="0" err="1" smtClean="0"/>
            <a:t>Kebijakan</a:t>
          </a:r>
          <a:r>
            <a:rPr lang="en-US" sz="3100" kern="1200" dirty="0" smtClean="0"/>
            <a:t> </a:t>
          </a:r>
          <a:r>
            <a:rPr lang="en-US" sz="3100" i="1" kern="1200" dirty="0" smtClean="0"/>
            <a:t>(policy)</a:t>
          </a:r>
          <a:r>
            <a:rPr lang="en-US" sz="3100" kern="1200" dirty="0" smtClean="0"/>
            <a:t> </a:t>
          </a:r>
          <a:r>
            <a:rPr lang="en-US" sz="3100" kern="1200" dirty="0" err="1" smtClean="0"/>
            <a:t>merupakan</a:t>
          </a:r>
          <a:r>
            <a:rPr lang="en-US" sz="3100" kern="1200" dirty="0" smtClean="0"/>
            <a:t> </a:t>
          </a:r>
          <a:r>
            <a:rPr lang="en-US" sz="3100" kern="1200" dirty="0" err="1" smtClean="0"/>
            <a:t>instrumen</a:t>
          </a:r>
          <a:r>
            <a:rPr lang="en-US" sz="3100" kern="1200" dirty="0" smtClean="0"/>
            <a:t> </a:t>
          </a:r>
          <a:r>
            <a:rPr lang="en-US" sz="3100" kern="1200" dirty="0" err="1" smtClean="0"/>
            <a:t>untuk</a:t>
          </a:r>
          <a:r>
            <a:rPr lang="en-US" sz="3100" kern="1200" dirty="0" smtClean="0"/>
            <a:t> </a:t>
          </a:r>
          <a:r>
            <a:rPr lang="en-US" sz="3100" kern="1200" dirty="0" err="1" smtClean="0"/>
            <a:t>penerapan</a:t>
          </a:r>
          <a:r>
            <a:rPr lang="en-US" sz="3100" kern="1200" dirty="0" smtClean="0"/>
            <a:t> </a:t>
          </a:r>
          <a:r>
            <a:rPr lang="en-US" sz="3100" kern="1200" dirty="0" err="1" smtClean="0"/>
            <a:t>strategi</a:t>
          </a:r>
          <a:r>
            <a:rPr lang="en-US" sz="3100" kern="1200" dirty="0" smtClean="0"/>
            <a:t>. </a:t>
          </a:r>
          <a:r>
            <a:rPr lang="en-US" sz="3100" kern="1200" dirty="0" err="1" smtClean="0"/>
            <a:t>Kebijakan</a:t>
          </a:r>
          <a:r>
            <a:rPr lang="en-US" sz="3100" kern="1200" dirty="0" smtClean="0"/>
            <a:t> </a:t>
          </a:r>
          <a:r>
            <a:rPr lang="en-US" sz="3100" kern="1200" dirty="0" err="1" smtClean="0"/>
            <a:t>memungkinkan</a:t>
          </a:r>
          <a:r>
            <a:rPr lang="en-US" sz="3100" kern="1200" dirty="0" smtClean="0"/>
            <a:t> </a:t>
          </a:r>
          <a:r>
            <a:rPr lang="en-US" sz="3100" kern="1200" dirty="0" err="1" smtClean="0"/>
            <a:t>karyawan</a:t>
          </a:r>
          <a:r>
            <a:rPr lang="en-US" sz="3100" kern="1200" dirty="0" smtClean="0"/>
            <a:t> </a:t>
          </a:r>
          <a:r>
            <a:rPr lang="en-US" sz="3100" kern="1200" dirty="0" err="1" smtClean="0"/>
            <a:t>maupun</a:t>
          </a:r>
          <a:r>
            <a:rPr lang="en-US" sz="3100" kern="1200" dirty="0" smtClean="0"/>
            <a:t> </a:t>
          </a:r>
          <a:r>
            <a:rPr lang="en-US" sz="3100" kern="1200" dirty="0" err="1" smtClean="0"/>
            <a:t>manajer</a:t>
          </a:r>
          <a:r>
            <a:rPr lang="en-US" sz="3100" kern="1200" dirty="0" smtClean="0"/>
            <a:t> </a:t>
          </a:r>
          <a:r>
            <a:rPr lang="en-US" sz="3100" kern="1200" dirty="0" err="1" smtClean="0"/>
            <a:t>mengetahui</a:t>
          </a:r>
          <a:r>
            <a:rPr lang="en-US" sz="3100" kern="1200" dirty="0" smtClean="0"/>
            <a:t> </a:t>
          </a:r>
          <a:r>
            <a:rPr lang="en-US" sz="3100" kern="1200" dirty="0" err="1" smtClean="0"/>
            <a:t>apa</a:t>
          </a:r>
          <a:r>
            <a:rPr lang="en-US" sz="3100" kern="1200" dirty="0" smtClean="0"/>
            <a:t> yang </a:t>
          </a:r>
          <a:r>
            <a:rPr lang="en-US" sz="3100" kern="1200" dirty="0" err="1" smtClean="0"/>
            <a:t>diharapkan</a:t>
          </a:r>
          <a:r>
            <a:rPr lang="en-US" sz="3100" kern="1200" dirty="0" smtClean="0"/>
            <a:t> </a:t>
          </a:r>
          <a:r>
            <a:rPr lang="en-US" sz="3100" kern="1200" dirty="0" err="1" smtClean="0"/>
            <a:t>dari</a:t>
          </a:r>
          <a:r>
            <a:rPr lang="en-US" sz="3100" kern="1200" dirty="0" smtClean="0"/>
            <a:t> </a:t>
          </a:r>
          <a:r>
            <a:rPr lang="en-US" sz="3100" kern="1200" dirty="0" err="1" smtClean="0"/>
            <a:t>mereka</a:t>
          </a:r>
          <a:r>
            <a:rPr lang="en-US" sz="3100" kern="1200" dirty="0" smtClean="0"/>
            <a:t>, </a:t>
          </a:r>
          <a:r>
            <a:rPr lang="en-US" sz="3100" kern="1200" dirty="0" err="1" smtClean="0"/>
            <a:t>sehingga</a:t>
          </a:r>
          <a:r>
            <a:rPr lang="en-US" sz="3100" kern="1200" dirty="0" smtClean="0"/>
            <a:t> </a:t>
          </a:r>
          <a:r>
            <a:rPr lang="en-US" sz="3100" kern="1200" dirty="0" err="1" smtClean="0"/>
            <a:t>meningkatkan</a:t>
          </a:r>
          <a:r>
            <a:rPr lang="en-US" sz="3100" kern="1200" dirty="0" smtClean="0"/>
            <a:t> </a:t>
          </a:r>
          <a:r>
            <a:rPr lang="en-US" sz="3100" kern="1200" dirty="0" err="1" smtClean="0"/>
            <a:t>kemungkinan</a:t>
          </a:r>
          <a:r>
            <a:rPr lang="en-US" sz="3100" kern="1200" dirty="0" smtClean="0"/>
            <a:t> </a:t>
          </a:r>
          <a:r>
            <a:rPr lang="en-US" sz="3100" kern="1200" dirty="0" err="1" smtClean="0"/>
            <a:t>bahwa</a:t>
          </a:r>
          <a:r>
            <a:rPr lang="en-US" sz="3100" kern="1200" dirty="0" smtClean="0"/>
            <a:t> </a:t>
          </a:r>
          <a:r>
            <a:rPr lang="en-US" sz="3100" kern="1200" dirty="0" err="1" smtClean="0"/>
            <a:t>strategi</a:t>
          </a:r>
          <a:r>
            <a:rPr lang="en-US" sz="3100" kern="1200" dirty="0" smtClean="0"/>
            <a:t> </a:t>
          </a:r>
          <a:r>
            <a:rPr lang="en-US" sz="3100" kern="1200" dirty="0" err="1" smtClean="0"/>
            <a:t>akan</a:t>
          </a:r>
          <a:r>
            <a:rPr lang="en-US" sz="3100" kern="1200" dirty="0" smtClean="0"/>
            <a:t> </a:t>
          </a:r>
          <a:r>
            <a:rPr lang="en-US" sz="3100" kern="1200" dirty="0" err="1" smtClean="0"/>
            <a:t>mampu</a:t>
          </a:r>
          <a:r>
            <a:rPr lang="en-US" sz="3100" kern="1200" dirty="0" smtClean="0"/>
            <a:t> </a:t>
          </a:r>
          <a:r>
            <a:rPr lang="en-US" sz="3100" kern="1200" dirty="0" err="1" smtClean="0"/>
            <a:t>diterapkan</a:t>
          </a:r>
          <a:r>
            <a:rPr lang="en-US" sz="3100" kern="1200" dirty="0" smtClean="0"/>
            <a:t> </a:t>
          </a:r>
          <a:r>
            <a:rPr lang="en-US" sz="3100" kern="1200" dirty="0" err="1" smtClean="0"/>
            <a:t>dengan</a:t>
          </a:r>
          <a:r>
            <a:rPr lang="en-US" sz="3100" kern="1200" dirty="0" smtClean="0"/>
            <a:t> </a:t>
          </a:r>
          <a:r>
            <a:rPr lang="en-US" sz="3100" kern="1200" dirty="0" err="1" smtClean="0"/>
            <a:t>baik</a:t>
          </a:r>
          <a:r>
            <a:rPr lang="en-US" sz="3100" kern="1200" dirty="0" smtClean="0"/>
            <a:t>.</a:t>
          </a:r>
          <a:endParaRPr lang="en-US" sz="3100" kern="1200" dirty="0"/>
        </a:p>
      </dsp:txBody>
      <dsp:txXfrm>
        <a:off x="1125682" y="1329211"/>
        <a:ext cx="7080195" cy="4736339"/>
      </dsp:txXfrm>
    </dsp:sp>
    <dsp:sp modelId="{0419DD07-9406-48F4-82E8-355DCE3E4455}">
      <dsp:nvSpPr>
        <dsp:cNvPr id="0" name=""/>
        <dsp:cNvSpPr/>
      </dsp:nvSpPr>
      <dsp:spPr>
        <a:xfrm>
          <a:off x="123764" y="6679"/>
          <a:ext cx="2003835" cy="2003835"/>
        </a:xfrm>
        <a:prstGeom prst="rect">
          <a:avLst/>
        </a:prstGeom>
        <a:blipFill rotWithShape="0">
          <a:blip xmlns:r="http://schemas.openxmlformats.org/officeDocument/2006/relationships" r:embed="rId1"/>
          <a:stretch>
            <a:fillRect/>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A0498-4252-404D-AE1C-A3E1C784B10A}">
      <dsp:nvSpPr>
        <dsp:cNvPr id="0" name=""/>
        <dsp:cNvSpPr/>
      </dsp:nvSpPr>
      <dsp:spPr>
        <a:xfrm>
          <a:off x="4046" y="-2101641"/>
          <a:ext cx="8278715" cy="3600000"/>
        </a:xfrm>
        <a:prstGeom prst="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20320" rIns="35560" bIns="20320" numCol="1" spcCol="1270" anchor="ctr" anchorCtr="0">
          <a:noAutofit/>
        </a:bodyPr>
        <a:lstStyle/>
        <a:p>
          <a:pPr lvl="0" algn="ctr" defTabSz="222250">
            <a:lnSpc>
              <a:spcPct val="90000"/>
            </a:lnSpc>
            <a:spcBef>
              <a:spcPct val="0"/>
            </a:spcBef>
            <a:spcAft>
              <a:spcPct val="35000"/>
            </a:spcAft>
          </a:pPr>
          <a:r>
            <a:rPr lang="en-US" sz="500" kern="1200" dirty="0" err="1" smtClean="0"/>
            <a:t>Beberapa</a:t>
          </a:r>
          <a:r>
            <a:rPr lang="en-US" sz="500" kern="1200" dirty="0" smtClean="0"/>
            <a:t> </a:t>
          </a:r>
          <a:r>
            <a:rPr lang="en-US" sz="500" kern="1200" dirty="0" err="1" smtClean="0"/>
            <a:t>contoh</a:t>
          </a:r>
          <a:r>
            <a:rPr lang="en-US" sz="500" kern="1200" dirty="0" smtClean="0"/>
            <a:t> </a:t>
          </a:r>
          <a:r>
            <a:rPr lang="en-US" sz="500" kern="1200" dirty="0" err="1" smtClean="0"/>
            <a:t>isu-isu</a:t>
          </a:r>
          <a:r>
            <a:rPr lang="en-US" sz="500" kern="1200" dirty="0" smtClean="0"/>
            <a:t> yang </a:t>
          </a:r>
          <a:r>
            <a:rPr lang="en-US" sz="500" kern="1200" dirty="0" err="1" smtClean="0"/>
            <a:t>kiranya</a:t>
          </a:r>
          <a:r>
            <a:rPr lang="en-US" sz="500" kern="1200" dirty="0" smtClean="0"/>
            <a:t> </a:t>
          </a:r>
          <a:r>
            <a:rPr lang="en-US" sz="500" kern="1200" dirty="0" err="1" smtClean="0"/>
            <a:t>membutuhkan</a:t>
          </a:r>
          <a:r>
            <a:rPr lang="en-US" sz="500" kern="1200" dirty="0" smtClean="0"/>
            <a:t> </a:t>
          </a:r>
          <a:r>
            <a:rPr lang="en-US" sz="500" kern="1200" dirty="0" err="1" smtClean="0"/>
            <a:t>kebijakan</a:t>
          </a:r>
          <a:r>
            <a:rPr lang="en-US" sz="500" kern="1200" dirty="0" smtClean="0"/>
            <a:t> </a:t>
          </a:r>
          <a:r>
            <a:rPr lang="en-US" sz="500" kern="1200" dirty="0" err="1" smtClean="0"/>
            <a:t>manajemen</a:t>
          </a:r>
          <a:r>
            <a:rPr lang="en-US" sz="500" kern="1200" dirty="0" smtClean="0"/>
            <a:t> </a:t>
          </a:r>
          <a:r>
            <a:rPr lang="en-US" sz="500" kern="1200" dirty="0" err="1" smtClean="0"/>
            <a:t>adalah</a:t>
          </a:r>
          <a:r>
            <a:rPr lang="en-US" sz="500" kern="1200" dirty="0" smtClean="0"/>
            <a:t>:</a:t>
          </a:r>
          <a:endParaRPr lang="en-US" sz="500" kern="1200" dirty="0"/>
        </a:p>
      </dsp:txBody>
      <dsp:txXfrm>
        <a:off x="4046" y="-2101641"/>
        <a:ext cx="8278715" cy="3600000"/>
      </dsp:txXfrm>
    </dsp:sp>
    <dsp:sp modelId="{58F9FF4E-B2EB-436F-B75E-C293B3460A5A}">
      <dsp:nvSpPr>
        <dsp:cNvPr id="0" name=""/>
        <dsp:cNvSpPr/>
      </dsp:nvSpPr>
      <dsp:spPr>
        <a:xfrm>
          <a:off x="4046" y="895076"/>
          <a:ext cx="8278715" cy="7135918"/>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smtClean="0"/>
            <a:t>Menawarkan</a:t>
          </a:r>
          <a:r>
            <a:rPr lang="en-US" sz="2800" kern="1200" dirty="0" smtClean="0"/>
            <a:t> </a:t>
          </a:r>
          <a:r>
            <a:rPr lang="en-US" sz="2800" kern="1200" dirty="0" err="1" smtClean="0"/>
            <a:t>berbagai</a:t>
          </a:r>
          <a:r>
            <a:rPr lang="en-US" sz="2800" kern="1200" dirty="0" smtClean="0"/>
            <a:t> </a:t>
          </a:r>
          <a:r>
            <a:rPr lang="en-US" sz="2800" kern="1200" dirty="0" err="1" smtClean="0"/>
            <a:t>lokakarya</a:t>
          </a:r>
          <a:r>
            <a:rPr lang="en-US" sz="2800" kern="1200" dirty="0" smtClean="0"/>
            <a:t> </a:t>
          </a:r>
          <a:r>
            <a:rPr lang="en-US" sz="2800" kern="1200" dirty="0" err="1" smtClean="0"/>
            <a:t>dan</a:t>
          </a:r>
          <a:r>
            <a:rPr lang="en-US" sz="2800" kern="1200" dirty="0" smtClean="0"/>
            <a:t> seminar </a:t>
          </a:r>
          <a:r>
            <a:rPr lang="en-US" sz="2800" kern="1200" dirty="0" err="1" smtClean="0"/>
            <a:t>pengembangan</a:t>
          </a:r>
          <a:r>
            <a:rPr lang="en-US" sz="2800" kern="1200" dirty="0" smtClean="0"/>
            <a:t> </a:t>
          </a:r>
          <a:r>
            <a:rPr lang="en-US" sz="2800" kern="1200" dirty="0" err="1" smtClean="0"/>
            <a:t>manajemen</a:t>
          </a:r>
          <a:r>
            <a:rPr lang="en-US" sz="2800" kern="1200" dirty="0" smtClean="0"/>
            <a:t> </a:t>
          </a:r>
          <a:r>
            <a:rPr lang="en-US" sz="2800" kern="1200" dirty="0" err="1" smtClean="0"/>
            <a:t>ekstensif</a:t>
          </a:r>
          <a:r>
            <a:rPr lang="en-US" sz="2800" kern="1200" dirty="0" smtClean="0"/>
            <a:t> </a:t>
          </a:r>
          <a:r>
            <a:rPr lang="en-US" sz="2800" kern="1200" dirty="0" err="1" smtClean="0"/>
            <a:t>atau</a:t>
          </a:r>
          <a:r>
            <a:rPr lang="en-US" sz="2800" kern="1200" dirty="0" smtClean="0"/>
            <a:t> </a:t>
          </a:r>
          <a:r>
            <a:rPr lang="en-US" sz="2800" kern="1200" dirty="0" err="1" smtClean="0"/>
            <a:t>terbatas</a:t>
          </a:r>
          <a:r>
            <a:rPr lang="en-US" sz="2800" kern="1200" dirty="0" smtClean="0"/>
            <a:t>.</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Menyentralisasi</a:t>
          </a:r>
          <a:r>
            <a:rPr lang="en-US" sz="2800" kern="1200" dirty="0" smtClean="0"/>
            <a:t> </a:t>
          </a:r>
          <a:r>
            <a:rPr lang="en-US" sz="2800" kern="1200" dirty="0" err="1" smtClean="0"/>
            <a:t>atau</a:t>
          </a:r>
          <a:r>
            <a:rPr lang="en-US" sz="2800" kern="1200" dirty="0" smtClean="0"/>
            <a:t> </a:t>
          </a:r>
          <a:r>
            <a:rPr lang="en-US" sz="2800" kern="1200" dirty="0" err="1" smtClean="0"/>
            <a:t>mendesentralisasi</a:t>
          </a:r>
          <a:r>
            <a:rPr lang="en-US" sz="2800" kern="1200" dirty="0" smtClean="0"/>
            <a:t> </a:t>
          </a:r>
          <a:r>
            <a:rPr lang="en-US" sz="2800" kern="1200" dirty="0" err="1" smtClean="0"/>
            <a:t>aktivitas</a:t>
          </a:r>
          <a:r>
            <a:rPr lang="en-US" sz="2800" kern="1200" dirty="0" smtClean="0"/>
            <a:t> </a:t>
          </a:r>
          <a:r>
            <a:rPr lang="en-US" sz="2800" kern="1200" dirty="0" err="1" smtClean="0"/>
            <a:t>pelatihan</a:t>
          </a:r>
          <a:r>
            <a:rPr lang="en-US" sz="2800" kern="1200" dirty="0" smtClean="0"/>
            <a:t> </a:t>
          </a:r>
          <a:r>
            <a:rPr lang="en-US" sz="2800" kern="1200" dirty="0" err="1" smtClean="0"/>
            <a:t>karyawan</a:t>
          </a:r>
          <a:r>
            <a:rPr lang="en-US" sz="2800" kern="1200" dirty="0" smtClean="0"/>
            <a:t>.</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Merekrut</a:t>
          </a:r>
          <a:r>
            <a:rPr lang="en-US" sz="2800" kern="1200" dirty="0" smtClean="0"/>
            <a:t> </a:t>
          </a:r>
          <a:r>
            <a:rPr lang="en-US" sz="2800" kern="1200" dirty="0" err="1" smtClean="0"/>
            <a:t>melalui</a:t>
          </a:r>
          <a:r>
            <a:rPr lang="en-US" sz="2800" kern="1200" dirty="0" smtClean="0"/>
            <a:t> </a:t>
          </a:r>
          <a:r>
            <a:rPr lang="en-US" sz="2800" kern="1200" dirty="0" err="1" smtClean="0"/>
            <a:t>agen</a:t>
          </a:r>
          <a:r>
            <a:rPr lang="en-US" sz="2800" kern="1200" dirty="0" smtClean="0"/>
            <a:t> </a:t>
          </a:r>
          <a:r>
            <a:rPr lang="en-US" sz="2800" kern="1200" dirty="0" err="1" smtClean="0"/>
            <a:t>penempatan</a:t>
          </a:r>
          <a:r>
            <a:rPr lang="en-US" sz="2800" kern="1200" dirty="0" smtClean="0"/>
            <a:t> </a:t>
          </a:r>
          <a:r>
            <a:rPr lang="en-US" sz="2800" kern="1200" dirty="0" err="1" smtClean="0"/>
            <a:t>tenaga</a:t>
          </a:r>
          <a:r>
            <a:rPr lang="en-US" sz="2800" kern="1200" dirty="0" smtClean="0"/>
            <a:t> </a:t>
          </a:r>
          <a:r>
            <a:rPr lang="en-US" sz="2800" kern="1200" dirty="0" err="1" smtClean="0"/>
            <a:t>kerja</a:t>
          </a:r>
          <a:r>
            <a:rPr lang="en-US" sz="2800" kern="1200" dirty="0" smtClean="0"/>
            <a:t>, </a:t>
          </a:r>
          <a:r>
            <a:rPr lang="en-US" sz="2800" kern="1200" dirty="0" err="1" smtClean="0"/>
            <a:t>kampus</a:t>
          </a:r>
          <a:r>
            <a:rPr lang="en-US" sz="2800" kern="1200" dirty="0" smtClean="0"/>
            <a:t>, </a:t>
          </a:r>
          <a:r>
            <a:rPr lang="en-US" sz="2800" kern="1200" dirty="0" err="1" smtClean="0"/>
            <a:t>dan</a:t>
          </a:r>
          <a:r>
            <a:rPr lang="en-US" sz="2800" kern="1200" dirty="0" smtClean="0"/>
            <a:t>/</a:t>
          </a:r>
          <a:r>
            <a:rPr lang="en-US" sz="2800" kern="1200" dirty="0" err="1" smtClean="0"/>
            <a:t>atau</a:t>
          </a:r>
          <a:r>
            <a:rPr lang="en-US" sz="2800" kern="1200" dirty="0" smtClean="0"/>
            <a:t> </a:t>
          </a:r>
          <a:r>
            <a:rPr lang="en-US" sz="2800" kern="1200" dirty="0" err="1" smtClean="0"/>
            <a:t>surat</a:t>
          </a:r>
          <a:r>
            <a:rPr lang="en-US" sz="2800" kern="1200" dirty="0" smtClean="0"/>
            <a:t> </a:t>
          </a:r>
          <a:r>
            <a:rPr lang="en-US" sz="2800" kern="1200" dirty="0" err="1" smtClean="0"/>
            <a:t>kabar</a:t>
          </a:r>
          <a:r>
            <a:rPr lang="en-US" sz="2800" kern="1200" dirty="0" smtClean="0"/>
            <a:t>.</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Mempromosikan</a:t>
          </a:r>
          <a:r>
            <a:rPr lang="en-US" sz="2800" kern="1200" dirty="0" smtClean="0"/>
            <a:t> </a:t>
          </a:r>
          <a:r>
            <a:rPr lang="en-US" sz="2800" kern="1200" dirty="0" err="1" smtClean="0"/>
            <a:t>karyawan</a:t>
          </a:r>
          <a:r>
            <a:rPr lang="en-US" sz="2800" kern="1200" dirty="0" smtClean="0"/>
            <a:t> </a:t>
          </a:r>
          <a:r>
            <a:rPr lang="en-US" sz="2800" kern="1200" dirty="0" err="1" smtClean="0"/>
            <a:t>dari</a:t>
          </a:r>
          <a:r>
            <a:rPr lang="en-US" sz="2800" kern="1200" dirty="0" smtClean="0"/>
            <a:t> </a:t>
          </a:r>
          <a:r>
            <a:rPr lang="en-US" sz="2800" kern="1200" dirty="0" err="1" smtClean="0"/>
            <a:t>dalam</a:t>
          </a:r>
          <a:r>
            <a:rPr lang="en-US" sz="2800" kern="1200" dirty="0" smtClean="0"/>
            <a:t> </a:t>
          </a:r>
          <a:r>
            <a:rPr lang="en-US" sz="2800" kern="1200" dirty="0" err="1" smtClean="0"/>
            <a:t>atau</a:t>
          </a:r>
          <a:r>
            <a:rPr lang="en-US" sz="2800" kern="1200" dirty="0" smtClean="0"/>
            <a:t> </a:t>
          </a:r>
          <a:r>
            <a:rPr lang="en-US" sz="2800" kern="1200" dirty="0" err="1" smtClean="0"/>
            <a:t>merekrut</a:t>
          </a:r>
          <a:r>
            <a:rPr lang="en-US" sz="2800" kern="1200" dirty="0" smtClean="0"/>
            <a:t> </a:t>
          </a:r>
          <a:r>
            <a:rPr lang="en-US" sz="2800" kern="1200" dirty="0" err="1" smtClean="0"/>
            <a:t>dari</a:t>
          </a:r>
          <a:r>
            <a:rPr lang="en-US" sz="2800" kern="1200" dirty="0" smtClean="0"/>
            <a:t> </a:t>
          </a:r>
          <a:r>
            <a:rPr lang="en-US" sz="2800" kern="1200" dirty="0" err="1" smtClean="0"/>
            <a:t>luar</a:t>
          </a:r>
          <a:r>
            <a:rPr lang="en-US" sz="2800" kern="1200" dirty="0" smtClean="0"/>
            <a:t>.</a:t>
          </a:r>
          <a:endParaRPr lang="en-US" sz="2800" kern="1200" dirty="0"/>
        </a:p>
        <a:p>
          <a:pPr marL="285750" lvl="1" indent="-285750" algn="l" defTabSz="1244600">
            <a:lnSpc>
              <a:spcPct val="90000"/>
            </a:lnSpc>
            <a:spcBef>
              <a:spcPct val="0"/>
            </a:spcBef>
            <a:spcAft>
              <a:spcPct val="15000"/>
            </a:spcAft>
            <a:buChar char="••"/>
          </a:pPr>
          <a:r>
            <a:rPr lang="en-US" sz="2800" kern="1200" dirty="0" err="1" smtClean="0"/>
            <a:t>Mempromosikan</a:t>
          </a:r>
          <a:r>
            <a:rPr lang="en-US" sz="2800" kern="1200" dirty="0" smtClean="0"/>
            <a:t> </a:t>
          </a:r>
          <a:r>
            <a:rPr lang="en-US" sz="2800" kern="1200" dirty="0" err="1" smtClean="0"/>
            <a:t>berdasarkan</a:t>
          </a:r>
          <a:r>
            <a:rPr lang="en-US" sz="2800" kern="1200" dirty="0" smtClean="0"/>
            <a:t> </a:t>
          </a:r>
          <a:r>
            <a:rPr lang="en-US" sz="2800" kern="1200" dirty="0" err="1" smtClean="0"/>
            <a:t>kinerja</a:t>
          </a:r>
          <a:r>
            <a:rPr lang="en-US" sz="2800" kern="1200" dirty="0" smtClean="0"/>
            <a:t> </a:t>
          </a:r>
          <a:r>
            <a:rPr lang="en-US" sz="2800" kern="1200" dirty="0" err="1" smtClean="0"/>
            <a:t>atau</a:t>
          </a:r>
          <a:r>
            <a:rPr lang="en-US" sz="2800" kern="1200" dirty="0" smtClean="0"/>
            <a:t> </a:t>
          </a:r>
          <a:r>
            <a:rPr lang="en-US" sz="2800" kern="1200" dirty="0" err="1" smtClean="0"/>
            <a:t>senioritas</a:t>
          </a:r>
          <a:r>
            <a:rPr lang="en-US" sz="2800" kern="1200" dirty="0" smtClean="0"/>
            <a:t>.</a:t>
          </a:r>
          <a:endParaRPr lang="en-US" sz="2800" kern="1200" dirty="0"/>
        </a:p>
      </dsp:txBody>
      <dsp:txXfrm>
        <a:off x="4046" y="895076"/>
        <a:ext cx="8278715" cy="71359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4BA85-3125-48BF-B7D9-0C4BA54AECE7}">
      <dsp:nvSpPr>
        <dsp:cNvPr id="0" name=""/>
        <dsp:cNvSpPr/>
      </dsp:nvSpPr>
      <dsp:spPr>
        <a:xfrm rot="5400000">
          <a:off x="3288529" y="251026"/>
          <a:ext cx="4615197" cy="5266944"/>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err="1" smtClean="0"/>
            <a:t>Alokasi</a:t>
          </a:r>
          <a:r>
            <a:rPr lang="en-US" sz="2600" kern="1200" dirty="0" smtClean="0"/>
            <a:t> </a:t>
          </a:r>
          <a:r>
            <a:rPr lang="en-US" sz="2600" kern="1200" dirty="0" err="1" smtClean="0"/>
            <a:t>sumber</a:t>
          </a:r>
          <a:r>
            <a:rPr lang="en-US" sz="2600" kern="1200" dirty="0" smtClean="0"/>
            <a:t> </a:t>
          </a:r>
          <a:r>
            <a:rPr lang="en-US" sz="2600" kern="1200" dirty="0" err="1" smtClean="0"/>
            <a:t>daya</a:t>
          </a:r>
          <a:r>
            <a:rPr lang="en-US" sz="2600" kern="1200" dirty="0" smtClean="0"/>
            <a:t> </a:t>
          </a:r>
          <a:r>
            <a:rPr lang="en-US" sz="2600" kern="1200" dirty="0" err="1" smtClean="0"/>
            <a:t>merupakan</a:t>
          </a:r>
          <a:r>
            <a:rPr lang="en-US" sz="2600" kern="1200" dirty="0" smtClean="0"/>
            <a:t> </a:t>
          </a:r>
          <a:r>
            <a:rPr lang="en-US" sz="2600" kern="1200" dirty="0" err="1" smtClean="0"/>
            <a:t>aktifitas</a:t>
          </a:r>
          <a:r>
            <a:rPr lang="en-US" sz="2600" kern="1200" dirty="0" smtClean="0"/>
            <a:t> </a:t>
          </a:r>
          <a:r>
            <a:rPr lang="en-US" sz="2600" kern="1200" dirty="0" err="1" smtClean="0"/>
            <a:t>utama</a:t>
          </a:r>
          <a:r>
            <a:rPr lang="en-US" sz="2600" kern="1200" dirty="0" smtClean="0"/>
            <a:t> </a:t>
          </a:r>
          <a:r>
            <a:rPr lang="en-US" sz="2600" kern="1200" dirty="0" err="1" smtClean="0"/>
            <a:t>manajemen</a:t>
          </a:r>
          <a:r>
            <a:rPr lang="en-US" sz="2600" kern="1200" dirty="0" smtClean="0"/>
            <a:t> yang </a:t>
          </a:r>
          <a:r>
            <a:rPr lang="en-US" sz="2600" kern="1200" dirty="0" err="1" smtClean="0"/>
            <a:t>memungkinkan</a:t>
          </a:r>
          <a:r>
            <a:rPr lang="en-US" sz="2600" kern="1200" dirty="0" smtClean="0"/>
            <a:t> </a:t>
          </a:r>
          <a:r>
            <a:rPr lang="en-US" sz="2600" kern="1200" dirty="0" err="1" smtClean="0"/>
            <a:t>pelaksanaan</a:t>
          </a:r>
          <a:r>
            <a:rPr lang="en-US" sz="2600" kern="1200" dirty="0" smtClean="0"/>
            <a:t> </a:t>
          </a:r>
          <a:r>
            <a:rPr lang="en-US" sz="2600" kern="1200" dirty="0" err="1" smtClean="0"/>
            <a:t>strategi</a:t>
          </a:r>
          <a:r>
            <a:rPr lang="en-US" sz="2600" kern="1200" dirty="0" smtClean="0"/>
            <a:t>. </a:t>
          </a:r>
          <a:r>
            <a:rPr lang="en-US" sz="2600" kern="1200" dirty="0" err="1" smtClean="0"/>
            <a:t>Tidak</a:t>
          </a:r>
          <a:r>
            <a:rPr lang="en-US" sz="2600" kern="1200" dirty="0" smtClean="0"/>
            <a:t> </a:t>
          </a:r>
          <a:r>
            <a:rPr lang="en-US" sz="2600" kern="1200" dirty="0" err="1" smtClean="0"/>
            <a:t>ada</a:t>
          </a:r>
          <a:r>
            <a:rPr lang="en-US" sz="2600" kern="1200" dirty="0" smtClean="0"/>
            <a:t> yang </a:t>
          </a:r>
          <a:r>
            <a:rPr lang="en-US" sz="2600" kern="1200" dirty="0" err="1" smtClean="0"/>
            <a:t>lebih</a:t>
          </a:r>
          <a:r>
            <a:rPr lang="en-US" sz="2600" kern="1200" dirty="0" smtClean="0"/>
            <a:t> </a:t>
          </a:r>
          <a:r>
            <a:rPr lang="en-US" sz="2600" kern="1200" dirty="0" err="1" smtClean="0"/>
            <a:t>menghambat</a:t>
          </a:r>
          <a:r>
            <a:rPr lang="en-US" sz="2600" kern="1200" dirty="0" smtClean="0"/>
            <a:t> </a:t>
          </a:r>
          <a:r>
            <a:rPr lang="en-US" sz="2600" kern="1200" dirty="0" err="1" smtClean="0"/>
            <a:t>manajemen</a:t>
          </a:r>
          <a:r>
            <a:rPr lang="en-US" sz="2600" kern="1200" dirty="0" smtClean="0"/>
            <a:t> </a:t>
          </a:r>
          <a:r>
            <a:rPr lang="en-US" sz="2600" kern="1200" dirty="0" err="1" smtClean="0"/>
            <a:t>strategis</a:t>
          </a:r>
          <a:r>
            <a:rPr lang="en-US" sz="2600" kern="1200" dirty="0" smtClean="0"/>
            <a:t> </a:t>
          </a:r>
          <a:r>
            <a:rPr lang="en-US" sz="2600" kern="1200" dirty="0" err="1" smtClean="0"/>
            <a:t>dan</a:t>
          </a:r>
          <a:r>
            <a:rPr lang="en-US" sz="2600" kern="1200" dirty="0" smtClean="0"/>
            <a:t> </a:t>
          </a:r>
          <a:r>
            <a:rPr lang="en-US" sz="2600" kern="1200" dirty="0" err="1" smtClean="0"/>
            <a:t>keberhasilan</a:t>
          </a:r>
          <a:r>
            <a:rPr lang="en-US" sz="2600" kern="1200" dirty="0" smtClean="0"/>
            <a:t> </a:t>
          </a:r>
          <a:r>
            <a:rPr lang="en-US" sz="2600" kern="1200" dirty="0" err="1" smtClean="0"/>
            <a:t>organisasi</a:t>
          </a:r>
          <a:r>
            <a:rPr lang="en-US" sz="2600" kern="1200" dirty="0" smtClean="0"/>
            <a:t> </a:t>
          </a:r>
          <a:r>
            <a:rPr lang="en-US" sz="2600" kern="1200" dirty="0" err="1" smtClean="0"/>
            <a:t>melebihi</a:t>
          </a:r>
          <a:r>
            <a:rPr lang="en-US" sz="2600" kern="1200" dirty="0" smtClean="0"/>
            <a:t> </a:t>
          </a:r>
          <a:r>
            <a:rPr lang="en-US" sz="2600" kern="1200" dirty="0" err="1" smtClean="0"/>
            <a:t>sumber</a:t>
          </a:r>
          <a:r>
            <a:rPr lang="en-US" sz="2600" kern="1200" dirty="0" smtClean="0"/>
            <a:t> </a:t>
          </a:r>
          <a:r>
            <a:rPr lang="en-US" sz="2600" kern="1200" dirty="0" err="1" smtClean="0"/>
            <a:t>daya</a:t>
          </a:r>
          <a:r>
            <a:rPr lang="en-US" sz="2600" kern="1200" dirty="0" smtClean="0"/>
            <a:t> yang </a:t>
          </a:r>
          <a:r>
            <a:rPr lang="en-US" sz="2600" kern="1200" dirty="0" err="1" smtClean="0"/>
            <a:t>dialokasikan</a:t>
          </a:r>
          <a:r>
            <a:rPr lang="en-US" sz="2600" kern="1200" dirty="0" smtClean="0"/>
            <a:t> </a:t>
          </a:r>
          <a:r>
            <a:rPr lang="en-US" sz="2600" kern="1200" dirty="0" err="1" smtClean="0"/>
            <a:t>secara</a:t>
          </a:r>
          <a:r>
            <a:rPr lang="en-US" sz="2600" kern="1200" dirty="0" smtClean="0"/>
            <a:t> </a:t>
          </a:r>
          <a:r>
            <a:rPr lang="en-US" sz="2600" kern="1200" dirty="0" err="1" smtClean="0"/>
            <a:t>tidak</a:t>
          </a:r>
          <a:r>
            <a:rPr lang="en-US" sz="2600" kern="1200" dirty="0" smtClean="0"/>
            <a:t> </a:t>
          </a:r>
          <a:r>
            <a:rPr lang="en-US" sz="2600" kern="1200" dirty="0" err="1" smtClean="0"/>
            <a:t>konsisten</a:t>
          </a:r>
          <a:r>
            <a:rPr lang="en-US" sz="2600" kern="1200" dirty="0" smtClean="0"/>
            <a:t> </a:t>
          </a:r>
          <a:r>
            <a:rPr lang="en-US" sz="2600" kern="1200" dirty="0" err="1" smtClean="0"/>
            <a:t>dengan</a:t>
          </a:r>
          <a:r>
            <a:rPr lang="en-US" sz="2600" kern="1200" dirty="0" smtClean="0"/>
            <a:t> </a:t>
          </a:r>
          <a:r>
            <a:rPr lang="en-US" sz="2600" kern="1200" dirty="0" err="1" smtClean="0"/>
            <a:t>prioritas</a:t>
          </a:r>
          <a:r>
            <a:rPr lang="en-US" sz="2600" kern="1200" dirty="0" smtClean="0"/>
            <a:t> yang </a:t>
          </a:r>
          <a:r>
            <a:rPr lang="en-US" sz="2600" kern="1200" dirty="0" err="1" smtClean="0"/>
            <a:t>ditetapkan</a:t>
          </a:r>
          <a:r>
            <a:rPr lang="en-US" sz="2600" kern="1200" dirty="0" smtClean="0"/>
            <a:t> </a:t>
          </a:r>
          <a:r>
            <a:rPr lang="en-US" sz="2600" kern="1200" dirty="0" err="1" smtClean="0"/>
            <a:t>dalam</a:t>
          </a:r>
          <a:r>
            <a:rPr lang="en-US" sz="2600" kern="1200" dirty="0" smtClean="0"/>
            <a:t> </a:t>
          </a:r>
          <a:r>
            <a:rPr lang="en-US" sz="2600" kern="1200" dirty="0" err="1" smtClean="0"/>
            <a:t>tujuan</a:t>
          </a:r>
          <a:r>
            <a:rPr lang="en-US" sz="2600" kern="1200" dirty="0" smtClean="0"/>
            <a:t> </a:t>
          </a:r>
          <a:r>
            <a:rPr lang="en-US" sz="2600" kern="1200" dirty="0" err="1" smtClean="0"/>
            <a:t>tahunan</a:t>
          </a:r>
          <a:endParaRPr lang="en-US" sz="2600" kern="1200" dirty="0"/>
        </a:p>
      </dsp:txBody>
      <dsp:txXfrm rot="-5400000">
        <a:off x="2962656" y="802195"/>
        <a:ext cx="5041649" cy="4164607"/>
      </dsp:txXfrm>
    </dsp:sp>
    <dsp:sp modelId="{7EDEB4FE-C66A-4C3E-BD49-D912C5663FA6}">
      <dsp:nvSpPr>
        <dsp:cNvPr id="0" name=""/>
        <dsp:cNvSpPr/>
      </dsp:nvSpPr>
      <dsp:spPr>
        <a:xfrm>
          <a:off x="0" y="0"/>
          <a:ext cx="2962656" cy="5768997"/>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070" tIns="89535" rIns="179070" bIns="89535" numCol="1" spcCol="1270" anchor="ctr" anchorCtr="0">
          <a:noAutofit/>
        </a:bodyPr>
        <a:lstStyle/>
        <a:p>
          <a:pPr lvl="0" algn="ctr" defTabSz="2089150">
            <a:lnSpc>
              <a:spcPct val="90000"/>
            </a:lnSpc>
            <a:spcBef>
              <a:spcPct val="0"/>
            </a:spcBef>
            <a:spcAft>
              <a:spcPct val="35000"/>
            </a:spcAft>
          </a:pPr>
          <a:r>
            <a:rPr lang="en-US" sz="4700" kern="1200" dirty="0" smtClean="0"/>
            <a:t>ALOKASI SUMBER DAYA</a:t>
          </a:r>
          <a:endParaRPr lang="en-US" sz="4700" kern="1200" dirty="0"/>
        </a:p>
      </dsp:txBody>
      <dsp:txXfrm>
        <a:off x="144625" y="144625"/>
        <a:ext cx="2673406" cy="54797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B5AF0-2838-460D-875E-5D006FC25D77}">
      <dsp:nvSpPr>
        <dsp:cNvPr id="0" name=""/>
        <dsp:cNvSpPr/>
      </dsp:nvSpPr>
      <dsp:spPr>
        <a:xfrm>
          <a:off x="-320417" y="0"/>
          <a:ext cx="8870434" cy="5525235"/>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err="1" smtClean="0"/>
            <a:t>Konflik</a:t>
          </a:r>
          <a:r>
            <a:rPr lang="en-US" sz="2500" kern="1200" dirty="0" smtClean="0"/>
            <a:t> </a:t>
          </a:r>
          <a:r>
            <a:rPr lang="en-US" sz="2500" kern="1200" dirty="0" err="1" smtClean="0"/>
            <a:t>dapat</a:t>
          </a:r>
          <a:r>
            <a:rPr lang="en-US" sz="2500" kern="1200" dirty="0" smtClean="0"/>
            <a:t> </a:t>
          </a:r>
          <a:r>
            <a:rPr lang="en-US" sz="2500" kern="1200" dirty="0" err="1" smtClean="0"/>
            <a:t>didefinisikan</a:t>
          </a:r>
          <a:r>
            <a:rPr lang="en-US" sz="2500" kern="1200" dirty="0" smtClean="0"/>
            <a:t> </a:t>
          </a:r>
          <a:r>
            <a:rPr lang="en-US" sz="2500" kern="1200" dirty="0" err="1" smtClean="0"/>
            <a:t>sebagai</a:t>
          </a:r>
          <a:r>
            <a:rPr lang="en-US" sz="2500" kern="1200" dirty="0" smtClean="0"/>
            <a:t> </a:t>
          </a:r>
          <a:r>
            <a:rPr lang="en-US" sz="2500" kern="1200" dirty="0" err="1" smtClean="0"/>
            <a:t>perselisihan</a:t>
          </a:r>
          <a:r>
            <a:rPr lang="en-US" sz="2500" kern="1200" dirty="0" smtClean="0"/>
            <a:t> </a:t>
          </a:r>
          <a:r>
            <a:rPr lang="en-US" sz="2500" kern="1200" dirty="0" err="1" smtClean="0"/>
            <a:t>kedua</a:t>
          </a:r>
          <a:r>
            <a:rPr lang="en-US" sz="2500" kern="1200" dirty="0" smtClean="0"/>
            <a:t> </a:t>
          </a:r>
          <a:r>
            <a:rPr lang="en-US" sz="2500" kern="1200" dirty="0" err="1" smtClean="0"/>
            <a:t>belah</a:t>
          </a:r>
          <a:r>
            <a:rPr lang="en-US" sz="2500" kern="1200" dirty="0" smtClean="0"/>
            <a:t> </a:t>
          </a:r>
          <a:r>
            <a:rPr lang="en-US" sz="2500" kern="1200" dirty="0" err="1" smtClean="0"/>
            <a:t>pihak</a:t>
          </a:r>
          <a:r>
            <a:rPr lang="en-US" sz="2500" kern="1200" dirty="0" smtClean="0"/>
            <a:t> </a:t>
          </a:r>
          <a:r>
            <a:rPr lang="en-US" sz="2500" kern="1200" dirty="0" err="1" smtClean="0"/>
            <a:t>atau</a:t>
          </a:r>
          <a:r>
            <a:rPr lang="en-US" sz="2500" kern="1200" dirty="0" smtClean="0"/>
            <a:t> </a:t>
          </a:r>
          <a:r>
            <a:rPr lang="en-US" sz="2500" kern="1200" dirty="0" err="1" smtClean="0"/>
            <a:t>lebih</a:t>
          </a:r>
          <a:r>
            <a:rPr lang="en-US" sz="2500" kern="1200" dirty="0" smtClean="0"/>
            <a:t> </a:t>
          </a:r>
          <a:r>
            <a:rPr lang="en-US" sz="2500" kern="1200" dirty="0" err="1" smtClean="0"/>
            <a:t>mengenai</a:t>
          </a:r>
          <a:r>
            <a:rPr lang="en-US" sz="2500" kern="1200" dirty="0" smtClean="0"/>
            <a:t> </a:t>
          </a:r>
          <a:r>
            <a:rPr lang="en-US" sz="2500" kern="1200" dirty="0" err="1" smtClean="0"/>
            <a:t>satu</a:t>
          </a:r>
          <a:r>
            <a:rPr lang="en-US" sz="2500" kern="1200" dirty="0" smtClean="0"/>
            <a:t> </a:t>
          </a:r>
          <a:r>
            <a:rPr lang="en-US" sz="2500" kern="1200" dirty="0" err="1" smtClean="0"/>
            <a:t>atau</a:t>
          </a:r>
          <a:r>
            <a:rPr lang="en-US" sz="2500" kern="1200" dirty="0" smtClean="0"/>
            <a:t> </a:t>
          </a:r>
          <a:r>
            <a:rPr lang="en-US" sz="2500" kern="1200" dirty="0" err="1" smtClean="0"/>
            <a:t>beberapa</a:t>
          </a:r>
          <a:r>
            <a:rPr lang="en-US" sz="2500" kern="1200" dirty="0" smtClean="0"/>
            <a:t> </a:t>
          </a:r>
          <a:r>
            <a:rPr lang="en-US" sz="2500" kern="1200" dirty="0" err="1" smtClean="0"/>
            <a:t>isu</a:t>
          </a:r>
          <a:r>
            <a:rPr lang="en-US" sz="2500" kern="1200" dirty="0" smtClean="0"/>
            <a:t>/</a:t>
          </a:r>
          <a:r>
            <a:rPr lang="en-US" sz="2500" kern="1200" dirty="0" err="1" smtClean="0"/>
            <a:t>masalah</a:t>
          </a:r>
          <a:r>
            <a:rPr lang="en-US" sz="2500" kern="1200" dirty="0" smtClean="0"/>
            <a:t>. </a:t>
          </a:r>
          <a:r>
            <a:rPr lang="en-US" sz="2500" kern="1200" dirty="0" err="1" smtClean="0"/>
            <a:t>Menetapkan</a:t>
          </a:r>
          <a:r>
            <a:rPr lang="en-US" sz="2500" kern="1200" dirty="0" smtClean="0"/>
            <a:t> </a:t>
          </a:r>
          <a:r>
            <a:rPr lang="en-US" sz="2500" kern="1200" dirty="0" err="1" smtClean="0"/>
            <a:t>tujuan</a:t>
          </a:r>
          <a:r>
            <a:rPr lang="en-US" sz="2500" kern="1200" dirty="0" smtClean="0"/>
            <a:t> </a:t>
          </a:r>
          <a:r>
            <a:rPr lang="en-US" sz="2500" kern="1200" dirty="0" err="1" smtClean="0"/>
            <a:t>dapat</a:t>
          </a:r>
          <a:r>
            <a:rPr lang="en-US" sz="2500" kern="1200" dirty="0" smtClean="0"/>
            <a:t> </a:t>
          </a:r>
          <a:r>
            <a:rPr lang="en-US" sz="2500" kern="1200" dirty="0" err="1" smtClean="0"/>
            <a:t>menimbulkan</a:t>
          </a:r>
          <a:r>
            <a:rPr lang="en-US" sz="2500" kern="1200" dirty="0" smtClean="0"/>
            <a:t> </a:t>
          </a:r>
          <a:r>
            <a:rPr lang="en-US" sz="2500" kern="1200" dirty="0" err="1" smtClean="0"/>
            <a:t>konflik</a:t>
          </a:r>
          <a:r>
            <a:rPr lang="en-US" sz="2500" kern="1200" dirty="0" smtClean="0"/>
            <a:t> </a:t>
          </a:r>
          <a:r>
            <a:rPr lang="en-US" sz="2500" kern="1200" dirty="0" err="1" smtClean="0"/>
            <a:t>karena</a:t>
          </a:r>
          <a:r>
            <a:rPr lang="en-US" sz="2500" kern="1200" dirty="0" smtClean="0"/>
            <a:t> </a:t>
          </a:r>
          <a:r>
            <a:rPr lang="en-US" sz="2500" kern="1200" dirty="0" err="1" smtClean="0"/>
            <a:t>manajer</a:t>
          </a:r>
          <a:r>
            <a:rPr lang="en-US" sz="2500" kern="1200" dirty="0" smtClean="0"/>
            <a:t> </a:t>
          </a:r>
          <a:r>
            <a:rPr lang="en-US" sz="2500" kern="1200" dirty="0" err="1" smtClean="0"/>
            <a:t>dan</a:t>
          </a:r>
          <a:r>
            <a:rPr lang="en-US" sz="2500" kern="1200" dirty="0" smtClean="0"/>
            <a:t> </a:t>
          </a:r>
          <a:r>
            <a:rPr lang="en-US" sz="2500" kern="1200" dirty="0" err="1" smtClean="0"/>
            <a:t>penyusun</a:t>
          </a:r>
          <a:r>
            <a:rPr lang="en-US" sz="2500" kern="1200" dirty="0" smtClean="0"/>
            <a:t> </a:t>
          </a:r>
          <a:r>
            <a:rPr lang="en-US" sz="2500" kern="1200" dirty="0" err="1" smtClean="0"/>
            <a:t>strategi</a:t>
          </a:r>
          <a:r>
            <a:rPr lang="en-US" sz="2500" kern="1200" dirty="0" smtClean="0"/>
            <a:t> </a:t>
          </a:r>
          <a:r>
            <a:rPr lang="en-US" sz="2500" kern="1200" dirty="0" err="1" smtClean="0"/>
            <a:t>harus</a:t>
          </a:r>
          <a:r>
            <a:rPr lang="en-US" sz="2500" kern="1200" dirty="0" smtClean="0"/>
            <a:t> </a:t>
          </a:r>
          <a:r>
            <a:rPr lang="en-US" sz="2500" kern="1200" dirty="0" err="1" smtClean="0"/>
            <a:t>melakukan</a:t>
          </a:r>
          <a:r>
            <a:rPr lang="en-US" sz="2500" kern="1200" dirty="0" smtClean="0"/>
            <a:t> </a:t>
          </a:r>
          <a:r>
            <a:rPr lang="en-US" sz="2500" kern="1200" dirty="0" err="1" smtClean="0"/>
            <a:t>kompromi</a:t>
          </a:r>
          <a:r>
            <a:rPr lang="en-US" sz="2500" kern="1200" dirty="0" smtClean="0"/>
            <a:t>. </a:t>
          </a:r>
          <a:r>
            <a:rPr lang="en-US" sz="2500" kern="1200" dirty="0" err="1" smtClean="0"/>
            <a:t>Konflik</a:t>
          </a:r>
          <a:r>
            <a:rPr lang="en-US" sz="2500" kern="1200" dirty="0" smtClean="0"/>
            <a:t> </a:t>
          </a:r>
          <a:r>
            <a:rPr lang="en-US" sz="2500" kern="1200" dirty="0" err="1" smtClean="0"/>
            <a:t>tak</a:t>
          </a:r>
          <a:r>
            <a:rPr lang="en-US" sz="2500" kern="1200" dirty="0" smtClean="0"/>
            <a:t> </a:t>
          </a:r>
          <a:r>
            <a:rPr lang="en-US" sz="2500" kern="1200" dirty="0" err="1" smtClean="0"/>
            <a:t>terhindarkan</a:t>
          </a:r>
          <a:r>
            <a:rPr lang="en-US" sz="2500" kern="1200" dirty="0" smtClean="0"/>
            <a:t> </a:t>
          </a:r>
          <a:r>
            <a:rPr lang="en-US" sz="2500" kern="1200" dirty="0" err="1" smtClean="0"/>
            <a:t>dalam</a:t>
          </a:r>
          <a:r>
            <a:rPr lang="en-US" sz="2500" kern="1200" dirty="0" smtClean="0"/>
            <a:t> </a:t>
          </a:r>
          <a:r>
            <a:rPr lang="en-US" sz="2500" kern="1200" dirty="0" err="1" smtClean="0"/>
            <a:t>sebuah</a:t>
          </a:r>
          <a:r>
            <a:rPr lang="en-US" sz="2500" kern="1200" dirty="0" smtClean="0"/>
            <a:t> </a:t>
          </a:r>
          <a:r>
            <a:rPr lang="en-US" sz="2500" kern="1200" dirty="0" err="1" smtClean="0"/>
            <a:t>organisasi</a:t>
          </a:r>
          <a:r>
            <a:rPr lang="en-US" sz="2500" kern="1200" dirty="0" smtClean="0"/>
            <a:t>, </a:t>
          </a:r>
          <a:r>
            <a:rPr lang="en-US" sz="2500" kern="1200" dirty="0" err="1" smtClean="0"/>
            <a:t>sehingga</a:t>
          </a:r>
          <a:r>
            <a:rPr lang="en-US" sz="2500" kern="1200" dirty="0" smtClean="0"/>
            <a:t> </a:t>
          </a:r>
          <a:r>
            <a:rPr lang="en-US" sz="2500" kern="1200" dirty="0" err="1" smtClean="0"/>
            <a:t>penting</a:t>
          </a:r>
          <a:r>
            <a:rPr lang="en-US" sz="2500" kern="1200" dirty="0" smtClean="0"/>
            <a:t> </a:t>
          </a:r>
          <a:r>
            <a:rPr lang="en-US" sz="2500" kern="1200" dirty="0" err="1" smtClean="0"/>
            <a:t>bahwa</a:t>
          </a:r>
          <a:r>
            <a:rPr lang="en-US" sz="2500" kern="1200" dirty="0" smtClean="0"/>
            <a:t> </a:t>
          </a:r>
          <a:r>
            <a:rPr lang="en-US" sz="2500" kern="1200" dirty="0" err="1" smtClean="0"/>
            <a:t>konflik</a:t>
          </a:r>
          <a:r>
            <a:rPr lang="en-US" sz="2500" kern="1200" dirty="0" smtClean="0"/>
            <a:t> </a:t>
          </a:r>
          <a:r>
            <a:rPr lang="en-US" sz="2500" kern="1200" dirty="0" err="1" smtClean="0"/>
            <a:t>tersebut</a:t>
          </a:r>
          <a:r>
            <a:rPr lang="en-US" sz="2500" kern="1200" dirty="0" smtClean="0"/>
            <a:t> </a:t>
          </a:r>
          <a:r>
            <a:rPr lang="en-US" sz="2500" kern="1200" dirty="0" err="1" smtClean="0"/>
            <a:t>dikelola</a:t>
          </a:r>
          <a:r>
            <a:rPr lang="en-US" sz="2500" kern="1200" dirty="0" smtClean="0"/>
            <a:t> </a:t>
          </a:r>
          <a:r>
            <a:rPr lang="en-US" sz="2500" kern="1200" dirty="0" err="1" smtClean="0"/>
            <a:t>dan</a:t>
          </a:r>
          <a:r>
            <a:rPr lang="en-US" sz="2500" kern="1200" dirty="0" smtClean="0"/>
            <a:t> </a:t>
          </a:r>
          <a:r>
            <a:rPr lang="en-US" sz="2500" kern="1200" dirty="0" err="1" smtClean="0"/>
            <a:t>dipecahkan</a:t>
          </a:r>
          <a:r>
            <a:rPr lang="en-US" sz="2500" kern="1200" dirty="0" smtClean="0"/>
            <a:t> </a:t>
          </a:r>
          <a:r>
            <a:rPr lang="en-US" sz="2500" kern="1200" dirty="0" err="1" smtClean="0"/>
            <a:t>sevelum</a:t>
          </a:r>
          <a:r>
            <a:rPr lang="en-US" sz="2500" kern="1200" dirty="0" smtClean="0"/>
            <a:t> </a:t>
          </a:r>
          <a:r>
            <a:rPr lang="en-US" sz="2500" kern="1200" dirty="0" err="1" smtClean="0"/>
            <a:t>konsekuensi</a:t>
          </a:r>
          <a:r>
            <a:rPr lang="en-US" sz="2500" kern="1200" dirty="0" smtClean="0"/>
            <a:t> </a:t>
          </a:r>
          <a:r>
            <a:rPr lang="en-US" sz="2500" kern="1200" dirty="0" err="1" smtClean="0"/>
            <a:t>disfungsional</a:t>
          </a:r>
          <a:r>
            <a:rPr lang="en-US" sz="2500" kern="1200" dirty="0" smtClean="0"/>
            <a:t> </a:t>
          </a:r>
          <a:r>
            <a:rPr lang="en-US" sz="2500" kern="1200" dirty="0" err="1" smtClean="0"/>
            <a:t>memengaruhi</a:t>
          </a:r>
          <a:r>
            <a:rPr lang="en-US" sz="2500" kern="1200" dirty="0" smtClean="0"/>
            <a:t> </a:t>
          </a:r>
          <a:r>
            <a:rPr lang="en-US" sz="2500" kern="1200" dirty="0" err="1" smtClean="0"/>
            <a:t>kinerja</a:t>
          </a:r>
          <a:r>
            <a:rPr lang="en-US" sz="2500" kern="1200" dirty="0" smtClean="0"/>
            <a:t> </a:t>
          </a:r>
          <a:r>
            <a:rPr lang="en-US" sz="2500" kern="1200" dirty="0" err="1" smtClean="0"/>
            <a:t>organisasi</a:t>
          </a:r>
          <a:endParaRPr lang="en-US" sz="2500" kern="1200" dirty="0"/>
        </a:p>
      </dsp:txBody>
      <dsp:txXfrm>
        <a:off x="978628" y="809152"/>
        <a:ext cx="6272344" cy="39069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15265-B303-443A-AC21-C602D0AFD984}">
      <dsp:nvSpPr>
        <dsp:cNvPr id="0" name=""/>
        <dsp:cNvSpPr/>
      </dsp:nvSpPr>
      <dsp:spPr>
        <a:xfrm>
          <a:off x="3037" y="1729"/>
          <a:ext cx="8223524" cy="2923446"/>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36220" tIns="236220" rIns="236220" bIns="236220" numCol="1" spcCol="1270" anchor="ctr" anchorCtr="0">
          <a:noAutofit/>
        </a:bodyPr>
        <a:lstStyle/>
        <a:p>
          <a:pPr lvl="0" algn="ctr" defTabSz="2755900">
            <a:lnSpc>
              <a:spcPct val="90000"/>
            </a:lnSpc>
            <a:spcBef>
              <a:spcPct val="0"/>
            </a:spcBef>
            <a:spcAft>
              <a:spcPct val="35000"/>
            </a:spcAft>
          </a:pPr>
          <a:r>
            <a:rPr lang="id-ID" sz="6200" b="1" kern="1200" dirty="0" smtClean="0"/>
            <a:t>P</a:t>
          </a:r>
          <a:r>
            <a:rPr lang="en-US" sz="6200" b="1" kern="1200" dirty="0" err="1" smtClean="0"/>
            <a:t>encocokkan</a:t>
          </a:r>
          <a:r>
            <a:rPr lang="en-US" sz="6200" b="1" kern="1200" dirty="0" smtClean="0"/>
            <a:t> </a:t>
          </a:r>
          <a:r>
            <a:rPr lang="en-US" sz="6200" b="1" kern="1200" dirty="0" err="1" smtClean="0"/>
            <a:t>Struktur</a:t>
          </a:r>
          <a:r>
            <a:rPr lang="en-US" sz="6200" b="1" kern="1200" dirty="0" smtClean="0"/>
            <a:t> </a:t>
          </a:r>
          <a:r>
            <a:rPr lang="en-US" sz="6200" b="1" kern="1200" dirty="0" err="1" smtClean="0"/>
            <a:t>dengan</a:t>
          </a:r>
          <a:r>
            <a:rPr lang="en-US" sz="6200" b="1" kern="1200" dirty="0" smtClean="0"/>
            <a:t> </a:t>
          </a:r>
          <a:r>
            <a:rPr lang="en-US" sz="6200" b="1" kern="1200" dirty="0" err="1" smtClean="0"/>
            <a:t>Strategi</a:t>
          </a:r>
          <a:endParaRPr lang="en-US" sz="6200" b="1" kern="1200" dirty="0"/>
        </a:p>
      </dsp:txBody>
      <dsp:txXfrm>
        <a:off x="88662" y="87354"/>
        <a:ext cx="8052274" cy="2752196"/>
      </dsp:txXfrm>
    </dsp:sp>
    <dsp:sp modelId="{6CAE1B26-9E25-444A-8692-C4E15FE32CE7}">
      <dsp:nvSpPr>
        <dsp:cNvPr id="0" name=""/>
        <dsp:cNvSpPr/>
      </dsp:nvSpPr>
      <dsp:spPr>
        <a:xfrm>
          <a:off x="3037" y="3147053"/>
          <a:ext cx="3946028" cy="29234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d-ID" sz="2400" kern="1200" dirty="0" smtClean="0"/>
            <a:t>Pertama, struktur sebagian </a:t>
          </a:r>
          <a:r>
            <a:rPr lang="en-US" sz="2400" kern="1200" dirty="0" smtClean="0"/>
            <a:t>b</a:t>
          </a:r>
          <a:r>
            <a:rPr lang="id-ID" sz="2400" kern="1200" dirty="0" smtClean="0"/>
            <a:t>esar  </a:t>
          </a:r>
          <a:r>
            <a:rPr lang="id-ID" sz="2400" kern="1200" dirty="0" smtClean="0"/>
            <a:t>menentukan bagaiman tujuan dan kebijakan akan dibentuk.</a:t>
          </a:r>
          <a:endParaRPr lang="en-US" sz="2400" kern="1200" dirty="0" smtClean="0"/>
        </a:p>
      </dsp:txBody>
      <dsp:txXfrm>
        <a:off x="88662" y="3232678"/>
        <a:ext cx="3774778" cy="2752196"/>
      </dsp:txXfrm>
    </dsp:sp>
    <dsp:sp modelId="{C6271F0B-E8FB-4B2D-B70E-9DCBE21A3268}">
      <dsp:nvSpPr>
        <dsp:cNvPr id="0" name=""/>
        <dsp:cNvSpPr/>
      </dsp:nvSpPr>
      <dsp:spPr>
        <a:xfrm>
          <a:off x="4280533" y="3147053"/>
          <a:ext cx="3946028" cy="2923446"/>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id-ID" sz="2400" kern="1200" dirty="0" smtClean="0"/>
            <a:t>Kedua, struktur menentukan bagaimana sumber </a:t>
          </a:r>
          <a:r>
            <a:rPr lang="id-ID" sz="2400" kern="1200" dirty="0" smtClean="0"/>
            <a:t>daya</a:t>
          </a:r>
          <a:r>
            <a:rPr lang="en-US" sz="2400" kern="1200" dirty="0" smtClean="0"/>
            <a:t> </a:t>
          </a:r>
          <a:r>
            <a:rPr lang="id-ID" sz="2400" kern="1200" dirty="0" smtClean="0"/>
            <a:t>akan </a:t>
          </a:r>
          <a:r>
            <a:rPr lang="id-ID" sz="2400" kern="1200" dirty="0" smtClean="0"/>
            <a:t>dialokasikan.</a:t>
          </a:r>
          <a:endParaRPr lang="en-US" sz="2400" kern="1200" dirty="0" smtClean="0"/>
        </a:p>
      </dsp:txBody>
      <dsp:txXfrm>
        <a:off x="4366158" y="3232678"/>
        <a:ext cx="3774778" cy="27521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C5DC0-3B0D-4DCA-B5E2-305B2EAF9384}">
      <dsp:nvSpPr>
        <dsp:cNvPr id="0" name=""/>
        <dsp:cNvSpPr/>
      </dsp:nvSpPr>
      <dsp:spPr>
        <a:xfrm>
          <a:off x="2260291" y="0"/>
          <a:ext cx="5111916" cy="1598101"/>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smtClean="0"/>
        </a:p>
        <a:p>
          <a:pPr marL="114300" lvl="1" indent="-114300" algn="l" defTabSz="622300">
            <a:lnSpc>
              <a:spcPct val="90000"/>
            </a:lnSpc>
            <a:spcBef>
              <a:spcPct val="0"/>
            </a:spcBef>
            <a:spcAft>
              <a:spcPct val="15000"/>
            </a:spcAft>
            <a:buChar char="••"/>
          </a:pPr>
          <a:r>
            <a:rPr lang="id-ID" sz="1400" kern="1200" dirty="0" smtClean="0"/>
            <a:t>Struktur yang paling luas digunakan adalah jenis fungsional atau tersentralisasi karena struktur ini yang paling sederhana dan paling murah dari tujuh alternatif yang ada.</a:t>
          </a:r>
          <a:endParaRPr lang="en-US" sz="1400" kern="1200" dirty="0" smtClean="0"/>
        </a:p>
      </dsp:txBody>
      <dsp:txXfrm>
        <a:off x="2260291" y="199763"/>
        <a:ext cx="4512628" cy="1198575"/>
      </dsp:txXfrm>
    </dsp:sp>
    <dsp:sp modelId="{B5857E64-0D4B-4A52-B619-A3787AC99CEE}">
      <dsp:nvSpPr>
        <dsp:cNvPr id="0" name=""/>
        <dsp:cNvSpPr/>
      </dsp:nvSpPr>
      <dsp:spPr>
        <a:xfrm>
          <a:off x="3742" y="178000"/>
          <a:ext cx="2289460" cy="1235228"/>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id-ID" sz="3000" b="1" kern="1200" dirty="0" smtClean="0"/>
            <a:t>Struktur Fungsional</a:t>
          </a:r>
          <a:endParaRPr lang="en-US" sz="3000" kern="1200" dirty="0"/>
        </a:p>
      </dsp:txBody>
      <dsp:txXfrm>
        <a:off x="64041" y="238299"/>
        <a:ext cx="2168862" cy="1114630"/>
      </dsp:txXfrm>
    </dsp:sp>
    <dsp:sp modelId="{AA1E2E7A-1E98-45A6-97F7-E0AD117601D9}">
      <dsp:nvSpPr>
        <dsp:cNvPr id="0" name=""/>
        <dsp:cNvSpPr/>
      </dsp:nvSpPr>
      <dsp:spPr>
        <a:xfrm>
          <a:off x="2098911" y="1721980"/>
          <a:ext cx="5308687" cy="1728887"/>
        </a:xfrm>
        <a:prstGeom prst="rightArrow">
          <a:avLst>
            <a:gd name="adj1" fmla="val 75000"/>
            <a:gd name="adj2" fmla="val 50000"/>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id-ID" sz="1400" kern="1200" dirty="0" smtClean="0"/>
            <a:t>Struktur divisional atau terdesentralisasi merupakan jenis kedua yang paling lazim digunakan oleh bisnis di AS. Beberapa bentuk struktur divisional menjadi penting untuk memotivasi karyawan</a:t>
          </a:r>
          <a:r>
            <a:rPr lang="id-ID" sz="1400" kern="1200" dirty="0" smtClean="0"/>
            <a:t>,</a:t>
          </a:r>
          <a:r>
            <a:rPr lang="en-US" sz="1400" kern="1200" dirty="0" smtClean="0"/>
            <a:t> </a:t>
          </a:r>
          <a:r>
            <a:rPr lang="id-ID" sz="1400" kern="1200" dirty="0" smtClean="0"/>
            <a:t>mengendalikan </a:t>
          </a:r>
          <a:r>
            <a:rPr lang="id-ID" sz="1400" kern="1200" dirty="0" smtClean="0"/>
            <a:t>operasi, dan bersaing dengan baik di lokasi yang berbeda beda</a:t>
          </a:r>
          <a:endParaRPr lang="en-US" sz="1400" kern="1200" dirty="0"/>
        </a:p>
      </dsp:txBody>
      <dsp:txXfrm>
        <a:off x="2098911" y="1938091"/>
        <a:ext cx="4660354" cy="1296665"/>
      </dsp:txXfrm>
    </dsp:sp>
    <dsp:sp modelId="{FE86309A-4915-4E69-9987-D4AE6FCF2CD8}">
      <dsp:nvSpPr>
        <dsp:cNvPr id="0" name=""/>
        <dsp:cNvSpPr/>
      </dsp:nvSpPr>
      <dsp:spPr>
        <a:xfrm>
          <a:off x="1263" y="1968810"/>
          <a:ext cx="2097647" cy="1235228"/>
        </a:xfrm>
        <a:prstGeom prst="roundRect">
          <a:avLst/>
        </a:prstGeom>
        <a:solidFill>
          <a:schemeClr val="accent1">
            <a:hueOff val="0"/>
            <a:satOff val="0"/>
            <a:lumOff val="0"/>
            <a:alphaOff val="0"/>
          </a:schemeClr>
        </a:solidFill>
        <a:ln>
          <a:noFill/>
        </a:ln>
        <a:effectLst>
          <a:outerShdw blurRad="50800" dist="254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id-ID" sz="3000" b="1" kern="1200" dirty="0" smtClean="0"/>
            <a:t>Struktur Divisional</a:t>
          </a:r>
          <a:endParaRPr lang="en-US" sz="3000" kern="1200" dirty="0"/>
        </a:p>
      </dsp:txBody>
      <dsp:txXfrm>
        <a:off x="61562" y="2029109"/>
        <a:ext cx="1977049" cy="1114630"/>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1#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rSet qsTypeId="urn:microsoft.com/office/officeart/2005/8/quickstyle/simple5"/>
        </dgm:pt>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param type="vertAlign" val="mid"/>
          <dgm:param type="nodeHorzAlign" val="l"/>
          <dgm:param type="fallback" val="2D"/>
        </dgm:alg>
      </dgm:if>
      <dgm:else name="Name3">
        <dgm:alg type="lin">
          <dgm:param type="linDir" val="fromR"/>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VertAlign" val="t"/>
              <dgm:param type="nodeHorzAlign" val="ctr"/>
              <dgm:param type="fallback" val="2D"/>
            </dgm:alg>
          </dgm:if>
          <dgm:else name="Name7">
            <dgm:alg type="lin">
              <dgm:param type="linDir" val="fromT"/>
              <dgm:param type="nodeVertAlign" val="t"/>
              <dgm:param type="nodeHorzAlign" val="ctr"/>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1">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parTxLTRAlign" val="r"/>
                <dgm:param type="parTxRTLAlign" val="r"/>
                <dgm:param type="txAnchorVert" val="t"/>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3d3#9">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3#10">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3d3#11">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3d3#12">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3d3#1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3d3#14">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3d3#15">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3#1">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3#2">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3#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3#4">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3#5">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3#6">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3#7">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3d3#8">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520B-96EF-4E1A-95C9-83A35E4C1F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520B-96EF-4E1A-95C9-83A35E4C1F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520B-96EF-4E1A-95C9-83A35E4C1F66}"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520B-96EF-4E1A-95C9-83A35E4C1F66}"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D520B-96EF-4E1A-95C9-83A35E4C1F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D520B-96EF-4E1A-95C9-83A35E4C1F66}"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D520B-96EF-4E1A-95C9-83A35E4C1F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D520B-96EF-4E1A-95C9-83A35E4C1F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D520B-96EF-4E1A-95C9-83A35E4C1F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D520B-96EF-4E1A-95C9-83A35E4C1F66}"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EF54A7-5074-40A2-8247-7AB90AB92D71}" type="datetimeFigureOut">
              <a:rPr lang="en-US" smtClean="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D520B-96EF-4E1A-95C9-83A35E4C1F66}"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7EF54A7-5074-40A2-8247-7AB90AB92D71}" type="datetimeFigureOut">
              <a:rPr lang="en-US" smtClean="0"/>
              <a:pPr/>
              <a:t>12/23/2022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E6D520B-96EF-4E1A-95C9-83A35E4C1F66}"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diagramLayout" Target="../diagrams/layout15.xml"/><Relationship Id="rId7" Type="http://schemas.openxmlformats.org/officeDocument/2006/relationships/diagramLayout" Target="../diagrams/layout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openxmlformats.org/officeDocument/2006/relationships/diagramData" Target="../diagrams/data16.xml"/><Relationship Id="rId11" Type="http://schemas.microsoft.com/office/2007/relationships/diagramDrawing" Target="../diagrams/drawing16.xml"/><Relationship Id="rId5" Type="http://schemas.openxmlformats.org/officeDocument/2006/relationships/diagramColors" Target="../diagrams/colors15.xml"/><Relationship Id="rId10" Type="http://schemas.microsoft.com/office/2007/relationships/diagramDrawing" Target="../diagrams/drawing15.xml"/><Relationship Id="rId4" Type="http://schemas.openxmlformats.org/officeDocument/2006/relationships/diagramQuickStyle" Target="../diagrams/quickStyle15.xml"/><Relationship Id="rId9" Type="http://schemas.openxmlformats.org/officeDocument/2006/relationships/diagramColors" Target="../diagrams/colors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id-ID" sz="5400" b="1" dirty="0" smtClean="0">
                <a:solidFill>
                  <a:schemeClr val="tx1"/>
                </a:solidFill>
              </a:rPr>
              <a:t>MENERAPKAN STRATEGI</a:t>
            </a:r>
            <a:endParaRPr lang="en-US" sz="5400" dirty="0">
              <a:solidFill>
                <a:schemeClr val="tx1"/>
              </a:solidFill>
            </a:endParaRPr>
          </a:p>
        </p:txBody>
      </p:sp>
      <p:sp>
        <p:nvSpPr>
          <p:cNvPr id="3" name="Subtitle 2"/>
          <p:cNvSpPr>
            <a:spLocks noGrp="1"/>
          </p:cNvSpPr>
          <p:nvPr>
            <p:ph type="subTitle" idx="1"/>
          </p:nvPr>
        </p:nvSpPr>
        <p:spPr>
          <a:xfrm>
            <a:off x="762000" y="3200400"/>
            <a:ext cx="7696200" cy="1828801"/>
          </a:xfrm>
        </p:spPr>
        <p:txBody>
          <a:bodyPr anchor="ctr">
            <a:normAutofit/>
          </a:bodyPr>
          <a:lstStyle/>
          <a:p>
            <a:r>
              <a:rPr lang="en-US" sz="3600" b="1" dirty="0" smtClean="0">
                <a:solidFill>
                  <a:schemeClr val="tx1"/>
                </a:solidFill>
                <a:latin typeface="Arial" panose="020B0604020202020204" pitchFamily="34" charset="0"/>
                <a:cs typeface="Arial" panose="020B0604020202020204" pitchFamily="34" charset="0"/>
              </a:rPr>
              <a:t>I</a:t>
            </a:r>
            <a:r>
              <a:rPr lang="id-ID" sz="3600" b="1" dirty="0" smtClean="0">
                <a:solidFill>
                  <a:schemeClr val="tx1"/>
                </a:solidFill>
                <a:latin typeface="Arial" panose="020B0604020202020204" pitchFamily="34" charset="0"/>
                <a:cs typeface="Arial" panose="020B0604020202020204" pitchFamily="34" charset="0"/>
              </a:rPr>
              <a:t>SU-ISU </a:t>
            </a:r>
            <a:r>
              <a:rPr lang="id-ID" sz="4000" b="1" dirty="0" smtClean="0">
                <a:solidFill>
                  <a:schemeClr val="tx1"/>
                </a:solidFill>
                <a:latin typeface="Arial" panose="020B0604020202020204" pitchFamily="34" charset="0"/>
                <a:cs typeface="Arial" panose="020B0604020202020204" pitchFamily="34" charset="0"/>
              </a:rPr>
              <a:t>MANAJEMEN</a:t>
            </a:r>
            <a:r>
              <a:rPr lang="id-ID" sz="3600" b="1" dirty="0" smtClean="0">
                <a:solidFill>
                  <a:schemeClr val="tx1"/>
                </a:solidFill>
                <a:latin typeface="Arial" panose="020B0604020202020204" pitchFamily="34" charset="0"/>
                <a:cs typeface="Arial" panose="020B0604020202020204" pitchFamily="34" charset="0"/>
              </a:rPr>
              <a:t> DAN OPERASI</a:t>
            </a:r>
            <a:r>
              <a:rPr lang="en-US" sz="3600" b="1" dirty="0" smtClean="0">
                <a:solidFill>
                  <a:schemeClr val="tx1"/>
                </a:solidFill>
                <a:latin typeface="Arial" panose="020B0604020202020204" pitchFamily="34" charset="0"/>
                <a:cs typeface="Arial" panose="020B0604020202020204" pitchFamily="34" charset="0"/>
              </a:rPr>
              <a:t>/PRODUKSI</a:t>
            </a:r>
            <a:endParaRPr lang="en-US" sz="3600" dirty="0">
              <a:solidFill>
                <a:schemeClr val="tx1"/>
              </a:solidFill>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2133600"/>
          <a:ext cx="7747000" cy="383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id-ID" b="1" dirty="0" err="1">
                <a:solidFill>
                  <a:schemeClr val="tx1"/>
                </a:solidFill>
              </a:rPr>
              <a:t>P</a:t>
            </a:r>
            <a:r>
              <a:rPr lang="en-US" b="1" dirty="0" err="1" smtClean="0">
                <a:solidFill>
                  <a:schemeClr val="tx1"/>
                </a:solidFill>
              </a:rPr>
              <a:t>encocokkan</a:t>
            </a:r>
            <a:r>
              <a:rPr lang="en-US" b="1" dirty="0" smtClean="0">
                <a:solidFill>
                  <a:schemeClr val="tx1"/>
                </a:solidFill>
              </a:rPr>
              <a:t> </a:t>
            </a:r>
            <a:r>
              <a:rPr lang="en-US" b="1" dirty="0" err="1" smtClean="0">
                <a:solidFill>
                  <a:schemeClr val="tx1"/>
                </a:solidFill>
              </a:rPr>
              <a:t>Struktur</a:t>
            </a:r>
            <a:r>
              <a:rPr lang="en-US" b="1" dirty="0" smtClean="0">
                <a:solidFill>
                  <a:schemeClr val="tx1"/>
                </a:solidFill>
              </a:rPr>
              <a:t> </a:t>
            </a:r>
            <a:r>
              <a:rPr lang="en-US" b="1" dirty="0" err="1" smtClean="0">
                <a:solidFill>
                  <a:schemeClr val="tx1"/>
                </a:solidFill>
              </a:rPr>
              <a:t>dengan</a:t>
            </a:r>
            <a:r>
              <a:rPr lang="en-US" b="1" dirty="0" smtClean="0">
                <a:solidFill>
                  <a:schemeClr val="tx1"/>
                </a:solidFill>
              </a:rPr>
              <a:t> </a:t>
            </a:r>
            <a:r>
              <a:rPr lang="en-US" b="1" dirty="0" err="1" smtClean="0">
                <a:solidFill>
                  <a:schemeClr val="tx1"/>
                </a:solidFill>
              </a:rPr>
              <a:t>Strategi</a:t>
            </a:r>
            <a:endParaRPr lang="en-US"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00174"/>
          <a:ext cx="8382000" cy="5025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457200" y="338328"/>
            <a:ext cx="8229600" cy="858424"/>
          </a:xfrm>
          <a:solidFill>
            <a:schemeClr val="accent4"/>
          </a:solidFill>
        </p:spPr>
        <p:txBody>
          <a:bodyPr>
            <a:normAutofit/>
          </a:bodyPr>
          <a:lstStyle/>
          <a:p>
            <a:r>
              <a:rPr lang="en-US" sz="3600" b="1" dirty="0" err="1" smtClean="0">
                <a:solidFill>
                  <a:schemeClr val="tx1"/>
                </a:solidFill>
              </a:rPr>
              <a:t>Mencocokkan</a:t>
            </a:r>
            <a:r>
              <a:rPr lang="en-US" sz="3600" b="1" dirty="0" smtClean="0">
                <a:solidFill>
                  <a:schemeClr val="tx1"/>
                </a:solidFill>
              </a:rPr>
              <a:t> </a:t>
            </a:r>
            <a:r>
              <a:rPr lang="en-US" sz="3600" b="1" dirty="0" err="1" smtClean="0">
                <a:solidFill>
                  <a:schemeClr val="tx1"/>
                </a:solidFill>
              </a:rPr>
              <a:t>Struktur</a:t>
            </a:r>
            <a:r>
              <a:rPr lang="en-US" sz="3600" b="1" dirty="0" smtClean="0">
                <a:solidFill>
                  <a:schemeClr val="tx1"/>
                </a:solidFill>
              </a:rPr>
              <a:t> </a:t>
            </a:r>
            <a:r>
              <a:rPr lang="en-US" sz="3600" b="1" dirty="0" err="1" smtClean="0">
                <a:solidFill>
                  <a:schemeClr val="tx1"/>
                </a:solidFill>
              </a:rPr>
              <a:t>dengan</a:t>
            </a:r>
            <a:r>
              <a:rPr lang="en-US" sz="3600" b="1" dirty="0" smtClean="0">
                <a:solidFill>
                  <a:schemeClr val="tx1"/>
                </a:solidFill>
              </a:rPr>
              <a:t> </a:t>
            </a:r>
            <a:r>
              <a:rPr lang="en-US" sz="3600" b="1" dirty="0" err="1" smtClean="0">
                <a:solidFill>
                  <a:schemeClr val="tx1"/>
                </a:solidFill>
              </a:rPr>
              <a:t>Strategi</a:t>
            </a:r>
            <a:endParaRPr lang="en-US" sz="3600"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57166"/>
          <a:ext cx="8229600" cy="5768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204864"/>
            <a:ext cx="8784975" cy="4320480"/>
          </a:xfrm>
        </p:spPr>
        <p:txBody>
          <a:bodyPr>
            <a:normAutofit lnSpcReduction="10000"/>
          </a:bodyPr>
          <a:lstStyle/>
          <a:p>
            <a:pPr>
              <a:buNone/>
            </a:pPr>
            <a:r>
              <a:rPr lang="en-US" dirty="0" smtClean="0"/>
              <a:t>	</a:t>
            </a:r>
            <a:r>
              <a:rPr lang="id-ID" sz="2800" dirty="0" smtClean="0"/>
              <a:t>Pembagian </a:t>
            </a:r>
            <a:r>
              <a:rPr lang="id-ID" sz="2800" dirty="0"/>
              <a:t>laba adalah bentuk kompensasi insentif yang digunakan secara luas. Kriteria lain yang juga digunakan luas untuk menghubungkan kinerja dan gaji dengan strategi adalah </a:t>
            </a:r>
            <a:r>
              <a:rPr lang="id-ID" sz="3200" b="1" dirty="0"/>
              <a:t>pembagian hasil</a:t>
            </a:r>
            <a:r>
              <a:rPr lang="id-ID" sz="2800" dirty="0"/>
              <a:t>. Pembagian hasil mendorong karyawan atau departemen menetapkan target kinerja, jika hasil aktualnya melampaui tujuan, seluruh anggota mendapatkan bonus. Kriteria seperti penjualan, laba, efisiensi produksi, kualitas, dan keamanan juga bisa menjadi dasar untuk sistem bonus yang efektif.</a:t>
            </a:r>
            <a:endParaRPr lang="en-US" sz="2800" dirty="0"/>
          </a:p>
          <a:p>
            <a:pPr>
              <a:buNone/>
            </a:pPr>
            <a:endParaRPr lang="en-US" dirty="0"/>
          </a:p>
        </p:txBody>
      </p:sp>
      <p:sp>
        <p:nvSpPr>
          <p:cNvPr id="2" name="Title 1"/>
          <p:cNvSpPr>
            <a:spLocks noGrp="1"/>
          </p:cNvSpPr>
          <p:nvPr>
            <p:ph type="title"/>
          </p:nvPr>
        </p:nvSpPr>
        <p:spPr/>
        <p:txBody>
          <a:bodyPr>
            <a:normAutofit fontScale="90000"/>
          </a:bodyPr>
          <a:lstStyle/>
          <a:p>
            <a:r>
              <a:rPr lang="id-ID" b="1" dirty="0"/>
              <a:t>Menghubungkan Kinerja dan Gaji dengan </a:t>
            </a:r>
            <a:r>
              <a:rPr lang="id-ID" b="1" dirty="0" smtClean="0"/>
              <a:t>Strategi</a:t>
            </a:r>
            <a:endParaRPr lang="en-US"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28800"/>
            <a:ext cx="8568951" cy="4768551"/>
          </a:xfrm>
        </p:spPr>
        <p:txBody>
          <a:bodyPr anchor="ctr"/>
          <a:lstStyle/>
          <a:p>
            <a:r>
              <a:rPr lang="id-ID" sz="2800" dirty="0">
                <a:solidFill>
                  <a:schemeClr val="tx1"/>
                </a:solidFill>
              </a:rPr>
              <a:t>Resistensi </a:t>
            </a:r>
            <a:r>
              <a:rPr lang="en-US" sz="2800" dirty="0" smtClean="0">
                <a:solidFill>
                  <a:schemeClr val="tx1"/>
                </a:solidFill>
              </a:rPr>
              <a:t> (</a:t>
            </a:r>
            <a:r>
              <a:rPr lang="en-US" sz="2800" dirty="0" err="1" smtClean="0">
                <a:solidFill>
                  <a:schemeClr val="tx1"/>
                </a:solidFill>
              </a:rPr>
              <a:t>penolakan</a:t>
            </a:r>
            <a:r>
              <a:rPr lang="en-US" sz="2800" dirty="0" smtClean="0">
                <a:solidFill>
                  <a:schemeClr val="tx1"/>
                </a:solidFill>
              </a:rPr>
              <a:t>) </a:t>
            </a:r>
            <a:r>
              <a:rPr lang="id-ID" sz="2800" dirty="0" smtClean="0">
                <a:solidFill>
                  <a:schemeClr val="tx1"/>
                </a:solidFill>
              </a:rPr>
              <a:t>terhadap </a:t>
            </a:r>
            <a:r>
              <a:rPr lang="id-ID" sz="2800" dirty="0">
                <a:solidFill>
                  <a:schemeClr val="tx1"/>
                </a:solidFill>
              </a:rPr>
              <a:t>perubahan </a:t>
            </a:r>
            <a:r>
              <a:rPr lang="id-ID" sz="2800" i="1" dirty="0">
                <a:solidFill>
                  <a:schemeClr val="tx1"/>
                </a:solidFill>
              </a:rPr>
              <a:t>(resistance to change) </a:t>
            </a:r>
            <a:r>
              <a:rPr lang="id-ID" sz="2800" dirty="0">
                <a:solidFill>
                  <a:schemeClr val="tx1"/>
                </a:solidFill>
              </a:rPr>
              <a:t>bisa dianggap sebagai ancaman terbesar bagi penerapan strategi yang berhasil. Biasanya, resistensi yang terjadi dalam organisasi berupa sabotase mesin produksi, mangkir kerja, menyampaikan keluhan yang berlebihan, dan keengganan untuk bekerja sama.</a:t>
            </a:r>
            <a:endParaRPr lang="en-US" sz="2800" dirty="0">
              <a:solidFill>
                <a:schemeClr val="tx1"/>
              </a:solidFill>
            </a:endParaRPr>
          </a:p>
          <a:p>
            <a:endParaRPr lang="en-US" dirty="0"/>
          </a:p>
        </p:txBody>
      </p:sp>
      <p:sp>
        <p:nvSpPr>
          <p:cNvPr id="2" name="Title 1"/>
          <p:cNvSpPr>
            <a:spLocks noGrp="1"/>
          </p:cNvSpPr>
          <p:nvPr>
            <p:ph type="title"/>
          </p:nvPr>
        </p:nvSpPr>
        <p:spPr/>
        <p:txBody>
          <a:bodyPr>
            <a:normAutofit fontScale="90000"/>
          </a:bodyPr>
          <a:lstStyle/>
          <a:p>
            <a:r>
              <a:rPr lang="id-ID" b="1" dirty="0">
                <a:solidFill>
                  <a:schemeClr val="tx1"/>
                </a:solidFill>
              </a:rPr>
              <a:t>Mengelola resistensi terhadap </a:t>
            </a:r>
            <a:r>
              <a:rPr lang="id-ID" b="1" dirty="0" smtClean="0">
                <a:solidFill>
                  <a:schemeClr val="tx1"/>
                </a:solidFill>
              </a:rPr>
              <a:t>perubahan</a:t>
            </a:r>
            <a:endParaRPr lang="en-US"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686799" cy="4373563"/>
          </a:xfrm>
        </p:spPr>
        <p:txBody>
          <a:bodyPr anchor="b">
            <a:normAutofit/>
          </a:bodyPr>
          <a:lstStyle/>
          <a:p>
            <a:r>
              <a:rPr lang="id-ID" sz="2800" dirty="0">
                <a:solidFill>
                  <a:schemeClr val="tx1"/>
                </a:solidFill>
              </a:rPr>
              <a:t>Perusahaan perlu merumuskan dan menerapkan strategi dari perspektif lingkungan hidup. Strategi-strategi lingkungan bisa mencakup pengembangan atau akuisisi </a:t>
            </a:r>
            <a:r>
              <a:rPr lang="id-ID" sz="2800" b="1" dirty="0">
                <a:solidFill>
                  <a:schemeClr val="tx1"/>
                </a:solidFill>
              </a:rPr>
              <a:t>bisnis ramah lingkungan , divestasi atau beralih dari bisnis yang merusak lingkungan, upaya untuk menjadi produsen berbiaya rendah melalui minimalisasi limbah dan konservasi energi, serta pelaksanaan strategi diferensiasi melalui fitur produk yang hijau. </a:t>
            </a:r>
            <a:endParaRPr lang="en-US" b="1" dirty="0">
              <a:solidFill>
                <a:schemeClr val="tx1"/>
              </a:solidFill>
            </a:endParaRPr>
          </a:p>
          <a:p>
            <a:endParaRPr lang="en-US" dirty="0"/>
          </a:p>
        </p:txBody>
      </p:sp>
      <p:sp>
        <p:nvSpPr>
          <p:cNvPr id="2" name="Title 1"/>
          <p:cNvSpPr>
            <a:spLocks noGrp="1"/>
          </p:cNvSpPr>
          <p:nvPr>
            <p:ph type="title"/>
          </p:nvPr>
        </p:nvSpPr>
        <p:spPr/>
        <p:txBody>
          <a:bodyPr>
            <a:normAutofit/>
          </a:bodyPr>
          <a:lstStyle/>
          <a:p>
            <a:r>
              <a:rPr lang="id-ID" b="1" dirty="0">
                <a:solidFill>
                  <a:schemeClr val="tx1"/>
                </a:solidFill>
              </a:rPr>
              <a:t>Mengelola lingkungan </a:t>
            </a:r>
            <a:r>
              <a:rPr lang="id-ID" b="1" dirty="0" smtClean="0">
                <a:solidFill>
                  <a:schemeClr val="tx1"/>
                </a:solidFill>
              </a:rPr>
              <a:t>hidup</a:t>
            </a:r>
            <a:endParaRPr lang="en-US"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00034" y="357166"/>
          <a:ext cx="8143932" cy="6072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57166"/>
          <a:ext cx="8229600" cy="600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44824"/>
            <a:ext cx="8568951" cy="4281339"/>
          </a:xfrm>
        </p:spPr>
        <p:txBody>
          <a:bodyPr>
            <a:normAutofit lnSpcReduction="10000"/>
          </a:bodyPr>
          <a:lstStyle/>
          <a:p>
            <a:r>
              <a:rPr lang="id-ID" sz="3200" dirty="0"/>
              <a:t>Tugas manajer personalia berubah dengan cepat ketika perusahaan melakukan perampingan dan </a:t>
            </a:r>
            <a:r>
              <a:rPr lang="id-ID" sz="3200" dirty="0" smtClean="0"/>
              <a:t>re</a:t>
            </a:r>
            <a:r>
              <a:rPr lang="en-US" sz="3200" dirty="0" smtClean="0"/>
              <a:t>-</a:t>
            </a:r>
            <a:r>
              <a:rPr lang="id-ID" sz="3200" dirty="0" smtClean="0"/>
              <a:t>organisasi</a:t>
            </a:r>
            <a:r>
              <a:rPr lang="id-ID" sz="3200" dirty="0"/>
              <a:t>. </a:t>
            </a:r>
            <a:r>
              <a:rPr lang="id-ID" sz="3200" dirty="0" smtClean="0"/>
              <a:t>Tanggung jawab </a:t>
            </a:r>
            <a:r>
              <a:rPr lang="id-ID" sz="3200" dirty="0"/>
              <a:t>strategi dari manajer personalia adalah </a:t>
            </a:r>
            <a:r>
              <a:rPr lang="id-ID" sz="3200" b="1" dirty="0">
                <a:solidFill>
                  <a:schemeClr val="tx1"/>
                </a:solidFill>
              </a:rPr>
              <a:t>evaluasi kebutuhan karyawan yang dibutuhkan dan biayanya untuk </a:t>
            </a:r>
            <a:r>
              <a:rPr lang="id-ID" sz="3200" b="1" dirty="0" smtClean="0">
                <a:solidFill>
                  <a:schemeClr val="tx1"/>
                </a:solidFill>
              </a:rPr>
              <a:t>strategi alternatif </a:t>
            </a:r>
            <a:r>
              <a:rPr lang="id-ID" sz="3200" dirty="0"/>
              <a:t>selama tahap perumusan strategi dan pengembangan rencana untuk penerapan strategi yang efektif.</a:t>
            </a:r>
            <a:endParaRPr lang="en-US" sz="3200" dirty="0"/>
          </a:p>
        </p:txBody>
      </p:sp>
      <p:sp>
        <p:nvSpPr>
          <p:cNvPr id="2" name="Title 1"/>
          <p:cNvSpPr>
            <a:spLocks noGrp="1"/>
          </p:cNvSpPr>
          <p:nvPr>
            <p:ph type="title"/>
          </p:nvPr>
        </p:nvSpPr>
        <p:spPr/>
        <p:txBody>
          <a:bodyPr>
            <a:normAutofit fontScale="90000"/>
          </a:bodyPr>
          <a:lstStyle/>
          <a:p>
            <a:r>
              <a:rPr lang="id-ID" b="1" dirty="0"/>
              <a:t>Masalah</a:t>
            </a:r>
            <a:r>
              <a:rPr lang="en-US" altLang="id-ID" b="1" dirty="0"/>
              <a:t>-</a:t>
            </a:r>
            <a:r>
              <a:rPr lang="id-ID" b="1" dirty="0"/>
              <a:t>masalah sumber daya manusia ketika menerapkan </a:t>
            </a:r>
            <a:r>
              <a:rPr lang="id-ID" b="1" dirty="0" smtClean="0"/>
              <a:t>strategi</a:t>
            </a:r>
            <a:endParaRPr lang="en-US" dirty="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85728"/>
          <a:ext cx="8229600" cy="5840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23528" y="1196752"/>
          <a:ext cx="8496944" cy="5280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en-US" b="1" dirty="0" err="1"/>
              <a:t>Hakikat</a:t>
            </a:r>
            <a:r>
              <a:rPr lang="en-US" b="1" dirty="0"/>
              <a:t> </a:t>
            </a:r>
            <a:r>
              <a:rPr lang="en-US" b="1" dirty="0" err="1"/>
              <a:t>Penerapan</a:t>
            </a:r>
            <a:r>
              <a:rPr lang="en-US" b="1" dirty="0"/>
              <a:t> </a:t>
            </a:r>
            <a:r>
              <a:rPr lang="en-US" b="1" dirty="0" err="1"/>
              <a:t>Strategis</a:t>
            </a:r>
            <a:r>
              <a:rPr lang="en-US" dirty="0"/>
              <a:t/>
            </a:r>
            <a:br>
              <a:rPr lang="en-US" dirty="0"/>
            </a:br>
            <a:endParaRPr lang="en-US" dirty="0"/>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916832"/>
            <a:ext cx="8640959" cy="4331568"/>
          </a:xfrm>
        </p:spPr>
        <p:txBody>
          <a:bodyPr>
            <a:noAutofit/>
          </a:bodyPr>
          <a:lstStyle/>
          <a:p>
            <a:r>
              <a:rPr lang="id-ID" sz="3100" dirty="0"/>
              <a:t>Strategi pekerjaan/keluarga menjadi semakin populer dikalangan </a:t>
            </a:r>
            <a:r>
              <a:rPr lang="id-ID" sz="3100" dirty="0" smtClean="0"/>
              <a:t>perusahaan </a:t>
            </a:r>
            <a:r>
              <a:rPr lang="id-ID" sz="3100" dirty="0"/>
              <a:t>dewasa ini sehingga strategi tersebut mempresentasikan sebuah keunggulan kompetitif bagi </a:t>
            </a:r>
            <a:r>
              <a:rPr lang="id-ID" sz="3100" b="1" dirty="0">
                <a:solidFill>
                  <a:schemeClr val="tx1"/>
                </a:solidFill>
              </a:rPr>
              <a:t>perusahaan-perusahaan yang </a:t>
            </a:r>
            <a:r>
              <a:rPr lang="id-ID" sz="3100" b="1" dirty="0" smtClean="0">
                <a:solidFill>
                  <a:schemeClr val="tx1"/>
                </a:solidFill>
              </a:rPr>
              <a:t>men</a:t>
            </a:r>
            <a:r>
              <a:rPr lang="en-US" sz="3100" b="1" dirty="0" smtClean="0">
                <a:solidFill>
                  <a:schemeClr val="tx1"/>
                </a:solidFill>
              </a:rPr>
              <a:t>a</a:t>
            </a:r>
            <a:r>
              <a:rPr lang="id-ID" sz="3100" b="1" dirty="0" smtClean="0">
                <a:solidFill>
                  <a:schemeClr val="tx1"/>
                </a:solidFill>
              </a:rPr>
              <a:t>warkan </a:t>
            </a:r>
            <a:r>
              <a:rPr lang="id-ID" sz="3100" b="1" dirty="0">
                <a:solidFill>
                  <a:schemeClr val="tx1"/>
                </a:solidFill>
              </a:rPr>
              <a:t>“tunjangan” </a:t>
            </a:r>
            <a:r>
              <a:rPr lang="id-ID" sz="3100" dirty="0"/>
              <a:t>seperti bantuan lansia, jam kerja yang lebih </a:t>
            </a:r>
            <a:r>
              <a:rPr lang="id-ID" sz="3100" dirty="0" smtClean="0"/>
              <a:t>fleksibel, </a:t>
            </a:r>
            <a:r>
              <a:rPr lang="id-ID" sz="3100" dirty="0"/>
              <a:t>pembagian kerja, tunjangan adopsi, kemah musim panas, bantuan </a:t>
            </a:r>
            <a:r>
              <a:rPr lang="id-ID" sz="3100" i="1" dirty="0"/>
              <a:t>online</a:t>
            </a:r>
            <a:r>
              <a:rPr lang="id-ID" sz="3100" dirty="0"/>
              <a:t> untuk karyawan, penetipian hewan peliharaan dll.</a:t>
            </a:r>
            <a:endParaRPr lang="en-US" sz="3100" dirty="0"/>
          </a:p>
        </p:txBody>
      </p:sp>
      <p:sp>
        <p:nvSpPr>
          <p:cNvPr id="2" name="Title 1"/>
          <p:cNvSpPr>
            <a:spLocks noGrp="1"/>
          </p:cNvSpPr>
          <p:nvPr>
            <p:ph type="title"/>
          </p:nvPr>
        </p:nvSpPr>
        <p:spPr/>
        <p:txBody>
          <a:bodyPr>
            <a:normAutofit fontScale="90000"/>
          </a:bodyPr>
          <a:lstStyle/>
          <a:p>
            <a:r>
              <a:rPr lang="id-ID" b="1" dirty="0" smtClean="0"/>
              <a:t>Menyeimbangkan Antara Kehidupan Kerja Dan Kehidupan Rumah Tangga</a:t>
            </a:r>
            <a:endParaRPr lang="en-US" b="1"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458199" cy="4373563"/>
          </a:xfrm>
        </p:spPr>
        <p:txBody>
          <a:bodyPr anchor="ctr">
            <a:normAutofit/>
          </a:bodyPr>
          <a:lstStyle/>
          <a:p>
            <a:r>
              <a:rPr lang="id-ID" sz="2800" dirty="0" smtClean="0">
                <a:solidFill>
                  <a:schemeClr val="tx1"/>
                </a:solidFill>
              </a:rPr>
              <a:t>Strategi </a:t>
            </a:r>
            <a:r>
              <a:rPr lang="sv-SE" sz="2800" dirty="0" smtClean="0">
                <a:solidFill>
                  <a:schemeClr val="tx1"/>
                </a:solidFill>
              </a:rPr>
              <a:t>antara </a:t>
            </a:r>
            <a:r>
              <a:rPr lang="sv-SE" sz="2800" dirty="0">
                <a:solidFill>
                  <a:schemeClr val="tx1"/>
                </a:solidFill>
              </a:rPr>
              <a:t>kerja dan keluarga dapat diwujudkan dalam bentuk pemberian tunjangan, peluang </a:t>
            </a:r>
            <a:r>
              <a:rPr lang="sv-SE" sz="2800" dirty="0" smtClean="0">
                <a:solidFill>
                  <a:schemeClr val="tx1"/>
                </a:solidFill>
              </a:rPr>
              <a:t>untuk</a:t>
            </a:r>
            <a:r>
              <a:rPr lang="id-ID" sz="2800" dirty="0" smtClean="0">
                <a:solidFill>
                  <a:schemeClr val="tx1"/>
                </a:solidFill>
              </a:rPr>
              <a:t> maju </a:t>
            </a:r>
            <a:r>
              <a:rPr lang="id-ID" sz="2800" dirty="0">
                <a:solidFill>
                  <a:schemeClr val="tx1"/>
                </a:solidFill>
              </a:rPr>
              <a:t>bagi para wanita, ketersediaan waktu yang fleksibel, pembagian kerja, </a:t>
            </a:r>
            <a:r>
              <a:rPr lang="id-ID" sz="3200" b="1" dirty="0">
                <a:solidFill>
                  <a:schemeClr val="tx1"/>
                </a:solidFill>
              </a:rPr>
              <a:t>fasilitas penitipan anak</a:t>
            </a:r>
            <a:r>
              <a:rPr lang="id-ID" sz="2800" dirty="0">
                <a:solidFill>
                  <a:schemeClr val="tx1"/>
                </a:solidFill>
              </a:rPr>
              <a:t>, </a:t>
            </a:r>
            <a:r>
              <a:rPr lang="id-ID" sz="2800" dirty="0" smtClean="0">
                <a:solidFill>
                  <a:schemeClr val="tx1"/>
                </a:solidFill>
              </a:rPr>
              <a:t>cuti melahirkan</a:t>
            </a:r>
            <a:r>
              <a:rPr lang="id-ID" sz="2800" dirty="0">
                <a:solidFill>
                  <a:schemeClr val="tx1"/>
                </a:solidFill>
              </a:rPr>
              <a:t>. Keseimbangan penting karena diyakini bahwa kehidupan keluarga yang harmonis akan </a:t>
            </a:r>
            <a:r>
              <a:rPr lang="id-ID" sz="2800" dirty="0" smtClean="0">
                <a:solidFill>
                  <a:schemeClr val="tx1"/>
                </a:solidFill>
              </a:rPr>
              <a:t>membawa dampak </a:t>
            </a:r>
            <a:r>
              <a:rPr lang="id-ID" sz="2800" dirty="0">
                <a:solidFill>
                  <a:schemeClr val="tx1"/>
                </a:solidFill>
              </a:rPr>
              <a:t>terhadap keberhasilan bekerja.</a:t>
            </a:r>
            <a:endParaRPr lang="en-US" sz="2800" dirty="0">
              <a:solidFill>
                <a:schemeClr val="tx1"/>
              </a:solidFill>
            </a:endParaRPr>
          </a:p>
        </p:txBody>
      </p:sp>
      <p:sp>
        <p:nvSpPr>
          <p:cNvPr id="2" name="Title 1"/>
          <p:cNvSpPr>
            <a:spLocks noGrp="1"/>
          </p:cNvSpPr>
          <p:nvPr>
            <p:ph type="title"/>
          </p:nvPr>
        </p:nvSpPr>
        <p:spPr/>
        <p:txBody>
          <a:bodyPr>
            <a:normAutofit fontScale="90000"/>
          </a:bodyPr>
          <a:lstStyle/>
          <a:p>
            <a:r>
              <a:rPr lang="id-ID" b="1" dirty="0" smtClean="0"/>
              <a:t>Menyeimbangkan Antara Kehidupan Kerja Dan Keluarga</a:t>
            </a:r>
            <a:endParaRPr lang="en-US" b="1"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375761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a:bodyPr>
          <a:lstStyle/>
          <a:p>
            <a:r>
              <a:rPr lang="id-ID" sz="3200" b="1" dirty="0" smtClean="0">
                <a:solidFill>
                  <a:schemeClr val="tx1"/>
                </a:solidFill>
              </a:rPr>
              <a:t>Manfaat Angkatan Kerja Yang Beragam</a:t>
            </a:r>
            <a:endParaRPr lang="en-US" sz="3200" dirty="0">
              <a:solidFill>
                <a:schemeClr val="tx1"/>
              </a:solidFill>
            </a:endParaRPr>
          </a:p>
        </p:txBody>
      </p:sp>
      <p:graphicFrame>
        <p:nvGraphicFramePr>
          <p:cNvPr id="5" name="Diagram 4"/>
          <p:cNvGraphicFramePr/>
          <p:nvPr/>
        </p:nvGraphicFramePr>
        <p:xfrm>
          <a:off x="4357686" y="1714488"/>
          <a:ext cx="3929090" cy="435771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6638"/>
            <a:ext cx="7405710" cy="1866257"/>
          </a:xfrm>
        </p:spPr>
        <p:txBody>
          <a:bodyPr>
            <a:normAutofit/>
          </a:bodyPr>
          <a:lstStyle/>
          <a:p>
            <a:r>
              <a:rPr lang="en-US" sz="5400" dirty="0" smtClean="0">
                <a:solidFill>
                  <a:schemeClr val="tx1"/>
                </a:solidFill>
              </a:rPr>
              <a:t>SEKAN DAN </a:t>
            </a:r>
            <a:br>
              <a:rPr lang="en-US" sz="5400" dirty="0" smtClean="0">
                <a:solidFill>
                  <a:schemeClr val="tx1"/>
                </a:solidFill>
              </a:rPr>
            </a:br>
            <a:r>
              <a:rPr lang="en-US" sz="5400" dirty="0" smtClean="0">
                <a:solidFill>
                  <a:schemeClr val="tx1"/>
                </a:solidFill>
              </a:rPr>
              <a:t>TERIMA KASIH</a:t>
            </a:r>
            <a:endParaRPr lang="en-US" sz="5400" dirty="0">
              <a:solidFill>
                <a:schemeClr val="tx1"/>
              </a:solidFill>
            </a:endParaRPr>
          </a:p>
        </p:txBody>
      </p:sp>
      <p:sp>
        <p:nvSpPr>
          <p:cNvPr id="3" name="Text Placeholder 2"/>
          <p:cNvSpPr>
            <a:spLocks noGrp="1"/>
          </p:cNvSpPr>
          <p:nvPr>
            <p:ph type="body" idx="1"/>
          </p:nvPr>
        </p:nvSpPr>
        <p:spPr>
          <a:xfrm>
            <a:off x="381000" y="1633536"/>
            <a:ext cx="6048388" cy="3009910"/>
          </a:xfrm>
        </p:spPr>
        <p:txBody>
          <a:bodyPr/>
          <a:lstStyle/>
          <a:p>
            <a:r>
              <a:rPr lang="en-US" dirty="0" smtClean="0"/>
              <a:t>TERIMA KASIH</a:t>
            </a:r>
            <a:endParaRPr lang="en-US" dirty="0"/>
          </a:p>
        </p:txBody>
      </p:sp>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sp>
        <p:nvSpPr>
          <p:cNvPr id="2" name="Title 1"/>
          <p:cNvSpPr>
            <a:spLocks noGrp="1"/>
          </p:cNvSpPr>
          <p:nvPr>
            <p:ph type="title"/>
          </p:nvPr>
        </p:nvSpPr>
        <p:spPr/>
        <p:txBody>
          <a:bodyPr>
            <a:normAutofit fontScale="90000"/>
          </a:bodyPr>
          <a:lstStyle/>
          <a:p>
            <a:r>
              <a:rPr lang="en-US" dirty="0"/>
              <a:t/>
            </a:r>
            <a:br>
              <a:rPr lang="en-US" dirty="0"/>
            </a:br>
            <a:endParaRPr lang="en-US" dirty="0"/>
          </a:p>
        </p:txBody>
      </p:sp>
      <p:graphicFrame>
        <p:nvGraphicFramePr>
          <p:cNvPr id="4" name="Diagram 3"/>
          <p:cNvGraphicFramePr/>
          <p:nvPr/>
        </p:nvGraphicFramePr>
        <p:xfrm>
          <a:off x="357158" y="228600"/>
          <a:ext cx="8786842" cy="5915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sp>
        <p:nvSpPr>
          <p:cNvPr id="2" name="Title 1"/>
          <p:cNvSpPr>
            <a:spLocks noGrp="1"/>
          </p:cNvSpPr>
          <p:nvPr>
            <p:ph type="title"/>
          </p:nvPr>
        </p:nvSpPr>
        <p:spPr/>
        <p:txBody>
          <a:bodyPr>
            <a:normAutofit fontScale="90000"/>
          </a:bodyPr>
          <a:lstStyle/>
          <a:p>
            <a:r>
              <a:rPr lang="en-US" b="1" dirty="0" err="1"/>
              <a:t>Tujuan</a:t>
            </a:r>
            <a:r>
              <a:rPr lang="en-US" b="1" dirty="0"/>
              <a:t> </a:t>
            </a:r>
            <a:r>
              <a:rPr lang="en-US" b="1" dirty="0" err="1"/>
              <a:t>Tahunan</a:t>
            </a:r>
            <a:r>
              <a:rPr lang="en-US" dirty="0"/>
              <a:t/>
            </a:r>
            <a:br>
              <a:rPr lang="en-US" dirty="0"/>
            </a:br>
            <a:endParaRPr lang="en-US" dirty="0"/>
          </a:p>
        </p:txBody>
      </p:sp>
      <p:graphicFrame>
        <p:nvGraphicFramePr>
          <p:cNvPr id="4" name="Diagram 3"/>
          <p:cNvGraphicFramePr/>
          <p:nvPr/>
        </p:nvGraphicFramePr>
        <p:xfrm>
          <a:off x="304800" y="1196752"/>
          <a:ext cx="8482042" cy="5143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57166"/>
          <a:ext cx="8329642" cy="6072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p:txBody>
      </p:sp>
      <p:graphicFrame>
        <p:nvGraphicFramePr>
          <p:cNvPr id="4" name="Diagram 3"/>
          <p:cNvGraphicFramePr/>
          <p:nvPr/>
        </p:nvGraphicFramePr>
        <p:xfrm>
          <a:off x="428596" y="1066800"/>
          <a:ext cx="8286808" cy="5291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57166"/>
          <a:ext cx="8229600" cy="5768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000108"/>
          <a:ext cx="8229600" cy="5525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en-US" b="1" dirty="0" err="1" smtClean="0">
                <a:solidFill>
                  <a:schemeClr val="tx1"/>
                </a:solidFill>
              </a:rPr>
              <a:t>Mengelola</a:t>
            </a:r>
            <a:r>
              <a:rPr lang="en-US" b="1" dirty="0" smtClean="0">
                <a:solidFill>
                  <a:schemeClr val="tx1"/>
                </a:solidFill>
              </a:rPr>
              <a:t> </a:t>
            </a:r>
            <a:r>
              <a:rPr lang="en-US" b="1" dirty="0" err="1" smtClean="0">
                <a:solidFill>
                  <a:schemeClr val="tx1"/>
                </a:solidFill>
              </a:rPr>
              <a:t>Konflik</a:t>
            </a:r>
            <a:r>
              <a:rPr lang="en-US" b="1" dirty="0" smtClean="0">
                <a:solidFill>
                  <a:schemeClr val="tx1"/>
                </a:solidFill>
              </a:rPr>
              <a:t> </a:t>
            </a:r>
            <a:r>
              <a:rPr lang="en-US" dirty="0">
                <a:solidFill>
                  <a:schemeClr val="tx1"/>
                </a:solidFill>
              </a:rPr>
              <a:t/>
            </a:r>
            <a:br>
              <a:rPr lang="en-US" dirty="0">
                <a:solidFill>
                  <a:schemeClr val="tx1"/>
                </a:solidFill>
              </a:rPr>
            </a:br>
            <a:endParaRPr lang="en-US" dirty="0">
              <a:solidFill>
                <a:schemeClr val="tx1"/>
              </a:solidFill>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00042"/>
          <a:ext cx="8229600" cy="6072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xmlns="" Requires="p14">
      <p:transition p14:dur="100">
        <p:cut/>
      </p:transition>
    </mc:Choice>
    <mc:Fallback>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
  <TotalTime>352</TotalTime>
  <Words>1127</Words>
  <Application>WPS Presentation</Application>
  <PresentationFormat>On-screen Show (4:3)</PresentationFormat>
  <Paragraphs>99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Waveform</vt:lpstr>
      <vt:lpstr>MENERAPKAN STRATEGI</vt:lpstr>
      <vt:lpstr>Hakikat Penerapan Strategis </vt:lpstr>
      <vt:lpstr> </vt:lpstr>
      <vt:lpstr>Tujuan Tahunan </vt:lpstr>
      <vt:lpstr>Slide 5</vt:lpstr>
      <vt:lpstr>Slide 6</vt:lpstr>
      <vt:lpstr>Slide 7</vt:lpstr>
      <vt:lpstr>Mengelola Konflik  </vt:lpstr>
      <vt:lpstr>Slide 9</vt:lpstr>
      <vt:lpstr>Pencocokkan Struktur dengan Strategi</vt:lpstr>
      <vt:lpstr>Mencocokkan Struktur dengan Strategi</vt:lpstr>
      <vt:lpstr>Slide 12</vt:lpstr>
      <vt:lpstr>Menghubungkan Kinerja dan Gaji dengan Strategi</vt:lpstr>
      <vt:lpstr>Mengelola resistensi terhadap perubahan</vt:lpstr>
      <vt:lpstr>Mengelola lingkungan hidup</vt:lpstr>
      <vt:lpstr>Slide 16</vt:lpstr>
      <vt:lpstr>Slide 17</vt:lpstr>
      <vt:lpstr>Masalah-masalah sumber daya manusia ketika menerapkan strategi</vt:lpstr>
      <vt:lpstr>Slide 19</vt:lpstr>
      <vt:lpstr>Menyeimbangkan Antara Kehidupan Kerja Dan Kehidupan Rumah Tangga</vt:lpstr>
      <vt:lpstr>Menyeimbangkan Antara Kehidupan Kerja Dan Keluarga</vt:lpstr>
      <vt:lpstr>Manfaat Angkatan Kerja Yang Beragam</vt:lpstr>
      <vt:lpstr>SEKAN DAN  TERIMA KASIH</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Menerapkan Strategi: Isu-isu Manajemen dan Operasi</dc:title>
  <dc:creator>azizzah</dc:creator>
  <cp:lastModifiedBy>Windows User</cp:lastModifiedBy>
  <cp:revision>70</cp:revision>
  <dcterms:created xsi:type="dcterms:W3CDTF">2016-02-23T21:28:00Z</dcterms:created>
  <dcterms:modified xsi:type="dcterms:W3CDTF">2022-12-23T07:07:58Z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