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69" r:id="rId3"/>
    <p:sldId id="272" r:id="rId4"/>
    <p:sldId id="270" r:id="rId5"/>
    <p:sldId id="273" r:id="rId6"/>
    <p:sldId id="274" r:id="rId7"/>
    <p:sldId id="275" r:id="rId8"/>
    <p:sldId id="276" r:id="rId9"/>
    <p:sldId id="258" r:id="rId10"/>
    <p:sldId id="259" r:id="rId11"/>
    <p:sldId id="277" r:id="rId12"/>
    <p:sldId id="260" r:id="rId13"/>
    <p:sldId id="278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2473"/>
    <a:srgbClr val="BD3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3721"/>
  </p:normalViewPr>
  <p:slideViewPr>
    <p:cSldViewPr snapToGrid="0" snapToObjects="1">
      <p:cViewPr>
        <p:scale>
          <a:sx n="64" d="100"/>
          <a:sy n="64" d="100"/>
        </p:scale>
        <p:origin x="55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9D2089-9DC4-5248-86CC-C2137AD531C0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60B7DF-8EFD-E549-9FC8-9AD00B091C99}">
      <dgm:prSet phldrT="[Text]"/>
      <dgm:spPr/>
      <dgm:t>
        <a:bodyPr/>
        <a:lstStyle/>
        <a:p>
          <a:r>
            <a:rPr lang="en-US" dirty="0" smtClean="0"/>
            <a:t>Islam</a:t>
          </a:r>
          <a:endParaRPr lang="en-US" dirty="0"/>
        </a:p>
      </dgm:t>
    </dgm:pt>
    <dgm:pt modelId="{77A23A30-4151-7844-805D-2F89B91FD8BC}" type="parTrans" cxnId="{23784F63-C925-3943-8923-8BD9AEFD4242}">
      <dgm:prSet/>
      <dgm:spPr/>
      <dgm:t>
        <a:bodyPr/>
        <a:lstStyle/>
        <a:p>
          <a:endParaRPr lang="en-US"/>
        </a:p>
      </dgm:t>
    </dgm:pt>
    <dgm:pt modelId="{278CB78C-4313-E343-A74D-CF14C1502D16}" type="sibTrans" cxnId="{23784F63-C925-3943-8923-8BD9AEFD4242}">
      <dgm:prSet/>
      <dgm:spPr/>
      <dgm:t>
        <a:bodyPr/>
        <a:lstStyle/>
        <a:p>
          <a:endParaRPr lang="en-US"/>
        </a:p>
      </dgm:t>
    </dgm:pt>
    <dgm:pt modelId="{90EF7952-179D-414D-81C4-2AA18191FC86}">
      <dgm:prSet phldrT="[Text]"/>
      <dgm:spPr/>
      <dgm:t>
        <a:bodyPr/>
        <a:lstStyle/>
        <a:p>
          <a:r>
            <a:rPr lang="en-US" dirty="0" err="1" smtClean="0"/>
            <a:t>Akhlaq</a:t>
          </a:r>
          <a:endParaRPr lang="en-US" dirty="0"/>
        </a:p>
      </dgm:t>
    </dgm:pt>
    <dgm:pt modelId="{73A8B9C0-926A-3740-9DD3-2B05958AEBB4}" type="parTrans" cxnId="{C022CB36-7C0A-6941-87C2-A0D654D2665B}">
      <dgm:prSet/>
      <dgm:spPr/>
      <dgm:t>
        <a:bodyPr/>
        <a:lstStyle/>
        <a:p>
          <a:endParaRPr lang="en-US"/>
        </a:p>
      </dgm:t>
    </dgm:pt>
    <dgm:pt modelId="{D41D8F07-E213-C343-B587-50DB79564968}" type="sibTrans" cxnId="{C022CB36-7C0A-6941-87C2-A0D654D2665B}">
      <dgm:prSet/>
      <dgm:spPr/>
      <dgm:t>
        <a:bodyPr/>
        <a:lstStyle/>
        <a:p>
          <a:endParaRPr lang="en-US"/>
        </a:p>
      </dgm:t>
    </dgm:pt>
    <dgm:pt modelId="{E63C04E7-9BF9-1347-A87F-7B0FC8951047}">
      <dgm:prSet phldrT="[Text]"/>
      <dgm:spPr/>
      <dgm:t>
        <a:bodyPr/>
        <a:lstStyle/>
        <a:p>
          <a:r>
            <a:rPr lang="en-US" dirty="0" err="1" smtClean="0"/>
            <a:t>Syariah</a:t>
          </a:r>
          <a:endParaRPr lang="en-US" dirty="0"/>
        </a:p>
      </dgm:t>
    </dgm:pt>
    <dgm:pt modelId="{0C8AB2F4-8831-424C-82D7-0B22CC138008}" type="parTrans" cxnId="{4E214A39-BD99-E446-A8FE-BA906B440B0A}">
      <dgm:prSet/>
      <dgm:spPr/>
      <dgm:t>
        <a:bodyPr/>
        <a:lstStyle/>
        <a:p>
          <a:endParaRPr lang="en-US"/>
        </a:p>
      </dgm:t>
    </dgm:pt>
    <dgm:pt modelId="{D0230E5A-CC79-844E-95CA-090BC1F28798}" type="sibTrans" cxnId="{4E214A39-BD99-E446-A8FE-BA906B440B0A}">
      <dgm:prSet/>
      <dgm:spPr/>
      <dgm:t>
        <a:bodyPr/>
        <a:lstStyle/>
        <a:p>
          <a:endParaRPr lang="en-US"/>
        </a:p>
      </dgm:t>
    </dgm:pt>
    <dgm:pt modelId="{1125E910-687B-D845-AC63-C38D90D85223}">
      <dgm:prSet phldrT="[Text]"/>
      <dgm:spPr/>
      <dgm:t>
        <a:bodyPr/>
        <a:lstStyle/>
        <a:p>
          <a:r>
            <a:rPr lang="en-US" dirty="0" err="1" smtClean="0"/>
            <a:t>Kegiatan</a:t>
          </a:r>
          <a:r>
            <a:rPr lang="en-US" dirty="0" smtClean="0"/>
            <a:t> </a:t>
          </a:r>
          <a:r>
            <a:rPr lang="en-US" dirty="0" err="1" smtClean="0"/>
            <a:t>Politik</a:t>
          </a:r>
          <a:endParaRPr lang="en-US" dirty="0"/>
        </a:p>
      </dgm:t>
    </dgm:pt>
    <dgm:pt modelId="{3E8D1D57-F711-9C4A-8133-C0345FE26703}" type="parTrans" cxnId="{1C4BA6CC-3F1E-DF42-8DA8-12A8F734F2DD}">
      <dgm:prSet/>
      <dgm:spPr/>
      <dgm:t>
        <a:bodyPr/>
        <a:lstStyle/>
        <a:p>
          <a:endParaRPr lang="en-US"/>
        </a:p>
      </dgm:t>
    </dgm:pt>
    <dgm:pt modelId="{A82EFA54-CD45-C140-9899-E9B92205341D}" type="sibTrans" cxnId="{1C4BA6CC-3F1E-DF42-8DA8-12A8F734F2DD}">
      <dgm:prSet/>
      <dgm:spPr/>
      <dgm:t>
        <a:bodyPr/>
        <a:lstStyle/>
        <a:p>
          <a:endParaRPr lang="en-US"/>
        </a:p>
      </dgm:t>
    </dgm:pt>
    <dgm:pt modelId="{B5C15BCC-6354-114B-B852-857483F98903}">
      <dgm:prSet phldrT="[Text]"/>
      <dgm:spPr/>
      <dgm:t>
        <a:bodyPr/>
        <a:lstStyle/>
        <a:p>
          <a:r>
            <a:rPr lang="en-US" dirty="0" err="1" smtClean="0"/>
            <a:t>Aqidah</a:t>
          </a:r>
          <a:endParaRPr lang="en-US" dirty="0"/>
        </a:p>
      </dgm:t>
    </dgm:pt>
    <dgm:pt modelId="{180A703C-E697-7C40-9255-ADD5B352225E}" type="parTrans" cxnId="{1ACF0ACB-BCEB-D64B-A454-A42A90003012}">
      <dgm:prSet/>
      <dgm:spPr/>
      <dgm:t>
        <a:bodyPr/>
        <a:lstStyle/>
        <a:p>
          <a:endParaRPr lang="en-US"/>
        </a:p>
      </dgm:t>
    </dgm:pt>
    <dgm:pt modelId="{F93A4C4C-1C1A-8D40-A6B4-5FD6BEF7EEAF}" type="sibTrans" cxnId="{1ACF0ACB-BCEB-D64B-A454-A42A90003012}">
      <dgm:prSet/>
      <dgm:spPr/>
      <dgm:t>
        <a:bodyPr/>
        <a:lstStyle/>
        <a:p>
          <a:endParaRPr lang="en-US"/>
        </a:p>
      </dgm:t>
    </dgm:pt>
    <dgm:pt modelId="{9D4F681F-6D16-C242-991A-6AB383100658}">
      <dgm:prSet phldrT="[Text]"/>
      <dgm:spPr/>
      <dgm:t>
        <a:bodyPr/>
        <a:lstStyle/>
        <a:p>
          <a:r>
            <a:rPr lang="en-US" dirty="0" err="1" smtClean="0"/>
            <a:t>Kegiatan</a:t>
          </a:r>
          <a:r>
            <a:rPr lang="en-US" dirty="0" smtClean="0"/>
            <a:t> </a:t>
          </a:r>
          <a:r>
            <a:rPr lang="en-US" dirty="0" err="1" smtClean="0"/>
            <a:t>Ekonomi</a:t>
          </a:r>
          <a:endParaRPr lang="en-US" dirty="0"/>
        </a:p>
      </dgm:t>
    </dgm:pt>
    <dgm:pt modelId="{FDA2A309-6863-A14C-8462-4A4744B9C0C1}" type="parTrans" cxnId="{78ED85BE-BEA4-8B4C-AE8E-CB3EA82C4632}">
      <dgm:prSet/>
      <dgm:spPr/>
      <dgm:t>
        <a:bodyPr/>
        <a:lstStyle/>
        <a:p>
          <a:endParaRPr lang="en-US"/>
        </a:p>
      </dgm:t>
    </dgm:pt>
    <dgm:pt modelId="{7A16D4BC-A8F1-7543-95D9-904866DD608E}" type="sibTrans" cxnId="{78ED85BE-BEA4-8B4C-AE8E-CB3EA82C4632}">
      <dgm:prSet/>
      <dgm:spPr/>
      <dgm:t>
        <a:bodyPr/>
        <a:lstStyle/>
        <a:p>
          <a:endParaRPr lang="en-US"/>
        </a:p>
      </dgm:t>
    </dgm:pt>
    <dgm:pt modelId="{9DAFED84-C4DE-4C47-91E7-4ADEB30C8301}">
      <dgm:prSet phldrT="[Text]"/>
      <dgm:spPr/>
      <dgm:t>
        <a:bodyPr/>
        <a:lstStyle/>
        <a:p>
          <a:r>
            <a:rPr lang="en-US" dirty="0" err="1" smtClean="0"/>
            <a:t>Kegiatan</a:t>
          </a:r>
          <a:r>
            <a:rPr lang="en-US" dirty="0" smtClean="0"/>
            <a:t> </a:t>
          </a:r>
          <a:r>
            <a:rPr lang="en-US" dirty="0" err="1" smtClean="0"/>
            <a:t>Sosial</a:t>
          </a:r>
          <a:r>
            <a:rPr lang="en-US" dirty="0" smtClean="0"/>
            <a:t> </a:t>
          </a:r>
          <a:endParaRPr lang="en-US" dirty="0"/>
        </a:p>
      </dgm:t>
    </dgm:pt>
    <dgm:pt modelId="{B208E65D-543E-E946-8FE4-BE4B14883543}" type="parTrans" cxnId="{D311F3C4-07BF-9741-B15F-B6F8D84A6117}">
      <dgm:prSet/>
      <dgm:spPr/>
      <dgm:t>
        <a:bodyPr/>
        <a:lstStyle/>
        <a:p>
          <a:endParaRPr lang="en-US"/>
        </a:p>
      </dgm:t>
    </dgm:pt>
    <dgm:pt modelId="{E11C8F44-914D-2D43-AE9A-140594B1844B}" type="sibTrans" cxnId="{D311F3C4-07BF-9741-B15F-B6F8D84A6117}">
      <dgm:prSet/>
      <dgm:spPr/>
      <dgm:t>
        <a:bodyPr/>
        <a:lstStyle/>
        <a:p>
          <a:endParaRPr lang="en-US"/>
        </a:p>
      </dgm:t>
    </dgm:pt>
    <dgm:pt modelId="{310F33DD-AF8E-4B44-9609-644580ACCB7B}">
      <dgm:prSet phldrT="[Text]"/>
      <dgm:spPr/>
      <dgm:t>
        <a:bodyPr/>
        <a:lstStyle/>
        <a:p>
          <a:r>
            <a:rPr lang="en-US" dirty="0" err="1" smtClean="0"/>
            <a:t>Pola</a:t>
          </a:r>
          <a:r>
            <a:rPr lang="en-US" dirty="0" smtClean="0"/>
            <a:t> </a:t>
          </a:r>
          <a:r>
            <a:rPr lang="en-US" dirty="0" err="1" smtClean="0"/>
            <a:t>Konsumsi</a:t>
          </a:r>
          <a:endParaRPr lang="en-US" dirty="0"/>
        </a:p>
      </dgm:t>
    </dgm:pt>
    <dgm:pt modelId="{313F6F24-ABC6-8C4A-8067-0841315E673A}" type="parTrans" cxnId="{9DDECBC3-5C79-EA41-90C6-E781ABB7868A}">
      <dgm:prSet/>
      <dgm:spPr/>
      <dgm:t>
        <a:bodyPr/>
        <a:lstStyle/>
        <a:p>
          <a:endParaRPr lang="en-US"/>
        </a:p>
      </dgm:t>
    </dgm:pt>
    <dgm:pt modelId="{79E8F6E2-7A01-CA4C-BF5A-858BFCAE057C}" type="sibTrans" cxnId="{9DDECBC3-5C79-EA41-90C6-E781ABB7868A}">
      <dgm:prSet/>
      <dgm:spPr/>
      <dgm:t>
        <a:bodyPr/>
        <a:lstStyle/>
        <a:p>
          <a:endParaRPr lang="en-US"/>
        </a:p>
      </dgm:t>
    </dgm:pt>
    <dgm:pt modelId="{1E1E77C2-6508-BB41-A96C-4F5A1B4F87EF}">
      <dgm:prSet phldrT="[Text]"/>
      <dgm:spPr/>
      <dgm:t>
        <a:bodyPr/>
        <a:lstStyle/>
        <a:p>
          <a:r>
            <a:rPr lang="en-US" dirty="0" err="1" smtClean="0"/>
            <a:t>Pola</a:t>
          </a:r>
          <a:r>
            <a:rPr lang="en-US" dirty="0" smtClean="0"/>
            <a:t> </a:t>
          </a:r>
          <a:r>
            <a:rPr lang="en-US" dirty="0" err="1" smtClean="0"/>
            <a:t>SImpanan</a:t>
          </a:r>
          <a:endParaRPr lang="en-US" dirty="0"/>
        </a:p>
      </dgm:t>
    </dgm:pt>
    <dgm:pt modelId="{6DB24012-F606-7549-8A33-C46A485351F4}" type="parTrans" cxnId="{FAC89461-124C-A14E-B289-D594E5777C9E}">
      <dgm:prSet/>
      <dgm:spPr/>
      <dgm:t>
        <a:bodyPr/>
        <a:lstStyle/>
        <a:p>
          <a:endParaRPr lang="en-US"/>
        </a:p>
      </dgm:t>
    </dgm:pt>
    <dgm:pt modelId="{EF1FBAED-41CB-BA4F-9CCA-E5BF4F642DDC}" type="sibTrans" cxnId="{FAC89461-124C-A14E-B289-D594E5777C9E}">
      <dgm:prSet/>
      <dgm:spPr/>
      <dgm:t>
        <a:bodyPr/>
        <a:lstStyle/>
        <a:p>
          <a:endParaRPr lang="en-US"/>
        </a:p>
      </dgm:t>
    </dgm:pt>
    <dgm:pt modelId="{6172CEB8-B48E-6E4D-8FC8-E52045FB97C2}">
      <dgm:prSet phldrT="[Text]"/>
      <dgm:spPr/>
      <dgm:t>
        <a:bodyPr/>
        <a:lstStyle/>
        <a:p>
          <a:r>
            <a:rPr lang="en-US" dirty="0" err="1" smtClean="0"/>
            <a:t>Pola</a:t>
          </a:r>
          <a:r>
            <a:rPr lang="en-US" dirty="0" smtClean="0"/>
            <a:t> </a:t>
          </a:r>
          <a:r>
            <a:rPr lang="en-US" dirty="0" err="1" smtClean="0"/>
            <a:t>Investasi</a:t>
          </a:r>
          <a:endParaRPr lang="en-US" dirty="0"/>
        </a:p>
      </dgm:t>
    </dgm:pt>
    <dgm:pt modelId="{65157FC4-8F44-9140-B8C3-2B084DAFF136}" type="parTrans" cxnId="{3520E9B5-E2AB-B14A-AC51-2F679ECEF484}">
      <dgm:prSet/>
      <dgm:spPr/>
      <dgm:t>
        <a:bodyPr/>
        <a:lstStyle/>
        <a:p>
          <a:endParaRPr lang="en-US"/>
        </a:p>
      </dgm:t>
    </dgm:pt>
    <dgm:pt modelId="{CE9C664B-7E2E-184D-84F3-5A4DEC845D2C}" type="sibTrans" cxnId="{3520E9B5-E2AB-B14A-AC51-2F679ECEF484}">
      <dgm:prSet/>
      <dgm:spPr/>
      <dgm:t>
        <a:bodyPr/>
        <a:lstStyle/>
        <a:p>
          <a:endParaRPr lang="en-US"/>
        </a:p>
      </dgm:t>
    </dgm:pt>
    <dgm:pt modelId="{B15788D6-A4CD-314C-B66E-9EDABB03F09A}">
      <dgm:prSet phldrT="[Text]"/>
      <dgm:spPr/>
      <dgm:t>
        <a:bodyPr/>
        <a:lstStyle/>
        <a:p>
          <a:r>
            <a:rPr lang="en-US" dirty="0" smtClean="0"/>
            <a:t>Manufacture</a:t>
          </a:r>
          <a:endParaRPr lang="en-US" dirty="0"/>
        </a:p>
      </dgm:t>
    </dgm:pt>
    <dgm:pt modelId="{AC26C78B-69D5-F84C-A782-9BC178418B4A}" type="parTrans" cxnId="{2FAFE213-625D-4C46-BCDC-E5C1C25A4BED}">
      <dgm:prSet/>
      <dgm:spPr/>
      <dgm:t>
        <a:bodyPr/>
        <a:lstStyle/>
        <a:p>
          <a:endParaRPr lang="en-US"/>
        </a:p>
      </dgm:t>
    </dgm:pt>
    <dgm:pt modelId="{B0A670BF-F6D4-C948-92C5-32BA903D890D}" type="sibTrans" cxnId="{2FAFE213-625D-4C46-BCDC-E5C1C25A4BED}">
      <dgm:prSet/>
      <dgm:spPr/>
      <dgm:t>
        <a:bodyPr/>
        <a:lstStyle/>
        <a:p>
          <a:endParaRPr lang="en-US"/>
        </a:p>
      </dgm:t>
    </dgm:pt>
    <dgm:pt modelId="{77B2234D-B597-0249-84F6-121F783A6A62}">
      <dgm:prSet phldrT="[Text]"/>
      <dgm:spPr/>
      <dgm:t>
        <a:bodyPr/>
        <a:lstStyle/>
        <a:p>
          <a:r>
            <a:rPr lang="en-US" dirty="0" smtClean="0"/>
            <a:t>Trading</a:t>
          </a:r>
          <a:endParaRPr lang="en-US" dirty="0"/>
        </a:p>
      </dgm:t>
    </dgm:pt>
    <dgm:pt modelId="{DAFEE284-135B-7D40-B2AF-6AA2C67787C3}" type="parTrans" cxnId="{B81DF04E-2879-4A4E-B025-3A827865185A}">
      <dgm:prSet/>
      <dgm:spPr/>
      <dgm:t>
        <a:bodyPr/>
        <a:lstStyle/>
        <a:p>
          <a:endParaRPr lang="en-US"/>
        </a:p>
      </dgm:t>
    </dgm:pt>
    <dgm:pt modelId="{BD2475C6-5185-EC43-966B-F033F60D9F27}" type="sibTrans" cxnId="{B81DF04E-2879-4A4E-B025-3A827865185A}">
      <dgm:prSet/>
      <dgm:spPr/>
      <dgm:t>
        <a:bodyPr/>
        <a:lstStyle/>
        <a:p>
          <a:endParaRPr lang="en-US"/>
        </a:p>
      </dgm:t>
    </dgm:pt>
    <dgm:pt modelId="{D7BDAF8B-C601-0B48-B7E1-642943D6CB9E}">
      <dgm:prSet phldrT="[Text]"/>
      <dgm:spPr/>
      <dgm:t>
        <a:bodyPr/>
        <a:lstStyle/>
        <a:p>
          <a:r>
            <a:rPr lang="en-US" dirty="0" smtClean="0"/>
            <a:t>Service</a:t>
          </a:r>
          <a:endParaRPr lang="en-US" dirty="0"/>
        </a:p>
      </dgm:t>
    </dgm:pt>
    <dgm:pt modelId="{02157A86-0F18-4A4B-ABF9-3578BA9A52E4}" type="parTrans" cxnId="{7B3D46E1-9DD8-3A4F-848D-F558DC7AA8C8}">
      <dgm:prSet/>
      <dgm:spPr/>
      <dgm:t>
        <a:bodyPr/>
        <a:lstStyle/>
        <a:p>
          <a:endParaRPr lang="en-US"/>
        </a:p>
      </dgm:t>
    </dgm:pt>
    <dgm:pt modelId="{10FDF3C2-253D-9749-BD63-7525622D1B00}" type="sibTrans" cxnId="{7B3D46E1-9DD8-3A4F-848D-F558DC7AA8C8}">
      <dgm:prSet/>
      <dgm:spPr/>
      <dgm:t>
        <a:bodyPr/>
        <a:lstStyle/>
        <a:p>
          <a:endParaRPr lang="en-US"/>
        </a:p>
      </dgm:t>
    </dgm:pt>
    <dgm:pt modelId="{B35CB4E5-F202-2347-B066-D82DAC96878A}" type="pres">
      <dgm:prSet presAssocID="{129D2089-9DC4-5248-86CC-C2137AD531C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EDB703A-3A04-3F42-8D6B-3797A21F216E}" type="pres">
      <dgm:prSet presAssocID="{ED60B7DF-8EFD-E549-9FC8-9AD00B091C99}" presName="hierRoot1" presStyleCnt="0"/>
      <dgm:spPr/>
    </dgm:pt>
    <dgm:pt modelId="{85EE8CB7-9DC9-A74D-9969-DE69B9E38507}" type="pres">
      <dgm:prSet presAssocID="{ED60B7DF-8EFD-E549-9FC8-9AD00B091C99}" presName="composite" presStyleCnt="0"/>
      <dgm:spPr/>
    </dgm:pt>
    <dgm:pt modelId="{31035E86-8715-9D4C-9F69-F61E0FE37473}" type="pres">
      <dgm:prSet presAssocID="{ED60B7DF-8EFD-E549-9FC8-9AD00B091C99}" presName="background" presStyleLbl="node0" presStyleIdx="0" presStyleCnt="1"/>
      <dgm:spPr/>
    </dgm:pt>
    <dgm:pt modelId="{B6DD18DB-07D5-A948-A6C9-C92970F0B55C}" type="pres">
      <dgm:prSet presAssocID="{ED60B7DF-8EFD-E549-9FC8-9AD00B091C9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B6FE1F-9A2B-B249-9214-0327CEB299F6}" type="pres">
      <dgm:prSet presAssocID="{ED60B7DF-8EFD-E549-9FC8-9AD00B091C99}" presName="hierChild2" presStyleCnt="0"/>
      <dgm:spPr/>
    </dgm:pt>
    <dgm:pt modelId="{07CBFC73-453F-DE47-88D1-01868B942044}" type="pres">
      <dgm:prSet presAssocID="{73A8B9C0-926A-3740-9DD3-2B05958AEBB4}" presName="Name10" presStyleLbl="parChTrans1D2" presStyleIdx="0" presStyleCnt="3"/>
      <dgm:spPr/>
      <dgm:t>
        <a:bodyPr/>
        <a:lstStyle/>
        <a:p>
          <a:endParaRPr lang="en-US"/>
        </a:p>
      </dgm:t>
    </dgm:pt>
    <dgm:pt modelId="{E6337D0B-CADA-234E-A0A0-84446667FC7F}" type="pres">
      <dgm:prSet presAssocID="{90EF7952-179D-414D-81C4-2AA18191FC86}" presName="hierRoot2" presStyleCnt="0"/>
      <dgm:spPr/>
    </dgm:pt>
    <dgm:pt modelId="{4036CB12-CD8D-AB4A-B48A-B8BD5664FCF5}" type="pres">
      <dgm:prSet presAssocID="{90EF7952-179D-414D-81C4-2AA18191FC86}" presName="composite2" presStyleCnt="0"/>
      <dgm:spPr/>
    </dgm:pt>
    <dgm:pt modelId="{7DC073BF-13E2-1444-A563-031266709546}" type="pres">
      <dgm:prSet presAssocID="{90EF7952-179D-414D-81C4-2AA18191FC86}" presName="background2" presStyleLbl="node2" presStyleIdx="0" presStyleCnt="3"/>
      <dgm:spPr/>
    </dgm:pt>
    <dgm:pt modelId="{E37FE469-AA1D-C24C-9685-F77CE42D3AB9}" type="pres">
      <dgm:prSet presAssocID="{90EF7952-179D-414D-81C4-2AA18191FC86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844C3D-0DE8-EA4D-8024-E40F42D5A726}" type="pres">
      <dgm:prSet presAssocID="{90EF7952-179D-414D-81C4-2AA18191FC86}" presName="hierChild3" presStyleCnt="0"/>
      <dgm:spPr/>
    </dgm:pt>
    <dgm:pt modelId="{E39E0CBF-90A3-2B46-AF9C-632C8A7E2A5E}" type="pres">
      <dgm:prSet presAssocID="{0C8AB2F4-8831-424C-82D7-0B22CC138008}" presName="Name10" presStyleLbl="parChTrans1D2" presStyleIdx="1" presStyleCnt="3"/>
      <dgm:spPr/>
      <dgm:t>
        <a:bodyPr/>
        <a:lstStyle/>
        <a:p>
          <a:endParaRPr lang="en-US"/>
        </a:p>
      </dgm:t>
    </dgm:pt>
    <dgm:pt modelId="{4AD10B5C-9B52-5B4F-B683-73F142121FED}" type="pres">
      <dgm:prSet presAssocID="{E63C04E7-9BF9-1347-A87F-7B0FC8951047}" presName="hierRoot2" presStyleCnt="0"/>
      <dgm:spPr/>
    </dgm:pt>
    <dgm:pt modelId="{34BD80F7-2DE6-444D-9D99-F73AAB4C264B}" type="pres">
      <dgm:prSet presAssocID="{E63C04E7-9BF9-1347-A87F-7B0FC8951047}" presName="composite2" presStyleCnt="0"/>
      <dgm:spPr/>
    </dgm:pt>
    <dgm:pt modelId="{BC8B05F8-DA6E-794F-8812-9DEE0CDCD776}" type="pres">
      <dgm:prSet presAssocID="{E63C04E7-9BF9-1347-A87F-7B0FC8951047}" presName="background2" presStyleLbl="node2" presStyleIdx="1" presStyleCnt="3"/>
      <dgm:spPr/>
    </dgm:pt>
    <dgm:pt modelId="{5A91A44D-B722-6D48-A8AA-4BC0BC9BDBA9}" type="pres">
      <dgm:prSet presAssocID="{E63C04E7-9BF9-1347-A87F-7B0FC8951047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E85BD2-A66B-3547-9298-6E7EF1A6BE0F}" type="pres">
      <dgm:prSet presAssocID="{E63C04E7-9BF9-1347-A87F-7B0FC8951047}" presName="hierChild3" presStyleCnt="0"/>
      <dgm:spPr/>
    </dgm:pt>
    <dgm:pt modelId="{856DC5B0-0969-784F-A35F-C86F5D7F9727}" type="pres">
      <dgm:prSet presAssocID="{3E8D1D57-F711-9C4A-8133-C0345FE26703}" presName="Name17" presStyleLbl="parChTrans1D3" presStyleIdx="0" presStyleCnt="3"/>
      <dgm:spPr/>
      <dgm:t>
        <a:bodyPr/>
        <a:lstStyle/>
        <a:p>
          <a:endParaRPr lang="en-US"/>
        </a:p>
      </dgm:t>
    </dgm:pt>
    <dgm:pt modelId="{B9A7CE9F-60FC-624F-8764-560B310D4612}" type="pres">
      <dgm:prSet presAssocID="{1125E910-687B-D845-AC63-C38D90D85223}" presName="hierRoot3" presStyleCnt="0"/>
      <dgm:spPr/>
    </dgm:pt>
    <dgm:pt modelId="{74222B41-3B1B-304D-9E40-CF946ED64702}" type="pres">
      <dgm:prSet presAssocID="{1125E910-687B-D845-AC63-C38D90D85223}" presName="composite3" presStyleCnt="0"/>
      <dgm:spPr/>
    </dgm:pt>
    <dgm:pt modelId="{A87043BD-2E6E-3943-8B40-5A27621A257E}" type="pres">
      <dgm:prSet presAssocID="{1125E910-687B-D845-AC63-C38D90D85223}" presName="background3" presStyleLbl="node3" presStyleIdx="0" presStyleCnt="3"/>
      <dgm:spPr/>
    </dgm:pt>
    <dgm:pt modelId="{E0522794-D8D6-6F48-8B9F-F955CF1BAEB4}" type="pres">
      <dgm:prSet presAssocID="{1125E910-687B-D845-AC63-C38D90D85223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176E60-2C35-C94C-BFA1-A53150412869}" type="pres">
      <dgm:prSet presAssocID="{1125E910-687B-D845-AC63-C38D90D85223}" presName="hierChild4" presStyleCnt="0"/>
      <dgm:spPr/>
    </dgm:pt>
    <dgm:pt modelId="{81B927EB-68D9-6C43-B7C9-02A5A7C31960}" type="pres">
      <dgm:prSet presAssocID="{FDA2A309-6863-A14C-8462-4A4744B9C0C1}" presName="Name17" presStyleLbl="parChTrans1D3" presStyleIdx="1" presStyleCnt="3"/>
      <dgm:spPr/>
      <dgm:t>
        <a:bodyPr/>
        <a:lstStyle/>
        <a:p>
          <a:endParaRPr lang="en-US"/>
        </a:p>
      </dgm:t>
    </dgm:pt>
    <dgm:pt modelId="{8C739B10-916E-6C46-BF9E-0ED02A58DB6A}" type="pres">
      <dgm:prSet presAssocID="{9D4F681F-6D16-C242-991A-6AB383100658}" presName="hierRoot3" presStyleCnt="0"/>
      <dgm:spPr/>
    </dgm:pt>
    <dgm:pt modelId="{AEE42B07-464F-6B4E-A878-2EA37C8790F3}" type="pres">
      <dgm:prSet presAssocID="{9D4F681F-6D16-C242-991A-6AB383100658}" presName="composite3" presStyleCnt="0"/>
      <dgm:spPr/>
    </dgm:pt>
    <dgm:pt modelId="{F01651C4-E139-334D-B30F-7F5C6465D8B2}" type="pres">
      <dgm:prSet presAssocID="{9D4F681F-6D16-C242-991A-6AB383100658}" presName="background3" presStyleLbl="node3" presStyleIdx="1" presStyleCnt="3"/>
      <dgm:spPr/>
    </dgm:pt>
    <dgm:pt modelId="{CB62126D-0EC9-D149-A96C-AD827FB2ED36}" type="pres">
      <dgm:prSet presAssocID="{9D4F681F-6D16-C242-991A-6AB383100658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0B7874-94B7-A149-A289-E41FBCF919F1}" type="pres">
      <dgm:prSet presAssocID="{9D4F681F-6D16-C242-991A-6AB383100658}" presName="hierChild4" presStyleCnt="0"/>
      <dgm:spPr/>
    </dgm:pt>
    <dgm:pt modelId="{04F140FA-FE84-CC46-B4A0-55A6E4C8CBD1}" type="pres">
      <dgm:prSet presAssocID="{313F6F24-ABC6-8C4A-8067-0841315E673A}" presName="Name23" presStyleLbl="parChTrans1D4" presStyleIdx="0" presStyleCnt="6"/>
      <dgm:spPr/>
      <dgm:t>
        <a:bodyPr/>
        <a:lstStyle/>
        <a:p>
          <a:endParaRPr lang="en-US"/>
        </a:p>
      </dgm:t>
    </dgm:pt>
    <dgm:pt modelId="{B1B5A9AB-A7E0-4A49-9E65-EEBAF92B890D}" type="pres">
      <dgm:prSet presAssocID="{310F33DD-AF8E-4B44-9609-644580ACCB7B}" presName="hierRoot4" presStyleCnt="0"/>
      <dgm:spPr/>
    </dgm:pt>
    <dgm:pt modelId="{8F50C29E-1FC9-0947-A86D-1D82C87AC76B}" type="pres">
      <dgm:prSet presAssocID="{310F33DD-AF8E-4B44-9609-644580ACCB7B}" presName="composite4" presStyleCnt="0"/>
      <dgm:spPr/>
    </dgm:pt>
    <dgm:pt modelId="{694F1B5D-930B-BD4F-975C-139A26B95E75}" type="pres">
      <dgm:prSet presAssocID="{310F33DD-AF8E-4B44-9609-644580ACCB7B}" presName="background4" presStyleLbl="node4" presStyleIdx="0" presStyleCnt="6"/>
      <dgm:spPr/>
    </dgm:pt>
    <dgm:pt modelId="{54410538-45BE-964E-992B-B763E081B2F9}" type="pres">
      <dgm:prSet presAssocID="{310F33DD-AF8E-4B44-9609-644580ACCB7B}" presName="text4" presStyleLbl="fgAcc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055245-9B89-714E-9CE7-FCF57B36DDAB}" type="pres">
      <dgm:prSet presAssocID="{310F33DD-AF8E-4B44-9609-644580ACCB7B}" presName="hierChild5" presStyleCnt="0"/>
      <dgm:spPr/>
    </dgm:pt>
    <dgm:pt modelId="{2388054D-C44C-3540-A041-04ED97ACA7DE}" type="pres">
      <dgm:prSet presAssocID="{6DB24012-F606-7549-8A33-C46A485351F4}" presName="Name23" presStyleLbl="parChTrans1D4" presStyleIdx="1" presStyleCnt="6"/>
      <dgm:spPr/>
      <dgm:t>
        <a:bodyPr/>
        <a:lstStyle/>
        <a:p>
          <a:endParaRPr lang="en-US"/>
        </a:p>
      </dgm:t>
    </dgm:pt>
    <dgm:pt modelId="{5103B8CC-FA87-024F-B86E-28B9EC587F90}" type="pres">
      <dgm:prSet presAssocID="{1E1E77C2-6508-BB41-A96C-4F5A1B4F87EF}" presName="hierRoot4" presStyleCnt="0"/>
      <dgm:spPr/>
    </dgm:pt>
    <dgm:pt modelId="{D1D573B7-C0EE-0B49-B785-7FB22DA48246}" type="pres">
      <dgm:prSet presAssocID="{1E1E77C2-6508-BB41-A96C-4F5A1B4F87EF}" presName="composite4" presStyleCnt="0"/>
      <dgm:spPr/>
    </dgm:pt>
    <dgm:pt modelId="{BEBC5D5D-437C-284B-9316-2F3A45878B66}" type="pres">
      <dgm:prSet presAssocID="{1E1E77C2-6508-BB41-A96C-4F5A1B4F87EF}" presName="background4" presStyleLbl="node4" presStyleIdx="1" presStyleCnt="6"/>
      <dgm:spPr/>
    </dgm:pt>
    <dgm:pt modelId="{6CDEA56A-199A-9045-8C9B-26F64BB8C6C3}" type="pres">
      <dgm:prSet presAssocID="{1E1E77C2-6508-BB41-A96C-4F5A1B4F87EF}" presName="text4" presStyleLbl="fgAcc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76645B-C09F-6244-8188-BD9A85BCD3A7}" type="pres">
      <dgm:prSet presAssocID="{1E1E77C2-6508-BB41-A96C-4F5A1B4F87EF}" presName="hierChild5" presStyleCnt="0"/>
      <dgm:spPr/>
    </dgm:pt>
    <dgm:pt modelId="{8B239C27-41DD-AB4C-8B8E-E5D280A441FD}" type="pres">
      <dgm:prSet presAssocID="{65157FC4-8F44-9140-B8C3-2B084DAFF136}" presName="Name23" presStyleLbl="parChTrans1D4" presStyleIdx="2" presStyleCnt="6"/>
      <dgm:spPr/>
      <dgm:t>
        <a:bodyPr/>
        <a:lstStyle/>
        <a:p>
          <a:endParaRPr lang="en-US"/>
        </a:p>
      </dgm:t>
    </dgm:pt>
    <dgm:pt modelId="{B479AF1D-1369-DD41-B8CA-7A1ED0481B91}" type="pres">
      <dgm:prSet presAssocID="{6172CEB8-B48E-6E4D-8FC8-E52045FB97C2}" presName="hierRoot4" presStyleCnt="0"/>
      <dgm:spPr/>
    </dgm:pt>
    <dgm:pt modelId="{6D917324-644C-B348-9099-8DE87FE2381C}" type="pres">
      <dgm:prSet presAssocID="{6172CEB8-B48E-6E4D-8FC8-E52045FB97C2}" presName="composite4" presStyleCnt="0"/>
      <dgm:spPr/>
    </dgm:pt>
    <dgm:pt modelId="{8D495CCC-6AB0-674B-AAD0-6F87FAD05066}" type="pres">
      <dgm:prSet presAssocID="{6172CEB8-B48E-6E4D-8FC8-E52045FB97C2}" presName="background4" presStyleLbl="node4" presStyleIdx="2" presStyleCnt="6"/>
      <dgm:spPr/>
    </dgm:pt>
    <dgm:pt modelId="{5281DD3C-5674-3D45-8116-AD88DD33C794}" type="pres">
      <dgm:prSet presAssocID="{6172CEB8-B48E-6E4D-8FC8-E52045FB97C2}" presName="text4" presStyleLbl="fgAcc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476A08-223C-E240-A3A6-7BA1BB2B612B}" type="pres">
      <dgm:prSet presAssocID="{6172CEB8-B48E-6E4D-8FC8-E52045FB97C2}" presName="hierChild5" presStyleCnt="0"/>
      <dgm:spPr/>
    </dgm:pt>
    <dgm:pt modelId="{577D318C-A167-7B40-AAD6-7A27576C59D9}" type="pres">
      <dgm:prSet presAssocID="{AC26C78B-69D5-F84C-A782-9BC178418B4A}" presName="Name23" presStyleLbl="parChTrans1D4" presStyleIdx="3" presStyleCnt="6"/>
      <dgm:spPr/>
      <dgm:t>
        <a:bodyPr/>
        <a:lstStyle/>
        <a:p>
          <a:endParaRPr lang="en-US"/>
        </a:p>
      </dgm:t>
    </dgm:pt>
    <dgm:pt modelId="{6ECC52C6-E233-F243-9726-25BA825E2643}" type="pres">
      <dgm:prSet presAssocID="{B15788D6-A4CD-314C-B66E-9EDABB03F09A}" presName="hierRoot4" presStyleCnt="0"/>
      <dgm:spPr/>
    </dgm:pt>
    <dgm:pt modelId="{E4875361-64F6-B94F-80B2-2F61CDA45711}" type="pres">
      <dgm:prSet presAssocID="{B15788D6-A4CD-314C-B66E-9EDABB03F09A}" presName="composite4" presStyleCnt="0"/>
      <dgm:spPr/>
    </dgm:pt>
    <dgm:pt modelId="{50F25D01-3D40-664E-A898-3FE016B6888B}" type="pres">
      <dgm:prSet presAssocID="{B15788D6-A4CD-314C-B66E-9EDABB03F09A}" presName="background4" presStyleLbl="node4" presStyleIdx="3" presStyleCnt="6"/>
      <dgm:spPr/>
    </dgm:pt>
    <dgm:pt modelId="{A0790C76-94DE-144B-AB20-A5842AD28204}" type="pres">
      <dgm:prSet presAssocID="{B15788D6-A4CD-314C-B66E-9EDABB03F09A}" presName="text4" presStyleLbl="fgAcc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00FF9F-9DA7-6C45-8A03-F38D5A22B35E}" type="pres">
      <dgm:prSet presAssocID="{B15788D6-A4CD-314C-B66E-9EDABB03F09A}" presName="hierChild5" presStyleCnt="0"/>
      <dgm:spPr/>
    </dgm:pt>
    <dgm:pt modelId="{3B0ACAA2-8733-D440-B19B-219879D81EE8}" type="pres">
      <dgm:prSet presAssocID="{DAFEE284-135B-7D40-B2AF-6AA2C67787C3}" presName="Name23" presStyleLbl="parChTrans1D4" presStyleIdx="4" presStyleCnt="6"/>
      <dgm:spPr/>
      <dgm:t>
        <a:bodyPr/>
        <a:lstStyle/>
        <a:p>
          <a:endParaRPr lang="en-US"/>
        </a:p>
      </dgm:t>
    </dgm:pt>
    <dgm:pt modelId="{B62517F3-8375-0F49-BC2F-1D25F6453DFB}" type="pres">
      <dgm:prSet presAssocID="{77B2234D-B597-0249-84F6-121F783A6A62}" presName="hierRoot4" presStyleCnt="0"/>
      <dgm:spPr/>
    </dgm:pt>
    <dgm:pt modelId="{ED177F32-D086-8347-B70D-47C1A919DEC6}" type="pres">
      <dgm:prSet presAssocID="{77B2234D-B597-0249-84F6-121F783A6A62}" presName="composite4" presStyleCnt="0"/>
      <dgm:spPr/>
    </dgm:pt>
    <dgm:pt modelId="{0BB64D4B-8311-8A4F-967E-58651109E8A0}" type="pres">
      <dgm:prSet presAssocID="{77B2234D-B597-0249-84F6-121F783A6A62}" presName="background4" presStyleLbl="node4" presStyleIdx="4" presStyleCnt="6"/>
      <dgm:spPr/>
    </dgm:pt>
    <dgm:pt modelId="{0C363896-B802-9345-8C22-B092193B1306}" type="pres">
      <dgm:prSet presAssocID="{77B2234D-B597-0249-84F6-121F783A6A62}" presName="text4" presStyleLbl="fgAcc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1A6E62-8F22-8948-8CB6-73CCF780D3A1}" type="pres">
      <dgm:prSet presAssocID="{77B2234D-B597-0249-84F6-121F783A6A62}" presName="hierChild5" presStyleCnt="0"/>
      <dgm:spPr/>
    </dgm:pt>
    <dgm:pt modelId="{A52E6E95-5A05-3D46-A48D-CE7CF66BA29A}" type="pres">
      <dgm:prSet presAssocID="{02157A86-0F18-4A4B-ABF9-3578BA9A52E4}" presName="Name23" presStyleLbl="parChTrans1D4" presStyleIdx="5" presStyleCnt="6"/>
      <dgm:spPr/>
      <dgm:t>
        <a:bodyPr/>
        <a:lstStyle/>
        <a:p>
          <a:endParaRPr lang="en-US"/>
        </a:p>
      </dgm:t>
    </dgm:pt>
    <dgm:pt modelId="{C45ED5B8-15DA-214C-B7FE-76AF8672898B}" type="pres">
      <dgm:prSet presAssocID="{D7BDAF8B-C601-0B48-B7E1-642943D6CB9E}" presName="hierRoot4" presStyleCnt="0"/>
      <dgm:spPr/>
    </dgm:pt>
    <dgm:pt modelId="{FED96190-FC30-584B-B85B-008915025AB5}" type="pres">
      <dgm:prSet presAssocID="{D7BDAF8B-C601-0B48-B7E1-642943D6CB9E}" presName="composite4" presStyleCnt="0"/>
      <dgm:spPr/>
    </dgm:pt>
    <dgm:pt modelId="{DECFBD06-7FD1-1742-8E6A-26191A78A571}" type="pres">
      <dgm:prSet presAssocID="{D7BDAF8B-C601-0B48-B7E1-642943D6CB9E}" presName="background4" presStyleLbl="node4" presStyleIdx="5" presStyleCnt="6"/>
      <dgm:spPr/>
    </dgm:pt>
    <dgm:pt modelId="{273E5CEA-FF1C-6F49-AFF7-54DE17680727}" type="pres">
      <dgm:prSet presAssocID="{D7BDAF8B-C601-0B48-B7E1-642943D6CB9E}" presName="text4" presStyleLbl="fgAcc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6B8EFF-1213-4D41-837D-E7136299A5C5}" type="pres">
      <dgm:prSet presAssocID="{D7BDAF8B-C601-0B48-B7E1-642943D6CB9E}" presName="hierChild5" presStyleCnt="0"/>
      <dgm:spPr/>
    </dgm:pt>
    <dgm:pt modelId="{CEEBEFF7-DA49-1341-9FDB-34FCD0FBF3A7}" type="pres">
      <dgm:prSet presAssocID="{B208E65D-543E-E946-8FE4-BE4B14883543}" presName="Name17" presStyleLbl="parChTrans1D3" presStyleIdx="2" presStyleCnt="3"/>
      <dgm:spPr/>
      <dgm:t>
        <a:bodyPr/>
        <a:lstStyle/>
        <a:p>
          <a:endParaRPr lang="en-US"/>
        </a:p>
      </dgm:t>
    </dgm:pt>
    <dgm:pt modelId="{FEFDA2CA-857E-1E4E-BBE9-23B4A722EDB9}" type="pres">
      <dgm:prSet presAssocID="{9DAFED84-C4DE-4C47-91E7-4ADEB30C8301}" presName="hierRoot3" presStyleCnt="0"/>
      <dgm:spPr/>
    </dgm:pt>
    <dgm:pt modelId="{77351C97-BCEF-5742-AECE-FCB59CCA5E2D}" type="pres">
      <dgm:prSet presAssocID="{9DAFED84-C4DE-4C47-91E7-4ADEB30C8301}" presName="composite3" presStyleCnt="0"/>
      <dgm:spPr/>
    </dgm:pt>
    <dgm:pt modelId="{B200ED0C-6DF2-7E4C-9A02-C56F28A16894}" type="pres">
      <dgm:prSet presAssocID="{9DAFED84-C4DE-4C47-91E7-4ADEB30C8301}" presName="background3" presStyleLbl="node3" presStyleIdx="2" presStyleCnt="3"/>
      <dgm:spPr/>
    </dgm:pt>
    <dgm:pt modelId="{A5FA073C-8F9D-ED42-954E-ABF3587A67FB}" type="pres">
      <dgm:prSet presAssocID="{9DAFED84-C4DE-4C47-91E7-4ADEB30C8301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5DBB43-C5AF-A141-9052-BFA764ED4063}" type="pres">
      <dgm:prSet presAssocID="{9DAFED84-C4DE-4C47-91E7-4ADEB30C8301}" presName="hierChild4" presStyleCnt="0"/>
      <dgm:spPr/>
    </dgm:pt>
    <dgm:pt modelId="{1BC3BB14-D7C7-684A-AF25-A61521E360B8}" type="pres">
      <dgm:prSet presAssocID="{180A703C-E697-7C40-9255-ADD5B352225E}" presName="Name10" presStyleLbl="parChTrans1D2" presStyleIdx="2" presStyleCnt="3"/>
      <dgm:spPr/>
      <dgm:t>
        <a:bodyPr/>
        <a:lstStyle/>
        <a:p>
          <a:endParaRPr lang="en-US"/>
        </a:p>
      </dgm:t>
    </dgm:pt>
    <dgm:pt modelId="{3AD4FA6B-C21C-044E-9901-B1116FEC57F9}" type="pres">
      <dgm:prSet presAssocID="{B5C15BCC-6354-114B-B852-857483F98903}" presName="hierRoot2" presStyleCnt="0"/>
      <dgm:spPr/>
    </dgm:pt>
    <dgm:pt modelId="{E78AE0A4-E0EA-CC46-A4D2-B9AA0CDEF3B3}" type="pres">
      <dgm:prSet presAssocID="{B5C15BCC-6354-114B-B852-857483F98903}" presName="composite2" presStyleCnt="0"/>
      <dgm:spPr/>
    </dgm:pt>
    <dgm:pt modelId="{D61E9DF5-1911-D244-BB20-E274F2388D59}" type="pres">
      <dgm:prSet presAssocID="{B5C15BCC-6354-114B-B852-857483F98903}" presName="background2" presStyleLbl="node2" presStyleIdx="2" presStyleCnt="3"/>
      <dgm:spPr/>
    </dgm:pt>
    <dgm:pt modelId="{017E9970-DA24-2B42-A91E-1CF0E398F5C8}" type="pres">
      <dgm:prSet presAssocID="{B5C15BCC-6354-114B-B852-857483F98903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F8FB2A-9AD8-7341-8B2C-C83120018ED2}" type="pres">
      <dgm:prSet presAssocID="{B5C15BCC-6354-114B-B852-857483F98903}" presName="hierChild3" presStyleCnt="0"/>
      <dgm:spPr/>
    </dgm:pt>
  </dgm:ptLst>
  <dgm:cxnLst>
    <dgm:cxn modelId="{B81DF04E-2879-4A4E-B025-3A827865185A}" srcId="{6172CEB8-B48E-6E4D-8FC8-E52045FB97C2}" destId="{77B2234D-B597-0249-84F6-121F783A6A62}" srcOrd="1" destOrd="0" parTransId="{DAFEE284-135B-7D40-B2AF-6AA2C67787C3}" sibTransId="{BD2475C6-5185-EC43-966B-F033F60D9F27}"/>
    <dgm:cxn modelId="{0BB5C61D-96B1-D944-BD98-1442805CA398}" type="presOf" srcId="{E63C04E7-9BF9-1347-A87F-7B0FC8951047}" destId="{5A91A44D-B722-6D48-A8AA-4BC0BC9BDBA9}" srcOrd="0" destOrd="0" presId="urn:microsoft.com/office/officeart/2005/8/layout/hierarchy1"/>
    <dgm:cxn modelId="{27B81AE5-C058-534F-8320-A588E6DB1A6D}" type="presOf" srcId="{65157FC4-8F44-9140-B8C3-2B084DAFF136}" destId="{8B239C27-41DD-AB4C-8B8E-E5D280A441FD}" srcOrd="0" destOrd="0" presId="urn:microsoft.com/office/officeart/2005/8/layout/hierarchy1"/>
    <dgm:cxn modelId="{01BAD7E3-53CB-734A-A694-74F55819A53B}" type="presOf" srcId="{73A8B9C0-926A-3740-9DD3-2B05958AEBB4}" destId="{07CBFC73-453F-DE47-88D1-01868B942044}" srcOrd="0" destOrd="0" presId="urn:microsoft.com/office/officeart/2005/8/layout/hierarchy1"/>
    <dgm:cxn modelId="{6903A398-F377-9B43-B4E2-D07238A3E631}" type="presOf" srcId="{FDA2A309-6863-A14C-8462-4A4744B9C0C1}" destId="{81B927EB-68D9-6C43-B7C9-02A5A7C31960}" srcOrd="0" destOrd="0" presId="urn:microsoft.com/office/officeart/2005/8/layout/hierarchy1"/>
    <dgm:cxn modelId="{F48F576C-8358-A84E-BCD8-02FEF96EC894}" type="presOf" srcId="{9DAFED84-C4DE-4C47-91E7-4ADEB30C8301}" destId="{A5FA073C-8F9D-ED42-954E-ABF3587A67FB}" srcOrd="0" destOrd="0" presId="urn:microsoft.com/office/officeart/2005/8/layout/hierarchy1"/>
    <dgm:cxn modelId="{A899F041-F4C5-A94F-890F-B012535BE547}" type="presOf" srcId="{310F33DD-AF8E-4B44-9609-644580ACCB7B}" destId="{54410538-45BE-964E-992B-B763E081B2F9}" srcOrd="0" destOrd="0" presId="urn:microsoft.com/office/officeart/2005/8/layout/hierarchy1"/>
    <dgm:cxn modelId="{78ED85BE-BEA4-8B4C-AE8E-CB3EA82C4632}" srcId="{E63C04E7-9BF9-1347-A87F-7B0FC8951047}" destId="{9D4F681F-6D16-C242-991A-6AB383100658}" srcOrd="1" destOrd="0" parTransId="{FDA2A309-6863-A14C-8462-4A4744B9C0C1}" sibTransId="{7A16D4BC-A8F1-7543-95D9-904866DD608E}"/>
    <dgm:cxn modelId="{1C4BA6CC-3F1E-DF42-8DA8-12A8F734F2DD}" srcId="{E63C04E7-9BF9-1347-A87F-7B0FC8951047}" destId="{1125E910-687B-D845-AC63-C38D90D85223}" srcOrd="0" destOrd="0" parTransId="{3E8D1D57-F711-9C4A-8133-C0345FE26703}" sibTransId="{A82EFA54-CD45-C140-9899-E9B92205341D}"/>
    <dgm:cxn modelId="{C50C4FF9-D53F-524C-9F1D-B41FF227FEB6}" type="presOf" srcId="{1E1E77C2-6508-BB41-A96C-4F5A1B4F87EF}" destId="{6CDEA56A-199A-9045-8C9B-26F64BB8C6C3}" srcOrd="0" destOrd="0" presId="urn:microsoft.com/office/officeart/2005/8/layout/hierarchy1"/>
    <dgm:cxn modelId="{AE1C5F6A-069E-BD42-A853-21227737AB9D}" type="presOf" srcId="{B208E65D-543E-E946-8FE4-BE4B14883543}" destId="{CEEBEFF7-DA49-1341-9FDB-34FCD0FBF3A7}" srcOrd="0" destOrd="0" presId="urn:microsoft.com/office/officeart/2005/8/layout/hierarchy1"/>
    <dgm:cxn modelId="{F7FA9767-AC01-6241-8873-CAF32C41EFB7}" type="presOf" srcId="{B5C15BCC-6354-114B-B852-857483F98903}" destId="{017E9970-DA24-2B42-A91E-1CF0E398F5C8}" srcOrd="0" destOrd="0" presId="urn:microsoft.com/office/officeart/2005/8/layout/hierarchy1"/>
    <dgm:cxn modelId="{A979E323-E061-3147-9A6A-E0D7A4499D0B}" type="presOf" srcId="{3E8D1D57-F711-9C4A-8133-C0345FE26703}" destId="{856DC5B0-0969-784F-A35F-C86F5D7F9727}" srcOrd="0" destOrd="0" presId="urn:microsoft.com/office/officeart/2005/8/layout/hierarchy1"/>
    <dgm:cxn modelId="{ECA360B5-67CC-F147-B477-096050B2E7AF}" type="presOf" srcId="{ED60B7DF-8EFD-E549-9FC8-9AD00B091C99}" destId="{B6DD18DB-07D5-A948-A6C9-C92970F0B55C}" srcOrd="0" destOrd="0" presId="urn:microsoft.com/office/officeart/2005/8/layout/hierarchy1"/>
    <dgm:cxn modelId="{9DDECBC3-5C79-EA41-90C6-E781ABB7868A}" srcId="{9D4F681F-6D16-C242-991A-6AB383100658}" destId="{310F33DD-AF8E-4B44-9609-644580ACCB7B}" srcOrd="0" destOrd="0" parTransId="{313F6F24-ABC6-8C4A-8067-0841315E673A}" sibTransId="{79E8F6E2-7A01-CA4C-BF5A-858BFCAE057C}"/>
    <dgm:cxn modelId="{3520E9B5-E2AB-B14A-AC51-2F679ECEF484}" srcId="{9D4F681F-6D16-C242-991A-6AB383100658}" destId="{6172CEB8-B48E-6E4D-8FC8-E52045FB97C2}" srcOrd="2" destOrd="0" parTransId="{65157FC4-8F44-9140-B8C3-2B084DAFF136}" sibTransId="{CE9C664B-7E2E-184D-84F3-5A4DEC845D2C}"/>
    <dgm:cxn modelId="{C3336D67-D872-4D40-8323-AE4C06244AF6}" type="presOf" srcId="{129D2089-9DC4-5248-86CC-C2137AD531C0}" destId="{B35CB4E5-F202-2347-B066-D82DAC96878A}" srcOrd="0" destOrd="0" presId="urn:microsoft.com/office/officeart/2005/8/layout/hierarchy1"/>
    <dgm:cxn modelId="{C71F5953-11B5-414B-8EBF-8502AABE3A60}" type="presOf" srcId="{6DB24012-F606-7549-8A33-C46A485351F4}" destId="{2388054D-C44C-3540-A041-04ED97ACA7DE}" srcOrd="0" destOrd="0" presId="urn:microsoft.com/office/officeart/2005/8/layout/hierarchy1"/>
    <dgm:cxn modelId="{C02273ED-DB14-814D-99E3-09BDE21AA5D8}" type="presOf" srcId="{02157A86-0F18-4A4B-ABF9-3578BA9A52E4}" destId="{A52E6E95-5A05-3D46-A48D-CE7CF66BA29A}" srcOrd="0" destOrd="0" presId="urn:microsoft.com/office/officeart/2005/8/layout/hierarchy1"/>
    <dgm:cxn modelId="{4E214A39-BD99-E446-A8FE-BA906B440B0A}" srcId="{ED60B7DF-8EFD-E549-9FC8-9AD00B091C99}" destId="{E63C04E7-9BF9-1347-A87F-7B0FC8951047}" srcOrd="1" destOrd="0" parTransId="{0C8AB2F4-8831-424C-82D7-0B22CC138008}" sibTransId="{D0230E5A-CC79-844E-95CA-090BC1F28798}"/>
    <dgm:cxn modelId="{158606BF-1E5D-4C4E-8A85-3B9789DEF703}" type="presOf" srcId="{180A703C-E697-7C40-9255-ADD5B352225E}" destId="{1BC3BB14-D7C7-684A-AF25-A61521E360B8}" srcOrd="0" destOrd="0" presId="urn:microsoft.com/office/officeart/2005/8/layout/hierarchy1"/>
    <dgm:cxn modelId="{68B1723C-FCDC-F04B-9FCE-22D0BD15673F}" type="presOf" srcId="{AC26C78B-69D5-F84C-A782-9BC178418B4A}" destId="{577D318C-A167-7B40-AAD6-7A27576C59D9}" srcOrd="0" destOrd="0" presId="urn:microsoft.com/office/officeart/2005/8/layout/hierarchy1"/>
    <dgm:cxn modelId="{4C95D3FB-67B7-1A48-A98A-E2C9EB41B84D}" type="presOf" srcId="{9D4F681F-6D16-C242-991A-6AB383100658}" destId="{CB62126D-0EC9-D149-A96C-AD827FB2ED36}" srcOrd="0" destOrd="0" presId="urn:microsoft.com/office/officeart/2005/8/layout/hierarchy1"/>
    <dgm:cxn modelId="{FAC89461-124C-A14E-B289-D594E5777C9E}" srcId="{9D4F681F-6D16-C242-991A-6AB383100658}" destId="{1E1E77C2-6508-BB41-A96C-4F5A1B4F87EF}" srcOrd="1" destOrd="0" parTransId="{6DB24012-F606-7549-8A33-C46A485351F4}" sibTransId="{EF1FBAED-41CB-BA4F-9CCA-E5BF4F642DDC}"/>
    <dgm:cxn modelId="{C022CB36-7C0A-6941-87C2-A0D654D2665B}" srcId="{ED60B7DF-8EFD-E549-9FC8-9AD00B091C99}" destId="{90EF7952-179D-414D-81C4-2AA18191FC86}" srcOrd="0" destOrd="0" parTransId="{73A8B9C0-926A-3740-9DD3-2B05958AEBB4}" sibTransId="{D41D8F07-E213-C343-B587-50DB79564968}"/>
    <dgm:cxn modelId="{465EB3E7-6389-B247-A186-EF889012DC16}" type="presOf" srcId="{90EF7952-179D-414D-81C4-2AA18191FC86}" destId="{E37FE469-AA1D-C24C-9685-F77CE42D3AB9}" srcOrd="0" destOrd="0" presId="urn:microsoft.com/office/officeart/2005/8/layout/hierarchy1"/>
    <dgm:cxn modelId="{B7075BCC-BB45-C34E-8A36-96C40B1C360A}" type="presOf" srcId="{B15788D6-A4CD-314C-B66E-9EDABB03F09A}" destId="{A0790C76-94DE-144B-AB20-A5842AD28204}" srcOrd="0" destOrd="0" presId="urn:microsoft.com/office/officeart/2005/8/layout/hierarchy1"/>
    <dgm:cxn modelId="{3378BFE4-B606-AB48-8D7E-99B91FB60C53}" type="presOf" srcId="{D7BDAF8B-C601-0B48-B7E1-642943D6CB9E}" destId="{273E5CEA-FF1C-6F49-AFF7-54DE17680727}" srcOrd="0" destOrd="0" presId="urn:microsoft.com/office/officeart/2005/8/layout/hierarchy1"/>
    <dgm:cxn modelId="{3647AA2C-4582-6B47-BA78-93754F58FAFC}" type="presOf" srcId="{77B2234D-B597-0249-84F6-121F783A6A62}" destId="{0C363896-B802-9345-8C22-B092193B1306}" srcOrd="0" destOrd="0" presId="urn:microsoft.com/office/officeart/2005/8/layout/hierarchy1"/>
    <dgm:cxn modelId="{23784F63-C925-3943-8923-8BD9AEFD4242}" srcId="{129D2089-9DC4-5248-86CC-C2137AD531C0}" destId="{ED60B7DF-8EFD-E549-9FC8-9AD00B091C99}" srcOrd="0" destOrd="0" parTransId="{77A23A30-4151-7844-805D-2F89B91FD8BC}" sibTransId="{278CB78C-4313-E343-A74D-CF14C1502D16}"/>
    <dgm:cxn modelId="{83807100-2321-9C4B-998A-304F6E4CC9C9}" type="presOf" srcId="{DAFEE284-135B-7D40-B2AF-6AA2C67787C3}" destId="{3B0ACAA2-8733-D440-B19B-219879D81EE8}" srcOrd="0" destOrd="0" presId="urn:microsoft.com/office/officeart/2005/8/layout/hierarchy1"/>
    <dgm:cxn modelId="{D311F3C4-07BF-9741-B15F-B6F8D84A6117}" srcId="{E63C04E7-9BF9-1347-A87F-7B0FC8951047}" destId="{9DAFED84-C4DE-4C47-91E7-4ADEB30C8301}" srcOrd="2" destOrd="0" parTransId="{B208E65D-543E-E946-8FE4-BE4B14883543}" sibTransId="{E11C8F44-914D-2D43-AE9A-140594B1844B}"/>
    <dgm:cxn modelId="{8A3A9118-9C84-D240-9641-2629C4102E8F}" type="presOf" srcId="{6172CEB8-B48E-6E4D-8FC8-E52045FB97C2}" destId="{5281DD3C-5674-3D45-8116-AD88DD33C794}" srcOrd="0" destOrd="0" presId="urn:microsoft.com/office/officeart/2005/8/layout/hierarchy1"/>
    <dgm:cxn modelId="{C20028B4-D421-2145-B61B-93024D3D9562}" type="presOf" srcId="{313F6F24-ABC6-8C4A-8067-0841315E673A}" destId="{04F140FA-FE84-CC46-B4A0-55A6E4C8CBD1}" srcOrd="0" destOrd="0" presId="urn:microsoft.com/office/officeart/2005/8/layout/hierarchy1"/>
    <dgm:cxn modelId="{798D6A38-4DCF-124F-AB3D-00D95EA13796}" type="presOf" srcId="{1125E910-687B-D845-AC63-C38D90D85223}" destId="{E0522794-D8D6-6F48-8B9F-F955CF1BAEB4}" srcOrd="0" destOrd="0" presId="urn:microsoft.com/office/officeart/2005/8/layout/hierarchy1"/>
    <dgm:cxn modelId="{7B3D46E1-9DD8-3A4F-848D-F558DC7AA8C8}" srcId="{6172CEB8-B48E-6E4D-8FC8-E52045FB97C2}" destId="{D7BDAF8B-C601-0B48-B7E1-642943D6CB9E}" srcOrd="2" destOrd="0" parTransId="{02157A86-0F18-4A4B-ABF9-3578BA9A52E4}" sibTransId="{10FDF3C2-253D-9749-BD63-7525622D1B00}"/>
    <dgm:cxn modelId="{F6CC7F44-12D8-7746-BEA6-6F29BE03901A}" type="presOf" srcId="{0C8AB2F4-8831-424C-82D7-0B22CC138008}" destId="{E39E0CBF-90A3-2B46-AF9C-632C8A7E2A5E}" srcOrd="0" destOrd="0" presId="urn:microsoft.com/office/officeart/2005/8/layout/hierarchy1"/>
    <dgm:cxn modelId="{2FAFE213-625D-4C46-BCDC-E5C1C25A4BED}" srcId="{6172CEB8-B48E-6E4D-8FC8-E52045FB97C2}" destId="{B15788D6-A4CD-314C-B66E-9EDABB03F09A}" srcOrd="0" destOrd="0" parTransId="{AC26C78B-69D5-F84C-A782-9BC178418B4A}" sibTransId="{B0A670BF-F6D4-C948-92C5-32BA903D890D}"/>
    <dgm:cxn modelId="{1ACF0ACB-BCEB-D64B-A454-A42A90003012}" srcId="{ED60B7DF-8EFD-E549-9FC8-9AD00B091C99}" destId="{B5C15BCC-6354-114B-B852-857483F98903}" srcOrd="2" destOrd="0" parTransId="{180A703C-E697-7C40-9255-ADD5B352225E}" sibTransId="{F93A4C4C-1C1A-8D40-A6B4-5FD6BEF7EEAF}"/>
    <dgm:cxn modelId="{7D8C72C3-B908-AC4E-A44A-87F598EC4EA9}" type="presParOf" srcId="{B35CB4E5-F202-2347-B066-D82DAC96878A}" destId="{5EDB703A-3A04-3F42-8D6B-3797A21F216E}" srcOrd="0" destOrd="0" presId="urn:microsoft.com/office/officeart/2005/8/layout/hierarchy1"/>
    <dgm:cxn modelId="{2576B080-76EF-D64D-8E30-9CB2B5750659}" type="presParOf" srcId="{5EDB703A-3A04-3F42-8D6B-3797A21F216E}" destId="{85EE8CB7-9DC9-A74D-9969-DE69B9E38507}" srcOrd="0" destOrd="0" presId="urn:microsoft.com/office/officeart/2005/8/layout/hierarchy1"/>
    <dgm:cxn modelId="{9A0C8CCC-3B0C-F84C-96D0-9F20E5F00DE5}" type="presParOf" srcId="{85EE8CB7-9DC9-A74D-9969-DE69B9E38507}" destId="{31035E86-8715-9D4C-9F69-F61E0FE37473}" srcOrd="0" destOrd="0" presId="urn:microsoft.com/office/officeart/2005/8/layout/hierarchy1"/>
    <dgm:cxn modelId="{8A74A502-8A3F-6041-99B0-E4FBE0416A5A}" type="presParOf" srcId="{85EE8CB7-9DC9-A74D-9969-DE69B9E38507}" destId="{B6DD18DB-07D5-A948-A6C9-C92970F0B55C}" srcOrd="1" destOrd="0" presId="urn:microsoft.com/office/officeart/2005/8/layout/hierarchy1"/>
    <dgm:cxn modelId="{4D05E005-B005-7A4A-BE09-FF981E2E8323}" type="presParOf" srcId="{5EDB703A-3A04-3F42-8D6B-3797A21F216E}" destId="{60B6FE1F-9A2B-B249-9214-0327CEB299F6}" srcOrd="1" destOrd="0" presId="urn:microsoft.com/office/officeart/2005/8/layout/hierarchy1"/>
    <dgm:cxn modelId="{4BB19C26-3F50-6246-86F4-A833077B46C1}" type="presParOf" srcId="{60B6FE1F-9A2B-B249-9214-0327CEB299F6}" destId="{07CBFC73-453F-DE47-88D1-01868B942044}" srcOrd="0" destOrd="0" presId="urn:microsoft.com/office/officeart/2005/8/layout/hierarchy1"/>
    <dgm:cxn modelId="{41FA4A98-06F2-3042-8B50-B02EFDB97DF8}" type="presParOf" srcId="{60B6FE1F-9A2B-B249-9214-0327CEB299F6}" destId="{E6337D0B-CADA-234E-A0A0-84446667FC7F}" srcOrd="1" destOrd="0" presId="urn:microsoft.com/office/officeart/2005/8/layout/hierarchy1"/>
    <dgm:cxn modelId="{7ECAA9CC-640A-EB4F-825C-A4688BAFD49E}" type="presParOf" srcId="{E6337D0B-CADA-234E-A0A0-84446667FC7F}" destId="{4036CB12-CD8D-AB4A-B48A-B8BD5664FCF5}" srcOrd="0" destOrd="0" presId="urn:microsoft.com/office/officeart/2005/8/layout/hierarchy1"/>
    <dgm:cxn modelId="{49BA055B-F4F8-1C40-8603-FD2489D62255}" type="presParOf" srcId="{4036CB12-CD8D-AB4A-B48A-B8BD5664FCF5}" destId="{7DC073BF-13E2-1444-A563-031266709546}" srcOrd="0" destOrd="0" presId="urn:microsoft.com/office/officeart/2005/8/layout/hierarchy1"/>
    <dgm:cxn modelId="{2711D6FD-CA1B-3F4D-8D1C-E4266A503474}" type="presParOf" srcId="{4036CB12-CD8D-AB4A-B48A-B8BD5664FCF5}" destId="{E37FE469-AA1D-C24C-9685-F77CE42D3AB9}" srcOrd="1" destOrd="0" presId="urn:microsoft.com/office/officeart/2005/8/layout/hierarchy1"/>
    <dgm:cxn modelId="{EFED024E-5A4D-1145-B5FE-78E8187C2A71}" type="presParOf" srcId="{E6337D0B-CADA-234E-A0A0-84446667FC7F}" destId="{04844C3D-0DE8-EA4D-8024-E40F42D5A726}" srcOrd="1" destOrd="0" presId="urn:microsoft.com/office/officeart/2005/8/layout/hierarchy1"/>
    <dgm:cxn modelId="{8ADBECDF-7F23-0244-A1A6-566598083A71}" type="presParOf" srcId="{60B6FE1F-9A2B-B249-9214-0327CEB299F6}" destId="{E39E0CBF-90A3-2B46-AF9C-632C8A7E2A5E}" srcOrd="2" destOrd="0" presId="urn:microsoft.com/office/officeart/2005/8/layout/hierarchy1"/>
    <dgm:cxn modelId="{4338F188-88CA-9B4C-925C-9B7529F9BB8F}" type="presParOf" srcId="{60B6FE1F-9A2B-B249-9214-0327CEB299F6}" destId="{4AD10B5C-9B52-5B4F-B683-73F142121FED}" srcOrd="3" destOrd="0" presId="urn:microsoft.com/office/officeart/2005/8/layout/hierarchy1"/>
    <dgm:cxn modelId="{751E76C1-4F2D-F74A-A8B4-C6038D8AEF05}" type="presParOf" srcId="{4AD10B5C-9B52-5B4F-B683-73F142121FED}" destId="{34BD80F7-2DE6-444D-9D99-F73AAB4C264B}" srcOrd="0" destOrd="0" presId="urn:microsoft.com/office/officeart/2005/8/layout/hierarchy1"/>
    <dgm:cxn modelId="{6C7C35E5-49A5-D54B-8C43-061ED77E9492}" type="presParOf" srcId="{34BD80F7-2DE6-444D-9D99-F73AAB4C264B}" destId="{BC8B05F8-DA6E-794F-8812-9DEE0CDCD776}" srcOrd="0" destOrd="0" presId="urn:microsoft.com/office/officeart/2005/8/layout/hierarchy1"/>
    <dgm:cxn modelId="{E97418D5-3F00-5D42-9D96-72474A8466D9}" type="presParOf" srcId="{34BD80F7-2DE6-444D-9D99-F73AAB4C264B}" destId="{5A91A44D-B722-6D48-A8AA-4BC0BC9BDBA9}" srcOrd="1" destOrd="0" presId="urn:microsoft.com/office/officeart/2005/8/layout/hierarchy1"/>
    <dgm:cxn modelId="{96608E60-E249-C946-82F7-232F193D4CE9}" type="presParOf" srcId="{4AD10B5C-9B52-5B4F-B683-73F142121FED}" destId="{1AE85BD2-A66B-3547-9298-6E7EF1A6BE0F}" srcOrd="1" destOrd="0" presId="urn:microsoft.com/office/officeart/2005/8/layout/hierarchy1"/>
    <dgm:cxn modelId="{CA4FD08A-59BC-C24F-971B-25BF652E6661}" type="presParOf" srcId="{1AE85BD2-A66B-3547-9298-6E7EF1A6BE0F}" destId="{856DC5B0-0969-784F-A35F-C86F5D7F9727}" srcOrd="0" destOrd="0" presId="urn:microsoft.com/office/officeart/2005/8/layout/hierarchy1"/>
    <dgm:cxn modelId="{76B63180-DB7C-694B-A963-B2EB47C2EB10}" type="presParOf" srcId="{1AE85BD2-A66B-3547-9298-6E7EF1A6BE0F}" destId="{B9A7CE9F-60FC-624F-8764-560B310D4612}" srcOrd="1" destOrd="0" presId="urn:microsoft.com/office/officeart/2005/8/layout/hierarchy1"/>
    <dgm:cxn modelId="{32987066-B467-6A45-A108-A81BDB8ECE6A}" type="presParOf" srcId="{B9A7CE9F-60FC-624F-8764-560B310D4612}" destId="{74222B41-3B1B-304D-9E40-CF946ED64702}" srcOrd="0" destOrd="0" presId="urn:microsoft.com/office/officeart/2005/8/layout/hierarchy1"/>
    <dgm:cxn modelId="{538BFDD4-079B-7143-9F93-CEBFE7CA758E}" type="presParOf" srcId="{74222B41-3B1B-304D-9E40-CF946ED64702}" destId="{A87043BD-2E6E-3943-8B40-5A27621A257E}" srcOrd="0" destOrd="0" presId="urn:microsoft.com/office/officeart/2005/8/layout/hierarchy1"/>
    <dgm:cxn modelId="{3A430B61-9511-514E-BC8C-B57DA76DD96B}" type="presParOf" srcId="{74222B41-3B1B-304D-9E40-CF946ED64702}" destId="{E0522794-D8D6-6F48-8B9F-F955CF1BAEB4}" srcOrd="1" destOrd="0" presId="urn:microsoft.com/office/officeart/2005/8/layout/hierarchy1"/>
    <dgm:cxn modelId="{38F5F4CD-D88A-D04C-8B56-633DA62DEF8F}" type="presParOf" srcId="{B9A7CE9F-60FC-624F-8764-560B310D4612}" destId="{1D176E60-2C35-C94C-BFA1-A53150412869}" srcOrd="1" destOrd="0" presId="urn:microsoft.com/office/officeart/2005/8/layout/hierarchy1"/>
    <dgm:cxn modelId="{4FF865DB-C40A-9148-878C-355B584C4303}" type="presParOf" srcId="{1AE85BD2-A66B-3547-9298-6E7EF1A6BE0F}" destId="{81B927EB-68D9-6C43-B7C9-02A5A7C31960}" srcOrd="2" destOrd="0" presId="urn:microsoft.com/office/officeart/2005/8/layout/hierarchy1"/>
    <dgm:cxn modelId="{6778ECC9-171D-044E-B631-00DBCF6E4439}" type="presParOf" srcId="{1AE85BD2-A66B-3547-9298-6E7EF1A6BE0F}" destId="{8C739B10-916E-6C46-BF9E-0ED02A58DB6A}" srcOrd="3" destOrd="0" presId="urn:microsoft.com/office/officeart/2005/8/layout/hierarchy1"/>
    <dgm:cxn modelId="{885E20EB-898C-8546-8BB6-458DC9C3608A}" type="presParOf" srcId="{8C739B10-916E-6C46-BF9E-0ED02A58DB6A}" destId="{AEE42B07-464F-6B4E-A878-2EA37C8790F3}" srcOrd="0" destOrd="0" presId="urn:microsoft.com/office/officeart/2005/8/layout/hierarchy1"/>
    <dgm:cxn modelId="{26161822-4E7A-384F-AE58-20D490586607}" type="presParOf" srcId="{AEE42B07-464F-6B4E-A878-2EA37C8790F3}" destId="{F01651C4-E139-334D-B30F-7F5C6465D8B2}" srcOrd="0" destOrd="0" presId="urn:microsoft.com/office/officeart/2005/8/layout/hierarchy1"/>
    <dgm:cxn modelId="{ABF5F7B5-F6D0-084C-A5BF-1A312E2840FA}" type="presParOf" srcId="{AEE42B07-464F-6B4E-A878-2EA37C8790F3}" destId="{CB62126D-0EC9-D149-A96C-AD827FB2ED36}" srcOrd="1" destOrd="0" presId="urn:microsoft.com/office/officeart/2005/8/layout/hierarchy1"/>
    <dgm:cxn modelId="{8C16BBEF-AAD2-5A4C-A0CD-28D5F87CBBCE}" type="presParOf" srcId="{8C739B10-916E-6C46-BF9E-0ED02A58DB6A}" destId="{1A0B7874-94B7-A149-A289-E41FBCF919F1}" srcOrd="1" destOrd="0" presId="urn:microsoft.com/office/officeart/2005/8/layout/hierarchy1"/>
    <dgm:cxn modelId="{715D660B-65FA-A245-9737-CBA420D1653A}" type="presParOf" srcId="{1A0B7874-94B7-A149-A289-E41FBCF919F1}" destId="{04F140FA-FE84-CC46-B4A0-55A6E4C8CBD1}" srcOrd="0" destOrd="0" presId="urn:microsoft.com/office/officeart/2005/8/layout/hierarchy1"/>
    <dgm:cxn modelId="{27500CA3-6DC4-B344-9C8C-0FD91A72EBCC}" type="presParOf" srcId="{1A0B7874-94B7-A149-A289-E41FBCF919F1}" destId="{B1B5A9AB-A7E0-4A49-9E65-EEBAF92B890D}" srcOrd="1" destOrd="0" presId="urn:microsoft.com/office/officeart/2005/8/layout/hierarchy1"/>
    <dgm:cxn modelId="{5A3BF1E1-E694-7E48-9E27-822DCD82AA22}" type="presParOf" srcId="{B1B5A9AB-A7E0-4A49-9E65-EEBAF92B890D}" destId="{8F50C29E-1FC9-0947-A86D-1D82C87AC76B}" srcOrd="0" destOrd="0" presId="urn:microsoft.com/office/officeart/2005/8/layout/hierarchy1"/>
    <dgm:cxn modelId="{A28D4E10-7154-8546-892D-EA1DC4490624}" type="presParOf" srcId="{8F50C29E-1FC9-0947-A86D-1D82C87AC76B}" destId="{694F1B5D-930B-BD4F-975C-139A26B95E75}" srcOrd="0" destOrd="0" presId="urn:microsoft.com/office/officeart/2005/8/layout/hierarchy1"/>
    <dgm:cxn modelId="{02D226F8-D06C-D74B-B92C-C3EA047CCD73}" type="presParOf" srcId="{8F50C29E-1FC9-0947-A86D-1D82C87AC76B}" destId="{54410538-45BE-964E-992B-B763E081B2F9}" srcOrd="1" destOrd="0" presId="urn:microsoft.com/office/officeart/2005/8/layout/hierarchy1"/>
    <dgm:cxn modelId="{A3562C4B-B912-664A-83F3-A6D5997BDD8C}" type="presParOf" srcId="{B1B5A9AB-A7E0-4A49-9E65-EEBAF92B890D}" destId="{CC055245-9B89-714E-9CE7-FCF57B36DDAB}" srcOrd="1" destOrd="0" presId="urn:microsoft.com/office/officeart/2005/8/layout/hierarchy1"/>
    <dgm:cxn modelId="{C51C79DC-7A82-434F-B69C-B552ABC30888}" type="presParOf" srcId="{1A0B7874-94B7-A149-A289-E41FBCF919F1}" destId="{2388054D-C44C-3540-A041-04ED97ACA7DE}" srcOrd="2" destOrd="0" presId="urn:microsoft.com/office/officeart/2005/8/layout/hierarchy1"/>
    <dgm:cxn modelId="{CDD163F5-07BC-7249-8C02-FEAFA3290201}" type="presParOf" srcId="{1A0B7874-94B7-A149-A289-E41FBCF919F1}" destId="{5103B8CC-FA87-024F-B86E-28B9EC587F90}" srcOrd="3" destOrd="0" presId="urn:microsoft.com/office/officeart/2005/8/layout/hierarchy1"/>
    <dgm:cxn modelId="{62689577-1191-0340-8A30-15FECFF34FB2}" type="presParOf" srcId="{5103B8CC-FA87-024F-B86E-28B9EC587F90}" destId="{D1D573B7-C0EE-0B49-B785-7FB22DA48246}" srcOrd="0" destOrd="0" presId="urn:microsoft.com/office/officeart/2005/8/layout/hierarchy1"/>
    <dgm:cxn modelId="{02DF7D3B-A841-A449-82E3-12E523E9C85D}" type="presParOf" srcId="{D1D573B7-C0EE-0B49-B785-7FB22DA48246}" destId="{BEBC5D5D-437C-284B-9316-2F3A45878B66}" srcOrd="0" destOrd="0" presId="urn:microsoft.com/office/officeart/2005/8/layout/hierarchy1"/>
    <dgm:cxn modelId="{02FB720F-A4BC-B640-AD4D-4573CE3D4C10}" type="presParOf" srcId="{D1D573B7-C0EE-0B49-B785-7FB22DA48246}" destId="{6CDEA56A-199A-9045-8C9B-26F64BB8C6C3}" srcOrd="1" destOrd="0" presId="urn:microsoft.com/office/officeart/2005/8/layout/hierarchy1"/>
    <dgm:cxn modelId="{6AB9CA2D-7D05-CA46-91F5-560AC339C0B9}" type="presParOf" srcId="{5103B8CC-FA87-024F-B86E-28B9EC587F90}" destId="{0776645B-C09F-6244-8188-BD9A85BCD3A7}" srcOrd="1" destOrd="0" presId="urn:microsoft.com/office/officeart/2005/8/layout/hierarchy1"/>
    <dgm:cxn modelId="{339E57B2-16F1-724B-BD8A-7ED767696AEF}" type="presParOf" srcId="{1A0B7874-94B7-A149-A289-E41FBCF919F1}" destId="{8B239C27-41DD-AB4C-8B8E-E5D280A441FD}" srcOrd="4" destOrd="0" presId="urn:microsoft.com/office/officeart/2005/8/layout/hierarchy1"/>
    <dgm:cxn modelId="{63E405A9-9CE3-9E4C-BA62-D74DD21E5CB1}" type="presParOf" srcId="{1A0B7874-94B7-A149-A289-E41FBCF919F1}" destId="{B479AF1D-1369-DD41-B8CA-7A1ED0481B91}" srcOrd="5" destOrd="0" presId="urn:microsoft.com/office/officeart/2005/8/layout/hierarchy1"/>
    <dgm:cxn modelId="{898B625F-AF43-6648-B3EC-1EC435CDD270}" type="presParOf" srcId="{B479AF1D-1369-DD41-B8CA-7A1ED0481B91}" destId="{6D917324-644C-B348-9099-8DE87FE2381C}" srcOrd="0" destOrd="0" presId="urn:microsoft.com/office/officeart/2005/8/layout/hierarchy1"/>
    <dgm:cxn modelId="{C33B32FD-C649-5447-BEE6-CDEA3D9980CF}" type="presParOf" srcId="{6D917324-644C-B348-9099-8DE87FE2381C}" destId="{8D495CCC-6AB0-674B-AAD0-6F87FAD05066}" srcOrd="0" destOrd="0" presId="urn:microsoft.com/office/officeart/2005/8/layout/hierarchy1"/>
    <dgm:cxn modelId="{7A5DDBA0-00AE-8C40-A7BD-7ECBEAA5B385}" type="presParOf" srcId="{6D917324-644C-B348-9099-8DE87FE2381C}" destId="{5281DD3C-5674-3D45-8116-AD88DD33C794}" srcOrd="1" destOrd="0" presId="urn:microsoft.com/office/officeart/2005/8/layout/hierarchy1"/>
    <dgm:cxn modelId="{D2EE962E-6BD3-374F-A511-8F2F2D2A3448}" type="presParOf" srcId="{B479AF1D-1369-DD41-B8CA-7A1ED0481B91}" destId="{8D476A08-223C-E240-A3A6-7BA1BB2B612B}" srcOrd="1" destOrd="0" presId="urn:microsoft.com/office/officeart/2005/8/layout/hierarchy1"/>
    <dgm:cxn modelId="{780B163E-73D4-0740-BA12-2E4A48FBC6C7}" type="presParOf" srcId="{8D476A08-223C-E240-A3A6-7BA1BB2B612B}" destId="{577D318C-A167-7B40-AAD6-7A27576C59D9}" srcOrd="0" destOrd="0" presId="urn:microsoft.com/office/officeart/2005/8/layout/hierarchy1"/>
    <dgm:cxn modelId="{3F9E9FE2-EE9C-9044-9CB3-F35B8AE60377}" type="presParOf" srcId="{8D476A08-223C-E240-A3A6-7BA1BB2B612B}" destId="{6ECC52C6-E233-F243-9726-25BA825E2643}" srcOrd="1" destOrd="0" presId="urn:microsoft.com/office/officeart/2005/8/layout/hierarchy1"/>
    <dgm:cxn modelId="{B12A7A35-DF7A-3641-80A4-E8AA64DA3FCC}" type="presParOf" srcId="{6ECC52C6-E233-F243-9726-25BA825E2643}" destId="{E4875361-64F6-B94F-80B2-2F61CDA45711}" srcOrd="0" destOrd="0" presId="urn:microsoft.com/office/officeart/2005/8/layout/hierarchy1"/>
    <dgm:cxn modelId="{878DF730-A38C-2240-8B95-44DB5F551D08}" type="presParOf" srcId="{E4875361-64F6-B94F-80B2-2F61CDA45711}" destId="{50F25D01-3D40-664E-A898-3FE016B6888B}" srcOrd="0" destOrd="0" presId="urn:microsoft.com/office/officeart/2005/8/layout/hierarchy1"/>
    <dgm:cxn modelId="{1B6E45C3-0406-784A-BD9B-658B48EBEEA5}" type="presParOf" srcId="{E4875361-64F6-B94F-80B2-2F61CDA45711}" destId="{A0790C76-94DE-144B-AB20-A5842AD28204}" srcOrd="1" destOrd="0" presId="urn:microsoft.com/office/officeart/2005/8/layout/hierarchy1"/>
    <dgm:cxn modelId="{3C7A57C4-708D-FA43-85BE-6DBA2E82144C}" type="presParOf" srcId="{6ECC52C6-E233-F243-9726-25BA825E2643}" destId="{0E00FF9F-9DA7-6C45-8A03-F38D5A22B35E}" srcOrd="1" destOrd="0" presId="urn:microsoft.com/office/officeart/2005/8/layout/hierarchy1"/>
    <dgm:cxn modelId="{9D653761-1760-E44E-89E5-16F16D4F10A3}" type="presParOf" srcId="{8D476A08-223C-E240-A3A6-7BA1BB2B612B}" destId="{3B0ACAA2-8733-D440-B19B-219879D81EE8}" srcOrd="2" destOrd="0" presId="urn:microsoft.com/office/officeart/2005/8/layout/hierarchy1"/>
    <dgm:cxn modelId="{7B672922-ED0F-5B4A-983C-86DA1F7BB8AA}" type="presParOf" srcId="{8D476A08-223C-E240-A3A6-7BA1BB2B612B}" destId="{B62517F3-8375-0F49-BC2F-1D25F6453DFB}" srcOrd="3" destOrd="0" presId="urn:microsoft.com/office/officeart/2005/8/layout/hierarchy1"/>
    <dgm:cxn modelId="{8E3D1258-46F5-9E45-9A3E-04B3E810952A}" type="presParOf" srcId="{B62517F3-8375-0F49-BC2F-1D25F6453DFB}" destId="{ED177F32-D086-8347-B70D-47C1A919DEC6}" srcOrd="0" destOrd="0" presId="urn:microsoft.com/office/officeart/2005/8/layout/hierarchy1"/>
    <dgm:cxn modelId="{816032DC-1931-474A-83F4-A85E09001187}" type="presParOf" srcId="{ED177F32-D086-8347-B70D-47C1A919DEC6}" destId="{0BB64D4B-8311-8A4F-967E-58651109E8A0}" srcOrd="0" destOrd="0" presId="urn:microsoft.com/office/officeart/2005/8/layout/hierarchy1"/>
    <dgm:cxn modelId="{64CC617A-58D1-D247-987F-00C5B12BCF5E}" type="presParOf" srcId="{ED177F32-D086-8347-B70D-47C1A919DEC6}" destId="{0C363896-B802-9345-8C22-B092193B1306}" srcOrd="1" destOrd="0" presId="urn:microsoft.com/office/officeart/2005/8/layout/hierarchy1"/>
    <dgm:cxn modelId="{1B5FFF5D-705C-3243-BF64-CFEDA543F0D7}" type="presParOf" srcId="{B62517F3-8375-0F49-BC2F-1D25F6453DFB}" destId="{4B1A6E62-8F22-8948-8CB6-73CCF780D3A1}" srcOrd="1" destOrd="0" presId="urn:microsoft.com/office/officeart/2005/8/layout/hierarchy1"/>
    <dgm:cxn modelId="{7B708385-6E54-684E-B204-22F791480C69}" type="presParOf" srcId="{8D476A08-223C-E240-A3A6-7BA1BB2B612B}" destId="{A52E6E95-5A05-3D46-A48D-CE7CF66BA29A}" srcOrd="4" destOrd="0" presId="urn:microsoft.com/office/officeart/2005/8/layout/hierarchy1"/>
    <dgm:cxn modelId="{2D7D2AC6-BE23-8F44-B892-98408FA37D40}" type="presParOf" srcId="{8D476A08-223C-E240-A3A6-7BA1BB2B612B}" destId="{C45ED5B8-15DA-214C-B7FE-76AF8672898B}" srcOrd="5" destOrd="0" presId="urn:microsoft.com/office/officeart/2005/8/layout/hierarchy1"/>
    <dgm:cxn modelId="{566EDA06-179A-FF42-8767-45CDFC05B24B}" type="presParOf" srcId="{C45ED5B8-15DA-214C-B7FE-76AF8672898B}" destId="{FED96190-FC30-584B-B85B-008915025AB5}" srcOrd="0" destOrd="0" presId="urn:microsoft.com/office/officeart/2005/8/layout/hierarchy1"/>
    <dgm:cxn modelId="{53E97A27-D5E2-3242-A726-B649FB238839}" type="presParOf" srcId="{FED96190-FC30-584B-B85B-008915025AB5}" destId="{DECFBD06-7FD1-1742-8E6A-26191A78A571}" srcOrd="0" destOrd="0" presId="urn:microsoft.com/office/officeart/2005/8/layout/hierarchy1"/>
    <dgm:cxn modelId="{BDBA3BAF-2946-2044-B093-0B13FFEE9D30}" type="presParOf" srcId="{FED96190-FC30-584B-B85B-008915025AB5}" destId="{273E5CEA-FF1C-6F49-AFF7-54DE17680727}" srcOrd="1" destOrd="0" presId="urn:microsoft.com/office/officeart/2005/8/layout/hierarchy1"/>
    <dgm:cxn modelId="{3F843191-E007-A049-82B1-A4D9B509D844}" type="presParOf" srcId="{C45ED5B8-15DA-214C-B7FE-76AF8672898B}" destId="{156B8EFF-1213-4D41-837D-E7136299A5C5}" srcOrd="1" destOrd="0" presId="urn:microsoft.com/office/officeart/2005/8/layout/hierarchy1"/>
    <dgm:cxn modelId="{FDDBB15B-CF76-064C-8229-76FDCD069733}" type="presParOf" srcId="{1AE85BD2-A66B-3547-9298-6E7EF1A6BE0F}" destId="{CEEBEFF7-DA49-1341-9FDB-34FCD0FBF3A7}" srcOrd="4" destOrd="0" presId="urn:microsoft.com/office/officeart/2005/8/layout/hierarchy1"/>
    <dgm:cxn modelId="{4BE798B2-1F21-D44E-ACBF-EC3C2C73BD45}" type="presParOf" srcId="{1AE85BD2-A66B-3547-9298-6E7EF1A6BE0F}" destId="{FEFDA2CA-857E-1E4E-BBE9-23B4A722EDB9}" srcOrd="5" destOrd="0" presId="urn:microsoft.com/office/officeart/2005/8/layout/hierarchy1"/>
    <dgm:cxn modelId="{8F8A3A7C-0687-E245-9A2F-F8ADE57AD38C}" type="presParOf" srcId="{FEFDA2CA-857E-1E4E-BBE9-23B4A722EDB9}" destId="{77351C97-BCEF-5742-AECE-FCB59CCA5E2D}" srcOrd="0" destOrd="0" presId="urn:microsoft.com/office/officeart/2005/8/layout/hierarchy1"/>
    <dgm:cxn modelId="{6554C0F6-A1AA-6343-B32D-9C835CE1D619}" type="presParOf" srcId="{77351C97-BCEF-5742-AECE-FCB59CCA5E2D}" destId="{B200ED0C-6DF2-7E4C-9A02-C56F28A16894}" srcOrd="0" destOrd="0" presId="urn:microsoft.com/office/officeart/2005/8/layout/hierarchy1"/>
    <dgm:cxn modelId="{F805F4D9-B11D-A847-987A-460DCB7CA4CB}" type="presParOf" srcId="{77351C97-BCEF-5742-AECE-FCB59CCA5E2D}" destId="{A5FA073C-8F9D-ED42-954E-ABF3587A67FB}" srcOrd="1" destOrd="0" presId="urn:microsoft.com/office/officeart/2005/8/layout/hierarchy1"/>
    <dgm:cxn modelId="{7C9C239B-3711-6744-A2C9-05FED741932E}" type="presParOf" srcId="{FEFDA2CA-857E-1E4E-BBE9-23B4A722EDB9}" destId="{4D5DBB43-C5AF-A141-9052-BFA764ED4063}" srcOrd="1" destOrd="0" presId="urn:microsoft.com/office/officeart/2005/8/layout/hierarchy1"/>
    <dgm:cxn modelId="{221CA411-9836-9347-BEF6-88FD83D90376}" type="presParOf" srcId="{60B6FE1F-9A2B-B249-9214-0327CEB299F6}" destId="{1BC3BB14-D7C7-684A-AF25-A61521E360B8}" srcOrd="4" destOrd="0" presId="urn:microsoft.com/office/officeart/2005/8/layout/hierarchy1"/>
    <dgm:cxn modelId="{CF1CD475-E0AE-3440-9400-2E5D30E6EECC}" type="presParOf" srcId="{60B6FE1F-9A2B-B249-9214-0327CEB299F6}" destId="{3AD4FA6B-C21C-044E-9901-B1116FEC57F9}" srcOrd="5" destOrd="0" presId="urn:microsoft.com/office/officeart/2005/8/layout/hierarchy1"/>
    <dgm:cxn modelId="{E6C3AD13-D5CF-C047-BD55-5423CDECB2E6}" type="presParOf" srcId="{3AD4FA6B-C21C-044E-9901-B1116FEC57F9}" destId="{E78AE0A4-E0EA-CC46-A4D2-B9AA0CDEF3B3}" srcOrd="0" destOrd="0" presId="urn:microsoft.com/office/officeart/2005/8/layout/hierarchy1"/>
    <dgm:cxn modelId="{5C48D927-FE4B-F04D-A3D5-B9E7BE543CE5}" type="presParOf" srcId="{E78AE0A4-E0EA-CC46-A4D2-B9AA0CDEF3B3}" destId="{D61E9DF5-1911-D244-BB20-E274F2388D59}" srcOrd="0" destOrd="0" presId="urn:microsoft.com/office/officeart/2005/8/layout/hierarchy1"/>
    <dgm:cxn modelId="{F2C3A95F-4A03-4C41-B5FF-6DB75799D35F}" type="presParOf" srcId="{E78AE0A4-E0EA-CC46-A4D2-B9AA0CDEF3B3}" destId="{017E9970-DA24-2B42-A91E-1CF0E398F5C8}" srcOrd="1" destOrd="0" presId="urn:microsoft.com/office/officeart/2005/8/layout/hierarchy1"/>
    <dgm:cxn modelId="{B295316C-64A0-CA40-A666-DC3E1E7AAB35}" type="presParOf" srcId="{3AD4FA6B-C21C-044E-9901-B1116FEC57F9}" destId="{A3F8FB2A-9AD8-7341-8B2C-C83120018ED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C3BB14-D7C7-684A-AF25-A61521E360B8}">
      <dsp:nvSpPr>
        <dsp:cNvPr id="0" name=""/>
        <dsp:cNvSpPr/>
      </dsp:nvSpPr>
      <dsp:spPr>
        <a:xfrm>
          <a:off x="3053806" y="568628"/>
          <a:ext cx="1094108" cy="260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419"/>
              </a:lnTo>
              <a:lnTo>
                <a:pt x="1094108" y="177419"/>
              </a:lnTo>
              <a:lnTo>
                <a:pt x="1094108" y="26034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BEFF7-DA49-1341-9FDB-34FCD0FBF3A7}">
      <dsp:nvSpPr>
        <dsp:cNvPr id="0" name=""/>
        <dsp:cNvSpPr/>
      </dsp:nvSpPr>
      <dsp:spPr>
        <a:xfrm>
          <a:off x="3053806" y="1397415"/>
          <a:ext cx="1094108" cy="260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419"/>
              </a:lnTo>
              <a:lnTo>
                <a:pt x="1094108" y="177419"/>
              </a:lnTo>
              <a:lnTo>
                <a:pt x="1094108" y="260348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2E6E95-5A05-3D46-A48D-CE7CF66BA29A}">
      <dsp:nvSpPr>
        <dsp:cNvPr id="0" name=""/>
        <dsp:cNvSpPr/>
      </dsp:nvSpPr>
      <dsp:spPr>
        <a:xfrm>
          <a:off x="4147914" y="3054990"/>
          <a:ext cx="1094108" cy="260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419"/>
              </a:lnTo>
              <a:lnTo>
                <a:pt x="1094108" y="177419"/>
              </a:lnTo>
              <a:lnTo>
                <a:pt x="1094108" y="260348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ACAA2-8733-D440-B19B-219879D81EE8}">
      <dsp:nvSpPr>
        <dsp:cNvPr id="0" name=""/>
        <dsp:cNvSpPr/>
      </dsp:nvSpPr>
      <dsp:spPr>
        <a:xfrm>
          <a:off x="4102194" y="3054990"/>
          <a:ext cx="91440" cy="2603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0348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7D318C-A167-7B40-AAD6-7A27576C59D9}">
      <dsp:nvSpPr>
        <dsp:cNvPr id="0" name=""/>
        <dsp:cNvSpPr/>
      </dsp:nvSpPr>
      <dsp:spPr>
        <a:xfrm>
          <a:off x="3053806" y="3054990"/>
          <a:ext cx="1094108" cy="260348"/>
        </a:xfrm>
        <a:custGeom>
          <a:avLst/>
          <a:gdLst/>
          <a:ahLst/>
          <a:cxnLst/>
          <a:rect l="0" t="0" r="0" b="0"/>
          <a:pathLst>
            <a:path>
              <a:moveTo>
                <a:pt x="1094108" y="0"/>
              </a:moveTo>
              <a:lnTo>
                <a:pt x="1094108" y="177419"/>
              </a:lnTo>
              <a:lnTo>
                <a:pt x="0" y="177419"/>
              </a:lnTo>
              <a:lnTo>
                <a:pt x="0" y="260348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239C27-41DD-AB4C-8B8E-E5D280A441FD}">
      <dsp:nvSpPr>
        <dsp:cNvPr id="0" name=""/>
        <dsp:cNvSpPr/>
      </dsp:nvSpPr>
      <dsp:spPr>
        <a:xfrm>
          <a:off x="3053806" y="2226202"/>
          <a:ext cx="1094108" cy="260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419"/>
              </a:lnTo>
              <a:lnTo>
                <a:pt x="1094108" y="177419"/>
              </a:lnTo>
              <a:lnTo>
                <a:pt x="1094108" y="260348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8054D-C44C-3540-A041-04ED97ACA7DE}">
      <dsp:nvSpPr>
        <dsp:cNvPr id="0" name=""/>
        <dsp:cNvSpPr/>
      </dsp:nvSpPr>
      <dsp:spPr>
        <a:xfrm>
          <a:off x="3008086" y="2226202"/>
          <a:ext cx="91440" cy="2603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0348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F140FA-FE84-CC46-B4A0-55A6E4C8CBD1}">
      <dsp:nvSpPr>
        <dsp:cNvPr id="0" name=""/>
        <dsp:cNvSpPr/>
      </dsp:nvSpPr>
      <dsp:spPr>
        <a:xfrm>
          <a:off x="1959698" y="2226202"/>
          <a:ext cx="1094108" cy="260348"/>
        </a:xfrm>
        <a:custGeom>
          <a:avLst/>
          <a:gdLst/>
          <a:ahLst/>
          <a:cxnLst/>
          <a:rect l="0" t="0" r="0" b="0"/>
          <a:pathLst>
            <a:path>
              <a:moveTo>
                <a:pt x="1094108" y="0"/>
              </a:moveTo>
              <a:lnTo>
                <a:pt x="1094108" y="177419"/>
              </a:lnTo>
              <a:lnTo>
                <a:pt x="0" y="177419"/>
              </a:lnTo>
              <a:lnTo>
                <a:pt x="0" y="260348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B927EB-68D9-6C43-B7C9-02A5A7C31960}">
      <dsp:nvSpPr>
        <dsp:cNvPr id="0" name=""/>
        <dsp:cNvSpPr/>
      </dsp:nvSpPr>
      <dsp:spPr>
        <a:xfrm>
          <a:off x="3008086" y="1397415"/>
          <a:ext cx="91440" cy="2603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0348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6DC5B0-0969-784F-A35F-C86F5D7F9727}">
      <dsp:nvSpPr>
        <dsp:cNvPr id="0" name=""/>
        <dsp:cNvSpPr/>
      </dsp:nvSpPr>
      <dsp:spPr>
        <a:xfrm>
          <a:off x="1959698" y="1397415"/>
          <a:ext cx="1094108" cy="260348"/>
        </a:xfrm>
        <a:custGeom>
          <a:avLst/>
          <a:gdLst/>
          <a:ahLst/>
          <a:cxnLst/>
          <a:rect l="0" t="0" r="0" b="0"/>
          <a:pathLst>
            <a:path>
              <a:moveTo>
                <a:pt x="1094108" y="0"/>
              </a:moveTo>
              <a:lnTo>
                <a:pt x="1094108" y="177419"/>
              </a:lnTo>
              <a:lnTo>
                <a:pt x="0" y="177419"/>
              </a:lnTo>
              <a:lnTo>
                <a:pt x="0" y="260348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9E0CBF-90A3-2B46-AF9C-632C8A7E2A5E}">
      <dsp:nvSpPr>
        <dsp:cNvPr id="0" name=""/>
        <dsp:cNvSpPr/>
      </dsp:nvSpPr>
      <dsp:spPr>
        <a:xfrm>
          <a:off x="3008086" y="568628"/>
          <a:ext cx="91440" cy="2603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034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BFC73-453F-DE47-88D1-01868B942044}">
      <dsp:nvSpPr>
        <dsp:cNvPr id="0" name=""/>
        <dsp:cNvSpPr/>
      </dsp:nvSpPr>
      <dsp:spPr>
        <a:xfrm>
          <a:off x="1959698" y="568628"/>
          <a:ext cx="1094108" cy="260348"/>
        </a:xfrm>
        <a:custGeom>
          <a:avLst/>
          <a:gdLst/>
          <a:ahLst/>
          <a:cxnLst/>
          <a:rect l="0" t="0" r="0" b="0"/>
          <a:pathLst>
            <a:path>
              <a:moveTo>
                <a:pt x="1094108" y="0"/>
              </a:moveTo>
              <a:lnTo>
                <a:pt x="1094108" y="177419"/>
              </a:lnTo>
              <a:lnTo>
                <a:pt x="0" y="177419"/>
              </a:lnTo>
              <a:lnTo>
                <a:pt x="0" y="26034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35E86-8715-9D4C-9F69-F61E0FE37473}">
      <dsp:nvSpPr>
        <dsp:cNvPr id="0" name=""/>
        <dsp:cNvSpPr/>
      </dsp:nvSpPr>
      <dsp:spPr>
        <a:xfrm>
          <a:off x="2606216" y="189"/>
          <a:ext cx="895179" cy="568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DD18DB-07D5-A948-A6C9-C92970F0B55C}">
      <dsp:nvSpPr>
        <dsp:cNvPr id="0" name=""/>
        <dsp:cNvSpPr/>
      </dsp:nvSpPr>
      <dsp:spPr>
        <a:xfrm>
          <a:off x="2705681" y="94680"/>
          <a:ext cx="895179" cy="568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Islam</a:t>
          </a:r>
          <a:endParaRPr lang="en-US" sz="900" kern="1200" dirty="0"/>
        </a:p>
      </dsp:txBody>
      <dsp:txXfrm>
        <a:off x="2722330" y="111329"/>
        <a:ext cx="861881" cy="535141"/>
      </dsp:txXfrm>
    </dsp:sp>
    <dsp:sp modelId="{7DC073BF-13E2-1444-A563-031266709546}">
      <dsp:nvSpPr>
        <dsp:cNvPr id="0" name=""/>
        <dsp:cNvSpPr/>
      </dsp:nvSpPr>
      <dsp:spPr>
        <a:xfrm>
          <a:off x="1512108" y="828976"/>
          <a:ext cx="895179" cy="568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7FE469-AA1D-C24C-9685-F77CE42D3AB9}">
      <dsp:nvSpPr>
        <dsp:cNvPr id="0" name=""/>
        <dsp:cNvSpPr/>
      </dsp:nvSpPr>
      <dsp:spPr>
        <a:xfrm>
          <a:off x="1611572" y="923467"/>
          <a:ext cx="895179" cy="568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Akhlaq</a:t>
          </a:r>
          <a:endParaRPr lang="en-US" sz="900" kern="1200" dirty="0"/>
        </a:p>
      </dsp:txBody>
      <dsp:txXfrm>
        <a:off x="1628221" y="940116"/>
        <a:ext cx="861881" cy="535141"/>
      </dsp:txXfrm>
    </dsp:sp>
    <dsp:sp modelId="{BC8B05F8-DA6E-794F-8812-9DEE0CDCD776}">
      <dsp:nvSpPr>
        <dsp:cNvPr id="0" name=""/>
        <dsp:cNvSpPr/>
      </dsp:nvSpPr>
      <dsp:spPr>
        <a:xfrm>
          <a:off x="2606216" y="828976"/>
          <a:ext cx="895179" cy="568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91A44D-B722-6D48-A8AA-4BC0BC9BDBA9}">
      <dsp:nvSpPr>
        <dsp:cNvPr id="0" name=""/>
        <dsp:cNvSpPr/>
      </dsp:nvSpPr>
      <dsp:spPr>
        <a:xfrm>
          <a:off x="2705681" y="923467"/>
          <a:ext cx="895179" cy="568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Syariah</a:t>
          </a:r>
          <a:endParaRPr lang="en-US" sz="900" kern="1200" dirty="0"/>
        </a:p>
      </dsp:txBody>
      <dsp:txXfrm>
        <a:off x="2722330" y="940116"/>
        <a:ext cx="861881" cy="535141"/>
      </dsp:txXfrm>
    </dsp:sp>
    <dsp:sp modelId="{A87043BD-2E6E-3943-8B40-5A27621A257E}">
      <dsp:nvSpPr>
        <dsp:cNvPr id="0" name=""/>
        <dsp:cNvSpPr/>
      </dsp:nvSpPr>
      <dsp:spPr>
        <a:xfrm>
          <a:off x="1512108" y="1657763"/>
          <a:ext cx="895179" cy="568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522794-D8D6-6F48-8B9F-F955CF1BAEB4}">
      <dsp:nvSpPr>
        <dsp:cNvPr id="0" name=""/>
        <dsp:cNvSpPr/>
      </dsp:nvSpPr>
      <dsp:spPr>
        <a:xfrm>
          <a:off x="1611572" y="1752255"/>
          <a:ext cx="895179" cy="568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Kegiatan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Politik</a:t>
          </a:r>
          <a:endParaRPr lang="en-US" sz="900" kern="1200" dirty="0"/>
        </a:p>
      </dsp:txBody>
      <dsp:txXfrm>
        <a:off x="1628221" y="1768904"/>
        <a:ext cx="861881" cy="535141"/>
      </dsp:txXfrm>
    </dsp:sp>
    <dsp:sp modelId="{F01651C4-E139-334D-B30F-7F5C6465D8B2}">
      <dsp:nvSpPr>
        <dsp:cNvPr id="0" name=""/>
        <dsp:cNvSpPr/>
      </dsp:nvSpPr>
      <dsp:spPr>
        <a:xfrm>
          <a:off x="2606216" y="1657763"/>
          <a:ext cx="895179" cy="568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62126D-0EC9-D149-A96C-AD827FB2ED36}">
      <dsp:nvSpPr>
        <dsp:cNvPr id="0" name=""/>
        <dsp:cNvSpPr/>
      </dsp:nvSpPr>
      <dsp:spPr>
        <a:xfrm>
          <a:off x="2705681" y="1752255"/>
          <a:ext cx="895179" cy="568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Kegiatan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Ekonomi</a:t>
          </a:r>
          <a:endParaRPr lang="en-US" sz="900" kern="1200" dirty="0"/>
        </a:p>
      </dsp:txBody>
      <dsp:txXfrm>
        <a:off x="2722330" y="1768904"/>
        <a:ext cx="861881" cy="535141"/>
      </dsp:txXfrm>
    </dsp:sp>
    <dsp:sp modelId="{694F1B5D-930B-BD4F-975C-139A26B95E75}">
      <dsp:nvSpPr>
        <dsp:cNvPr id="0" name=""/>
        <dsp:cNvSpPr/>
      </dsp:nvSpPr>
      <dsp:spPr>
        <a:xfrm>
          <a:off x="1512108" y="2486550"/>
          <a:ext cx="895179" cy="568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410538-45BE-964E-992B-B763E081B2F9}">
      <dsp:nvSpPr>
        <dsp:cNvPr id="0" name=""/>
        <dsp:cNvSpPr/>
      </dsp:nvSpPr>
      <dsp:spPr>
        <a:xfrm>
          <a:off x="1611572" y="2581042"/>
          <a:ext cx="895179" cy="568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Pola</a:t>
          </a:r>
          <a:r>
            <a:rPr lang="en-US" sz="900" kern="1200" dirty="0" smtClean="0"/>
            <a:t> </a:t>
          </a:r>
          <a:r>
            <a:rPr lang="en-US" sz="900" kern="1200" dirty="0" err="1" smtClean="0"/>
            <a:t>Konsumsi</a:t>
          </a:r>
          <a:endParaRPr lang="en-US" sz="900" kern="1200" dirty="0"/>
        </a:p>
      </dsp:txBody>
      <dsp:txXfrm>
        <a:off x="1628221" y="2597691"/>
        <a:ext cx="861881" cy="535141"/>
      </dsp:txXfrm>
    </dsp:sp>
    <dsp:sp modelId="{BEBC5D5D-437C-284B-9316-2F3A45878B66}">
      <dsp:nvSpPr>
        <dsp:cNvPr id="0" name=""/>
        <dsp:cNvSpPr/>
      </dsp:nvSpPr>
      <dsp:spPr>
        <a:xfrm>
          <a:off x="2606216" y="2486550"/>
          <a:ext cx="895179" cy="568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DEA56A-199A-9045-8C9B-26F64BB8C6C3}">
      <dsp:nvSpPr>
        <dsp:cNvPr id="0" name=""/>
        <dsp:cNvSpPr/>
      </dsp:nvSpPr>
      <dsp:spPr>
        <a:xfrm>
          <a:off x="2705681" y="2581042"/>
          <a:ext cx="895179" cy="568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Pola</a:t>
          </a:r>
          <a:r>
            <a:rPr lang="en-US" sz="900" kern="1200" dirty="0" smtClean="0"/>
            <a:t> </a:t>
          </a:r>
          <a:r>
            <a:rPr lang="en-US" sz="900" kern="1200" dirty="0" err="1" smtClean="0"/>
            <a:t>SImpanan</a:t>
          </a:r>
          <a:endParaRPr lang="en-US" sz="900" kern="1200" dirty="0"/>
        </a:p>
      </dsp:txBody>
      <dsp:txXfrm>
        <a:off x="2722330" y="2597691"/>
        <a:ext cx="861881" cy="535141"/>
      </dsp:txXfrm>
    </dsp:sp>
    <dsp:sp modelId="{8D495CCC-6AB0-674B-AAD0-6F87FAD05066}">
      <dsp:nvSpPr>
        <dsp:cNvPr id="0" name=""/>
        <dsp:cNvSpPr/>
      </dsp:nvSpPr>
      <dsp:spPr>
        <a:xfrm>
          <a:off x="3700325" y="2486550"/>
          <a:ext cx="895179" cy="568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81DD3C-5674-3D45-8116-AD88DD33C794}">
      <dsp:nvSpPr>
        <dsp:cNvPr id="0" name=""/>
        <dsp:cNvSpPr/>
      </dsp:nvSpPr>
      <dsp:spPr>
        <a:xfrm>
          <a:off x="3799789" y="2581042"/>
          <a:ext cx="895179" cy="568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Pola</a:t>
          </a:r>
          <a:r>
            <a:rPr lang="en-US" sz="900" kern="1200" dirty="0" smtClean="0"/>
            <a:t> </a:t>
          </a:r>
          <a:r>
            <a:rPr lang="en-US" sz="900" kern="1200" dirty="0" err="1" smtClean="0"/>
            <a:t>Investasi</a:t>
          </a:r>
          <a:endParaRPr lang="en-US" sz="900" kern="1200" dirty="0"/>
        </a:p>
      </dsp:txBody>
      <dsp:txXfrm>
        <a:off x="3816438" y="2597691"/>
        <a:ext cx="861881" cy="535141"/>
      </dsp:txXfrm>
    </dsp:sp>
    <dsp:sp modelId="{50F25D01-3D40-664E-A898-3FE016B6888B}">
      <dsp:nvSpPr>
        <dsp:cNvPr id="0" name=""/>
        <dsp:cNvSpPr/>
      </dsp:nvSpPr>
      <dsp:spPr>
        <a:xfrm>
          <a:off x="2606216" y="3315338"/>
          <a:ext cx="895179" cy="568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790C76-94DE-144B-AB20-A5842AD28204}">
      <dsp:nvSpPr>
        <dsp:cNvPr id="0" name=""/>
        <dsp:cNvSpPr/>
      </dsp:nvSpPr>
      <dsp:spPr>
        <a:xfrm>
          <a:off x="2705681" y="3409829"/>
          <a:ext cx="895179" cy="568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Manufacture</a:t>
          </a:r>
          <a:endParaRPr lang="en-US" sz="900" kern="1200" dirty="0"/>
        </a:p>
      </dsp:txBody>
      <dsp:txXfrm>
        <a:off x="2722330" y="3426478"/>
        <a:ext cx="861881" cy="535141"/>
      </dsp:txXfrm>
    </dsp:sp>
    <dsp:sp modelId="{0BB64D4B-8311-8A4F-967E-58651109E8A0}">
      <dsp:nvSpPr>
        <dsp:cNvPr id="0" name=""/>
        <dsp:cNvSpPr/>
      </dsp:nvSpPr>
      <dsp:spPr>
        <a:xfrm>
          <a:off x="3700325" y="3315338"/>
          <a:ext cx="895179" cy="568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363896-B802-9345-8C22-B092193B1306}">
      <dsp:nvSpPr>
        <dsp:cNvPr id="0" name=""/>
        <dsp:cNvSpPr/>
      </dsp:nvSpPr>
      <dsp:spPr>
        <a:xfrm>
          <a:off x="3799789" y="3409829"/>
          <a:ext cx="895179" cy="568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Trading</a:t>
          </a:r>
          <a:endParaRPr lang="en-US" sz="900" kern="1200" dirty="0"/>
        </a:p>
      </dsp:txBody>
      <dsp:txXfrm>
        <a:off x="3816438" y="3426478"/>
        <a:ext cx="861881" cy="535141"/>
      </dsp:txXfrm>
    </dsp:sp>
    <dsp:sp modelId="{DECFBD06-7FD1-1742-8E6A-26191A78A571}">
      <dsp:nvSpPr>
        <dsp:cNvPr id="0" name=""/>
        <dsp:cNvSpPr/>
      </dsp:nvSpPr>
      <dsp:spPr>
        <a:xfrm>
          <a:off x="4794433" y="3315338"/>
          <a:ext cx="895179" cy="568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3E5CEA-FF1C-6F49-AFF7-54DE17680727}">
      <dsp:nvSpPr>
        <dsp:cNvPr id="0" name=""/>
        <dsp:cNvSpPr/>
      </dsp:nvSpPr>
      <dsp:spPr>
        <a:xfrm>
          <a:off x="4893897" y="3409829"/>
          <a:ext cx="895179" cy="568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Service</a:t>
          </a:r>
          <a:endParaRPr lang="en-US" sz="900" kern="1200" dirty="0"/>
        </a:p>
      </dsp:txBody>
      <dsp:txXfrm>
        <a:off x="4910546" y="3426478"/>
        <a:ext cx="861881" cy="535141"/>
      </dsp:txXfrm>
    </dsp:sp>
    <dsp:sp modelId="{B200ED0C-6DF2-7E4C-9A02-C56F28A16894}">
      <dsp:nvSpPr>
        <dsp:cNvPr id="0" name=""/>
        <dsp:cNvSpPr/>
      </dsp:nvSpPr>
      <dsp:spPr>
        <a:xfrm>
          <a:off x="3700325" y="1657763"/>
          <a:ext cx="895179" cy="568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FA073C-8F9D-ED42-954E-ABF3587A67FB}">
      <dsp:nvSpPr>
        <dsp:cNvPr id="0" name=""/>
        <dsp:cNvSpPr/>
      </dsp:nvSpPr>
      <dsp:spPr>
        <a:xfrm>
          <a:off x="3799789" y="1752255"/>
          <a:ext cx="895179" cy="568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Kegiatan</a:t>
          </a:r>
          <a:r>
            <a:rPr lang="en-US" sz="900" kern="1200" dirty="0" smtClean="0"/>
            <a:t> </a:t>
          </a:r>
          <a:r>
            <a:rPr lang="en-US" sz="900" kern="1200" dirty="0" err="1" smtClean="0"/>
            <a:t>Sosial</a:t>
          </a:r>
          <a:r>
            <a:rPr lang="en-US" sz="900" kern="1200" dirty="0" smtClean="0"/>
            <a:t> </a:t>
          </a:r>
          <a:endParaRPr lang="en-US" sz="900" kern="1200" dirty="0"/>
        </a:p>
      </dsp:txBody>
      <dsp:txXfrm>
        <a:off x="3816438" y="1768904"/>
        <a:ext cx="861881" cy="535141"/>
      </dsp:txXfrm>
    </dsp:sp>
    <dsp:sp modelId="{D61E9DF5-1911-D244-BB20-E274F2388D59}">
      <dsp:nvSpPr>
        <dsp:cNvPr id="0" name=""/>
        <dsp:cNvSpPr/>
      </dsp:nvSpPr>
      <dsp:spPr>
        <a:xfrm>
          <a:off x="3700325" y="828976"/>
          <a:ext cx="895179" cy="568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7E9970-DA24-2B42-A91E-1CF0E398F5C8}">
      <dsp:nvSpPr>
        <dsp:cNvPr id="0" name=""/>
        <dsp:cNvSpPr/>
      </dsp:nvSpPr>
      <dsp:spPr>
        <a:xfrm>
          <a:off x="3799789" y="923467"/>
          <a:ext cx="895179" cy="5684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Aqidah</a:t>
          </a:r>
          <a:endParaRPr lang="en-US" sz="900" kern="1200" dirty="0"/>
        </a:p>
      </dsp:txBody>
      <dsp:txXfrm>
        <a:off x="3816438" y="940116"/>
        <a:ext cx="861881" cy="535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3B01-321D-8045-AA55-BC573228F67C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7C2F-8033-EE45-A65C-34C2DA0D0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3B01-321D-8045-AA55-BC573228F67C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7C2F-8033-EE45-A65C-34C2DA0D0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1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3B01-321D-8045-AA55-BC573228F67C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7C2F-8033-EE45-A65C-34C2DA0D0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14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3B01-321D-8045-AA55-BC573228F67C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7C2F-8033-EE45-A65C-34C2DA0D0C4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1402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3B01-321D-8045-AA55-BC573228F67C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7C2F-8033-EE45-A65C-34C2DA0D0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65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3B01-321D-8045-AA55-BC573228F67C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7C2F-8033-EE45-A65C-34C2DA0D0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12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3B01-321D-8045-AA55-BC573228F67C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7C2F-8033-EE45-A65C-34C2DA0D0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8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3B01-321D-8045-AA55-BC573228F67C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7C2F-8033-EE45-A65C-34C2DA0D0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79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3B01-321D-8045-AA55-BC573228F67C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7C2F-8033-EE45-A65C-34C2DA0D0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4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3B01-321D-8045-AA55-BC573228F67C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7C2F-8033-EE45-A65C-34C2DA0D0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3B01-321D-8045-AA55-BC573228F67C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7C2F-8033-EE45-A65C-34C2DA0D0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7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3B01-321D-8045-AA55-BC573228F67C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7C2F-8033-EE45-A65C-34C2DA0D0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2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3B01-321D-8045-AA55-BC573228F67C}" type="datetimeFigureOut">
              <a:rPr lang="en-US" smtClean="0"/>
              <a:t>10/3/22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7C2F-8033-EE45-A65C-34C2DA0D0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8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3B01-321D-8045-AA55-BC573228F67C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7C2F-8033-EE45-A65C-34C2DA0D0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1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3B01-321D-8045-AA55-BC573228F67C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7C2F-8033-EE45-A65C-34C2DA0D0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3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3B01-321D-8045-AA55-BC573228F67C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7C2F-8033-EE45-A65C-34C2DA0D0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6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3B01-321D-8045-AA55-BC573228F67C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7C2F-8033-EE45-A65C-34C2DA0D0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0B53B01-321D-8045-AA55-BC573228F67C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7C2F-8033-EE45-A65C-34C2DA0D0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2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5400" dirty="0" err="1" smtClean="0"/>
              <a:t>Konsep</a:t>
            </a:r>
            <a:r>
              <a:rPr lang="en-US" sz="5400" dirty="0" smtClean="0"/>
              <a:t> </a:t>
            </a:r>
            <a:r>
              <a:rPr lang="en-US" sz="5400" dirty="0" err="1" smtClean="0"/>
              <a:t>Dasar</a:t>
            </a:r>
            <a:r>
              <a:rPr lang="en-US" sz="5400" dirty="0" smtClean="0"/>
              <a:t> </a:t>
            </a:r>
            <a:r>
              <a:rPr lang="en-US" sz="5400" dirty="0" err="1" smtClean="0"/>
              <a:t>Operasionalisasi</a:t>
            </a:r>
            <a:r>
              <a:rPr lang="en-US" sz="5400" dirty="0" smtClean="0"/>
              <a:t> </a:t>
            </a:r>
            <a:br>
              <a:rPr lang="en-US" sz="5400" dirty="0" smtClean="0"/>
            </a:br>
            <a:r>
              <a:rPr lang="en-US" sz="5400" dirty="0" err="1" smtClean="0"/>
              <a:t>Sistem</a:t>
            </a:r>
            <a:r>
              <a:rPr lang="en-US" sz="5400" dirty="0" smtClean="0"/>
              <a:t>  </a:t>
            </a:r>
            <a:r>
              <a:rPr lang="en-US" sz="5400" dirty="0" err="1" smtClean="0"/>
              <a:t>Syariah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1" y="421186"/>
            <a:ext cx="9404723" cy="1400530"/>
          </a:xfrm>
        </p:spPr>
        <p:txBody>
          <a:bodyPr/>
          <a:lstStyle/>
          <a:p>
            <a:pPr algn="ctr"/>
            <a:r>
              <a:rPr lang="id-ID" altLang="id-ID" sz="3600" b="1" dirty="0"/>
              <a:t>Transaksi </a:t>
            </a:r>
            <a:r>
              <a:rPr lang="sv-SE" altLang="id-ID" sz="3600" b="1" dirty="0" err="1" smtClean="0"/>
              <a:t>Syariah</a:t>
            </a:r>
            <a:r>
              <a:rPr lang="sv-SE" altLang="id-ID" sz="3600" b="1" dirty="0" smtClean="0"/>
              <a:t> (</a:t>
            </a:r>
            <a:r>
              <a:rPr lang="sv-SE" altLang="id-ID" sz="3600" b="1" dirty="0" err="1" smtClean="0"/>
              <a:t>Muamalah</a:t>
            </a:r>
            <a:r>
              <a:rPr lang="sv-SE" altLang="id-ID" sz="3600" b="1" dirty="0" smtClean="0"/>
              <a:t>)</a:t>
            </a:r>
            <a:endParaRPr lang="en-US" altLang="id-ID" sz="3600" b="1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3312" y="1453824"/>
            <a:ext cx="8946541" cy="4195481"/>
          </a:xfrm>
        </p:spPr>
        <p:txBody>
          <a:bodyPr>
            <a:normAutofit fontScale="92500"/>
          </a:bodyPr>
          <a:lstStyle/>
          <a:p>
            <a:r>
              <a:rPr lang="sv-SE" sz="2800" dirty="0"/>
              <a:t>Syariah merupakan ketentuan hukum Islam yang</a:t>
            </a:r>
            <a:r>
              <a:rPr lang="id-ID" sz="2800" dirty="0"/>
              <a:t> mengatur aktivitas umat manusia yang berisi perintah dan larangan, baik yang menyangkut hubungan </a:t>
            </a:r>
            <a:r>
              <a:rPr lang="id-ID" sz="2800" b="1" dirty="0"/>
              <a:t>interaksi vertikal dengan Tuhan </a:t>
            </a:r>
            <a:r>
              <a:rPr lang="fi-FI" sz="2800" b="1" dirty="0"/>
              <a:t>maupun interaksi horisontal dengan sesama</a:t>
            </a:r>
            <a:r>
              <a:rPr lang="id-ID" sz="2800" b="1" dirty="0"/>
              <a:t> makhluk</a:t>
            </a:r>
            <a:r>
              <a:rPr lang="id-ID" sz="2800" dirty="0"/>
              <a:t>.</a:t>
            </a:r>
          </a:p>
          <a:p>
            <a:r>
              <a:rPr lang="id-ID" sz="2800" dirty="0"/>
              <a:t>Prinsip syariah yang berlaku umum dalam kegiatan muamalah (transaksi syariah) mengikat secara hukum bagi semua pelaku dan </a:t>
            </a:r>
            <a:r>
              <a:rPr lang="id-ID" sz="2800" i="1" dirty="0"/>
              <a:t>stakeholder </a:t>
            </a:r>
            <a:r>
              <a:rPr lang="id-ID" sz="2800" dirty="0"/>
              <a:t>entitas yang melakukan transaksi syariah. </a:t>
            </a:r>
          </a:p>
        </p:txBody>
      </p:sp>
    </p:spTree>
    <p:extLst>
      <p:ext uri="{BB962C8B-B14F-4D97-AF65-F5344CB8AC3E}">
        <p14:creationId xmlns:p14="http://schemas.microsoft.com/office/powerpoint/2010/main" val="1523209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400" dirty="0"/>
              <a:t>Azas Transaksi Syariah </a:t>
            </a:r>
            <a:br>
              <a:rPr lang="id-ID" sz="4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sz="2800" dirty="0"/>
              <a:t>Azas Transaksi Syariah :</a:t>
            </a:r>
          </a:p>
          <a:p>
            <a:pPr lvl="1"/>
            <a:r>
              <a:rPr lang="id-ID" sz="2400" dirty="0"/>
              <a:t> Prinsip persaudaraan (</a:t>
            </a:r>
            <a:r>
              <a:rPr lang="id-ID" sz="2400" i="1" dirty="0"/>
              <a:t>ukhuwah</a:t>
            </a:r>
            <a:r>
              <a:rPr lang="id-ID" sz="2400" dirty="0"/>
              <a:t>);</a:t>
            </a:r>
          </a:p>
          <a:p>
            <a:pPr lvl="1"/>
            <a:r>
              <a:rPr lang="id-ID" sz="2400" dirty="0"/>
              <a:t> Prinsip keadilan (</a:t>
            </a:r>
            <a:r>
              <a:rPr lang="id-ID" sz="2400" i="1" dirty="0"/>
              <a:t>‘adalah</a:t>
            </a:r>
            <a:r>
              <a:rPr lang="id-ID" sz="2400" dirty="0"/>
              <a:t>);</a:t>
            </a:r>
          </a:p>
          <a:p>
            <a:pPr lvl="1"/>
            <a:r>
              <a:rPr lang="id-ID" sz="2400" dirty="0"/>
              <a:t> Prinsip kemaslahatan (</a:t>
            </a:r>
            <a:r>
              <a:rPr lang="id-ID" sz="2400" i="1" dirty="0" err="1"/>
              <a:t>maslahah</a:t>
            </a:r>
            <a:r>
              <a:rPr lang="id-ID" sz="2400" dirty="0"/>
              <a:t>);</a:t>
            </a:r>
          </a:p>
          <a:p>
            <a:pPr lvl="1"/>
            <a:r>
              <a:rPr lang="id-ID" sz="2400" dirty="0"/>
              <a:t> Prinsip keseimbangan (</a:t>
            </a:r>
            <a:r>
              <a:rPr lang="id-ID" sz="2400" i="1" dirty="0"/>
              <a:t>tawazun</a:t>
            </a:r>
            <a:r>
              <a:rPr lang="id-ID" sz="2400" dirty="0"/>
              <a:t>);</a:t>
            </a:r>
          </a:p>
          <a:p>
            <a:pPr lvl="1"/>
            <a:r>
              <a:rPr lang="id-ID" sz="2400" dirty="0"/>
              <a:t> Prinsip universalisme (</a:t>
            </a:r>
            <a:r>
              <a:rPr lang="id-ID" sz="2400" i="1" dirty="0" err="1"/>
              <a:t>syumuliyah</a:t>
            </a:r>
            <a:r>
              <a:rPr lang="id-ID" sz="2400" dirty="0"/>
              <a:t>).</a:t>
            </a:r>
            <a:endParaRPr lang="id-ID" altLang="id-ID" sz="2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2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id-ID" sz="3600" b="1" dirty="0"/>
              <a:t>Karakteristik Transaksi </a:t>
            </a:r>
            <a:r>
              <a:rPr lang="sv-SE" altLang="id-ID" sz="3600" b="1" dirty="0"/>
              <a:t>Syariah</a:t>
            </a:r>
            <a:endParaRPr lang="en-US" altLang="id-ID" sz="3600" b="1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1"/>
            <a:ext cx="9011478" cy="4525963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AutoNum type="arabicPeriod"/>
            </a:pPr>
            <a:r>
              <a:rPr lang="nn-NO" sz="2800" dirty="0" smtClean="0"/>
              <a:t>Transaksi </a:t>
            </a:r>
            <a:r>
              <a:rPr lang="nn-NO" sz="2800" dirty="0"/>
              <a:t>hanya dilakukan berdasarkan prinsip</a:t>
            </a:r>
            <a:r>
              <a:rPr lang="id-ID" sz="2800" dirty="0"/>
              <a:t> saling paham dan saling ridha;</a:t>
            </a:r>
          </a:p>
          <a:p>
            <a:pPr marL="514350" indent="-514350" algn="just">
              <a:buAutoNum type="arabicPeriod"/>
            </a:pPr>
            <a:r>
              <a:rPr lang="id-ID" sz="2800" dirty="0"/>
              <a:t>P</a:t>
            </a:r>
            <a:r>
              <a:rPr lang="id-ID" sz="2800" dirty="0" smtClean="0"/>
              <a:t>rinsip </a:t>
            </a:r>
            <a:r>
              <a:rPr lang="id-ID" sz="2800" dirty="0"/>
              <a:t>kebebasan bertransaksi diakui sepanjang objeknya halal dan baik (</a:t>
            </a:r>
            <a:r>
              <a:rPr lang="id-ID" sz="2800" i="1" dirty="0" err="1"/>
              <a:t>thayib</a:t>
            </a:r>
            <a:r>
              <a:rPr lang="id-ID" sz="2800" dirty="0" smtClean="0"/>
              <a:t>);</a:t>
            </a:r>
          </a:p>
          <a:p>
            <a:pPr marL="514350" indent="-514350" algn="just">
              <a:buAutoNum type="arabicPeriod"/>
            </a:pPr>
            <a:r>
              <a:rPr lang="id-ID" sz="2800" dirty="0"/>
              <a:t>U</a:t>
            </a:r>
            <a:r>
              <a:rPr lang="id-ID" sz="2800" dirty="0" smtClean="0"/>
              <a:t>ang </a:t>
            </a:r>
            <a:r>
              <a:rPr lang="id-ID" sz="2800" dirty="0"/>
              <a:t>hanya berfungsi sebagai alat tukar dan satuan pengukur nilai, bukan sebagai </a:t>
            </a:r>
            <a:r>
              <a:rPr lang="id-ID" sz="2800" dirty="0" smtClean="0"/>
              <a:t>komoditas;</a:t>
            </a:r>
          </a:p>
          <a:p>
            <a:pPr marL="514350" indent="-514350" algn="just">
              <a:buAutoNum type="arabicPeriod"/>
            </a:pPr>
            <a:r>
              <a:rPr lang="id-ID" sz="2800" dirty="0"/>
              <a:t>T</a:t>
            </a:r>
            <a:r>
              <a:rPr lang="id-ID" sz="2800" dirty="0" smtClean="0"/>
              <a:t>idak </a:t>
            </a:r>
            <a:r>
              <a:rPr lang="id-ID" sz="2800" dirty="0"/>
              <a:t>mengandung unsur riba; kezaliman; </a:t>
            </a:r>
            <a:r>
              <a:rPr lang="id-ID" sz="2800" i="1" dirty="0"/>
              <a:t>maysir</a:t>
            </a:r>
            <a:r>
              <a:rPr lang="id-ID" sz="2800" dirty="0"/>
              <a:t>; </a:t>
            </a:r>
            <a:r>
              <a:rPr lang="id-ID" sz="2800" i="1" dirty="0"/>
              <a:t>gharar</a:t>
            </a:r>
            <a:r>
              <a:rPr lang="id-ID" sz="2800" dirty="0"/>
              <a:t>; </a:t>
            </a:r>
            <a:r>
              <a:rPr lang="id-ID" sz="2800" dirty="0" smtClean="0"/>
              <a:t>haram;</a:t>
            </a:r>
          </a:p>
          <a:p>
            <a:pPr marL="514350" indent="-514350" algn="just">
              <a:buAutoNum type="arabicPeriod"/>
            </a:pPr>
            <a:r>
              <a:rPr lang="id-ID" sz="2800" dirty="0"/>
              <a:t>T</a:t>
            </a:r>
            <a:r>
              <a:rPr lang="id-ID" sz="2800" dirty="0" smtClean="0"/>
              <a:t>idak </a:t>
            </a:r>
            <a:r>
              <a:rPr lang="id-ID" sz="2800" dirty="0"/>
              <a:t>menganut prinsip nilai waktu dari uang (</a:t>
            </a:r>
            <a:r>
              <a:rPr lang="id-ID" sz="2800" i="1" dirty="0"/>
              <a:t>time value </a:t>
            </a:r>
            <a:r>
              <a:rPr lang="id-ID" sz="2800" i="1" dirty="0" err="1"/>
              <a:t>of</a:t>
            </a:r>
            <a:r>
              <a:rPr lang="id-ID" sz="2800" i="1" dirty="0"/>
              <a:t> </a:t>
            </a:r>
            <a:r>
              <a:rPr lang="id-ID" sz="2800" i="1" dirty="0" err="1" smtClean="0"/>
              <a:t>money</a:t>
            </a:r>
            <a:r>
              <a:rPr lang="id-ID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434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sv-SE" sz="2400" dirty="0"/>
              <a:t>Arena </a:t>
            </a:r>
            <a:r>
              <a:rPr lang="sv-SE" sz="2400" dirty="0" err="1"/>
              <a:t>keuntungan</a:t>
            </a:r>
            <a:r>
              <a:rPr lang="sv-SE" sz="2400" dirty="0"/>
              <a:t> yang </a:t>
            </a:r>
            <a:r>
              <a:rPr lang="sv-SE" sz="2400" dirty="0" err="1"/>
              <a:t>didapat</a:t>
            </a:r>
            <a:r>
              <a:rPr lang="sv-SE" sz="2400" dirty="0"/>
              <a:t> </a:t>
            </a:r>
            <a:r>
              <a:rPr lang="sv-SE" sz="2400" dirty="0" err="1"/>
              <a:t>dalam</a:t>
            </a:r>
            <a:r>
              <a:rPr lang="sv-SE" sz="2400" dirty="0"/>
              <a:t> </a:t>
            </a:r>
            <a:r>
              <a:rPr lang="sv-SE" sz="2400" dirty="0" err="1"/>
              <a:t>kegiatan</a:t>
            </a:r>
            <a:r>
              <a:rPr lang="sv-SE" sz="2400" dirty="0"/>
              <a:t> </a:t>
            </a:r>
            <a:r>
              <a:rPr lang="sv-SE" sz="2400" dirty="0" err="1"/>
              <a:t>usaha</a:t>
            </a:r>
            <a:r>
              <a:rPr lang="sv-SE" sz="2400" dirty="0"/>
              <a:t> </a:t>
            </a:r>
            <a:r>
              <a:rPr lang="sv-SE" sz="2400" dirty="0" err="1"/>
              <a:t>terkait</a:t>
            </a:r>
            <a:r>
              <a:rPr lang="id-ID" sz="2400" dirty="0"/>
              <a:t> dengan risiko yang melekat pada kegiatan usaha tersebut sesuai dengan prinsip </a:t>
            </a:r>
            <a:r>
              <a:rPr lang="id-ID" sz="2400" i="1" dirty="0" err="1"/>
              <a:t>al-ghunmu</a:t>
            </a:r>
            <a:r>
              <a:rPr lang="id-ID" sz="2400" i="1" dirty="0"/>
              <a:t> </a:t>
            </a:r>
            <a:r>
              <a:rPr lang="id-ID" sz="2400" i="1" dirty="0" err="1"/>
              <a:t>bil</a:t>
            </a:r>
            <a:r>
              <a:rPr lang="id-ID" sz="2400" i="1" dirty="0"/>
              <a:t> </a:t>
            </a:r>
            <a:r>
              <a:rPr lang="id-ID" sz="2400" i="1" dirty="0" err="1"/>
              <a:t>ghurmi</a:t>
            </a:r>
            <a:r>
              <a:rPr lang="id-ID" sz="2400" i="1" dirty="0"/>
              <a:t> </a:t>
            </a:r>
            <a:r>
              <a:rPr lang="id-ID" sz="2400" dirty="0"/>
              <a:t>(</a:t>
            </a:r>
            <a:r>
              <a:rPr lang="id-ID" sz="2400" i="1" dirty="0" err="1"/>
              <a:t>no</a:t>
            </a:r>
            <a:r>
              <a:rPr lang="id-ID" sz="2400" i="1" dirty="0"/>
              <a:t> gain </a:t>
            </a:r>
            <a:r>
              <a:rPr lang="id-ID" sz="2400" i="1" dirty="0" err="1"/>
              <a:t>without</a:t>
            </a:r>
            <a:r>
              <a:rPr lang="id-ID" sz="2400" i="1" dirty="0"/>
              <a:t> </a:t>
            </a:r>
            <a:r>
              <a:rPr lang="id-ID" sz="2400" i="1" dirty="0" err="1"/>
              <a:t>accompanying</a:t>
            </a:r>
            <a:r>
              <a:rPr lang="id-ID" sz="2400" i="1" dirty="0"/>
              <a:t> </a:t>
            </a:r>
            <a:r>
              <a:rPr lang="id-ID" sz="2400" i="1" dirty="0" err="1"/>
              <a:t>risk</a:t>
            </a:r>
            <a:r>
              <a:rPr lang="id-ID" sz="2400" dirty="0"/>
              <a:t>);</a:t>
            </a:r>
          </a:p>
          <a:p>
            <a:pPr marL="514350" indent="-514350">
              <a:buAutoNum type="arabicPeriod" startAt="6"/>
            </a:pPr>
            <a:r>
              <a:rPr lang="id-ID" sz="2400" dirty="0"/>
              <a:t>T</a:t>
            </a:r>
            <a:r>
              <a:rPr lang="id-ID" sz="2800" dirty="0"/>
              <a:t>ransaksi dilakukan berdasarkan :</a:t>
            </a:r>
          </a:p>
          <a:p>
            <a:pPr lvl="1"/>
            <a:r>
              <a:rPr lang="es-ES" sz="2400" dirty="0" err="1"/>
              <a:t>suatu</a:t>
            </a:r>
            <a:r>
              <a:rPr lang="es-ES" sz="2400" dirty="0"/>
              <a:t> </a:t>
            </a:r>
            <a:r>
              <a:rPr lang="es-ES" sz="2400" dirty="0" err="1"/>
              <a:t>perjanjian</a:t>
            </a:r>
            <a:r>
              <a:rPr lang="es-ES" sz="2400" dirty="0"/>
              <a:t> yang </a:t>
            </a:r>
            <a:r>
              <a:rPr lang="es-ES" sz="2400" dirty="0" err="1"/>
              <a:t>jelas</a:t>
            </a:r>
            <a:r>
              <a:rPr lang="es-ES" sz="2400" dirty="0"/>
              <a:t> dan </a:t>
            </a:r>
            <a:r>
              <a:rPr lang="es-ES" sz="2400" dirty="0" err="1"/>
              <a:t>benar</a:t>
            </a:r>
            <a:r>
              <a:rPr lang="es-ES" sz="2400" dirty="0"/>
              <a:t>;</a:t>
            </a:r>
          </a:p>
          <a:p>
            <a:pPr lvl="1"/>
            <a:r>
              <a:rPr lang="fi-FI" sz="2400" dirty="0" err="1"/>
              <a:t>untuk</a:t>
            </a:r>
            <a:r>
              <a:rPr lang="fi-FI" sz="2400" dirty="0"/>
              <a:t> </a:t>
            </a:r>
            <a:r>
              <a:rPr lang="fi-FI" sz="2400" dirty="0" err="1"/>
              <a:t>keuntungan</a:t>
            </a:r>
            <a:r>
              <a:rPr lang="fi-FI" sz="2400" dirty="0"/>
              <a:t> </a:t>
            </a:r>
            <a:r>
              <a:rPr lang="fi-FI" sz="2400" dirty="0" err="1"/>
              <a:t>semua</a:t>
            </a:r>
            <a:r>
              <a:rPr lang="fi-FI" sz="2400" dirty="0"/>
              <a:t> </a:t>
            </a:r>
            <a:r>
              <a:rPr lang="fi-FI" sz="2400" dirty="0" err="1"/>
              <a:t>pihak</a:t>
            </a:r>
            <a:r>
              <a:rPr lang="fi-FI" sz="2400" dirty="0"/>
              <a:t> </a:t>
            </a:r>
            <a:r>
              <a:rPr lang="fi-FI" sz="2400" dirty="0" err="1"/>
              <a:t>tanpa</a:t>
            </a:r>
            <a:r>
              <a:rPr lang="fi-FI" sz="2400" dirty="0"/>
              <a:t> </a:t>
            </a:r>
            <a:r>
              <a:rPr lang="fi-FI" sz="2400" dirty="0" err="1"/>
              <a:t>merugikan</a:t>
            </a:r>
            <a:r>
              <a:rPr lang="fi-FI" sz="2400" dirty="0"/>
              <a:t> </a:t>
            </a:r>
            <a:r>
              <a:rPr lang="fi-FI" sz="2400" dirty="0" err="1"/>
              <a:t>pihak</a:t>
            </a:r>
            <a:r>
              <a:rPr lang="fi-FI" sz="2400" dirty="0"/>
              <a:t> lain</a:t>
            </a:r>
          </a:p>
          <a:p>
            <a:pPr lvl="1"/>
            <a:r>
              <a:rPr lang="id-ID" sz="2400" dirty="0"/>
              <a:t>tidak diperkenankan menggunakan standar ganda harga untuk satu akad</a:t>
            </a:r>
          </a:p>
          <a:p>
            <a:pPr lvl="1"/>
            <a:r>
              <a:rPr lang="id-ID" sz="2400" dirty="0"/>
              <a:t>tidak menggunakan dua transaksi bersamaan yang berkaitan (</a:t>
            </a:r>
            <a:r>
              <a:rPr lang="id-ID" sz="2400" i="1" dirty="0" err="1"/>
              <a:t>ta’alluq</a:t>
            </a:r>
            <a:r>
              <a:rPr lang="id-ID" sz="2400" dirty="0"/>
              <a:t>) dalam satu akad;</a:t>
            </a:r>
            <a:endParaRPr lang="id-ID" altLang="id-ID" sz="2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id-ID" sz="3600" b="1" dirty="0"/>
              <a:t>Karakteristik Transaksi </a:t>
            </a:r>
            <a:r>
              <a:rPr lang="sv-SE" altLang="id-ID" sz="3600" b="1" dirty="0"/>
              <a:t>Syariah</a:t>
            </a:r>
            <a:endParaRPr lang="en-US" altLang="id-ID" sz="3600" b="1" dirty="0"/>
          </a:p>
        </p:txBody>
      </p:sp>
    </p:spTree>
    <p:extLst>
      <p:ext uri="{BB962C8B-B14F-4D97-AF65-F5344CB8AC3E}">
        <p14:creationId xmlns:p14="http://schemas.microsoft.com/office/powerpoint/2010/main" val="1771512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id-ID" sz="3600" b="1" dirty="0"/>
              <a:t>Kegiatan Usaha </a:t>
            </a:r>
            <a:r>
              <a:rPr lang="id-ID" altLang="id-ID" sz="3600" b="1" dirty="0" smtClean="0"/>
              <a:t>Bank &amp; BPR Syariah</a:t>
            </a:r>
            <a:endParaRPr lang="en-US" altLang="id-ID" sz="36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05000" y="1447800"/>
            <a:ext cx="6172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800" dirty="0"/>
              <a:t>Menghimpun dana masyarakat dalam bentuk : </a:t>
            </a:r>
          </a:p>
          <a:p>
            <a:pPr lvl="1"/>
            <a:r>
              <a:rPr lang="id-ID" sz="1600" dirty="0"/>
              <a:t>Tabungan berdasarkan prinsip </a:t>
            </a:r>
            <a:r>
              <a:rPr lang="id-ID" sz="1600" b="1" dirty="0"/>
              <a:t>wadi’ah atau mudharabah</a:t>
            </a:r>
            <a:r>
              <a:rPr lang="id-ID" sz="1600" dirty="0"/>
              <a:t>.</a:t>
            </a:r>
          </a:p>
          <a:p>
            <a:pPr lvl="1"/>
            <a:r>
              <a:rPr lang="id-ID" sz="1600" dirty="0"/>
              <a:t>Deposito berjangka berdasarkan prinsip </a:t>
            </a:r>
            <a:r>
              <a:rPr lang="id-ID" sz="1600" b="1" dirty="0"/>
              <a:t>mudharabah</a:t>
            </a:r>
            <a:r>
              <a:rPr lang="id-ID" sz="1600" dirty="0"/>
              <a:t>.</a:t>
            </a:r>
          </a:p>
          <a:p>
            <a:r>
              <a:rPr lang="id-ID" sz="1800" dirty="0"/>
              <a:t>Menyalurkan dana kepada masyarakat dalam bentuk pembiayaan berdasarkan : </a:t>
            </a:r>
          </a:p>
          <a:p>
            <a:pPr lvl="1"/>
            <a:r>
              <a:rPr lang="id-ID" sz="1600" dirty="0"/>
              <a:t>Prinsip jual beli (</a:t>
            </a:r>
            <a:r>
              <a:rPr lang="id-ID" sz="1600" b="1" dirty="0"/>
              <a:t>murabahah, istishna’, salam</a:t>
            </a:r>
            <a:r>
              <a:rPr lang="id-ID" sz="1600" dirty="0"/>
              <a:t>)</a:t>
            </a:r>
          </a:p>
          <a:p>
            <a:pPr lvl="1"/>
            <a:r>
              <a:rPr lang="id-ID" sz="1600" dirty="0"/>
              <a:t>Prinsip sewa menyewa (</a:t>
            </a:r>
            <a:r>
              <a:rPr lang="id-ID" sz="1600" b="1" dirty="0"/>
              <a:t>ijarah</a:t>
            </a:r>
            <a:r>
              <a:rPr lang="id-ID" sz="1600" dirty="0"/>
              <a:t>)</a:t>
            </a:r>
          </a:p>
          <a:p>
            <a:pPr lvl="1"/>
            <a:r>
              <a:rPr lang="id-ID" sz="1600" dirty="0"/>
              <a:t>Prinsip bagi hasil (</a:t>
            </a:r>
            <a:r>
              <a:rPr lang="id-ID" sz="1600" b="1" dirty="0"/>
              <a:t>mudharabah, musyarakah</a:t>
            </a:r>
            <a:r>
              <a:rPr lang="id-ID" sz="1600" dirty="0"/>
              <a:t>)</a:t>
            </a:r>
          </a:p>
          <a:p>
            <a:pPr lvl="1"/>
            <a:r>
              <a:rPr lang="id-ID" sz="1600" dirty="0"/>
              <a:t>Prinsip kebajikan (</a:t>
            </a:r>
            <a:r>
              <a:rPr lang="id-ID" sz="1600" b="1" dirty="0"/>
              <a:t>qardh</a:t>
            </a:r>
            <a:r>
              <a:rPr lang="id-ID" sz="1600" dirty="0"/>
              <a:t>)</a:t>
            </a:r>
          </a:p>
          <a:p>
            <a:r>
              <a:rPr lang="id-ID" sz="1800" dirty="0"/>
              <a:t>Menempatkan dana dalam bentuk giro, tabungan, deposito pada bank syariah lain.</a:t>
            </a:r>
          </a:p>
          <a:p>
            <a:r>
              <a:rPr lang="id-ID" sz="1800" dirty="0"/>
              <a:t>Melakukan kegiatan lain yang tidak bertentangan dengan UU Perbankan dan prinsip syariah.</a:t>
            </a:r>
          </a:p>
        </p:txBody>
      </p:sp>
    </p:spTree>
    <p:extLst>
      <p:ext uri="{BB962C8B-B14F-4D97-AF65-F5344CB8AC3E}">
        <p14:creationId xmlns:p14="http://schemas.microsoft.com/office/powerpoint/2010/main" val="938972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7351"/>
          </a:xfrm>
        </p:spPr>
        <p:txBody>
          <a:bodyPr/>
          <a:lstStyle/>
          <a:p>
            <a:pPr algn="ctr"/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Syariah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err="1" smtClean="0"/>
              <a:t>Didalam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syariah</a:t>
            </a:r>
            <a:r>
              <a:rPr lang="en-US" dirty="0" smtClean="0"/>
              <a:t>, </a:t>
            </a:r>
            <a:r>
              <a:rPr lang="en-US" dirty="0" err="1" smtClean="0"/>
              <a:t>islam</a:t>
            </a:r>
            <a:r>
              <a:rPr lang="en-US" dirty="0" smtClean="0"/>
              <a:t> </a:t>
            </a:r>
            <a:r>
              <a:rPr lang="en-US" dirty="0" err="1" smtClean="0"/>
              <a:t>mengajarkan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konsumsi</a:t>
            </a:r>
            <a:r>
              <a:rPr lang="en-US" dirty="0" smtClean="0"/>
              <a:t> yang </a:t>
            </a:r>
            <a:r>
              <a:rPr lang="en-US" dirty="0" err="1" smtClean="0"/>
              <a:t>moderat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ditengah-tengah</a:t>
            </a:r>
            <a:r>
              <a:rPr lang="en-US" dirty="0" smtClean="0"/>
              <a:t>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berlebihan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keterlaluan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 smtClean="0"/>
              <a:t>Doktrin</a:t>
            </a:r>
            <a:r>
              <a:rPr lang="en-US" dirty="0" smtClean="0"/>
              <a:t> Al-Quran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diartikan</a:t>
            </a:r>
            <a:r>
              <a:rPr lang="en-US" dirty="0" smtClean="0"/>
              <a:t> </a:t>
            </a:r>
            <a:r>
              <a:rPr lang="en-US" dirty="0" err="1" smtClean="0"/>
              <a:t>mendorong</a:t>
            </a:r>
            <a:r>
              <a:rPr lang="en-US" dirty="0" smtClean="0"/>
              <a:t> </a:t>
            </a:r>
            <a:r>
              <a:rPr lang="en-US" dirty="0" err="1" smtClean="0"/>
              <a:t>terpupuknya</a:t>
            </a:r>
            <a:r>
              <a:rPr lang="en-US" dirty="0" smtClean="0"/>
              <a:t> surplus </a:t>
            </a:r>
            <a:r>
              <a:rPr lang="en-US" dirty="0" err="1" smtClean="0"/>
              <a:t>konsumen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simpanan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dihimpun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dipergunakan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membiayai</a:t>
            </a:r>
            <a:r>
              <a:rPr lang="en-US" dirty="0" smtClean="0"/>
              <a:t> </a:t>
            </a:r>
            <a:r>
              <a:rPr lang="en-US" dirty="0" err="1" smtClean="0"/>
              <a:t>investasi</a:t>
            </a:r>
            <a:r>
              <a:rPr lang="en-US" dirty="0" smtClean="0"/>
              <a:t>,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perdagangan</a:t>
            </a:r>
            <a:r>
              <a:rPr lang="en-US" dirty="0" smtClean="0"/>
              <a:t>,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 smtClean="0"/>
              <a:t>Didasari</a:t>
            </a:r>
            <a:r>
              <a:rPr lang="en-US" dirty="0" smtClean="0"/>
              <a:t> </a:t>
            </a:r>
            <a:r>
              <a:rPr lang="en-US" dirty="0" err="1" smtClean="0"/>
              <a:t>konteks</a:t>
            </a:r>
            <a:r>
              <a:rPr lang="en-US" dirty="0" smtClean="0"/>
              <a:t> </a:t>
            </a:r>
            <a:r>
              <a:rPr lang="en-US" dirty="0" err="1" smtClean="0"/>
              <a:t>inilah</a:t>
            </a:r>
            <a:r>
              <a:rPr lang="en-US" dirty="0" smtClean="0"/>
              <a:t> </a:t>
            </a:r>
            <a:r>
              <a:rPr lang="en-US" dirty="0" err="1" smtClean="0"/>
              <a:t>kehadiran</a:t>
            </a:r>
            <a:r>
              <a:rPr lang="en-US" dirty="0" smtClean="0"/>
              <a:t> </a:t>
            </a:r>
            <a:r>
              <a:rPr lang="en-US" dirty="0" err="1" smtClean="0"/>
              <a:t>lembaga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 </a:t>
            </a:r>
            <a:r>
              <a:rPr lang="en-US" dirty="0" err="1" smtClean="0"/>
              <a:t>mutlak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bertindak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intermediate </a:t>
            </a:r>
            <a:r>
              <a:rPr lang="en-US" dirty="0" err="1" smtClean="0"/>
              <a:t>antara</a:t>
            </a:r>
            <a:r>
              <a:rPr lang="en-US" dirty="0" smtClean="0"/>
              <a:t> unit supply </a:t>
            </a:r>
            <a:r>
              <a:rPr lang="en-US" dirty="0" err="1" smtClean="0"/>
              <a:t>dengan</a:t>
            </a:r>
            <a:r>
              <a:rPr lang="en-US" dirty="0" smtClean="0"/>
              <a:t> unit demand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7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karenanya</a:t>
            </a:r>
            <a:r>
              <a:rPr lang="en-US" sz="2400" dirty="0"/>
              <a:t> </a:t>
            </a:r>
            <a:r>
              <a:rPr lang="en-US" sz="2400" dirty="0" err="1"/>
              <a:t>keberadaan</a:t>
            </a:r>
            <a:r>
              <a:rPr lang="en-US" sz="2400" dirty="0"/>
              <a:t> </a:t>
            </a:r>
            <a:r>
              <a:rPr lang="en-US" sz="2400" dirty="0" err="1"/>
              <a:t>lembaga</a:t>
            </a:r>
            <a:r>
              <a:rPr lang="en-US" sz="2400" dirty="0"/>
              <a:t> </a:t>
            </a:r>
            <a:r>
              <a:rPr lang="en-US" sz="2400" dirty="0" err="1"/>
              <a:t>keuangan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islam</a:t>
            </a:r>
            <a:r>
              <a:rPr lang="en-US" sz="2400" dirty="0"/>
              <a:t> </a:t>
            </a:r>
            <a:r>
              <a:rPr lang="en-US" sz="2400" dirty="0" err="1"/>
              <a:t>sangat</a:t>
            </a:r>
            <a:r>
              <a:rPr lang="en-US" sz="2400" dirty="0"/>
              <a:t> vital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roda</a:t>
            </a:r>
            <a:r>
              <a:rPr lang="en-US" sz="2400" dirty="0"/>
              <a:t> </a:t>
            </a:r>
            <a:r>
              <a:rPr lang="en-US" sz="2400" dirty="0" err="1"/>
              <a:t>ekonomi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berjalan</a:t>
            </a:r>
            <a:r>
              <a:rPr lang="en-US" sz="2400" dirty="0"/>
              <a:t> 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lembaga</a:t>
            </a:r>
            <a:r>
              <a:rPr lang="en-US" sz="2400" dirty="0"/>
              <a:t> </a:t>
            </a:r>
            <a:r>
              <a:rPr lang="en-US" sz="2400" dirty="0" err="1"/>
              <a:t>keuangan</a:t>
            </a:r>
            <a:r>
              <a:rPr lang="en-US" sz="2400" dirty="0"/>
              <a:t>. </a:t>
            </a:r>
            <a:r>
              <a:rPr lang="en-US" sz="2400" dirty="0" err="1" smtClean="0"/>
              <a:t>Siklus</a:t>
            </a:r>
            <a:r>
              <a:rPr lang="en-US" sz="2400" dirty="0" smtClean="0"/>
              <a:t> </a:t>
            </a:r>
            <a:r>
              <a:rPr lang="en-US" sz="2400" dirty="0" err="1" smtClean="0"/>
              <a:t>keterkaitan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dirty="0" err="1" smtClean="0"/>
              <a:t>pola</a:t>
            </a:r>
            <a:r>
              <a:rPr lang="en-US" sz="2400" dirty="0" smtClean="0"/>
              <a:t> </a:t>
            </a:r>
            <a:r>
              <a:rPr lang="en-US" sz="2400" dirty="0" err="1" smtClean="0"/>
              <a:t>konsumsi</a:t>
            </a:r>
            <a:r>
              <a:rPr lang="en-US" sz="2400" dirty="0" smtClean="0"/>
              <a:t>, </a:t>
            </a:r>
            <a:r>
              <a:rPr lang="en-US" sz="2400" dirty="0" err="1" smtClean="0"/>
              <a:t>simpanan</a:t>
            </a:r>
            <a:r>
              <a:rPr lang="en-US" sz="2400" dirty="0" smtClean="0"/>
              <a:t>, </a:t>
            </a:r>
            <a:r>
              <a:rPr lang="en-US" sz="2400" dirty="0" err="1" smtClean="0"/>
              <a:t>investasi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lembaga</a:t>
            </a:r>
            <a:r>
              <a:rPr lang="en-US" sz="2400" dirty="0" smtClean="0"/>
              <a:t> </a:t>
            </a:r>
            <a:r>
              <a:rPr lang="en-US" sz="2400" dirty="0" err="1" smtClean="0"/>
              <a:t>keuangan</a:t>
            </a:r>
            <a:r>
              <a:rPr lang="en-US" sz="2400" dirty="0" smtClean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digambarkan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bagan</a:t>
            </a:r>
            <a:r>
              <a:rPr lang="en-US" sz="2400" dirty="0"/>
              <a:t> </a:t>
            </a:r>
            <a:r>
              <a:rPr lang="en-US" sz="2400" dirty="0" err="1"/>
              <a:t>dibawah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Syariah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4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1227"/>
          </a:xfrm>
        </p:spPr>
        <p:txBody>
          <a:bodyPr/>
          <a:lstStyle/>
          <a:p>
            <a:pPr algn="ctr"/>
            <a:r>
              <a:rPr lang="en-US" sz="2400" dirty="0" err="1" smtClean="0"/>
              <a:t>Siklus</a:t>
            </a:r>
            <a:r>
              <a:rPr lang="en-US" sz="2400" dirty="0" smtClean="0"/>
              <a:t> </a:t>
            </a:r>
            <a:r>
              <a:rPr lang="en-US" sz="2400" dirty="0" err="1" smtClean="0"/>
              <a:t>keterkaitan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dirty="0" err="1" smtClean="0"/>
              <a:t>Pola</a:t>
            </a:r>
            <a:r>
              <a:rPr lang="en-US" sz="2400" dirty="0" smtClean="0"/>
              <a:t> </a:t>
            </a:r>
            <a:r>
              <a:rPr lang="en-US" sz="2400" dirty="0" err="1" smtClean="0"/>
              <a:t>Konsumsi</a:t>
            </a:r>
            <a:r>
              <a:rPr lang="en-US" sz="2400" dirty="0" smtClean="0"/>
              <a:t>, </a:t>
            </a:r>
            <a:r>
              <a:rPr lang="en-US" sz="2400" dirty="0" err="1" smtClean="0"/>
              <a:t>Simpanan</a:t>
            </a:r>
            <a:r>
              <a:rPr lang="en-US" sz="2400" dirty="0" smtClean="0"/>
              <a:t>, </a:t>
            </a:r>
            <a:r>
              <a:rPr lang="en-US" sz="2400" dirty="0" err="1" smtClean="0"/>
              <a:t>Investasi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Lembaga</a:t>
            </a:r>
            <a:r>
              <a:rPr lang="en-US" sz="2400" dirty="0" smtClean="0"/>
              <a:t> </a:t>
            </a:r>
            <a:r>
              <a:rPr lang="en-US" sz="2400" dirty="0" err="1" smtClean="0"/>
              <a:t>Keuangan</a:t>
            </a:r>
            <a:endParaRPr lang="en-US" sz="24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56180498"/>
              </p:ext>
            </p:extLst>
          </p:nvPr>
        </p:nvGraphicFramePr>
        <p:xfrm>
          <a:off x="2032000" y="1893170"/>
          <a:ext cx="7301186" cy="3978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819689" y="4445870"/>
            <a:ext cx="14188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Kegiatan</a:t>
            </a:r>
            <a:r>
              <a:rPr lang="en-US" sz="1400" dirty="0" smtClean="0"/>
              <a:t> </a:t>
            </a:r>
            <a:r>
              <a:rPr lang="en-US" sz="1400" dirty="0" err="1" smtClean="0"/>
              <a:t>Lembaga</a:t>
            </a:r>
            <a:r>
              <a:rPr lang="en-US" sz="1400" dirty="0" smtClean="0"/>
              <a:t> </a:t>
            </a:r>
            <a:r>
              <a:rPr lang="en-US" sz="1400" dirty="0" err="1" smtClean="0"/>
              <a:t>Keuangan</a:t>
            </a:r>
            <a:endParaRPr lang="en-US" sz="1400" dirty="0"/>
          </a:p>
        </p:txBody>
      </p:sp>
      <p:sp>
        <p:nvSpPr>
          <p:cNvPr id="11" name="Right Arrow 10"/>
          <p:cNvSpPr/>
          <p:nvPr/>
        </p:nvSpPr>
        <p:spPr>
          <a:xfrm>
            <a:off x="6889523" y="4682359"/>
            <a:ext cx="851338" cy="331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53549" y="6142385"/>
            <a:ext cx="377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Sumber</a:t>
            </a:r>
            <a:r>
              <a:rPr lang="en-US" dirty="0" smtClean="0"/>
              <a:t> : </a:t>
            </a:r>
            <a:r>
              <a:rPr lang="en-US" dirty="0" err="1" smtClean="0"/>
              <a:t>Muhamad</a:t>
            </a:r>
            <a:r>
              <a:rPr lang="en-US" dirty="0" smtClean="0"/>
              <a:t> (2000,2002)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9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bank </a:t>
            </a:r>
            <a:r>
              <a:rPr lang="en-US" dirty="0" err="1" smtClean="0"/>
              <a:t>syariah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89652"/>
            <a:ext cx="8946541" cy="455874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garis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, </a:t>
            </a:r>
            <a:r>
              <a:rPr lang="en-US" sz="2400" dirty="0" err="1" smtClean="0"/>
              <a:t>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ekonomi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syariah</a:t>
            </a:r>
            <a:r>
              <a:rPr lang="en-US" sz="2400" dirty="0" smtClean="0"/>
              <a:t> Islam </a:t>
            </a:r>
            <a:r>
              <a:rPr lang="en-US" sz="2400" dirty="0" err="1" smtClean="0"/>
              <a:t>ditentukan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hubungan</a:t>
            </a:r>
            <a:r>
              <a:rPr lang="en-US" sz="2400" dirty="0" smtClean="0"/>
              <a:t> AQAD yang </a:t>
            </a:r>
            <a:r>
              <a:rPr lang="en-US" sz="2400" dirty="0" err="1" smtClean="0"/>
              <a:t>terdiri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lima </a:t>
            </a:r>
            <a:r>
              <a:rPr lang="en-US" sz="2400" dirty="0" err="1" smtClean="0"/>
              <a:t>konsep</a:t>
            </a:r>
            <a:r>
              <a:rPr lang="en-US" sz="2400" dirty="0" smtClean="0"/>
              <a:t> </a:t>
            </a:r>
            <a:r>
              <a:rPr lang="en-US" sz="2400" dirty="0" err="1" smtClean="0"/>
              <a:t>dasar</a:t>
            </a:r>
            <a:r>
              <a:rPr lang="en-US" sz="2400" dirty="0" smtClean="0"/>
              <a:t> AQAD.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457200" indent="-457200" algn="just">
              <a:buAutoNum type="arabicPeriod"/>
            </a:pPr>
            <a:r>
              <a:rPr lang="en-US" sz="2400" dirty="0" err="1" smtClean="0"/>
              <a:t>Prinsip</a:t>
            </a:r>
            <a:r>
              <a:rPr lang="en-US" sz="2400" dirty="0" smtClean="0"/>
              <a:t> </a:t>
            </a:r>
            <a:r>
              <a:rPr lang="en-US" sz="2400" dirty="0" err="1" smtClean="0"/>
              <a:t>Simpanan</a:t>
            </a:r>
            <a:r>
              <a:rPr lang="en-US" sz="2400" dirty="0" smtClean="0"/>
              <a:t> </a:t>
            </a:r>
            <a:r>
              <a:rPr lang="en-US" sz="2400" dirty="0" err="1" smtClean="0"/>
              <a:t>Murni</a:t>
            </a:r>
            <a:r>
              <a:rPr lang="en-US" sz="2400" dirty="0" smtClean="0"/>
              <a:t> (al-</a:t>
            </a:r>
            <a:r>
              <a:rPr lang="en-US" sz="2400" dirty="0" err="1" smtClean="0"/>
              <a:t>Wadiah</a:t>
            </a:r>
            <a:r>
              <a:rPr lang="en-US" sz="2400" dirty="0" smtClean="0"/>
              <a:t>)</a:t>
            </a:r>
          </a:p>
          <a:p>
            <a:pPr marL="0" indent="0" algn="just">
              <a:buNone/>
            </a:pPr>
            <a:r>
              <a:rPr lang="en-US" sz="2400" dirty="0" err="1" smtClean="0"/>
              <a:t>Prinsip</a:t>
            </a:r>
            <a:r>
              <a:rPr lang="en-US" sz="2400" dirty="0" smtClean="0"/>
              <a:t> </a:t>
            </a:r>
            <a:r>
              <a:rPr lang="en-US" sz="2400" dirty="0" err="1" smtClean="0"/>
              <a:t>simpanan</a:t>
            </a:r>
            <a:r>
              <a:rPr lang="en-US" sz="2400" dirty="0" smtClean="0"/>
              <a:t> </a:t>
            </a:r>
            <a:r>
              <a:rPr lang="en-US" sz="2400" dirty="0" err="1" smtClean="0"/>
              <a:t>murni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fasilitas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bank </a:t>
            </a:r>
            <a:r>
              <a:rPr lang="en-US" sz="2400" dirty="0" err="1" smtClean="0"/>
              <a:t>islam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kesempatan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</a:t>
            </a:r>
            <a:r>
              <a:rPr lang="en-US" sz="2400" dirty="0" err="1" smtClean="0"/>
              <a:t>pihak</a:t>
            </a:r>
            <a:r>
              <a:rPr lang="en-US" sz="2400" dirty="0" smtClean="0"/>
              <a:t> yang </a:t>
            </a:r>
            <a:r>
              <a:rPr lang="en-US" sz="2400" dirty="0" err="1" smtClean="0"/>
              <a:t>kelebihan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menyimpan</a:t>
            </a:r>
            <a:r>
              <a:rPr lang="en-US" sz="2400" dirty="0" smtClean="0"/>
              <a:t> </a:t>
            </a:r>
            <a:r>
              <a:rPr lang="en-US" sz="2400" dirty="0" err="1" smtClean="0"/>
              <a:t>dananya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al-</a:t>
            </a:r>
            <a:r>
              <a:rPr lang="en-US" sz="2400" dirty="0" err="1" smtClean="0"/>
              <a:t>wadiah</a:t>
            </a:r>
            <a:r>
              <a:rPr lang="en-US" sz="2400" dirty="0" smtClean="0"/>
              <a:t>. </a:t>
            </a:r>
            <a:r>
              <a:rPr lang="en-US" sz="2400" dirty="0" err="1" smtClean="0"/>
              <a:t>Fasilitas</a:t>
            </a:r>
            <a:r>
              <a:rPr lang="en-US" sz="2400" dirty="0" smtClean="0"/>
              <a:t> al-</a:t>
            </a:r>
            <a:r>
              <a:rPr lang="en-US" sz="2400" dirty="0" err="1" smtClean="0"/>
              <a:t>Wadiah</a:t>
            </a:r>
            <a:r>
              <a:rPr lang="en-US" sz="2400" dirty="0" smtClean="0"/>
              <a:t> </a:t>
            </a:r>
            <a:r>
              <a:rPr lang="en-US" sz="2400" dirty="0" err="1" smtClean="0"/>
              <a:t>biasa</a:t>
            </a:r>
            <a:r>
              <a:rPr lang="en-US" sz="2400" dirty="0" smtClean="0"/>
              <a:t> </a:t>
            </a:r>
            <a:r>
              <a:rPr lang="en-US" sz="2400" dirty="0" err="1" smtClean="0"/>
              <a:t>diberikan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tujuan</a:t>
            </a:r>
            <a:r>
              <a:rPr lang="en-US" sz="2400" dirty="0" smtClean="0"/>
              <a:t> </a:t>
            </a:r>
            <a:r>
              <a:rPr lang="en-US" sz="2400" dirty="0" err="1"/>
              <a:t>i</a:t>
            </a:r>
            <a:r>
              <a:rPr lang="en-US" sz="2400" dirty="0" err="1" smtClean="0"/>
              <a:t>nvestasi</a:t>
            </a:r>
            <a:r>
              <a:rPr lang="en-US" sz="2400" dirty="0" smtClean="0"/>
              <a:t> </a:t>
            </a:r>
            <a:r>
              <a:rPr lang="en-US" sz="2400" dirty="0" err="1" smtClean="0"/>
              <a:t>guna</a:t>
            </a:r>
            <a:r>
              <a:rPr lang="en-US" sz="2400" dirty="0" smtClean="0"/>
              <a:t> </a:t>
            </a:r>
            <a:r>
              <a:rPr lang="en-US" sz="2400" dirty="0" err="1" smtClean="0"/>
              <a:t>mendapatkan</a:t>
            </a:r>
            <a:r>
              <a:rPr lang="en-US" sz="2400" dirty="0" smtClean="0"/>
              <a:t> </a:t>
            </a:r>
            <a:r>
              <a:rPr lang="en-US" sz="2400" dirty="0" err="1" smtClean="0"/>
              <a:t>keuntungan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halnya</a:t>
            </a:r>
            <a:r>
              <a:rPr lang="en-US" sz="2400" dirty="0" smtClean="0"/>
              <a:t> </a:t>
            </a:r>
            <a:r>
              <a:rPr lang="en-US" sz="2400" dirty="0" err="1" smtClean="0"/>
              <a:t>tabungan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deposito</a:t>
            </a:r>
            <a:r>
              <a:rPr lang="en-US" sz="2400" dirty="0" smtClean="0"/>
              <a:t>.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dunia</a:t>
            </a:r>
            <a:r>
              <a:rPr lang="en-US" sz="2400" dirty="0" smtClean="0"/>
              <a:t> </a:t>
            </a:r>
            <a:r>
              <a:rPr lang="en-US" sz="2400" dirty="0" err="1" smtClean="0"/>
              <a:t>perbankan</a:t>
            </a:r>
            <a:r>
              <a:rPr lang="en-US" sz="2400" dirty="0" smtClean="0"/>
              <a:t> </a:t>
            </a:r>
            <a:r>
              <a:rPr lang="en-US" sz="2400" dirty="0" err="1" smtClean="0"/>
              <a:t>konvensional</a:t>
            </a:r>
            <a:r>
              <a:rPr lang="en-US" sz="2400" dirty="0" smtClean="0"/>
              <a:t> al-</a:t>
            </a:r>
            <a:r>
              <a:rPr lang="en-US" sz="2400" dirty="0" err="1" smtClean="0"/>
              <a:t>Wadiah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dg </a:t>
            </a:r>
            <a:r>
              <a:rPr lang="en-US" sz="2400" dirty="0" err="1" smtClean="0"/>
              <a:t>Giro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85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50504"/>
            <a:ext cx="8946541" cy="469789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2.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(</a:t>
            </a:r>
            <a:r>
              <a:rPr lang="en-US" sz="2400" dirty="0" err="1" smtClean="0"/>
              <a:t>Syirkah</a:t>
            </a:r>
            <a:r>
              <a:rPr lang="en-US" sz="2400" dirty="0" smtClean="0"/>
              <a:t>)</a:t>
            </a:r>
          </a:p>
          <a:p>
            <a:pPr marL="0" indent="0" algn="just">
              <a:buNone/>
            </a:pP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penyedia</a:t>
            </a:r>
            <a:r>
              <a:rPr lang="en-US" dirty="0" smtClean="0"/>
              <a:t> </a:t>
            </a:r>
            <a:r>
              <a:rPr lang="en-US" dirty="0" err="1" smtClean="0"/>
              <a:t>dana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pengelola</a:t>
            </a:r>
            <a:r>
              <a:rPr lang="en-US" dirty="0" smtClean="0"/>
              <a:t> </a:t>
            </a:r>
            <a:r>
              <a:rPr lang="en-US" dirty="0" err="1" smtClean="0"/>
              <a:t>dana</a:t>
            </a:r>
            <a:r>
              <a:rPr lang="en-US" dirty="0" smtClean="0"/>
              <a:t>  </a:t>
            </a:r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usaha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bank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penyimpan</a:t>
            </a:r>
            <a:r>
              <a:rPr lang="en-US" dirty="0" smtClean="0"/>
              <a:t> </a:t>
            </a:r>
            <a:r>
              <a:rPr lang="en-US" dirty="0" err="1" smtClean="0"/>
              <a:t>dana</a:t>
            </a:r>
            <a:r>
              <a:rPr lang="en-US" dirty="0" smtClean="0"/>
              <a:t>,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bank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asabah</a:t>
            </a:r>
            <a:r>
              <a:rPr lang="en-US" dirty="0" smtClean="0"/>
              <a:t> </a:t>
            </a:r>
            <a:r>
              <a:rPr lang="en-US" dirty="0" err="1" smtClean="0"/>
              <a:t>penerima</a:t>
            </a:r>
            <a:r>
              <a:rPr lang="en-US" dirty="0" smtClean="0"/>
              <a:t> </a:t>
            </a:r>
            <a:r>
              <a:rPr lang="en-US" dirty="0" err="1" smtClean="0"/>
              <a:t>dana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contohnya</a:t>
            </a:r>
            <a:r>
              <a:rPr lang="en-US" dirty="0" smtClean="0"/>
              <a:t> </a:t>
            </a:r>
            <a:r>
              <a:rPr lang="en-US" dirty="0" err="1" smtClean="0"/>
              <a:t>mudharabah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musyakarah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Jual</a:t>
            </a:r>
            <a:r>
              <a:rPr lang="en-US" dirty="0" smtClean="0"/>
              <a:t> </a:t>
            </a:r>
            <a:r>
              <a:rPr lang="en-US" dirty="0" err="1" smtClean="0"/>
              <a:t>Beli</a:t>
            </a:r>
            <a:r>
              <a:rPr lang="en-US" dirty="0" smtClean="0"/>
              <a:t> (at- </a:t>
            </a:r>
            <a:r>
              <a:rPr lang="en-US" dirty="0" err="1" smtClean="0"/>
              <a:t>Tijarah</a:t>
            </a:r>
            <a:r>
              <a:rPr lang="en-US" dirty="0" smtClean="0"/>
              <a:t>)</a:t>
            </a:r>
          </a:p>
          <a:p>
            <a:pPr marL="0" indent="0" algn="just">
              <a:buNone/>
            </a:pP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menerapkan</a:t>
            </a:r>
            <a:r>
              <a:rPr lang="en-US" dirty="0" smtClean="0"/>
              <a:t> </a:t>
            </a:r>
            <a:r>
              <a:rPr lang="en-US" dirty="0" err="1" smtClean="0"/>
              <a:t>tata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jual</a:t>
            </a:r>
            <a:r>
              <a:rPr lang="en-US" dirty="0" smtClean="0"/>
              <a:t> </a:t>
            </a:r>
            <a:r>
              <a:rPr lang="en-US" dirty="0" err="1" smtClean="0"/>
              <a:t>beli</a:t>
            </a:r>
            <a:r>
              <a:rPr lang="en-US" dirty="0" smtClean="0"/>
              <a:t>, </a:t>
            </a:r>
            <a:r>
              <a:rPr lang="en-US" dirty="0" err="1" smtClean="0"/>
              <a:t>dimana</a:t>
            </a:r>
            <a:r>
              <a:rPr lang="en-US" dirty="0" smtClean="0"/>
              <a:t> bank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membeli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yang </a:t>
            </a:r>
            <a:r>
              <a:rPr lang="en-US" dirty="0" err="1" smtClean="0"/>
              <a:t>dibutuhkan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bank </a:t>
            </a:r>
            <a:r>
              <a:rPr lang="en-US" dirty="0" err="1" smtClean="0"/>
              <a:t>menjual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nasabah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:</a:t>
            </a:r>
          </a:p>
          <a:p>
            <a:pPr marL="0" indent="0" algn="just">
              <a:buNone/>
            </a:pP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beli</a:t>
            </a:r>
            <a:r>
              <a:rPr lang="en-US" dirty="0" smtClean="0"/>
              <a:t>  + </a:t>
            </a:r>
            <a:r>
              <a:rPr lang="en-US" dirty="0" err="1" smtClean="0"/>
              <a:t>keuntungan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9247"/>
          </a:xfrm>
        </p:spPr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bank </a:t>
            </a:r>
            <a:r>
              <a:rPr lang="en-US" dirty="0" err="1" smtClean="0"/>
              <a:t>syariah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Sewa</a:t>
            </a:r>
            <a:r>
              <a:rPr lang="en-US" dirty="0" smtClean="0"/>
              <a:t> (al-</a:t>
            </a:r>
            <a:r>
              <a:rPr lang="en-US" dirty="0" err="1" smtClean="0"/>
              <a:t>Ijarah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terbagi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smtClean="0"/>
              <a:t>a. </a:t>
            </a:r>
            <a:r>
              <a:rPr lang="en-US" dirty="0" err="1" smtClean="0"/>
              <a:t>Ijarah</a:t>
            </a:r>
            <a:r>
              <a:rPr lang="en-US" dirty="0" smtClean="0"/>
              <a:t>, </a:t>
            </a:r>
            <a:r>
              <a:rPr lang="en-US" dirty="0" err="1" smtClean="0"/>
              <a:t>sewa</a:t>
            </a:r>
            <a:r>
              <a:rPr lang="en-US" dirty="0" smtClean="0"/>
              <a:t> </a:t>
            </a:r>
            <a:r>
              <a:rPr lang="en-US" dirty="0" err="1" smtClean="0"/>
              <a:t>murni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halnya</a:t>
            </a:r>
            <a:r>
              <a:rPr lang="en-US" dirty="0" smtClean="0"/>
              <a:t> </a:t>
            </a:r>
            <a:r>
              <a:rPr lang="en-US" dirty="0" err="1" smtClean="0"/>
              <a:t>penyewaan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berat</a:t>
            </a:r>
            <a:r>
              <a:rPr lang="en-US" dirty="0" smtClean="0"/>
              <a:t> </a:t>
            </a:r>
          </a:p>
          <a:p>
            <a:pPr marL="0" indent="0" algn="just">
              <a:buNone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teknis</a:t>
            </a:r>
            <a:r>
              <a:rPr lang="en-US" dirty="0" smtClean="0"/>
              <a:t> </a:t>
            </a:r>
            <a:r>
              <a:rPr lang="en-US" dirty="0" err="1" smtClean="0"/>
              <a:t>perbankan</a:t>
            </a:r>
            <a:r>
              <a:rPr lang="en-US" dirty="0" smtClean="0"/>
              <a:t> bank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membeli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 </a:t>
            </a:r>
            <a:r>
              <a:rPr lang="en-US" dirty="0" err="1" smtClean="0"/>
              <a:t>barang</a:t>
            </a:r>
            <a:r>
              <a:rPr lang="en-US" dirty="0" smtClean="0"/>
              <a:t> yang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nasabah</a:t>
            </a:r>
            <a:r>
              <a:rPr lang="en-US" dirty="0" smtClean="0"/>
              <a:t>,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menyewakan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jangka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esepakatan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b. </a:t>
            </a:r>
            <a:r>
              <a:rPr lang="en-US" dirty="0" err="1" smtClean="0"/>
              <a:t>Ijarah</a:t>
            </a:r>
            <a:r>
              <a:rPr lang="en-US" dirty="0" smtClean="0"/>
              <a:t> al </a:t>
            </a:r>
            <a:r>
              <a:rPr lang="en-US" dirty="0" err="1" smtClean="0"/>
              <a:t>muntahiya</a:t>
            </a:r>
            <a:r>
              <a:rPr lang="en-US" dirty="0" smtClean="0"/>
              <a:t> bit </a:t>
            </a:r>
            <a:r>
              <a:rPr lang="en-US" dirty="0" err="1" smtClean="0"/>
              <a:t>tamlik</a:t>
            </a:r>
            <a:r>
              <a:rPr lang="en-US" dirty="0" smtClean="0"/>
              <a:t>,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penggabungan</a:t>
            </a:r>
            <a:r>
              <a:rPr lang="en-US" dirty="0" smtClean="0"/>
              <a:t> </a:t>
            </a:r>
            <a:r>
              <a:rPr lang="en-US" dirty="0" err="1" smtClean="0"/>
              <a:t>sewa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beli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penyewa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masa </a:t>
            </a:r>
            <a:r>
              <a:rPr lang="en-US" dirty="0" err="1" smtClean="0"/>
              <a:t>sewa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bank </a:t>
            </a:r>
            <a:r>
              <a:rPr lang="en-US" dirty="0" err="1" smtClean="0"/>
              <a:t>syariah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76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 err="1" smtClean="0"/>
              <a:t>Prinsip</a:t>
            </a:r>
            <a:r>
              <a:rPr lang="en-US" dirty="0" smtClean="0"/>
              <a:t> Fee / </a:t>
            </a:r>
            <a:r>
              <a:rPr lang="en-US" dirty="0" err="1" smtClean="0"/>
              <a:t>Jasa</a:t>
            </a:r>
            <a:r>
              <a:rPr lang="en-US" dirty="0" smtClean="0"/>
              <a:t> (al- </a:t>
            </a:r>
            <a:r>
              <a:rPr lang="en-US" dirty="0" err="1" smtClean="0"/>
              <a:t>Ajr</a:t>
            </a:r>
            <a:r>
              <a:rPr lang="en-US" dirty="0" smtClean="0"/>
              <a:t> </a:t>
            </a:r>
            <a:r>
              <a:rPr lang="en-US" dirty="0" err="1" smtClean="0"/>
              <a:t>walumullah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non </a:t>
            </a:r>
            <a:r>
              <a:rPr lang="en-US" dirty="0" err="1" smtClean="0"/>
              <a:t>pembiayaan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 bank.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yang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 </a:t>
            </a:r>
            <a:r>
              <a:rPr lang="en-US" dirty="0" err="1" smtClean="0"/>
              <a:t>antara</a:t>
            </a:r>
            <a:r>
              <a:rPr lang="en-US" dirty="0" smtClean="0"/>
              <a:t> lain Bank </a:t>
            </a:r>
            <a:r>
              <a:rPr lang="en-US" dirty="0" err="1" smtClean="0"/>
              <a:t>Garansi</a:t>
            </a:r>
            <a:r>
              <a:rPr lang="en-US" dirty="0" smtClean="0"/>
              <a:t>, </a:t>
            </a:r>
            <a:r>
              <a:rPr lang="en-US" dirty="0" err="1" smtClean="0"/>
              <a:t>Kliring</a:t>
            </a:r>
            <a:r>
              <a:rPr lang="en-US" dirty="0" smtClean="0"/>
              <a:t>, </a:t>
            </a:r>
            <a:r>
              <a:rPr lang="en-US" dirty="0" err="1" smtClean="0"/>
              <a:t>Jasa</a:t>
            </a:r>
            <a:r>
              <a:rPr lang="en-US" dirty="0" smtClean="0"/>
              <a:t> transfer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syariah</a:t>
            </a:r>
            <a:r>
              <a:rPr lang="en-US" dirty="0" smtClean="0"/>
              <a:t> </a:t>
            </a:r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 </a:t>
            </a:r>
            <a:r>
              <a:rPr lang="en-US" dirty="0" err="1" smtClean="0"/>
              <a:t>didasarkan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al </a:t>
            </a:r>
            <a:r>
              <a:rPr lang="en-US" dirty="0" err="1" smtClean="0"/>
              <a:t>ajr</a:t>
            </a:r>
            <a:r>
              <a:rPr lang="en-US" dirty="0" smtClean="0"/>
              <a:t> </a:t>
            </a:r>
            <a:r>
              <a:rPr lang="en-US" dirty="0" err="1" smtClean="0"/>
              <a:t>wal</a:t>
            </a:r>
            <a:r>
              <a:rPr lang="en-US" dirty="0" smtClean="0"/>
              <a:t> </a:t>
            </a:r>
            <a:r>
              <a:rPr lang="en-US" dirty="0" err="1" smtClean="0"/>
              <a:t>umullah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bank </a:t>
            </a:r>
            <a:r>
              <a:rPr lang="en-US" dirty="0" err="1" smtClean="0"/>
              <a:t>syariah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id-ID" sz="3600" b="1" dirty="0"/>
              <a:t>Prinsip Sistem Keuangan Syariah</a:t>
            </a:r>
            <a:endParaRPr lang="en-US" altLang="id-ID" sz="3600" b="1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sv-SE" altLang="id-ID" sz="2800" dirty="0">
                <a:latin typeface="Arial" panose="020B0604020202020204" pitchFamily="34" charset="0"/>
              </a:rPr>
              <a:t>Pelarangan Riba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sv-SE" altLang="id-ID" sz="2800" dirty="0">
                <a:latin typeface="Arial" panose="020B0604020202020204" pitchFamily="34" charset="0"/>
              </a:rPr>
              <a:t>Pembagian Risiko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sv-SE" altLang="id-ID" sz="2800" dirty="0">
                <a:latin typeface="Arial" panose="020B0604020202020204" pitchFamily="34" charset="0"/>
              </a:rPr>
              <a:t>Tidak menganggap </a:t>
            </a:r>
            <a:r>
              <a:rPr lang="id-ID" altLang="id-ID" sz="2800" dirty="0">
                <a:latin typeface="Arial" panose="020B0604020202020204" pitchFamily="34" charset="0"/>
              </a:rPr>
              <a:t>u</a:t>
            </a:r>
            <a:r>
              <a:rPr lang="sv-SE" altLang="id-ID" sz="2800" dirty="0">
                <a:latin typeface="Arial" panose="020B0604020202020204" pitchFamily="34" charset="0"/>
              </a:rPr>
              <a:t>ang sebagai modal potensial</a:t>
            </a:r>
            <a:endParaRPr lang="en-US" altLang="id-ID" sz="2800" dirty="0">
              <a:latin typeface="Arial" panose="020B0604020202020204" pitchFamily="34" charset="0"/>
            </a:endParaRP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id-ID" altLang="id-ID" sz="2800" dirty="0">
                <a:latin typeface="Arial" panose="020B0604020202020204" pitchFamily="34" charset="0"/>
              </a:rPr>
              <a:t>Larangan melakukan kegiatan spekulatif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id-ID" altLang="id-ID" sz="2800" dirty="0">
                <a:latin typeface="Arial" panose="020B0604020202020204" pitchFamily="34" charset="0"/>
              </a:rPr>
              <a:t>Kesucian Kontrak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id-ID" altLang="id-ID" sz="2800" dirty="0">
                <a:latin typeface="Arial" panose="020B0604020202020204" pitchFamily="34" charset="0"/>
              </a:rPr>
              <a:t>Aktivitas Usaha harus sesuai Syariah</a:t>
            </a:r>
          </a:p>
        </p:txBody>
      </p:sp>
    </p:spTree>
    <p:extLst>
      <p:ext uri="{BB962C8B-B14F-4D97-AF65-F5344CB8AC3E}">
        <p14:creationId xmlns:p14="http://schemas.microsoft.com/office/powerpoint/2010/main" val="1143149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1470</TotalTime>
  <Words>827</Words>
  <Application>Microsoft Macintosh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Ion</vt:lpstr>
      <vt:lpstr>Konsep Dasar Operasionalisasi  Sistem  Syariah</vt:lpstr>
      <vt:lpstr>Konsep Dasar Sistem Syariah</vt:lpstr>
      <vt:lpstr>Konsep Dasar Sistem Syariah</vt:lpstr>
      <vt:lpstr>Siklus keterkaitan antara Pola Konsumsi, Simpanan, Investasi dan Lembaga Keuangan</vt:lpstr>
      <vt:lpstr>Konsep dasar bank syariah</vt:lpstr>
      <vt:lpstr>Konsep dasar bank syariah</vt:lpstr>
      <vt:lpstr>Konsep dasar bank syariah</vt:lpstr>
      <vt:lpstr>Konsep dasar bank syariah</vt:lpstr>
      <vt:lpstr>Prinsip Sistem Keuangan Syariah</vt:lpstr>
      <vt:lpstr>Transaksi Syariah (Muamalah)</vt:lpstr>
      <vt:lpstr>Azas Transaksi Syariah  </vt:lpstr>
      <vt:lpstr>Karakteristik Transaksi Syariah</vt:lpstr>
      <vt:lpstr>Karakteristik Transaksi Syariah</vt:lpstr>
      <vt:lpstr>Kegiatan Usaha Bank &amp; BPR Syariah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41</cp:revision>
  <dcterms:created xsi:type="dcterms:W3CDTF">2020-09-20T13:22:10Z</dcterms:created>
  <dcterms:modified xsi:type="dcterms:W3CDTF">2022-10-03T13:24:37Z</dcterms:modified>
</cp:coreProperties>
</file>