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3721"/>
  </p:normalViewPr>
  <p:slideViewPr>
    <p:cSldViewPr snapToGrid="0" snapToObjects="1">
      <p:cViewPr varScale="1">
        <p:scale>
          <a:sx n="67" d="100"/>
          <a:sy n="67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C6B204-1CE4-D44B-ADDE-23F2B2CCBFF5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6CA676-DBAB-E54E-98D8-8349876EB167}">
      <dgm:prSet phldrT="[Text]" custT="1"/>
      <dgm:spPr/>
      <dgm:t>
        <a:bodyPr/>
        <a:lstStyle/>
        <a:p>
          <a:r>
            <a:rPr lang="en-US" sz="1800" dirty="0" err="1" smtClean="0"/>
            <a:t>Fungsi</a:t>
          </a:r>
          <a:r>
            <a:rPr lang="en-US" sz="1800" dirty="0" smtClean="0"/>
            <a:t> </a:t>
          </a:r>
          <a:r>
            <a:rPr lang="en-US" sz="1800" dirty="0" err="1" smtClean="0"/>
            <a:t>Manajemen</a:t>
          </a:r>
          <a:endParaRPr lang="en-US" sz="1800" dirty="0"/>
        </a:p>
      </dgm:t>
    </dgm:pt>
    <dgm:pt modelId="{FF2EF4F1-3BA6-3049-9F2A-EFFD7AF0B355}" type="parTrans" cxnId="{E1DB5453-8EAF-B44F-A592-9A07F2A422D8}">
      <dgm:prSet/>
      <dgm:spPr/>
      <dgm:t>
        <a:bodyPr/>
        <a:lstStyle/>
        <a:p>
          <a:endParaRPr lang="en-US"/>
        </a:p>
      </dgm:t>
    </dgm:pt>
    <dgm:pt modelId="{29B7AC4D-BC53-8649-9598-E671D6F5125B}" type="sibTrans" cxnId="{E1DB5453-8EAF-B44F-A592-9A07F2A422D8}">
      <dgm:prSet/>
      <dgm:spPr/>
      <dgm:t>
        <a:bodyPr/>
        <a:lstStyle/>
        <a:p>
          <a:endParaRPr lang="en-US"/>
        </a:p>
      </dgm:t>
    </dgm:pt>
    <dgm:pt modelId="{86898253-D52F-5742-BD05-D25C23DF12A2}">
      <dgm:prSet phldrT="[Text]" custT="1"/>
      <dgm:spPr/>
      <dgm:t>
        <a:bodyPr/>
        <a:lstStyle/>
        <a:p>
          <a:r>
            <a:rPr lang="en-US" sz="1800" dirty="0" err="1" smtClean="0"/>
            <a:t>Perencanaan</a:t>
          </a:r>
          <a:endParaRPr lang="en-US" sz="1800" dirty="0"/>
        </a:p>
      </dgm:t>
    </dgm:pt>
    <dgm:pt modelId="{D3AC7918-A974-3942-BCF0-2F4D1F6C77E7}" type="parTrans" cxnId="{D97AAA45-94B0-7E4B-ADE1-FC8E31985EB6}">
      <dgm:prSet/>
      <dgm:spPr/>
      <dgm:t>
        <a:bodyPr/>
        <a:lstStyle/>
        <a:p>
          <a:endParaRPr lang="en-US"/>
        </a:p>
      </dgm:t>
    </dgm:pt>
    <dgm:pt modelId="{2A53E348-6C96-D941-8C51-BBC5E8A06636}" type="sibTrans" cxnId="{D97AAA45-94B0-7E4B-ADE1-FC8E31985EB6}">
      <dgm:prSet/>
      <dgm:spPr/>
      <dgm:t>
        <a:bodyPr/>
        <a:lstStyle/>
        <a:p>
          <a:endParaRPr lang="en-US"/>
        </a:p>
      </dgm:t>
    </dgm:pt>
    <dgm:pt modelId="{5CA644BF-E6DA-684B-B324-08FB2C467882}">
      <dgm:prSet phldrT="[Text]" custT="1"/>
      <dgm:spPr/>
      <dgm:t>
        <a:bodyPr/>
        <a:lstStyle/>
        <a:p>
          <a:r>
            <a:rPr lang="en-US" sz="1800" dirty="0" err="1" smtClean="0"/>
            <a:t>Pengorganisasian</a:t>
          </a:r>
          <a:endParaRPr lang="en-US" sz="1800" dirty="0"/>
        </a:p>
      </dgm:t>
    </dgm:pt>
    <dgm:pt modelId="{5F961FAA-D08F-FE46-BD4D-D57CFDE5385D}" type="parTrans" cxnId="{C37FBFBE-011E-6344-80D1-4BAD1DFAC485}">
      <dgm:prSet/>
      <dgm:spPr/>
      <dgm:t>
        <a:bodyPr/>
        <a:lstStyle/>
        <a:p>
          <a:endParaRPr lang="en-US"/>
        </a:p>
      </dgm:t>
    </dgm:pt>
    <dgm:pt modelId="{B4C22A66-0A36-AE4F-83BE-E02E3E645E34}" type="sibTrans" cxnId="{C37FBFBE-011E-6344-80D1-4BAD1DFAC485}">
      <dgm:prSet/>
      <dgm:spPr/>
      <dgm:t>
        <a:bodyPr/>
        <a:lstStyle/>
        <a:p>
          <a:endParaRPr lang="en-US"/>
        </a:p>
      </dgm:t>
    </dgm:pt>
    <dgm:pt modelId="{0984D125-7359-F946-8DF1-67D94EAE9420}">
      <dgm:prSet phldrT="[Text]" custT="1"/>
      <dgm:spPr/>
      <dgm:t>
        <a:bodyPr/>
        <a:lstStyle/>
        <a:p>
          <a:r>
            <a:rPr lang="en-US" sz="1800" dirty="0" err="1" smtClean="0"/>
            <a:t>Pengawasan</a:t>
          </a:r>
          <a:endParaRPr lang="en-US" sz="1800" dirty="0"/>
        </a:p>
      </dgm:t>
    </dgm:pt>
    <dgm:pt modelId="{5D6F7043-E088-8748-A577-05470500F8D4}" type="parTrans" cxnId="{A6026995-5303-9A4D-BD1A-EADF53E96957}">
      <dgm:prSet/>
      <dgm:spPr/>
      <dgm:t>
        <a:bodyPr/>
        <a:lstStyle/>
        <a:p>
          <a:endParaRPr lang="en-US"/>
        </a:p>
      </dgm:t>
    </dgm:pt>
    <dgm:pt modelId="{392561A2-CFA5-9E45-BD3B-7EF3819196FD}" type="sibTrans" cxnId="{A6026995-5303-9A4D-BD1A-EADF53E96957}">
      <dgm:prSet/>
      <dgm:spPr/>
      <dgm:t>
        <a:bodyPr/>
        <a:lstStyle/>
        <a:p>
          <a:endParaRPr lang="en-US"/>
        </a:p>
      </dgm:t>
    </dgm:pt>
    <dgm:pt modelId="{6F232B16-E0DE-C84B-9CBD-E69E6D5A3F3C}">
      <dgm:prSet phldrT="[Text]" custT="1"/>
      <dgm:spPr/>
      <dgm:t>
        <a:bodyPr/>
        <a:lstStyle/>
        <a:p>
          <a:r>
            <a:rPr lang="en-US" sz="1800" dirty="0" err="1" smtClean="0"/>
            <a:t>Pelaksanaan</a:t>
          </a:r>
          <a:endParaRPr lang="en-US" sz="1800" dirty="0"/>
        </a:p>
      </dgm:t>
    </dgm:pt>
    <dgm:pt modelId="{7DD309E2-0555-1749-B6CA-1797E7A52CA6}" type="parTrans" cxnId="{237658B9-5D0C-9845-A174-7D65164299FA}">
      <dgm:prSet/>
      <dgm:spPr/>
      <dgm:t>
        <a:bodyPr/>
        <a:lstStyle/>
        <a:p>
          <a:endParaRPr lang="en-US"/>
        </a:p>
      </dgm:t>
    </dgm:pt>
    <dgm:pt modelId="{B2F91641-EA65-C847-BDBA-D11B9206D42E}" type="sibTrans" cxnId="{237658B9-5D0C-9845-A174-7D65164299FA}">
      <dgm:prSet/>
      <dgm:spPr/>
      <dgm:t>
        <a:bodyPr/>
        <a:lstStyle/>
        <a:p>
          <a:endParaRPr lang="en-US"/>
        </a:p>
      </dgm:t>
    </dgm:pt>
    <dgm:pt modelId="{1305AC05-94E1-514B-BA48-E7F1C5ADDAB6}">
      <dgm:prSet phldrT="[Text]"/>
      <dgm:spPr/>
      <dgm:t>
        <a:bodyPr/>
        <a:lstStyle/>
        <a:p>
          <a:r>
            <a:rPr lang="en-US" dirty="0" smtClean="0"/>
            <a:t>Forecasting</a:t>
          </a:r>
          <a:endParaRPr lang="en-US" dirty="0"/>
        </a:p>
      </dgm:t>
    </dgm:pt>
    <dgm:pt modelId="{5AE4AFAC-AA81-D94A-84A7-E0EF381BB689}" type="parTrans" cxnId="{715256BC-F70B-0347-979C-3D48DC053566}">
      <dgm:prSet/>
      <dgm:spPr/>
      <dgm:t>
        <a:bodyPr/>
        <a:lstStyle/>
        <a:p>
          <a:endParaRPr lang="en-US"/>
        </a:p>
      </dgm:t>
    </dgm:pt>
    <dgm:pt modelId="{0645A93E-D385-804F-B69E-B773E7AC97AE}" type="sibTrans" cxnId="{715256BC-F70B-0347-979C-3D48DC053566}">
      <dgm:prSet/>
      <dgm:spPr/>
      <dgm:t>
        <a:bodyPr/>
        <a:lstStyle/>
        <a:p>
          <a:endParaRPr lang="en-US"/>
        </a:p>
      </dgm:t>
    </dgm:pt>
    <dgm:pt modelId="{C412B4C8-C5DF-094C-9C2C-57D000F7E7B9}">
      <dgm:prSet phldrT="[Text]"/>
      <dgm:spPr/>
      <dgm:t>
        <a:bodyPr/>
        <a:lstStyle/>
        <a:p>
          <a:r>
            <a:rPr lang="en-US" dirty="0" smtClean="0"/>
            <a:t>Objectives</a:t>
          </a:r>
          <a:endParaRPr lang="en-US" dirty="0"/>
        </a:p>
      </dgm:t>
    </dgm:pt>
    <dgm:pt modelId="{D118B27C-02A1-B142-B198-053C62B091E2}" type="parTrans" cxnId="{84A3D6F4-0EA5-CF4E-8BF0-D95EA663E309}">
      <dgm:prSet/>
      <dgm:spPr/>
      <dgm:t>
        <a:bodyPr/>
        <a:lstStyle/>
        <a:p>
          <a:endParaRPr lang="en-US"/>
        </a:p>
      </dgm:t>
    </dgm:pt>
    <dgm:pt modelId="{A9898E42-4325-1D4E-969B-D6C02990A336}" type="sibTrans" cxnId="{84A3D6F4-0EA5-CF4E-8BF0-D95EA663E309}">
      <dgm:prSet/>
      <dgm:spPr/>
      <dgm:t>
        <a:bodyPr/>
        <a:lstStyle/>
        <a:p>
          <a:endParaRPr lang="en-US"/>
        </a:p>
      </dgm:t>
    </dgm:pt>
    <dgm:pt modelId="{C0D840D3-B8B1-2B4F-B5BF-05712DF4EF11}">
      <dgm:prSet phldrT="[Text]"/>
      <dgm:spPr/>
      <dgm:t>
        <a:bodyPr/>
        <a:lstStyle/>
        <a:p>
          <a:r>
            <a:rPr lang="en-US" dirty="0" smtClean="0"/>
            <a:t>Policies</a:t>
          </a:r>
          <a:endParaRPr lang="en-US" dirty="0"/>
        </a:p>
      </dgm:t>
    </dgm:pt>
    <dgm:pt modelId="{7EC67540-85D8-6F49-851F-4835CE6B5E65}" type="parTrans" cxnId="{4DBC15FF-3010-E34A-88A4-70072055E916}">
      <dgm:prSet/>
      <dgm:spPr/>
      <dgm:t>
        <a:bodyPr/>
        <a:lstStyle/>
        <a:p>
          <a:endParaRPr lang="en-US"/>
        </a:p>
      </dgm:t>
    </dgm:pt>
    <dgm:pt modelId="{243470AF-2BDA-7A43-A0D4-633AB2251B5D}" type="sibTrans" cxnId="{4DBC15FF-3010-E34A-88A4-70072055E916}">
      <dgm:prSet/>
      <dgm:spPr/>
      <dgm:t>
        <a:bodyPr/>
        <a:lstStyle/>
        <a:p>
          <a:endParaRPr lang="en-US"/>
        </a:p>
      </dgm:t>
    </dgm:pt>
    <dgm:pt modelId="{37AE7F91-D815-D54A-9CCA-2B168FD51FB4}">
      <dgm:prSet phldrT="[Text]"/>
      <dgm:spPr/>
      <dgm:t>
        <a:bodyPr/>
        <a:lstStyle/>
        <a:p>
          <a:r>
            <a:rPr lang="en-US" dirty="0" err="1" smtClean="0"/>
            <a:t>Programmes</a:t>
          </a:r>
          <a:endParaRPr lang="en-US" dirty="0"/>
        </a:p>
      </dgm:t>
    </dgm:pt>
    <dgm:pt modelId="{797A4BF0-FB71-7748-8B55-5FA297876236}" type="parTrans" cxnId="{EB4D65A4-55A6-BD40-9E6D-4B6A446FC511}">
      <dgm:prSet/>
      <dgm:spPr/>
      <dgm:t>
        <a:bodyPr/>
        <a:lstStyle/>
        <a:p>
          <a:endParaRPr lang="en-US"/>
        </a:p>
      </dgm:t>
    </dgm:pt>
    <dgm:pt modelId="{2372D87F-A1A8-A544-82A3-0824E7DBFD6B}" type="sibTrans" cxnId="{EB4D65A4-55A6-BD40-9E6D-4B6A446FC511}">
      <dgm:prSet/>
      <dgm:spPr/>
      <dgm:t>
        <a:bodyPr/>
        <a:lstStyle/>
        <a:p>
          <a:endParaRPr lang="en-US"/>
        </a:p>
      </dgm:t>
    </dgm:pt>
    <dgm:pt modelId="{EFC3FB04-4B31-FD42-8897-AE222088D9D8}">
      <dgm:prSet phldrT="[Text]"/>
      <dgm:spPr/>
      <dgm:t>
        <a:bodyPr/>
        <a:lstStyle/>
        <a:p>
          <a:r>
            <a:rPr lang="en-US" dirty="0" smtClean="0"/>
            <a:t>Schedules</a:t>
          </a:r>
          <a:endParaRPr lang="en-US" dirty="0"/>
        </a:p>
      </dgm:t>
    </dgm:pt>
    <dgm:pt modelId="{0CD45160-2350-2042-8B46-632A3C2B782F}" type="parTrans" cxnId="{9F5AC1FA-EF88-D24F-8D0C-63EBDEFF9043}">
      <dgm:prSet/>
      <dgm:spPr/>
      <dgm:t>
        <a:bodyPr/>
        <a:lstStyle/>
        <a:p>
          <a:endParaRPr lang="en-US"/>
        </a:p>
      </dgm:t>
    </dgm:pt>
    <dgm:pt modelId="{6F925413-1F1E-474B-BB80-A198EF1E5ABF}" type="sibTrans" cxnId="{9F5AC1FA-EF88-D24F-8D0C-63EBDEFF9043}">
      <dgm:prSet/>
      <dgm:spPr/>
      <dgm:t>
        <a:bodyPr/>
        <a:lstStyle/>
        <a:p>
          <a:endParaRPr lang="en-US"/>
        </a:p>
      </dgm:t>
    </dgm:pt>
    <dgm:pt modelId="{F814AFC6-0DFC-194E-BAC9-68565B4D94B9}">
      <dgm:prSet phldrT="[Text]"/>
      <dgm:spPr/>
      <dgm:t>
        <a:bodyPr/>
        <a:lstStyle/>
        <a:p>
          <a:r>
            <a:rPr lang="en-US" dirty="0" smtClean="0"/>
            <a:t>Procedures</a:t>
          </a:r>
          <a:endParaRPr lang="en-US" dirty="0"/>
        </a:p>
      </dgm:t>
    </dgm:pt>
    <dgm:pt modelId="{93B01F64-1FA4-3B4C-83D7-109EE609995A}" type="parTrans" cxnId="{677E0164-47F8-7848-A09E-97A7A0AD53B0}">
      <dgm:prSet/>
      <dgm:spPr/>
      <dgm:t>
        <a:bodyPr/>
        <a:lstStyle/>
        <a:p>
          <a:endParaRPr lang="en-US"/>
        </a:p>
      </dgm:t>
    </dgm:pt>
    <dgm:pt modelId="{CBBF2C99-13F6-8044-9B82-F700F291158C}" type="sibTrans" cxnId="{677E0164-47F8-7848-A09E-97A7A0AD53B0}">
      <dgm:prSet/>
      <dgm:spPr/>
      <dgm:t>
        <a:bodyPr/>
        <a:lstStyle/>
        <a:p>
          <a:endParaRPr lang="en-US"/>
        </a:p>
      </dgm:t>
    </dgm:pt>
    <dgm:pt modelId="{D5DA64D8-202B-AA41-AFCF-66ADAC421EB1}">
      <dgm:prSet phldrT="[Text]"/>
      <dgm:spPr/>
      <dgm:t>
        <a:bodyPr/>
        <a:lstStyle/>
        <a:p>
          <a:r>
            <a:rPr lang="en-US" dirty="0" smtClean="0"/>
            <a:t>Budget</a:t>
          </a:r>
          <a:endParaRPr lang="en-US" dirty="0"/>
        </a:p>
      </dgm:t>
    </dgm:pt>
    <dgm:pt modelId="{44964E20-E065-EF4D-B403-63C42C04C654}" type="parTrans" cxnId="{6E0EC58C-B9C3-EC45-AC23-AC987350734B}">
      <dgm:prSet/>
      <dgm:spPr/>
      <dgm:t>
        <a:bodyPr/>
        <a:lstStyle/>
        <a:p>
          <a:endParaRPr lang="en-US"/>
        </a:p>
      </dgm:t>
    </dgm:pt>
    <dgm:pt modelId="{61C12592-CFA8-6B45-BC70-36301569B088}" type="sibTrans" cxnId="{6E0EC58C-B9C3-EC45-AC23-AC987350734B}">
      <dgm:prSet/>
      <dgm:spPr/>
      <dgm:t>
        <a:bodyPr/>
        <a:lstStyle/>
        <a:p>
          <a:endParaRPr lang="en-US"/>
        </a:p>
      </dgm:t>
    </dgm:pt>
    <dgm:pt modelId="{1092EC93-E20E-294E-BA76-0E9762AF961A}">
      <dgm:prSet phldrT="[Text]"/>
      <dgm:spPr/>
      <dgm:t>
        <a:bodyPr/>
        <a:lstStyle/>
        <a:p>
          <a:r>
            <a:rPr lang="en-US" dirty="0" err="1" smtClean="0"/>
            <a:t>Struktur</a:t>
          </a:r>
          <a:r>
            <a:rPr lang="en-US" dirty="0" smtClean="0"/>
            <a:t> </a:t>
          </a:r>
          <a:r>
            <a:rPr lang="en-US" dirty="0" err="1" smtClean="0"/>
            <a:t>Organisasi</a:t>
          </a:r>
          <a:endParaRPr lang="en-US" dirty="0"/>
        </a:p>
      </dgm:t>
    </dgm:pt>
    <dgm:pt modelId="{F814D433-BEB8-594F-9371-5C98651E617A}" type="parTrans" cxnId="{E8629076-9A30-CE48-9E3A-0D5579A223CA}">
      <dgm:prSet/>
      <dgm:spPr/>
      <dgm:t>
        <a:bodyPr/>
        <a:lstStyle/>
        <a:p>
          <a:endParaRPr lang="en-US"/>
        </a:p>
      </dgm:t>
    </dgm:pt>
    <dgm:pt modelId="{90660E96-1D8C-DD46-B2A4-B22B0555459E}" type="sibTrans" cxnId="{E8629076-9A30-CE48-9E3A-0D5579A223CA}">
      <dgm:prSet/>
      <dgm:spPr/>
      <dgm:t>
        <a:bodyPr/>
        <a:lstStyle/>
        <a:p>
          <a:endParaRPr lang="en-US"/>
        </a:p>
      </dgm:t>
    </dgm:pt>
    <dgm:pt modelId="{D292EA04-E4F5-734C-826A-027BF35C2F25}">
      <dgm:prSet phldrT="[Text]"/>
      <dgm:spPr/>
      <dgm:t>
        <a:bodyPr/>
        <a:lstStyle/>
        <a:p>
          <a:r>
            <a:rPr lang="en-US" dirty="0" smtClean="0"/>
            <a:t>Unit Usaha </a:t>
          </a:r>
          <a:r>
            <a:rPr lang="en-US" dirty="0" err="1" smtClean="0"/>
            <a:t>Syariah</a:t>
          </a:r>
          <a:endParaRPr lang="en-US" dirty="0"/>
        </a:p>
      </dgm:t>
    </dgm:pt>
    <dgm:pt modelId="{832FFECF-F847-5644-9396-EB8664ECCF50}" type="parTrans" cxnId="{67F983C1-E34E-6D45-95FB-8458F35EBCC4}">
      <dgm:prSet/>
      <dgm:spPr/>
      <dgm:t>
        <a:bodyPr/>
        <a:lstStyle/>
        <a:p>
          <a:endParaRPr lang="en-US"/>
        </a:p>
      </dgm:t>
    </dgm:pt>
    <dgm:pt modelId="{588DDA9E-DA72-AF4A-901C-CDE0D4F925B6}" type="sibTrans" cxnId="{67F983C1-E34E-6D45-95FB-8458F35EBCC4}">
      <dgm:prSet/>
      <dgm:spPr/>
      <dgm:t>
        <a:bodyPr/>
        <a:lstStyle/>
        <a:p>
          <a:endParaRPr lang="en-US"/>
        </a:p>
      </dgm:t>
    </dgm:pt>
    <dgm:pt modelId="{F6E43906-4A6C-FB4D-B8CB-F4EC6D954253}">
      <dgm:prSet phldrT="[Text]"/>
      <dgm:spPr/>
      <dgm:t>
        <a:bodyPr/>
        <a:lstStyle/>
        <a:p>
          <a:r>
            <a:rPr lang="en-US" dirty="0" err="1" smtClean="0"/>
            <a:t>Perencanaan</a:t>
          </a:r>
          <a:r>
            <a:rPr lang="en-US" dirty="0" smtClean="0"/>
            <a:t> </a:t>
          </a:r>
          <a:r>
            <a:rPr lang="en-US" dirty="0" err="1" smtClean="0"/>
            <a:t>Organisasi</a:t>
          </a:r>
          <a:endParaRPr lang="en-US" dirty="0" smtClean="0"/>
        </a:p>
      </dgm:t>
    </dgm:pt>
    <dgm:pt modelId="{B3B247AC-05CA-614D-9C9D-02B98A069598}" type="parTrans" cxnId="{489A17ED-DB0F-EF40-9D59-B6C4A4CD0891}">
      <dgm:prSet/>
      <dgm:spPr/>
      <dgm:t>
        <a:bodyPr/>
        <a:lstStyle/>
        <a:p>
          <a:endParaRPr lang="en-US"/>
        </a:p>
      </dgm:t>
    </dgm:pt>
    <dgm:pt modelId="{94007B6A-6109-1A4D-94A5-98A10210FB6D}" type="sibTrans" cxnId="{489A17ED-DB0F-EF40-9D59-B6C4A4CD0891}">
      <dgm:prSet/>
      <dgm:spPr/>
      <dgm:t>
        <a:bodyPr/>
        <a:lstStyle/>
        <a:p>
          <a:endParaRPr lang="en-US"/>
        </a:p>
      </dgm:t>
    </dgm:pt>
    <dgm:pt modelId="{4E3B5A08-5815-FC47-B91B-53A05EE36F6A}">
      <dgm:prSet phldrT="[Text]"/>
      <dgm:spPr/>
      <dgm:t>
        <a:bodyPr/>
        <a:lstStyle/>
        <a:p>
          <a:r>
            <a:rPr lang="en-US" dirty="0" smtClean="0"/>
            <a:t>Proses </a:t>
          </a:r>
          <a:r>
            <a:rPr lang="en-US" dirty="0" err="1" smtClean="0"/>
            <a:t>Pengawasan</a:t>
          </a:r>
          <a:endParaRPr lang="en-US" dirty="0" smtClean="0"/>
        </a:p>
      </dgm:t>
    </dgm:pt>
    <dgm:pt modelId="{D4BEAD76-BE19-1C45-B87A-B1977979D840}" type="parTrans" cxnId="{B625E952-DCA5-BF40-A4B7-919F31D1510F}">
      <dgm:prSet/>
      <dgm:spPr/>
      <dgm:t>
        <a:bodyPr/>
        <a:lstStyle/>
        <a:p>
          <a:endParaRPr lang="en-US"/>
        </a:p>
      </dgm:t>
    </dgm:pt>
    <dgm:pt modelId="{87EFE38D-5ED0-D342-B24A-BDE4DF6E8CCA}" type="sibTrans" cxnId="{B625E952-DCA5-BF40-A4B7-919F31D1510F}">
      <dgm:prSet/>
      <dgm:spPr/>
      <dgm:t>
        <a:bodyPr/>
        <a:lstStyle/>
        <a:p>
          <a:endParaRPr lang="en-US"/>
        </a:p>
      </dgm:t>
    </dgm:pt>
    <dgm:pt modelId="{F46450A7-B14F-EE41-BCC1-34D1A2378548}">
      <dgm:prSet phldrT="[Text]"/>
      <dgm:spPr/>
      <dgm:t>
        <a:bodyPr/>
        <a:lstStyle/>
        <a:p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Informasi</a:t>
          </a:r>
          <a:r>
            <a:rPr lang="en-US" dirty="0" smtClean="0"/>
            <a:t> </a:t>
          </a:r>
          <a:r>
            <a:rPr lang="en-US" dirty="0" err="1" smtClean="0"/>
            <a:t>Manajemen</a:t>
          </a:r>
          <a:endParaRPr lang="en-US" dirty="0" smtClean="0"/>
        </a:p>
      </dgm:t>
    </dgm:pt>
    <dgm:pt modelId="{60CF82D4-CABF-7347-8BB8-E2B3DC52FEC7}" type="parTrans" cxnId="{FD73D86B-2AB6-2742-8563-34BE67AA15D2}">
      <dgm:prSet/>
      <dgm:spPr/>
      <dgm:t>
        <a:bodyPr/>
        <a:lstStyle/>
        <a:p>
          <a:endParaRPr lang="en-US"/>
        </a:p>
      </dgm:t>
    </dgm:pt>
    <dgm:pt modelId="{BA83720C-8ED3-0C4E-9A5E-CC52404CCDC4}" type="sibTrans" cxnId="{FD73D86B-2AB6-2742-8563-34BE67AA15D2}">
      <dgm:prSet/>
      <dgm:spPr/>
      <dgm:t>
        <a:bodyPr/>
        <a:lstStyle/>
        <a:p>
          <a:endParaRPr lang="en-US"/>
        </a:p>
      </dgm:t>
    </dgm:pt>
    <dgm:pt modelId="{F7D3AFCA-1E1F-8C49-A1F4-442E685DB0A6}">
      <dgm:prSet phldrT="[Text]"/>
      <dgm:spPr/>
      <dgm:t>
        <a:bodyPr/>
        <a:lstStyle/>
        <a:p>
          <a:r>
            <a:rPr lang="en-US" dirty="0" smtClean="0"/>
            <a:t>Program Internal Audit</a:t>
          </a:r>
        </a:p>
      </dgm:t>
    </dgm:pt>
    <dgm:pt modelId="{923E4FCD-73C9-714D-BE28-9A64397B25BA}" type="parTrans" cxnId="{9401517F-9F6C-2246-ABB3-B384DCE84CAA}">
      <dgm:prSet/>
      <dgm:spPr/>
      <dgm:t>
        <a:bodyPr/>
        <a:lstStyle/>
        <a:p>
          <a:endParaRPr lang="en-US"/>
        </a:p>
      </dgm:t>
    </dgm:pt>
    <dgm:pt modelId="{7056EEB7-3B9D-6147-8A18-80A2F8475219}" type="sibTrans" cxnId="{9401517F-9F6C-2246-ABB3-B384DCE84CAA}">
      <dgm:prSet/>
      <dgm:spPr/>
      <dgm:t>
        <a:bodyPr/>
        <a:lstStyle/>
        <a:p>
          <a:endParaRPr lang="en-US"/>
        </a:p>
      </dgm:t>
    </dgm:pt>
    <dgm:pt modelId="{0BF03468-60FE-234A-A8FE-33FFF3139199}" type="pres">
      <dgm:prSet presAssocID="{B1C6B204-1CE4-D44B-ADDE-23F2B2CCBF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AE67C6B-C90E-3846-90AD-3252F3C176E9}" type="pres">
      <dgm:prSet presAssocID="{B76CA676-DBAB-E54E-98D8-8349876EB167}" presName="hierRoot1" presStyleCnt="0">
        <dgm:presLayoutVars>
          <dgm:hierBranch val="init"/>
        </dgm:presLayoutVars>
      </dgm:prSet>
      <dgm:spPr/>
    </dgm:pt>
    <dgm:pt modelId="{F023443D-583D-4F42-B199-83388F0ABF22}" type="pres">
      <dgm:prSet presAssocID="{B76CA676-DBAB-E54E-98D8-8349876EB167}" presName="rootComposite1" presStyleCnt="0"/>
      <dgm:spPr/>
    </dgm:pt>
    <dgm:pt modelId="{AEAF9557-8CE7-3A43-8162-BC72AE2CB84D}" type="pres">
      <dgm:prSet presAssocID="{B76CA676-DBAB-E54E-98D8-8349876EB167}" presName="rootText1" presStyleLbl="node0" presStyleIdx="0" presStyleCnt="1" custScaleX="230915" custScaleY="1686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99FC06-533E-E440-AAE8-842A7B26AD92}" type="pres">
      <dgm:prSet presAssocID="{B76CA676-DBAB-E54E-98D8-8349876EB16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19F57EA-79F5-9247-B9FC-819263AED70C}" type="pres">
      <dgm:prSet presAssocID="{B76CA676-DBAB-E54E-98D8-8349876EB167}" presName="hierChild2" presStyleCnt="0"/>
      <dgm:spPr/>
    </dgm:pt>
    <dgm:pt modelId="{57C8B966-6DF4-E449-9468-FA9D0D6C10AD}" type="pres">
      <dgm:prSet presAssocID="{D3AC7918-A974-3942-BCF0-2F4D1F6C77E7}" presName="Name37" presStyleLbl="parChTrans1D2" presStyleIdx="0" presStyleCnt="4"/>
      <dgm:spPr/>
      <dgm:t>
        <a:bodyPr/>
        <a:lstStyle/>
        <a:p>
          <a:endParaRPr lang="en-US"/>
        </a:p>
      </dgm:t>
    </dgm:pt>
    <dgm:pt modelId="{1F3CA297-DDE5-1B44-A308-D9A5765B7B34}" type="pres">
      <dgm:prSet presAssocID="{86898253-D52F-5742-BD05-D25C23DF12A2}" presName="hierRoot2" presStyleCnt="0">
        <dgm:presLayoutVars>
          <dgm:hierBranch val="init"/>
        </dgm:presLayoutVars>
      </dgm:prSet>
      <dgm:spPr/>
    </dgm:pt>
    <dgm:pt modelId="{C536F066-396A-D045-9251-C30915D4C971}" type="pres">
      <dgm:prSet presAssocID="{86898253-D52F-5742-BD05-D25C23DF12A2}" presName="rootComposite" presStyleCnt="0"/>
      <dgm:spPr/>
    </dgm:pt>
    <dgm:pt modelId="{966F43BA-E5CD-0F4E-B86D-1191A9696702}" type="pres">
      <dgm:prSet presAssocID="{86898253-D52F-5742-BD05-D25C23DF12A2}" presName="rootText" presStyleLbl="node2" presStyleIdx="0" presStyleCnt="4" custScaleX="252429" custScaleY="1299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C33FE4-2EFD-3A49-8E27-2D7A93CDDEED}" type="pres">
      <dgm:prSet presAssocID="{86898253-D52F-5742-BD05-D25C23DF12A2}" presName="rootConnector" presStyleLbl="node2" presStyleIdx="0" presStyleCnt="4"/>
      <dgm:spPr/>
      <dgm:t>
        <a:bodyPr/>
        <a:lstStyle/>
        <a:p>
          <a:endParaRPr lang="en-US"/>
        </a:p>
      </dgm:t>
    </dgm:pt>
    <dgm:pt modelId="{B651CA73-B31A-444F-A830-1C26D66B9214}" type="pres">
      <dgm:prSet presAssocID="{86898253-D52F-5742-BD05-D25C23DF12A2}" presName="hierChild4" presStyleCnt="0"/>
      <dgm:spPr/>
    </dgm:pt>
    <dgm:pt modelId="{19A6CF29-1BB3-C041-9614-EBD1845709E8}" type="pres">
      <dgm:prSet presAssocID="{5AE4AFAC-AA81-D94A-84A7-E0EF381BB689}" presName="Name37" presStyleLbl="parChTrans1D3" presStyleIdx="0" presStyleCnt="13"/>
      <dgm:spPr/>
      <dgm:t>
        <a:bodyPr/>
        <a:lstStyle/>
        <a:p>
          <a:endParaRPr lang="en-US"/>
        </a:p>
      </dgm:t>
    </dgm:pt>
    <dgm:pt modelId="{49276573-F05C-814B-A247-4AC9BBDFFC98}" type="pres">
      <dgm:prSet presAssocID="{1305AC05-94E1-514B-BA48-E7F1C5ADDAB6}" presName="hierRoot2" presStyleCnt="0">
        <dgm:presLayoutVars>
          <dgm:hierBranch val="init"/>
        </dgm:presLayoutVars>
      </dgm:prSet>
      <dgm:spPr/>
    </dgm:pt>
    <dgm:pt modelId="{747DA688-E50A-F049-9F90-54E9DCAD3B05}" type="pres">
      <dgm:prSet presAssocID="{1305AC05-94E1-514B-BA48-E7F1C5ADDAB6}" presName="rootComposite" presStyleCnt="0"/>
      <dgm:spPr/>
    </dgm:pt>
    <dgm:pt modelId="{546FD8FD-65EB-DF4F-8949-34A230080C39}" type="pres">
      <dgm:prSet presAssocID="{1305AC05-94E1-514B-BA48-E7F1C5ADDAB6}" presName="rootText" presStyleLbl="node3" presStyleIdx="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93EB7F-9341-DE42-BD4D-285D934721C2}" type="pres">
      <dgm:prSet presAssocID="{1305AC05-94E1-514B-BA48-E7F1C5ADDAB6}" presName="rootConnector" presStyleLbl="node3" presStyleIdx="0" presStyleCnt="13"/>
      <dgm:spPr/>
      <dgm:t>
        <a:bodyPr/>
        <a:lstStyle/>
        <a:p>
          <a:endParaRPr lang="en-US"/>
        </a:p>
      </dgm:t>
    </dgm:pt>
    <dgm:pt modelId="{75F5515A-7B58-3E41-8C2C-EC6EFD70EAA2}" type="pres">
      <dgm:prSet presAssocID="{1305AC05-94E1-514B-BA48-E7F1C5ADDAB6}" presName="hierChild4" presStyleCnt="0"/>
      <dgm:spPr/>
    </dgm:pt>
    <dgm:pt modelId="{7D8AD206-C3D1-2640-93E8-29894159E3D9}" type="pres">
      <dgm:prSet presAssocID="{1305AC05-94E1-514B-BA48-E7F1C5ADDAB6}" presName="hierChild5" presStyleCnt="0"/>
      <dgm:spPr/>
    </dgm:pt>
    <dgm:pt modelId="{BD2CC47C-7E5C-E34A-A95D-2D730B32A9D7}" type="pres">
      <dgm:prSet presAssocID="{D118B27C-02A1-B142-B198-053C62B091E2}" presName="Name37" presStyleLbl="parChTrans1D3" presStyleIdx="1" presStyleCnt="13"/>
      <dgm:spPr/>
      <dgm:t>
        <a:bodyPr/>
        <a:lstStyle/>
        <a:p>
          <a:endParaRPr lang="en-US"/>
        </a:p>
      </dgm:t>
    </dgm:pt>
    <dgm:pt modelId="{EA5FCE46-7AF6-394C-9405-ED1C58DF6077}" type="pres">
      <dgm:prSet presAssocID="{C412B4C8-C5DF-094C-9C2C-57D000F7E7B9}" presName="hierRoot2" presStyleCnt="0">
        <dgm:presLayoutVars>
          <dgm:hierBranch val="init"/>
        </dgm:presLayoutVars>
      </dgm:prSet>
      <dgm:spPr/>
    </dgm:pt>
    <dgm:pt modelId="{A7F7760E-7636-9444-8898-39BDC5BB5EB5}" type="pres">
      <dgm:prSet presAssocID="{C412B4C8-C5DF-094C-9C2C-57D000F7E7B9}" presName="rootComposite" presStyleCnt="0"/>
      <dgm:spPr/>
    </dgm:pt>
    <dgm:pt modelId="{F98A2034-E923-A44A-AF32-BE98E1C03BEC}" type="pres">
      <dgm:prSet presAssocID="{C412B4C8-C5DF-094C-9C2C-57D000F7E7B9}" presName="rootText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BB2F62-6562-8A43-AA96-AE7CA3D5BCF1}" type="pres">
      <dgm:prSet presAssocID="{C412B4C8-C5DF-094C-9C2C-57D000F7E7B9}" presName="rootConnector" presStyleLbl="node3" presStyleIdx="1" presStyleCnt="13"/>
      <dgm:spPr/>
      <dgm:t>
        <a:bodyPr/>
        <a:lstStyle/>
        <a:p>
          <a:endParaRPr lang="en-US"/>
        </a:p>
      </dgm:t>
    </dgm:pt>
    <dgm:pt modelId="{47576947-A518-0445-A1D7-C5E0E31EB0E7}" type="pres">
      <dgm:prSet presAssocID="{C412B4C8-C5DF-094C-9C2C-57D000F7E7B9}" presName="hierChild4" presStyleCnt="0"/>
      <dgm:spPr/>
    </dgm:pt>
    <dgm:pt modelId="{98B6441C-5BC8-D64C-99F7-5FB9DB787429}" type="pres">
      <dgm:prSet presAssocID="{C412B4C8-C5DF-094C-9C2C-57D000F7E7B9}" presName="hierChild5" presStyleCnt="0"/>
      <dgm:spPr/>
    </dgm:pt>
    <dgm:pt modelId="{9565DE28-A2EA-E145-99D6-4A3AA35753E8}" type="pres">
      <dgm:prSet presAssocID="{7EC67540-85D8-6F49-851F-4835CE6B5E65}" presName="Name37" presStyleLbl="parChTrans1D3" presStyleIdx="2" presStyleCnt="13"/>
      <dgm:spPr/>
      <dgm:t>
        <a:bodyPr/>
        <a:lstStyle/>
        <a:p>
          <a:endParaRPr lang="en-US"/>
        </a:p>
      </dgm:t>
    </dgm:pt>
    <dgm:pt modelId="{9542A8CC-6E2B-5040-9DA7-05BBEAC81190}" type="pres">
      <dgm:prSet presAssocID="{C0D840D3-B8B1-2B4F-B5BF-05712DF4EF11}" presName="hierRoot2" presStyleCnt="0">
        <dgm:presLayoutVars>
          <dgm:hierBranch val="init"/>
        </dgm:presLayoutVars>
      </dgm:prSet>
      <dgm:spPr/>
    </dgm:pt>
    <dgm:pt modelId="{6C3B0394-56AE-DA47-8640-3DAD145EE4C5}" type="pres">
      <dgm:prSet presAssocID="{C0D840D3-B8B1-2B4F-B5BF-05712DF4EF11}" presName="rootComposite" presStyleCnt="0"/>
      <dgm:spPr/>
    </dgm:pt>
    <dgm:pt modelId="{3CE4A37E-1E9B-C74B-A814-6D909BB07321}" type="pres">
      <dgm:prSet presAssocID="{C0D840D3-B8B1-2B4F-B5BF-05712DF4EF11}" presName="rootText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6B8588-AB70-D744-9B4B-9A17497FB325}" type="pres">
      <dgm:prSet presAssocID="{C0D840D3-B8B1-2B4F-B5BF-05712DF4EF11}" presName="rootConnector" presStyleLbl="node3" presStyleIdx="2" presStyleCnt="13"/>
      <dgm:spPr/>
      <dgm:t>
        <a:bodyPr/>
        <a:lstStyle/>
        <a:p>
          <a:endParaRPr lang="en-US"/>
        </a:p>
      </dgm:t>
    </dgm:pt>
    <dgm:pt modelId="{A33F6F96-2F09-F548-B963-A0033481084A}" type="pres">
      <dgm:prSet presAssocID="{C0D840D3-B8B1-2B4F-B5BF-05712DF4EF11}" presName="hierChild4" presStyleCnt="0"/>
      <dgm:spPr/>
    </dgm:pt>
    <dgm:pt modelId="{1C42F787-99ED-F44D-BF57-B78BE6669DE1}" type="pres">
      <dgm:prSet presAssocID="{C0D840D3-B8B1-2B4F-B5BF-05712DF4EF11}" presName="hierChild5" presStyleCnt="0"/>
      <dgm:spPr/>
    </dgm:pt>
    <dgm:pt modelId="{80C81FE9-CF7C-2E47-A269-C180DEF30C91}" type="pres">
      <dgm:prSet presAssocID="{797A4BF0-FB71-7748-8B55-5FA297876236}" presName="Name37" presStyleLbl="parChTrans1D3" presStyleIdx="3" presStyleCnt="13"/>
      <dgm:spPr/>
      <dgm:t>
        <a:bodyPr/>
        <a:lstStyle/>
        <a:p>
          <a:endParaRPr lang="en-US"/>
        </a:p>
      </dgm:t>
    </dgm:pt>
    <dgm:pt modelId="{E384EAD9-274F-2545-9125-6E1F47D3F5CC}" type="pres">
      <dgm:prSet presAssocID="{37AE7F91-D815-D54A-9CCA-2B168FD51FB4}" presName="hierRoot2" presStyleCnt="0">
        <dgm:presLayoutVars>
          <dgm:hierBranch val="init"/>
        </dgm:presLayoutVars>
      </dgm:prSet>
      <dgm:spPr/>
    </dgm:pt>
    <dgm:pt modelId="{F66CE9A2-971F-8F4C-9D8E-B835A30158E5}" type="pres">
      <dgm:prSet presAssocID="{37AE7F91-D815-D54A-9CCA-2B168FD51FB4}" presName="rootComposite" presStyleCnt="0"/>
      <dgm:spPr/>
    </dgm:pt>
    <dgm:pt modelId="{CE049633-46BE-384B-B619-E35AFAD21362}" type="pres">
      <dgm:prSet presAssocID="{37AE7F91-D815-D54A-9CCA-2B168FD51FB4}" presName="rootText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43DB78-459B-034C-8841-6218B44989B1}" type="pres">
      <dgm:prSet presAssocID="{37AE7F91-D815-D54A-9CCA-2B168FD51FB4}" presName="rootConnector" presStyleLbl="node3" presStyleIdx="3" presStyleCnt="13"/>
      <dgm:spPr/>
      <dgm:t>
        <a:bodyPr/>
        <a:lstStyle/>
        <a:p>
          <a:endParaRPr lang="en-US"/>
        </a:p>
      </dgm:t>
    </dgm:pt>
    <dgm:pt modelId="{6EC124A7-5939-EC4B-8245-32A4EB906506}" type="pres">
      <dgm:prSet presAssocID="{37AE7F91-D815-D54A-9CCA-2B168FD51FB4}" presName="hierChild4" presStyleCnt="0"/>
      <dgm:spPr/>
    </dgm:pt>
    <dgm:pt modelId="{627A976B-0134-1244-B8B1-3D7E95288B1B}" type="pres">
      <dgm:prSet presAssocID="{37AE7F91-D815-D54A-9CCA-2B168FD51FB4}" presName="hierChild5" presStyleCnt="0"/>
      <dgm:spPr/>
    </dgm:pt>
    <dgm:pt modelId="{953C2D28-89A7-B04E-9847-39D9DCE8AD60}" type="pres">
      <dgm:prSet presAssocID="{0CD45160-2350-2042-8B46-632A3C2B782F}" presName="Name37" presStyleLbl="parChTrans1D3" presStyleIdx="4" presStyleCnt="13"/>
      <dgm:spPr/>
      <dgm:t>
        <a:bodyPr/>
        <a:lstStyle/>
        <a:p>
          <a:endParaRPr lang="en-US"/>
        </a:p>
      </dgm:t>
    </dgm:pt>
    <dgm:pt modelId="{8590D4C5-F6DF-7545-9D4B-BA8864B9BD77}" type="pres">
      <dgm:prSet presAssocID="{EFC3FB04-4B31-FD42-8897-AE222088D9D8}" presName="hierRoot2" presStyleCnt="0">
        <dgm:presLayoutVars>
          <dgm:hierBranch val="init"/>
        </dgm:presLayoutVars>
      </dgm:prSet>
      <dgm:spPr/>
    </dgm:pt>
    <dgm:pt modelId="{D120028B-B6F9-764D-B3AA-82F9A17C2E2C}" type="pres">
      <dgm:prSet presAssocID="{EFC3FB04-4B31-FD42-8897-AE222088D9D8}" presName="rootComposite" presStyleCnt="0"/>
      <dgm:spPr/>
    </dgm:pt>
    <dgm:pt modelId="{852AA8D1-A0FC-0541-A87E-9CACA7D8DAD2}" type="pres">
      <dgm:prSet presAssocID="{EFC3FB04-4B31-FD42-8897-AE222088D9D8}" presName="rootText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57D4E-43AD-F845-BFA9-24B18B9CE8C3}" type="pres">
      <dgm:prSet presAssocID="{EFC3FB04-4B31-FD42-8897-AE222088D9D8}" presName="rootConnector" presStyleLbl="node3" presStyleIdx="4" presStyleCnt="13"/>
      <dgm:spPr/>
      <dgm:t>
        <a:bodyPr/>
        <a:lstStyle/>
        <a:p>
          <a:endParaRPr lang="en-US"/>
        </a:p>
      </dgm:t>
    </dgm:pt>
    <dgm:pt modelId="{25EC0D7C-B0E9-4C4A-9E32-F4B311E5B13B}" type="pres">
      <dgm:prSet presAssocID="{EFC3FB04-4B31-FD42-8897-AE222088D9D8}" presName="hierChild4" presStyleCnt="0"/>
      <dgm:spPr/>
    </dgm:pt>
    <dgm:pt modelId="{81790A0E-BF46-FA4B-BEA1-BE578304EF25}" type="pres">
      <dgm:prSet presAssocID="{EFC3FB04-4B31-FD42-8897-AE222088D9D8}" presName="hierChild5" presStyleCnt="0"/>
      <dgm:spPr/>
    </dgm:pt>
    <dgm:pt modelId="{C3A920EE-A992-AB49-8999-8B32EC1F4B89}" type="pres">
      <dgm:prSet presAssocID="{93B01F64-1FA4-3B4C-83D7-109EE609995A}" presName="Name37" presStyleLbl="parChTrans1D3" presStyleIdx="5" presStyleCnt="13"/>
      <dgm:spPr/>
      <dgm:t>
        <a:bodyPr/>
        <a:lstStyle/>
        <a:p>
          <a:endParaRPr lang="en-US"/>
        </a:p>
      </dgm:t>
    </dgm:pt>
    <dgm:pt modelId="{803283E1-49CE-2E46-925B-881B4DB0F5E7}" type="pres">
      <dgm:prSet presAssocID="{F814AFC6-0DFC-194E-BAC9-68565B4D94B9}" presName="hierRoot2" presStyleCnt="0">
        <dgm:presLayoutVars>
          <dgm:hierBranch val="init"/>
        </dgm:presLayoutVars>
      </dgm:prSet>
      <dgm:spPr/>
    </dgm:pt>
    <dgm:pt modelId="{02F4C820-FBBB-7447-8719-3FC966C0CF01}" type="pres">
      <dgm:prSet presAssocID="{F814AFC6-0DFC-194E-BAC9-68565B4D94B9}" presName="rootComposite" presStyleCnt="0"/>
      <dgm:spPr/>
    </dgm:pt>
    <dgm:pt modelId="{37FAA608-4410-5048-BC35-62C4E8E15D88}" type="pres">
      <dgm:prSet presAssocID="{F814AFC6-0DFC-194E-BAC9-68565B4D94B9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A8D404-CB2F-8841-A74E-90C486D1F3C1}" type="pres">
      <dgm:prSet presAssocID="{F814AFC6-0DFC-194E-BAC9-68565B4D94B9}" presName="rootConnector" presStyleLbl="node3" presStyleIdx="5" presStyleCnt="13"/>
      <dgm:spPr/>
      <dgm:t>
        <a:bodyPr/>
        <a:lstStyle/>
        <a:p>
          <a:endParaRPr lang="en-US"/>
        </a:p>
      </dgm:t>
    </dgm:pt>
    <dgm:pt modelId="{5FE6AE1F-9E6E-DA46-85A7-972FA02C2A2E}" type="pres">
      <dgm:prSet presAssocID="{F814AFC6-0DFC-194E-BAC9-68565B4D94B9}" presName="hierChild4" presStyleCnt="0"/>
      <dgm:spPr/>
    </dgm:pt>
    <dgm:pt modelId="{0DD92B49-3ED9-F242-ABFC-053AAA82E8FA}" type="pres">
      <dgm:prSet presAssocID="{F814AFC6-0DFC-194E-BAC9-68565B4D94B9}" presName="hierChild5" presStyleCnt="0"/>
      <dgm:spPr/>
    </dgm:pt>
    <dgm:pt modelId="{833CB3D1-E158-BD4D-B0ED-F18490A31AAA}" type="pres">
      <dgm:prSet presAssocID="{44964E20-E065-EF4D-B403-63C42C04C654}" presName="Name37" presStyleLbl="parChTrans1D3" presStyleIdx="6" presStyleCnt="13"/>
      <dgm:spPr/>
      <dgm:t>
        <a:bodyPr/>
        <a:lstStyle/>
        <a:p>
          <a:endParaRPr lang="en-US"/>
        </a:p>
      </dgm:t>
    </dgm:pt>
    <dgm:pt modelId="{B0F5D290-67B8-754C-A935-2F4CA9DDC7C3}" type="pres">
      <dgm:prSet presAssocID="{D5DA64D8-202B-AA41-AFCF-66ADAC421EB1}" presName="hierRoot2" presStyleCnt="0">
        <dgm:presLayoutVars>
          <dgm:hierBranch val="init"/>
        </dgm:presLayoutVars>
      </dgm:prSet>
      <dgm:spPr/>
    </dgm:pt>
    <dgm:pt modelId="{997056C5-B791-0044-8C2D-1EB2AE190C3E}" type="pres">
      <dgm:prSet presAssocID="{D5DA64D8-202B-AA41-AFCF-66ADAC421EB1}" presName="rootComposite" presStyleCnt="0"/>
      <dgm:spPr/>
    </dgm:pt>
    <dgm:pt modelId="{74D2CA25-93E3-304E-BD2E-9914DC21652B}" type="pres">
      <dgm:prSet presAssocID="{D5DA64D8-202B-AA41-AFCF-66ADAC421EB1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8E0DE9-9B18-E346-91F7-0FC281E54E2C}" type="pres">
      <dgm:prSet presAssocID="{D5DA64D8-202B-AA41-AFCF-66ADAC421EB1}" presName="rootConnector" presStyleLbl="node3" presStyleIdx="6" presStyleCnt="13"/>
      <dgm:spPr/>
      <dgm:t>
        <a:bodyPr/>
        <a:lstStyle/>
        <a:p>
          <a:endParaRPr lang="en-US"/>
        </a:p>
      </dgm:t>
    </dgm:pt>
    <dgm:pt modelId="{74B78DF4-8555-6943-878B-4E996ACF201C}" type="pres">
      <dgm:prSet presAssocID="{D5DA64D8-202B-AA41-AFCF-66ADAC421EB1}" presName="hierChild4" presStyleCnt="0"/>
      <dgm:spPr/>
    </dgm:pt>
    <dgm:pt modelId="{2C3C9051-CC9F-794B-870A-6CE7366D2462}" type="pres">
      <dgm:prSet presAssocID="{D5DA64D8-202B-AA41-AFCF-66ADAC421EB1}" presName="hierChild5" presStyleCnt="0"/>
      <dgm:spPr/>
    </dgm:pt>
    <dgm:pt modelId="{6E75E9C2-97CB-094F-9E85-E31A03B49D0E}" type="pres">
      <dgm:prSet presAssocID="{86898253-D52F-5742-BD05-D25C23DF12A2}" presName="hierChild5" presStyleCnt="0"/>
      <dgm:spPr/>
    </dgm:pt>
    <dgm:pt modelId="{2E3875BC-69DB-EF45-BAD1-BD8AFD4AC67A}" type="pres">
      <dgm:prSet presAssocID="{5F961FAA-D08F-FE46-BD4D-D57CFDE5385D}" presName="Name37" presStyleLbl="parChTrans1D2" presStyleIdx="1" presStyleCnt="4"/>
      <dgm:spPr/>
      <dgm:t>
        <a:bodyPr/>
        <a:lstStyle/>
        <a:p>
          <a:endParaRPr lang="en-US"/>
        </a:p>
      </dgm:t>
    </dgm:pt>
    <dgm:pt modelId="{40B6231E-6232-7140-9FED-845D64515840}" type="pres">
      <dgm:prSet presAssocID="{5CA644BF-E6DA-684B-B324-08FB2C467882}" presName="hierRoot2" presStyleCnt="0">
        <dgm:presLayoutVars>
          <dgm:hierBranch val="init"/>
        </dgm:presLayoutVars>
      </dgm:prSet>
      <dgm:spPr/>
    </dgm:pt>
    <dgm:pt modelId="{7A92B815-CC60-6345-AA56-2B5D58E7464F}" type="pres">
      <dgm:prSet presAssocID="{5CA644BF-E6DA-684B-B324-08FB2C467882}" presName="rootComposite" presStyleCnt="0"/>
      <dgm:spPr/>
    </dgm:pt>
    <dgm:pt modelId="{E4840B17-8C85-AC4D-8228-44D2ACA67428}" type="pres">
      <dgm:prSet presAssocID="{5CA644BF-E6DA-684B-B324-08FB2C467882}" presName="rootText" presStyleLbl="node2" presStyleIdx="1" presStyleCnt="4" custScaleX="252493" custScaleY="1425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94A2DA-5EE0-5D48-93B4-781ED433F07A}" type="pres">
      <dgm:prSet presAssocID="{5CA644BF-E6DA-684B-B324-08FB2C467882}" presName="rootConnector" presStyleLbl="node2" presStyleIdx="1" presStyleCnt="4"/>
      <dgm:spPr/>
      <dgm:t>
        <a:bodyPr/>
        <a:lstStyle/>
        <a:p>
          <a:endParaRPr lang="en-US"/>
        </a:p>
      </dgm:t>
    </dgm:pt>
    <dgm:pt modelId="{C18E5F4B-EB8F-C74B-8140-35D5186869FE}" type="pres">
      <dgm:prSet presAssocID="{5CA644BF-E6DA-684B-B324-08FB2C467882}" presName="hierChild4" presStyleCnt="0"/>
      <dgm:spPr/>
    </dgm:pt>
    <dgm:pt modelId="{5116DED9-9F5E-5A4C-87EA-C14DFFA4ADB3}" type="pres">
      <dgm:prSet presAssocID="{F814D433-BEB8-594F-9371-5C98651E617A}" presName="Name37" presStyleLbl="parChTrans1D3" presStyleIdx="7" presStyleCnt="13"/>
      <dgm:spPr/>
      <dgm:t>
        <a:bodyPr/>
        <a:lstStyle/>
        <a:p>
          <a:endParaRPr lang="en-US"/>
        </a:p>
      </dgm:t>
    </dgm:pt>
    <dgm:pt modelId="{3E2E1E50-F0DD-E042-AD23-C08F2B76F450}" type="pres">
      <dgm:prSet presAssocID="{1092EC93-E20E-294E-BA76-0E9762AF961A}" presName="hierRoot2" presStyleCnt="0">
        <dgm:presLayoutVars>
          <dgm:hierBranch val="init"/>
        </dgm:presLayoutVars>
      </dgm:prSet>
      <dgm:spPr/>
    </dgm:pt>
    <dgm:pt modelId="{72599A5B-51F9-3E46-83BA-F29DA4761E4E}" type="pres">
      <dgm:prSet presAssocID="{1092EC93-E20E-294E-BA76-0E9762AF961A}" presName="rootComposite" presStyleCnt="0"/>
      <dgm:spPr/>
    </dgm:pt>
    <dgm:pt modelId="{AD04D86A-5B73-C041-9CD6-03AA05DFFF26}" type="pres">
      <dgm:prSet presAssocID="{1092EC93-E20E-294E-BA76-0E9762AF961A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CDAF3E-D13D-D046-AF6F-D8093CAC49C1}" type="pres">
      <dgm:prSet presAssocID="{1092EC93-E20E-294E-BA76-0E9762AF961A}" presName="rootConnector" presStyleLbl="node3" presStyleIdx="7" presStyleCnt="13"/>
      <dgm:spPr/>
      <dgm:t>
        <a:bodyPr/>
        <a:lstStyle/>
        <a:p>
          <a:endParaRPr lang="en-US"/>
        </a:p>
      </dgm:t>
    </dgm:pt>
    <dgm:pt modelId="{7B4A865E-D2B1-4448-BB06-A039CB36670E}" type="pres">
      <dgm:prSet presAssocID="{1092EC93-E20E-294E-BA76-0E9762AF961A}" presName="hierChild4" presStyleCnt="0"/>
      <dgm:spPr/>
    </dgm:pt>
    <dgm:pt modelId="{36B7419A-7341-C645-B313-50FE8D4DF5B6}" type="pres">
      <dgm:prSet presAssocID="{1092EC93-E20E-294E-BA76-0E9762AF961A}" presName="hierChild5" presStyleCnt="0"/>
      <dgm:spPr/>
    </dgm:pt>
    <dgm:pt modelId="{2C459DBE-65A0-7C46-A271-29D53788CEA7}" type="pres">
      <dgm:prSet presAssocID="{832FFECF-F847-5644-9396-EB8664ECCF50}" presName="Name37" presStyleLbl="parChTrans1D3" presStyleIdx="8" presStyleCnt="13"/>
      <dgm:spPr/>
      <dgm:t>
        <a:bodyPr/>
        <a:lstStyle/>
        <a:p>
          <a:endParaRPr lang="en-US"/>
        </a:p>
      </dgm:t>
    </dgm:pt>
    <dgm:pt modelId="{CF496679-02B0-044D-9C4D-D2DF0EA8E89E}" type="pres">
      <dgm:prSet presAssocID="{D292EA04-E4F5-734C-826A-027BF35C2F25}" presName="hierRoot2" presStyleCnt="0">
        <dgm:presLayoutVars>
          <dgm:hierBranch val="init"/>
        </dgm:presLayoutVars>
      </dgm:prSet>
      <dgm:spPr/>
    </dgm:pt>
    <dgm:pt modelId="{C1968CF6-8FF0-9D41-8238-5CD8FF8A3C94}" type="pres">
      <dgm:prSet presAssocID="{D292EA04-E4F5-734C-826A-027BF35C2F25}" presName="rootComposite" presStyleCnt="0"/>
      <dgm:spPr/>
    </dgm:pt>
    <dgm:pt modelId="{AF6BBF6F-AC30-AC46-A4C9-FE9D104677E7}" type="pres">
      <dgm:prSet presAssocID="{D292EA04-E4F5-734C-826A-027BF35C2F25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8C0AD4-0185-4942-864C-6FB43431C900}" type="pres">
      <dgm:prSet presAssocID="{D292EA04-E4F5-734C-826A-027BF35C2F25}" presName="rootConnector" presStyleLbl="node3" presStyleIdx="8" presStyleCnt="13"/>
      <dgm:spPr/>
      <dgm:t>
        <a:bodyPr/>
        <a:lstStyle/>
        <a:p>
          <a:endParaRPr lang="en-US"/>
        </a:p>
      </dgm:t>
    </dgm:pt>
    <dgm:pt modelId="{2F222FC7-6282-C740-A38E-40956C227DC1}" type="pres">
      <dgm:prSet presAssocID="{D292EA04-E4F5-734C-826A-027BF35C2F25}" presName="hierChild4" presStyleCnt="0"/>
      <dgm:spPr/>
    </dgm:pt>
    <dgm:pt modelId="{29B7C3CE-D452-0C42-8B3B-B373D596C91F}" type="pres">
      <dgm:prSet presAssocID="{D292EA04-E4F5-734C-826A-027BF35C2F25}" presName="hierChild5" presStyleCnt="0"/>
      <dgm:spPr/>
    </dgm:pt>
    <dgm:pt modelId="{C5B6430B-48CE-2B4A-A0CA-F32BB289A18A}" type="pres">
      <dgm:prSet presAssocID="{B3B247AC-05CA-614D-9C9D-02B98A069598}" presName="Name37" presStyleLbl="parChTrans1D3" presStyleIdx="9" presStyleCnt="13"/>
      <dgm:spPr/>
      <dgm:t>
        <a:bodyPr/>
        <a:lstStyle/>
        <a:p>
          <a:endParaRPr lang="en-US"/>
        </a:p>
      </dgm:t>
    </dgm:pt>
    <dgm:pt modelId="{059278A1-0236-D745-8043-148ECA38E505}" type="pres">
      <dgm:prSet presAssocID="{F6E43906-4A6C-FB4D-B8CB-F4EC6D954253}" presName="hierRoot2" presStyleCnt="0">
        <dgm:presLayoutVars>
          <dgm:hierBranch val="init"/>
        </dgm:presLayoutVars>
      </dgm:prSet>
      <dgm:spPr/>
    </dgm:pt>
    <dgm:pt modelId="{9FC2A71A-CB8F-9540-8DC8-396165469270}" type="pres">
      <dgm:prSet presAssocID="{F6E43906-4A6C-FB4D-B8CB-F4EC6D954253}" presName="rootComposite" presStyleCnt="0"/>
      <dgm:spPr/>
    </dgm:pt>
    <dgm:pt modelId="{1BE52116-267D-0247-B54D-9D6751A8ECE5}" type="pres">
      <dgm:prSet presAssocID="{F6E43906-4A6C-FB4D-B8CB-F4EC6D954253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8E72F1-7E9F-6F4E-AD59-8D9144F6CA79}" type="pres">
      <dgm:prSet presAssocID="{F6E43906-4A6C-FB4D-B8CB-F4EC6D954253}" presName="rootConnector" presStyleLbl="node3" presStyleIdx="9" presStyleCnt="13"/>
      <dgm:spPr/>
      <dgm:t>
        <a:bodyPr/>
        <a:lstStyle/>
        <a:p>
          <a:endParaRPr lang="en-US"/>
        </a:p>
      </dgm:t>
    </dgm:pt>
    <dgm:pt modelId="{9BC082A9-3993-3945-9DAC-FB5CDEE27319}" type="pres">
      <dgm:prSet presAssocID="{F6E43906-4A6C-FB4D-B8CB-F4EC6D954253}" presName="hierChild4" presStyleCnt="0"/>
      <dgm:spPr/>
    </dgm:pt>
    <dgm:pt modelId="{78811F0D-988C-ED49-977A-54FCC7F10FFA}" type="pres">
      <dgm:prSet presAssocID="{F6E43906-4A6C-FB4D-B8CB-F4EC6D954253}" presName="hierChild5" presStyleCnt="0"/>
      <dgm:spPr/>
    </dgm:pt>
    <dgm:pt modelId="{A7A56A0B-38C2-CD49-8E4D-D63CEF044961}" type="pres">
      <dgm:prSet presAssocID="{5CA644BF-E6DA-684B-B324-08FB2C467882}" presName="hierChild5" presStyleCnt="0"/>
      <dgm:spPr/>
    </dgm:pt>
    <dgm:pt modelId="{82CEA938-2E60-2849-8550-D8720D1DD46D}" type="pres">
      <dgm:prSet presAssocID="{7DD309E2-0555-1749-B6CA-1797E7A52CA6}" presName="Name37" presStyleLbl="parChTrans1D2" presStyleIdx="2" presStyleCnt="4"/>
      <dgm:spPr/>
      <dgm:t>
        <a:bodyPr/>
        <a:lstStyle/>
        <a:p>
          <a:endParaRPr lang="en-US"/>
        </a:p>
      </dgm:t>
    </dgm:pt>
    <dgm:pt modelId="{30DB467E-6997-FB4E-86CB-6A26616C6AD1}" type="pres">
      <dgm:prSet presAssocID="{6F232B16-E0DE-C84B-9CBD-E69E6D5A3F3C}" presName="hierRoot2" presStyleCnt="0">
        <dgm:presLayoutVars>
          <dgm:hierBranch val="init"/>
        </dgm:presLayoutVars>
      </dgm:prSet>
      <dgm:spPr/>
    </dgm:pt>
    <dgm:pt modelId="{CC0BEAF6-7428-2F42-B23E-C058C813A25C}" type="pres">
      <dgm:prSet presAssocID="{6F232B16-E0DE-C84B-9CBD-E69E6D5A3F3C}" presName="rootComposite" presStyleCnt="0"/>
      <dgm:spPr/>
    </dgm:pt>
    <dgm:pt modelId="{E9715289-53D6-BF4E-9BCC-060BC25E0DF7}" type="pres">
      <dgm:prSet presAssocID="{6F232B16-E0DE-C84B-9CBD-E69E6D5A3F3C}" presName="rootText" presStyleLbl="node2" presStyleIdx="2" presStyleCnt="4" custScaleX="224270" custScaleY="1509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AC0B47-72A3-5A40-9928-16AD5D92AD1A}" type="pres">
      <dgm:prSet presAssocID="{6F232B16-E0DE-C84B-9CBD-E69E6D5A3F3C}" presName="rootConnector" presStyleLbl="node2" presStyleIdx="2" presStyleCnt="4"/>
      <dgm:spPr/>
      <dgm:t>
        <a:bodyPr/>
        <a:lstStyle/>
        <a:p>
          <a:endParaRPr lang="en-US"/>
        </a:p>
      </dgm:t>
    </dgm:pt>
    <dgm:pt modelId="{68E99CE4-2F1D-564D-8F87-432A4E047B61}" type="pres">
      <dgm:prSet presAssocID="{6F232B16-E0DE-C84B-9CBD-E69E6D5A3F3C}" presName="hierChild4" presStyleCnt="0"/>
      <dgm:spPr/>
    </dgm:pt>
    <dgm:pt modelId="{2AAA01F7-FC61-7B48-B332-618DA66DB577}" type="pres">
      <dgm:prSet presAssocID="{6F232B16-E0DE-C84B-9CBD-E69E6D5A3F3C}" presName="hierChild5" presStyleCnt="0"/>
      <dgm:spPr/>
    </dgm:pt>
    <dgm:pt modelId="{EACB7B26-0926-6147-84E0-D8D1EB98AEBB}" type="pres">
      <dgm:prSet presAssocID="{5D6F7043-E088-8748-A577-05470500F8D4}" presName="Name37" presStyleLbl="parChTrans1D2" presStyleIdx="3" presStyleCnt="4"/>
      <dgm:spPr/>
      <dgm:t>
        <a:bodyPr/>
        <a:lstStyle/>
        <a:p>
          <a:endParaRPr lang="en-US"/>
        </a:p>
      </dgm:t>
    </dgm:pt>
    <dgm:pt modelId="{2DC60C46-B087-FF4B-A9A5-5D627DAE16EE}" type="pres">
      <dgm:prSet presAssocID="{0984D125-7359-F946-8DF1-67D94EAE9420}" presName="hierRoot2" presStyleCnt="0">
        <dgm:presLayoutVars>
          <dgm:hierBranch val="init"/>
        </dgm:presLayoutVars>
      </dgm:prSet>
      <dgm:spPr/>
    </dgm:pt>
    <dgm:pt modelId="{E0CD8494-7D15-B44D-974E-1CAB48E20DC4}" type="pres">
      <dgm:prSet presAssocID="{0984D125-7359-F946-8DF1-67D94EAE9420}" presName="rootComposite" presStyleCnt="0"/>
      <dgm:spPr/>
    </dgm:pt>
    <dgm:pt modelId="{D0FCBA69-6DA3-F14E-B432-F0C1B0A1255A}" type="pres">
      <dgm:prSet presAssocID="{0984D125-7359-F946-8DF1-67D94EAE9420}" presName="rootText" presStyleLbl="node2" presStyleIdx="3" presStyleCnt="4" custScaleX="204300" custScaleY="142535" custLinFactNeighborX="10473" custLinFactNeighborY="167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F305EB-F5D5-C846-BDEE-6614D3B055A8}" type="pres">
      <dgm:prSet presAssocID="{0984D125-7359-F946-8DF1-67D94EAE9420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00C791-0BFA-5D47-872E-5C29D4A99688}" type="pres">
      <dgm:prSet presAssocID="{0984D125-7359-F946-8DF1-67D94EAE9420}" presName="hierChild4" presStyleCnt="0"/>
      <dgm:spPr/>
    </dgm:pt>
    <dgm:pt modelId="{B7491B6B-1B24-D641-A855-383F16B58F55}" type="pres">
      <dgm:prSet presAssocID="{D4BEAD76-BE19-1C45-B87A-B1977979D840}" presName="Name37" presStyleLbl="parChTrans1D3" presStyleIdx="10" presStyleCnt="13"/>
      <dgm:spPr/>
      <dgm:t>
        <a:bodyPr/>
        <a:lstStyle/>
        <a:p>
          <a:endParaRPr lang="en-US"/>
        </a:p>
      </dgm:t>
    </dgm:pt>
    <dgm:pt modelId="{DAAE380A-E626-BD49-BE58-9F48F9B4F337}" type="pres">
      <dgm:prSet presAssocID="{4E3B5A08-5815-FC47-B91B-53A05EE36F6A}" presName="hierRoot2" presStyleCnt="0">
        <dgm:presLayoutVars>
          <dgm:hierBranch val="init"/>
        </dgm:presLayoutVars>
      </dgm:prSet>
      <dgm:spPr/>
    </dgm:pt>
    <dgm:pt modelId="{36DFEEF4-59A9-D040-B235-D40FDF409BD8}" type="pres">
      <dgm:prSet presAssocID="{4E3B5A08-5815-FC47-B91B-53A05EE36F6A}" presName="rootComposite" presStyleCnt="0"/>
      <dgm:spPr/>
    </dgm:pt>
    <dgm:pt modelId="{66E43A16-F6E4-9B43-8ECE-40B7731A4A8D}" type="pres">
      <dgm:prSet presAssocID="{4E3B5A08-5815-FC47-B91B-53A05EE36F6A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2702FE-5A2E-3C47-A525-1DB8CC58E1EC}" type="pres">
      <dgm:prSet presAssocID="{4E3B5A08-5815-FC47-B91B-53A05EE36F6A}" presName="rootConnector" presStyleLbl="node3" presStyleIdx="10" presStyleCnt="13"/>
      <dgm:spPr/>
      <dgm:t>
        <a:bodyPr/>
        <a:lstStyle/>
        <a:p>
          <a:endParaRPr lang="en-US"/>
        </a:p>
      </dgm:t>
    </dgm:pt>
    <dgm:pt modelId="{C1ECD795-97B2-404C-8946-DC853025D074}" type="pres">
      <dgm:prSet presAssocID="{4E3B5A08-5815-FC47-B91B-53A05EE36F6A}" presName="hierChild4" presStyleCnt="0"/>
      <dgm:spPr/>
    </dgm:pt>
    <dgm:pt modelId="{A347207F-5211-024F-A1C6-4CE891F9178A}" type="pres">
      <dgm:prSet presAssocID="{4E3B5A08-5815-FC47-B91B-53A05EE36F6A}" presName="hierChild5" presStyleCnt="0"/>
      <dgm:spPr/>
    </dgm:pt>
    <dgm:pt modelId="{996ED6C7-16ED-D743-91F3-06D5843AD21D}" type="pres">
      <dgm:prSet presAssocID="{60CF82D4-CABF-7347-8BB8-E2B3DC52FEC7}" presName="Name37" presStyleLbl="parChTrans1D3" presStyleIdx="11" presStyleCnt="13"/>
      <dgm:spPr/>
      <dgm:t>
        <a:bodyPr/>
        <a:lstStyle/>
        <a:p>
          <a:endParaRPr lang="en-US"/>
        </a:p>
      </dgm:t>
    </dgm:pt>
    <dgm:pt modelId="{D5372493-7FE6-E648-86C1-74C4CD9AA9D5}" type="pres">
      <dgm:prSet presAssocID="{F46450A7-B14F-EE41-BCC1-34D1A2378548}" presName="hierRoot2" presStyleCnt="0">
        <dgm:presLayoutVars>
          <dgm:hierBranch val="init"/>
        </dgm:presLayoutVars>
      </dgm:prSet>
      <dgm:spPr/>
    </dgm:pt>
    <dgm:pt modelId="{B341D4A2-1ACA-E74E-BB71-2E363268C394}" type="pres">
      <dgm:prSet presAssocID="{F46450A7-B14F-EE41-BCC1-34D1A2378548}" presName="rootComposite" presStyleCnt="0"/>
      <dgm:spPr/>
    </dgm:pt>
    <dgm:pt modelId="{C1A2811E-F871-1648-ACBF-356B722653B2}" type="pres">
      <dgm:prSet presAssocID="{F46450A7-B14F-EE41-BCC1-34D1A2378548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6E0D25-2840-3744-8D07-5CDE64ABAF9B}" type="pres">
      <dgm:prSet presAssocID="{F46450A7-B14F-EE41-BCC1-34D1A2378548}" presName="rootConnector" presStyleLbl="node3" presStyleIdx="11" presStyleCnt="13"/>
      <dgm:spPr/>
      <dgm:t>
        <a:bodyPr/>
        <a:lstStyle/>
        <a:p>
          <a:endParaRPr lang="en-US"/>
        </a:p>
      </dgm:t>
    </dgm:pt>
    <dgm:pt modelId="{25336BC0-7945-3D4E-8B1E-5BD89CDBB0E1}" type="pres">
      <dgm:prSet presAssocID="{F46450A7-B14F-EE41-BCC1-34D1A2378548}" presName="hierChild4" presStyleCnt="0"/>
      <dgm:spPr/>
    </dgm:pt>
    <dgm:pt modelId="{18A4C26C-52D8-FD4B-98B8-7311CFFFEFF8}" type="pres">
      <dgm:prSet presAssocID="{F46450A7-B14F-EE41-BCC1-34D1A2378548}" presName="hierChild5" presStyleCnt="0"/>
      <dgm:spPr/>
    </dgm:pt>
    <dgm:pt modelId="{481619B4-8BBF-224E-9857-4FDB42BE1934}" type="pres">
      <dgm:prSet presAssocID="{923E4FCD-73C9-714D-BE28-9A64397B25BA}" presName="Name37" presStyleLbl="parChTrans1D3" presStyleIdx="12" presStyleCnt="13"/>
      <dgm:spPr/>
      <dgm:t>
        <a:bodyPr/>
        <a:lstStyle/>
        <a:p>
          <a:endParaRPr lang="en-US"/>
        </a:p>
      </dgm:t>
    </dgm:pt>
    <dgm:pt modelId="{08B8AD6C-A909-064A-BB02-413C95F5E941}" type="pres">
      <dgm:prSet presAssocID="{F7D3AFCA-1E1F-8C49-A1F4-442E685DB0A6}" presName="hierRoot2" presStyleCnt="0">
        <dgm:presLayoutVars>
          <dgm:hierBranch val="init"/>
        </dgm:presLayoutVars>
      </dgm:prSet>
      <dgm:spPr/>
    </dgm:pt>
    <dgm:pt modelId="{8432F5F7-1805-DD41-8141-C4259E1047CE}" type="pres">
      <dgm:prSet presAssocID="{F7D3AFCA-1E1F-8C49-A1F4-442E685DB0A6}" presName="rootComposite" presStyleCnt="0"/>
      <dgm:spPr/>
    </dgm:pt>
    <dgm:pt modelId="{AC588944-ACA7-9149-B7A0-0C6D32EA7A9C}" type="pres">
      <dgm:prSet presAssocID="{F7D3AFCA-1E1F-8C49-A1F4-442E685DB0A6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9D74D5-415B-8645-A49B-9274E174B708}" type="pres">
      <dgm:prSet presAssocID="{F7D3AFCA-1E1F-8C49-A1F4-442E685DB0A6}" presName="rootConnector" presStyleLbl="node3" presStyleIdx="12" presStyleCnt="13"/>
      <dgm:spPr/>
      <dgm:t>
        <a:bodyPr/>
        <a:lstStyle/>
        <a:p>
          <a:endParaRPr lang="en-US"/>
        </a:p>
      </dgm:t>
    </dgm:pt>
    <dgm:pt modelId="{215A4347-CFB1-AC4E-B3A3-187D3C1A9EC2}" type="pres">
      <dgm:prSet presAssocID="{F7D3AFCA-1E1F-8C49-A1F4-442E685DB0A6}" presName="hierChild4" presStyleCnt="0"/>
      <dgm:spPr/>
    </dgm:pt>
    <dgm:pt modelId="{A444FF46-BF7A-424C-9AD5-FDCD8F20649A}" type="pres">
      <dgm:prSet presAssocID="{F7D3AFCA-1E1F-8C49-A1F4-442E685DB0A6}" presName="hierChild5" presStyleCnt="0"/>
      <dgm:spPr/>
    </dgm:pt>
    <dgm:pt modelId="{D9F4D5B0-91A7-AE44-A2DA-35E3E16EE5C3}" type="pres">
      <dgm:prSet presAssocID="{0984D125-7359-F946-8DF1-67D94EAE9420}" presName="hierChild5" presStyleCnt="0"/>
      <dgm:spPr/>
    </dgm:pt>
    <dgm:pt modelId="{A012D18A-D902-DD46-A467-A9AE9C4F22F9}" type="pres">
      <dgm:prSet presAssocID="{B76CA676-DBAB-E54E-98D8-8349876EB167}" presName="hierChild3" presStyleCnt="0"/>
      <dgm:spPr/>
    </dgm:pt>
  </dgm:ptLst>
  <dgm:cxnLst>
    <dgm:cxn modelId="{912CADE0-DFCC-A04D-AB03-7DE32C325A42}" type="presOf" srcId="{93B01F64-1FA4-3B4C-83D7-109EE609995A}" destId="{C3A920EE-A992-AB49-8999-8B32EC1F4B89}" srcOrd="0" destOrd="0" presId="urn:microsoft.com/office/officeart/2005/8/layout/orgChart1"/>
    <dgm:cxn modelId="{B625E952-DCA5-BF40-A4B7-919F31D1510F}" srcId="{0984D125-7359-F946-8DF1-67D94EAE9420}" destId="{4E3B5A08-5815-FC47-B91B-53A05EE36F6A}" srcOrd="0" destOrd="0" parTransId="{D4BEAD76-BE19-1C45-B87A-B1977979D840}" sibTransId="{87EFE38D-5ED0-D342-B24A-BDE4DF6E8CCA}"/>
    <dgm:cxn modelId="{C838329E-DEA4-AC44-9F67-48065EE5F453}" type="presOf" srcId="{0984D125-7359-F946-8DF1-67D94EAE9420}" destId="{D0FCBA69-6DA3-F14E-B432-F0C1B0A1255A}" srcOrd="0" destOrd="0" presId="urn:microsoft.com/office/officeart/2005/8/layout/orgChart1"/>
    <dgm:cxn modelId="{E451F0EC-B754-B847-B100-7D2A0FEBEF23}" type="presOf" srcId="{797A4BF0-FB71-7748-8B55-5FA297876236}" destId="{80C81FE9-CF7C-2E47-A269-C180DEF30C91}" srcOrd="0" destOrd="0" presId="urn:microsoft.com/office/officeart/2005/8/layout/orgChart1"/>
    <dgm:cxn modelId="{0698D7AE-8996-8D4E-99B3-C5888028DE3C}" type="presOf" srcId="{EFC3FB04-4B31-FD42-8897-AE222088D9D8}" destId="{852AA8D1-A0FC-0541-A87E-9CACA7D8DAD2}" srcOrd="0" destOrd="0" presId="urn:microsoft.com/office/officeart/2005/8/layout/orgChart1"/>
    <dgm:cxn modelId="{2FEC1553-B7FB-4741-A2BC-FE82F4E5E25B}" type="presOf" srcId="{60CF82D4-CABF-7347-8BB8-E2B3DC52FEC7}" destId="{996ED6C7-16ED-D743-91F3-06D5843AD21D}" srcOrd="0" destOrd="0" presId="urn:microsoft.com/office/officeart/2005/8/layout/orgChart1"/>
    <dgm:cxn modelId="{715256BC-F70B-0347-979C-3D48DC053566}" srcId="{86898253-D52F-5742-BD05-D25C23DF12A2}" destId="{1305AC05-94E1-514B-BA48-E7F1C5ADDAB6}" srcOrd="0" destOrd="0" parTransId="{5AE4AFAC-AA81-D94A-84A7-E0EF381BB689}" sibTransId="{0645A93E-D385-804F-B69E-B773E7AC97AE}"/>
    <dgm:cxn modelId="{4C98D1E3-46E3-844C-82BC-EC5157E2C7BE}" type="presOf" srcId="{5F961FAA-D08F-FE46-BD4D-D57CFDE5385D}" destId="{2E3875BC-69DB-EF45-BAD1-BD8AFD4AC67A}" srcOrd="0" destOrd="0" presId="urn:microsoft.com/office/officeart/2005/8/layout/orgChart1"/>
    <dgm:cxn modelId="{AB4EAF7C-C428-CB41-A078-F09D463A5F05}" type="presOf" srcId="{1092EC93-E20E-294E-BA76-0E9762AF961A}" destId="{AD04D86A-5B73-C041-9CD6-03AA05DFFF26}" srcOrd="0" destOrd="0" presId="urn:microsoft.com/office/officeart/2005/8/layout/orgChart1"/>
    <dgm:cxn modelId="{B850F7B6-3961-A64C-A391-1762D2B78D67}" type="presOf" srcId="{1305AC05-94E1-514B-BA48-E7F1C5ADDAB6}" destId="{C493EB7F-9341-DE42-BD4D-285D934721C2}" srcOrd="1" destOrd="0" presId="urn:microsoft.com/office/officeart/2005/8/layout/orgChart1"/>
    <dgm:cxn modelId="{B0E319B5-1646-0845-8266-7DA7847FA47C}" type="presOf" srcId="{6F232B16-E0DE-C84B-9CBD-E69E6D5A3F3C}" destId="{E9715289-53D6-BF4E-9BCC-060BC25E0DF7}" srcOrd="0" destOrd="0" presId="urn:microsoft.com/office/officeart/2005/8/layout/orgChart1"/>
    <dgm:cxn modelId="{F0194E90-EA33-3F41-8DD4-95537A444ABC}" type="presOf" srcId="{D292EA04-E4F5-734C-826A-027BF35C2F25}" destId="{AF6BBF6F-AC30-AC46-A4C9-FE9D104677E7}" srcOrd="0" destOrd="0" presId="urn:microsoft.com/office/officeart/2005/8/layout/orgChart1"/>
    <dgm:cxn modelId="{FF327F26-45F2-4443-BB7A-E8FDDAB20412}" type="presOf" srcId="{7DD309E2-0555-1749-B6CA-1797E7A52CA6}" destId="{82CEA938-2E60-2849-8550-D8720D1DD46D}" srcOrd="0" destOrd="0" presId="urn:microsoft.com/office/officeart/2005/8/layout/orgChart1"/>
    <dgm:cxn modelId="{413039EB-BD73-0C41-98CD-FEF04B6AFF3B}" type="presOf" srcId="{832FFECF-F847-5644-9396-EB8664ECCF50}" destId="{2C459DBE-65A0-7C46-A271-29D53788CEA7}" srcOrd="0" destOrd="0" presId="urn:microsoft.com/office/officeart/2005/8/layout/orgChart1"/>
    <dgm:cxn modelId="{BE575500-B6B9-2C4A-827D-809EAAC437AB}" type="presOf" srcId="{86898253-D52F-5742-BD05-D25C23DF12A2}" destId="{C8C33FE4-2EFD-3A49-8E27-2D7A93CDDEED}" srcOrd="1" destOrd="0" presId="urn:microsoft.com/office/officeart/2005/8/layout/orgChart1"/>
    <dgm:cxn modelId="{593A0209-98A2-5A4D-B648-A1F180DDA4FF}" type="presOf" srcId="{F814AFC6-0DFC-194E-BAC9-68565B4D94B9}" destId="{37FAA608-4410-5048-BC35-62C4E8E15D88}" srcOrd="0" destOrd="0" presId="urn:microsoft.com/office/officeart/2005/8/layout/orgChart1"/>
    <dgm:cxn modelId="{7F746B84-3153-7640-BB72-14D3016FFF12}" type="presOf" srcId="{EFC3FB04-4B31-FD42-8897-AE222088D9D8}" destId="{27957D4E-43AD-F845-BFA9-24B18B9CE8C3}" srcOrd="1" destOrd="0" presId="urn:microsoft.com/office/officeart/2005/8/layout/orgChart1"/>
    <dgm:cxn modelId="{9F5AC1FA-EF88-D24F-8D0C-63EBDEFF9043}" srcId="{86898253-D52F-5742-BD05-D25C23DF12A2}" destId="{EFC3FB04-4B31-FD42-8897-AE222088D9D8}" srcOrd="4" destOrd="0" parTransId="{0CD45160-2350-2042-8B46-632A3C2B782F}" sibTransId="{6F925413-1F1E-474B-BB80-A198EF1E5ABF}"/>
    <dgm:cxn modelId="{E8629076-9A30-CE48-9E3A-0D5579A223CA}" srcId="{5CA644BF-E6DA-684B-B324-08FB2C467882}" destId="{1092EC93-E20E-294E-BA76-0E9762AF961A}" srcOrd="0" destOrd="0" parTransId="{F814D433-BEB8-594F-9371-5C98651E617A}" sibTransId="{90660E96-1D8C-DD46-B2A4-B22B0555459E}"/>
    <dgm:cxn modelId="{489A17ED-DB0F-EF40-9D59-B6C4A4CD0891}" srcId="{5CA644BF-E6DA-684B-B324-08FB2C467882}" destId="{F6E43906-4A6C-FB4D-B8CB-F4EC6D954253}" srcOrd="2" destOrd="0" parTransId="{B3B247AC-05CA-614D-9C9D-02B98A069598}" sibTransId="{94007B6A-6109-1A4D-94A5-98A10210FB6D}"/>
    <dgm:cxn modelId="{12725543-99CB-0A4C-884D-107E8EE68654}" type="presOf" srcId="{B1C6B204-1CE4-D44B-ADDE-23F2B2CCBFF5}" destId="{0BF03468-60FE-234A-A8FE-33FFF3139199}" srcOrd="0" destOrd="0" presId="urn:microsoft.com/office/officeart/2005/8/layout/orgChart1"/>
    <dgm:cxn modelId="{4DBC15FF-3010-E34A-88A4-70072055E916}" srcId="{86898253-D52F-5742-BD05-D25C23DF12A2}" destId="{C0D840D3-B8B1-2B4F-B5BF-05712DF4EF11}" srcOrd="2" destOrd="0" parTransId="{7EC67540-85D8-6F49-851F-4835CE6B5E65}" sibTransId="{243470AF-2BDA-7A43-A0D4-633AB2251B5D}"/>
    <dgm:cxn modelId="{D02A30FB-CB91-8646-AF94-5C579FDD8114}" type="presOf" srcId="{5AE4AFAC-AA81-D94A-84A7-E0EF381BB689}" destId="{19A6CF29-1BB3-C041-9614-EBD1845709E8}" srcOrd="0" destOrd="0" presId="urn:microsoft.com/office/officeart/2005/8/layout/orgChart1"/>
    <dgm:cxn modelId="{A6026995-5303-9A4D-BD1A-EADF53E96957}" srcId="{B76CA676-DBAB-E54E-98D8-8349876EB167}" destId="{0984D125-7359-F946-8DF1-67D94EAE9420}" srcOrd="3" destOrd="0" parTransId="{5D6F7043-E088-8748-A577-05470500F8D4}" sibTransId="{392561A2-CFA5-9E45-BD3B-7EF3819196FD}"/>
    <dgm:cxn modelId="{DB396469-CEF1-284B-BD5E-8AEB5CB811F5}" type="presOf" srcId="{D5DA64D8-202B-AA41-AFCF-66ADAC421EB1}" destId="{74D2CA25-93E3-304E-BD2E-9914DC21652B}" srcOrd="0" destOrd="0" presId="urn:microsoft.com/office/officeart/2005/8/layout/orgChart1"/>
    <dgm:cxn modelId="{9401517F-9F6C-2246-ABB3-B384DCE84CAA}" srcId="{0984D125-7359-F946-8DF1-67D94EAE9420}" destId="{F7D3AFCA-1E1F-8C49-A1F4-442E685DB0A6}" srcOrd="2" destOrd="0" parTransId="{923E4FCD-73C9-714D-BE28-9A64397B25BA}" sibTransId="{7056EEB7-3B9D-6147-8A18-80A2F8475219}"/>
    <dgm:cxn modelId="{67F983C1-E34E-6D45-95FB-8458F35EBCC4}" srcId="{5CA644BF-E6DA-684B-B324-08FB2C467882}" destId="{D292EA04-E4F5-734C-826A-027BF35C2F25}" srcOrd="1" destOrd="0" parTransId="{832FFECF-F847-5644-9396-EB8664ECCF50}" sibTransId="{588DDA9E-DA72-AF4A-901C-CDE0D4F925B6}"/>
    <dgm:cxn modelId="{0DF89536-3A63-814F-8343-C7DB21ADF89A}" type="presOf" srcId="{B76CA676-DBAB-E54E-98D8-8349876EB167}" destId="{9F99FC06-533E-E440-AAE8-842A7B26AD92}" srcOrd="1" destOrd="0" presId="urn:microsoft.com/office/officeart/2005/8/layout/orgChart1"/>
    <dgm:cxn modelId="{E92F7C5F-F058-514C-8702-370901CDFF78}" type="presOf" srcId="{F6E43906-4A6C-FB4D-B8CB-F4EC6D954253}" destId="{1BE52116-267D-0247-B54D-9D6751A8ECE5}" srcOrd="0" destOrd="0" presId="urn:microsoft.com/office/officeart/2005/8/layout/orgChart1"/>
    <dgm:cxn modelId="{EE96B6EA-2107-6C4B-B669-00F82E6BE726}" type="presOf" srcId="{C412B4C8-C5DF-094C-9C2C-57D000F7E7B9}" destId="{34BB2F62-6562-8A43-AA96-AE7CA3D5BCF1}" srcOrd="1" destOrd="0" presId="urn:microsoft.com/office/officeart/2005/8/layout/orgChart1"/>
    <dgm:cxn modelId="{EB4D65A4-55A6-BD40-9E6D-4B6A446FC511}" srcId="{86898253-D52F-5742-BD05-D25C23DF12A2}" destId="{37AE7F91-D815-D54A-9CCA-2B168FD51FB4}" srcOrd="3" destOrd="0" parTransId="{797A4BF0-FB71-7748-8B55-5FA297876236}" sibTransId="{2372D87F-A1A8-A544-82A3-0824E7DBFD6B}"/>
    <dgm:cxn modelId="{7771EBC7-F733-F145-ABBB-EB5AE5EFB579}" type="presOf" srcId="{7EC67540-85D8-6F49-851F-4835CE6B5E65}" destId="{9565DE28-A2EA-E145-99D6-4A3AA35753E8}" srcOrd="0" destOrd="0" presId="urn:microsoft.com/office/officeart/2005/8/layout/orgChart1"/>
    <dgm:cxn modelId="{D97AAA45-94B0-7E4B-ADE1-FC8E31985EB6}" srcId="{B76CA676-DBAB-E54E-98D8-8349876EB167}" destId="{86898253-D52F-5742-BD05-D25C23DF12A2}" srcOrd="0" destOrd="0" parTransId="{D3AC7918-A974-3942-BCF0-2F4D1F6C77E7}" sibTransId="{2A53E348-6C96-D941-8C51-BBC5E8A06636}"/>
    <dgm:cxn modelId="{FD73D86B-2AB6-2742-8563-34BE67AA15D2}" srcId="{0984D125-7359-F946-8DF1-67D94EAE9420}" destId="{F46450A7-B14F-EE41-BCC1-34D1A2378548}" srcOrd="1" destOrd="0" parTransId="{60CF82D4-CABF-7347-8BB8-E2B3DC52FEC7}" sibTransId="{BA83720C-8ED3-0C4E-9A5E-CC52404CCDC4}"/>
    <dgm:cxn modelId="{A070153D-EFDD-734D-86AD-475D40C86261}" type="presOf" srcId="{F7D3AFCA-1E1F-8C49-A1F4-442E685DB0A6}" destId="{1D9D74D5-415B-8645-A49B-9274E174B708}" srcOrd="1" destOrd="0" presId="urn:microsoft.com/office/officeart/2005/8/layout/orgChart1"/>
    <dgm:cxn modelId="{F478F3D4-4787-7E4B-AAFE-CD4EAFD03BA5}" type="presOf" srcId="{C0D840D3-B8B1-2B4F-B5BF-05712DF4EF11}" destId="{3CE4A37E-1E9B-C74B-A814-6D909BB07321}" srcOrd="0" destOrd="0" presId="urn:microsoft.com/office/officeart/2005/8/layout/orgChart1"/>
    <dgm:cxn modelId="{C4FD9EA3-7EC8-9B44-A2EF-BE0DC24E8B1A}" type="presOf" srcId="{D5DA64D8-202B-AA41-AFCF-66ADAC421EB1}" destId="{B48E0DE9-9B18-E346-91F7-0FC281E54E2C}" srcOrd="1" destOrd="0" presId="urn:microsoft.com/office/officeart/2005/8/layout/orgChart1"/>
    <dgm:cxn modelId="{D406ECAB-76D0-8C49-8D7F-986D7466FAC0}" type="presOf" srcId="{1305AC05-94E1-514B-BA48-E7F1C5ADDAB6}" destId="{546FD8FD-65EB-DF4F-8949-34A230080C39}" srcOrd="0" destOrd="0" presId="urn:microsoft.com/office/officeart/2005/8/layout/orgChart1"/>
    <dgm:cxn modelId="{703036D6-956F-624F-8262-87ACD66FEA05}" type="presOf" srcId="{B3B247AC-05CA-614D-9C9D-02B98A069598}" destId="{C5B6430B-48CE-2B4A-A0CA-F32BB289A18A}" srcOrd="0" destOrd="0" presId="urn:microsoft.com/office/officeart/2005/8/layout/orgChart1"/>
    <dgm:cxn modelId="{2914EAB9-5504-4249-A133-27F2C37F5452}" type="presOf" srcId="{5D6F7043-E088-8748-A577-05470500F8D4}" destId="{EACB7B26-0926-6147-84E0-D8D1EB98AEBB}" srcOrd="0" destOrd="0" presId="urn:microsoft.com/office/officeart/2005/8/layout/orgChart1"/>
    <dgm:cxn modelId="{6E96EDEC-0A6C-FE4E-9F1B-EA7B138715BF}" type="presOf" srcId="{5CA644BF-E6DA-684B-B324-08FB2C467882}" destId="{E4840B17-8C85-AC4D-8228-44D2ACA67428}" srcOrd="0" destOrd="0" presId="urn:microsoft.com/office/officeart/2005/8/layout/orgChart1"/>
    <dgm:cxn modelId="{B993BA64-269B-FE41-ADC8-8D4B18980045}" type="presOf" srcId="{6F232B16-E0DE-C84B-9CBD-E69E6D5A3F3C}" destId="{BFAC0B47-72A3-5A40-9928-16AD5D92AD1A}" srcOrd="1" destOrd="0" presId="urn:microsoft.com/office/officeart/2005/8/layout/orgChart1"/>
    <dgm:cxn modelId="{42B5BC2A-63D0-854E-BE96-89DF7335778F}" type="presOf" srcId="{D3AC7918-A974-3942-BCF0-2F4D1F6C77E7}" destId="{57C8B966-6DF4-E449-9468-FA9D0D6C10AD}" srcOrd="0" destOrd="0" presId="urn:microsoft.com/office/officeart/2005/8/layout/orgChart1"/>
    <dgm:cxn modelId="{DABACCFA-B250-6141-8E21-864FE1D27EEA}" type="presOf" srcId="{D118B27C-02A1-B142-B198-053C62B091E2}" destId="{BD2CC47C-7E5C-E34A-A95D-2D730B32A9D7}" srcOrd="0" destOrd="0" presId="urn:microsoft.com/office/officeart/2005/8/layout/orgChart1"/>
    <dgm:cxn modelId="{7A664226-58B8-1645-8D7A-59BD0DB43DE3}" type="presOf" srcId="{37AE7F91-D815-D54A-9CCA-2B168FD51FB4}" destId="{1943DB78-459B-034C-8841-6218B44989B1}" srcOrd="1" destOrd="0" presId="urn:microsoft.com/office/officeart/2005/8/layout/orgChart1"/>
    <dgm:cxn modelId="{677E0164-47F8-7848-A09E-97A7A0AD53B0}" srcId="{86898253-D52F-5742-BD05-D25C23DF12A2}" destId="{F814AFC6-0DFC-194E-BAC9-68565B4D94B9}" srcOrd="5" destOrd="0" parTransId="{93B01F64-1FA4-3B4C-83D7-109EE609995A}" sibTransId="{CBBF2C99-13F6-8044-9B82-F700F291158C}"/>
    <dgm:cxn modelId="{17FBAB98-8965-9C4F-A775-24A5EF6A4097}" type="presOf" srcId="{37AE7F91-D815-D54A-9CCA-2B168FD51FB4}" destId="{CE049633-46BE-384B-B619-E35AFAD21362}" srcOrd="0" destOrd="0" presId="urn:microsoft.com/office/officeart/2005/8/layout/orgChart1"/>
    <dgm:cxn modelId="{0DC53339-7DF0-D64E-BED1-E14B47E9D46C}" type="presOf" srcId="{F46450A7-B14F-EE41-BCC1-34D1A2378548}" destId="{C1A2811E-F871-1648-ACBF-356B722653B2}" srcOrd="0" destOrd="0" presId="urn:microsoft.com/office/officeart/2005/8/layout/orgChart1"/>
    <dgm:cxn modelId="{84A3D6F4-0EA5-CF4E-8BF0-D95EA663E309}" srcId="{86898253-D52F-5742-BD05-D25C23DF12A2}" destId="{C412B4C8-C5DF-094C-9C2C-57D000F7E7B9}" srcOrd="1" destOrd="0" parTransId="{D118B27C-02A1-B142-B198-053C62B091E2}" sibTransId="{A9898E42-4325-1D4E-969B-D6C02990A336}"/>
    <dgm:cxn modelId="{CBD82957-AC06-A049-A884-823A874DD844}" type="presOf" srcId="{1092EC93-E20E-294E-BA76-0E9762AF961A}" destId="{09CDAF3E-D13D-D046-AF6F-D8093CAC49C1}" srcOrd="1" destOrd="0" presId="urn:microsoft.com/office/officeart/2005/8/layout/orgChart1"/>
    <dgm:cxn modelId="{237658B9-5D0C-9845-A174-7D65164299FA}" srcId="{B76CA676-DBAB-E54E-98D8-8349876EB167}" destId="{6F232B16-E0DE-C84B-9CBD-E69E6D5A3F3C}" srcOrd="2" destOrd="0" parTransId="{7DD309E2-0555-1749-B6CA-1797E7A52CA6}" sibTransId="{B2F91641-EA65-C847-BDBA-D11B9206D42E}"/>
    <dgm:cxn modelId="{7CD71A66-C1DB-E948-9009-F6939CEA4EA7}" type="presOf" srcId="{D292EA04-E4F5-734C-826A-027BF35C2F25}" destId="{F38C0AD4-0185-4942-864C-6FB43431C900}" srcOrd="1" destOrd="0" presId="urn:microsoft.com/office/officeart/2005/8/layout/orgChart1"/>
    <dgm:cxn modelId="{00E5FED7-2D0B-DE4E-A578-0270317B0342}" type="presOf" srcId="{4E3B5A08-5815-FC47-B91B-53A05EE36F6A}" destId="{BE2702FE-5A2E-3C47-A525-1DB8CC58E1EC}" srcOrd="1" destOrd="0" presId="urn:microsoft.com/office/officeart/2005/8/layout/orgChart1"/>
    <dgm:cxn modelId="{6E0EC58C-B9C3-EC45-AC23-AC987350734B}" srcId="{86898253-D52F-5742-BD05-D25C23DF12A2}" destId="{D5DA64D8-202B-AA41-AFCF-66ADAC421EB1}" srcOrd="6" destOrd="0" parTransId="{44964E20-E065-EF4D-B403-63C42C04C654}" sibTransId="{61C12592-CFA8-6B45-BC70-36301569B088}"/>
    <dgm:cxn modelId="{FAE7AFC7-A2B3-7648-88DF-D12069CA38FA}" type="presOf" srcId="{0984D125-7359-F946-8DF1-67D94EAE9420}" destId="{54F305EB-F5D5-C846-BDEE-6614D3B055A8}" srcOrd="1" destOrd="0" presId="urn:microsoft.com/office/officeart/2005/8/layout/orgChart1"/>
    <dgm:cxn modelId="{469B3457-318E-2648-B6B0-E3E918D4FF4F}" type="presOf" srcId="{F6E43906-4A6C-FB4D-B8CB-F4EC6D954253}" destId="{4A8E72F1-7E9F-6F4E-AD59-8D9144F6CA79}" srcOrd="1" destOrd="0" presId="urn:microsoft.com/office/officeart/2005/8/layout/orgChart1"/>
    <dgm:cxn modelId="{C37FBFBE-011E-6344-80D1-4BAD1DFAC485}" srcId="{B76CA676-DBAB-E54E-98D8-8349876EB167}" destId="{5CA644BF-E6DA-684B-B324-08FB2C467882}" srcOrd="1" destOrd="0" parTransId="{5F961FAA-D08F-FE46-BD4D-D57CFDE5385D}" sibTransId="{B4C22A66-0A36-AE4F-83BE-E02E3E645E34}"/>
    <dgm:cxn modelId="{91C69113-6AFD-734B-B5B4-CB9C2D4076C6}" type="presOf" srcId="{C0D840D3-B8B1-2B4F-B5BF-05712DF4EF11}" destId="{E16B8588-AB70-D744-9B4B-9A17497FB325}" srcOrd="1" destOrd="0" presId="urn:microsoft.com/office/officeart/2005/8/layout/orgChart1"/>
    <dgm:cxn modelId="{08F66655-F91B-CB4C-89A2-CBEF0CC3078B}" type="presOf" srcId="{0CD45160-2350-2042-8B46-632A3C2B782F}" destId="{953C2D28-89A7-B04E-9847-39D9DCE8AD60}" srcOrd="0" destOrd="0" presId="urn:microsoft.com/office/officeart/2005/8/layout/orgChart1"/>
    <dgm:cxn modelId="{8B65412D-77CA-D44D-80AD-A347C5A93CCD}" type="presOf" srcId="{44964E20-E065-EF4D-B403-63C42C04C654}" destId="{833CB3D1-E158-BD4D-B0ED-F18490A31AAA}" srcOrd="0" destOrd="0" presId="urn:microsoft.com/office/officeart/2005/8/layout/orgChart1"/>
    <dgm:cxn modelId="{7CD0CC7A-7701-8C47-9C65-6EBA7FAE9CAA}" type="presOf" srcId="{4E3B5A08-5815-FC47-B91B-53A05EE36F6A}" destId="{66E43A16-F6E4-9B43-8ECE-40B7731A4A8D}" srcOrd="0" destOrd="0" presId="urn:microsoft.com/office/officeart/2005/8/layout/orgChart1"/>
    <dgm:cxn modelId="{B3102A04-EE9F-BA4B-9E65-98B6092E0E61}" type="presOf" srcId="{F7D3AFCA-1E1F-8C49-A1F4-442E685DB0A6}" destId="{AC588944-ACA7-9149-B7A0-0C6D32EA7A9C}" srcOrd="0" destOrd="0" presId="urn:microsoft.com/office/officeart/2005/8/layout/orgChart1"/>
    <dgm:cxn modelId="{A83E7AC5-1E79-8641-9AB1-D05C741C027E}" type="presOf" srcId="{C412B4C8-C5DF-094C-9C2C-57D000F7E7B9}" destId="{F98A2034-E923-A44A-AF32-BE98E1C03BEC}" srcOrd="0" destOrd="0" presId="urn:microsoft.com/office/officeart/2005/8/layout/orgChart1"/>
    <dgm:cxn modelId="{5BD7EB77-B0D1-FA42-8C19-743BD4DFF7B2}" type="presOf" srcId="{F814AFC6-0DFC-194E-BAC9-68565B4D94B9}" destId="{C4A8D404-CB2F-8841-A74E-90C486D1F3C1}" srcOrd="1" destOrd="0" presId="urn:microsoft.com/office/officeart/2005/8/layout/orgChart1"/>
    <dgm:cxn modelId="{5256B480-CF5C-EC47-B72E-AB1D5AC22EE3}" type="presOf" srcId="{5CA644BF-E6DA-684B-B324-08FB2C467882}" destId="{2C94A2DA-5EE0-5D48-93B4-781ED433F07A}" srcOrd="1" destOrd="0" presId="urn:microsoft.com/office/officeart/2005/8/layout/orgChart1"/>
    <dgm:cxn modelId="{75D3BA8D-3144-2649-8EF3-C4F20820A3F6}" type="presOf" srcId="{B76CA676-DBAB-E54E-98D8-8349876EB167}" destId="{AEAF9557-8CE7-3A43-8162-BC72AE2CB84D}" srcOrd="0" destOrd="0" presId="urn:microsoft.com/office/officeart/2005/8/layout/orgChart1"/>
    <dgm:cxn modelId="{E445067D-C844-7C49-B0D9-FA0931A04E1E}" type="presOf" srcId="{86898253-D52F-5742-BD05-D25C23DF12A2}" destId="{966F43BA-E5CD-0F4E-B86D-1191A9696702}" srcOrd="0" destOrd="0" presId="urn:microsoft.com/office/officeart/2005/8/layout/orgChart1"/>
    <dgm:cxn modelId="{C8ED00B8-AF9F-E642-BFEF-CEFE16985C47}" type="presOf" srcId="{F814D433-BEB8-594F-9371-5C98651E617A}" destId="{5116DED9-9F5E-5A4C-87EA-C14DFFA4ADB3}" srcOrd="0" destOrd="0" presId="urn:microsoft.com/office/officeart/2005/8/layout/orgChart1"/>
    <dgm:cxn modelId="{A0E347B8-6B27-C44F-8FA9-0196DE944C4C}" type="presOf" srcId="{D4BEAD76-BE19-1C45-B87A-B1977979D840}" destId="{B7491B6B-1B24-D641-A855-383F16B58F55}" srcOrd="0" destOrd="0" presId="urn:microsoft.com/office/officeart/2005/8/layout/orgChart1"/>
    <dgm:cxn modelId="{E1DB5453-8EAF-B44F-A592-9A07F2A422D8}" srcId="{B1C6B204-1CE4-D44B-ADDE-23F2B2CCBFF5}" destId="{B76CA676-DBAB-E54E-98D8-8349876EB167}" srcOrd="0" destOrd="0" parTransId="{FF2EF4F1-3BA6-3049-9F2A-EFFD7AF0B355}" sibTransId="{29B7AC4D-BC53-8649-9598-E671D6F5125B}"/>
    <dgm:cxn modelId="{9BB31CDB-E5F3-F242-94B7-6FF3A5CD690A}" type="presOf" srcId="{F46450A7-B14F-EE41-BCC1-34D1A2378548}" destId="{E26E0D25-2840-3744-8D07-5CDE64ABAF9B}" srcOrd="1" destOrd="0" presId="urn:microsoft.com/office/officeart/2005/8/layout/orgChart1"/>
    <dgm:cxn modelId="{F5529F40-837E-9149-B47C-8D46F32A8C19}" type="presOf" srcId="{923E4FCD-73C9-714D-BE28-9A64397B25BA}" destId="{481619B4-8BBF-224E-9857-4FDB42BE1934}" srcOrd="0" destOrd="0" presId="urn:microsoft.com/office/officeart/2005/8/layout/orgChart1"/>
    <dgm:cxn modelId="{A17DA1D3-C98E-4F4D-B5C4-E853D0FAA5A7}" type="presParOf" srcId="{0BF03468-60FE-234A-A8FE-33FFF3139199}" destId="{0AE67C6B-C90E-3846-90AD-3252F3C176E9}" srcOrd="0" destOrd="0" presId="urn:microsoft.com/office/officeart/2005/8/layout/orgChart1"/>
    <dgm:cxn modelId="{DEDFA2F9-A6E4-9C43-B6D1-28E9AF56FB3C}" type="presParOf" srcId="{0AE67C6B-C90E-3846-90AD-3252F3C176E9}" destId="{F023443D-583D-4F42-B199-83388F0ABF22}" srcOrd="0" destOrd="0" presId="urn:microsoft.com/office/officeart/2005/8/layout/orgChart1"/>
    <dgm:cxn modelId="{CE8EB6FB-1E19-1940-AABB-111064379BBA}" type="presParOf" srcId="{F023443D-583D-4F42-B199-83388F0ABF22}" destId="{AEAF9557-8CE7-3A43-8162-BC72AE2CB84D}" srcOrd="0" destOrd="0" presId="urn:microsoft.com/office/officeart/2005/8/layout/orgChart1"/>
    <dgm:cxn modelId="{B9A255AB-375B-EB4B-AE19-D9E2FC78D9ED}" type="presParOf" srcId="{F023443D-583D-4F42-B199-83388F0ABF22}" destId="{9F99FC06-533E-E440-AAE8-842A7B26AD92}" srcOrd="1" destOrd="0" presId="urn:microsoft.com/office/officeart/2005/8/layout/orgChart1"/>
    <dgm:cxn modelId="{2FAB5B47-E089-E94C-A261-AF6E11ACD2D7}" type="presParOf" srcId="{0AE67C6B-C90E-3846-90AD-3252F3C176E9}" destId="{819F57EA-79F5-9247-B9FC-819263AED70C}" srcOrd="1" destOrd="0" presId="urn:microsoft.com/office/officeart/2005/8/layout/orgChart1"/>
    <dgm:cxn modelId="{A78279DB-E13A-D145-BE1C-DF265F06F3C1}" type="presParOf" srcId="{819F57EA-79F5-9247-B9FC-819263AED70C}" destId="{57C8B966-6DF4-E449-9468-FA9D0D6C10AD}" srcOrd="0" destOrd="0" presId="urn:microsoft.com/office/officeart/2005/8/layout/orgChart1"/>
    <dgm:cxn modelId="{8C395583-3DD1-7149-9BF5-B4293DE5D3BB}" type="presParOf" srcId="{819F57EA-79F5-9247-B9FC-819263AED70C}" destId="{1F3CA297-DDE5-1B44-A308-D9A5765B7B34}" srcOrd="1" destOrd="0" presId="urn:microsoft.com/office/officeart/2005/8/layout/orgChart1"/>
    <dgm:cxn modelId="{308B4446-32FE-F640-BA5C-9354EFD750F8}" type="presParOf" srcId="{1F3CA297-DDE5-1B44-A308-D9A5765B7B34}" destId="{C536F066-396A-D045-9251-C30915D4C971}" srcOrd="0" destOrd="0" presId="urn:microsoft.com/office/officeart/2005/8/layout/orgChart1"/>
    <dgm:cxn modelId="{0FA5DC1F-277F-B148-8D79-90527709ABC4}" type="presParOf" srcId="{C536F066-396A-D045-9251-C30915D4C971}" destId="{966F43BA-E5CD-0F4E-B86D-1191A9696702}" srcOrd="0" destOrd="0" presId="urn:microsoft.com/office/officeart/2005/8/layout/orgChart1"/>
    <dgm:cxn modelId="{51871056-BD8A-434E-8D2F-B3D349862B0B}" type="presParOf" srcId="{C536F066-396A-D045-9251-C30915D4C971}" destId="{C8C33FE4-2EFD-3A49-8E27-2D7A93CDDEED}" srcOrd="1" destOrd="0" presId="urn:microsoft.com/office/officeart/2005/8/layout/orgChart1"/>
    <dgm:cxn modelId="{926B30AA-2329-7141-84CE-60165E83CBED}" type="presParOf" srcId="{1F3CA297-DDE5-1B44-A308-D9A5765B7B34}" destId="{B651CA73-B31A-444F-A830-1C26D66B9214}" srcOrd="1" destOrd="0" presId="urn:microsoft.com/office/officeart/2005/8/layout/orgChart1"/>
    <dgm:cxn modelId="{CA16BDE3-9714-FF4F-A9B5-B17B7B9DB8FB}" type="presParOf" srcId="{B651CA73-B31A-444F-A830-1C26D66B9214}" destId="{19A6CF29-1BB3-C041-9614-EBD1845709E8}" srcOrd="0" destOrd="0" presId="urn:microsoft.com/office/officeart/2005/8/layout/orgChart1"/>
    <dgm:cxn modelId="{E9EFD35D-1A71-E049-94B2-DD8DCCBED001}" type="presParOf" srcId="{B651CA73-B31A-444F-A830-1C26D66B9214}" destId="{49276573-F05C-814B-A247-4AC9BBDFFC98}" srcOrd="1" destOrd="0" presId="urn:microsoft.com/office/officeart/2005/8/layout/orgChart1"/>
    <dgm:cxn modelId="{485A791D-2E51-6A4F-A431-CDE359C7949C}" type="presParOf" srcId="{49276573-F05C-814B-A247-4AC9BBDFFC98}" destId="{747DA688-E50A-F049-9F90-54E9DCAD3B05}" srcOrd="0" destOrd="0" presId="urn:microsoft.com/office/officeart/2005/8/layout/orgChart1"/>
    <dgm:cxn modelId="{9900024C-21CE-A14C-9F1D-A3344F748F9A}" type="presParOf" srcId="{747DA688-E50A-F049-9F90-54E9DCAD3B05}" destId="{546FD8FD-65EB-DF4F-8949-34A230080C39}" srcOrd="0" destOrd="0" presId="urn:microsoft.com/office/officeart/2005/8/layout/orgChart1"/>
    <dgm:cxn modelId="{E30EAE43-166E-4E46-8BF7-5764CA9E1A0E}" type="presParOf" srcId="{747DA688-E50A-F049-9F90-54E9DCAD3B05}" destId="{C493EB7F-9341-DE42-BD4D-285D934721C2}" srcOrd="1" destOrd="0" presId="urn:microsoft.com/office/officeart/2005/8/layout/orgChart1"/>
    <dgm:cxn modelId="{1DC9454A-E9A0-8943-8076-AE8F19A183DF}" type="presParOf" srcId="{49276573-F05C-814B-A247-4AC9BBDFFC98}" destId="{75F5515A-7B58-3E41-8C2C-EC6EFD70EAA2}" srcOrd="1" destOrd="0" presId="urn:microsoft.com/office/officeart/2005/8/layout/orgChart1"/>
    <dgm:cxn modelId="{2FDCCABA-1B91-8545-A6DE-02B859790EB1}" type="presParOf" srcId="{49276573-F05C-814B-A247-4AC9BBDFFC98}" destId="{7D8AD206-C3D1-2640-93E8-29894159E3D9}" srcOrd="2" destOrd="0" presId="urn:microsoft.com/office/officeart/2005/8/layout/orgChart1"/>
    <dgm:cxn modelId="{D575469E-C59C-9940-8245-E698F8266B13}" type="presParOf" srcId="{B651CA73-B31A-444F-A830-1C26D66B9214}" destId="{BD2CC47C-7E5C-E34A-A95D-2D730B32A9D7}" srcOrd="2" destOrd="0" presId="urn:microsoft.com/office/officeart/2005/8/layout/orgChart1"/>
    <dgm:cxn modelId="{783FFD77-8701-DB46-A547-933985871F8D}" type="presParOf" srcId="{B651CA73-B31A-444F-A830-1C26D66B9214}" destId="{EA5FCE46-7AF6-394C-9405-ED1C58DF6077}" srcOrd="3" destOrd="0" presId="urn:microsoft.com/office/officeart/2005/8/layout/orgChart1"/>
    <dgm:cxn modelId="{860A9A25-E079-4444-8901-300EC0B28341}" type="presParOf" srcId="{EA5FCE46-7AF6-394C-9405-ED1C58DF6077}" destId="{A7F7760E-7636-9444-8898-39BDC5BB5EB5}" srcOrd="0" destOrd="0" presId="urn:microsoft.com/office/officeart/2005/8/layout/orgChart1"/>
    <dgm:cxn modelId="{95B29192-D57B-0244-A75B-4E018828D850}" type="presParOf" srcId="{A7F7760E-7636-9444-8898-39BDC5BB5EB5}" destId="{F98A2034-E923-A44A-AF32-BE98E1C03BEC}" srcOrd="0" destOrd="0" presId="urn:microsoft.com/office/officeart/2005/8/layout/orgChart1"/>
    <dgm:cxn modelId="{32363AD2-C289-7C43-BDA7-6A435DEC08CF}" type="presParOf" srcId="{A7F7760E-7636-9444-8898-39BDC5BB5EB5}" destId="{34BB2F62-6562-8A43-AA96-AE7CA3D5BCF1}" srcOrd="1" destOrd="0" presId="urn:microsoft.com/office/officeart/2005/8/layout/orgChart1"/>
    <dgm:cxn modelId="{4E42AEC3-BE61-BB45-861B-46E880938640}" type="presParOf" srcId="{EA5FCE46-7AF6-394C-9405-ED1C58DF6077}" destId="{47576947-A518-0445-A1D7-C5E0E31EB0E7}" srcOrd="1" destOrd="0" presId="urn:microsoft.com/office/officeart/2005/8/layout/orgChart1"/>
    <dgm:cxn modelId="{92C6FC9D-AEB2-DF41-BF14-A1ACB4B39DD5}" type="presParOf" srcId="{EA5FCE46-7AF6-394C-9405-ED1C58DF6077}" destId="{98B6441C-5BC8-D64C-99F7-5FB9DB787429}" srcOrd="2" destOrd="0" presId="urn:microsoft.com/office/officeart/2005/8/layout/orgChart1"/>
    <dgm:cxn modelId="{BD3294AF-500F-CE41-81ED-D904082BBC6D}" type="presParOf" srcId="{B651CA73-B31A-444F-A830-1C26D66B9214}" destId="{9565DE28-A2EA-E145-99D6-4A3AA35753E8}" srcOrd="4" destOrd="0" presId="urn:microsoft.com/office/officeart/2005/8/layout/orgChart1"/>
    <dgm:cxn modelId="{3660F350-FFAF-0B49-AAB5-7A8896DB55F5}" type="presParOf" srcId="{B651CA73-B31A-444F-A830-1C26D66B9214}" destId="{9542A8CC-6E2B-5040-9DA7-05BBEAC81190}" srcOrd="5" destOrd="0" presId="urn:microsoft.com/office/officeart/2005/8/layout/orgChart1"/>
    <dgm:cxn modelId="{3AAAB099-2529-0D47-AE6C-0F0862A5F73C}" type="presParOf" srcId="{9542A8CC-6E2B-5040-9DA7-05BBEAC81190}" destId="{6C3B0394-56AE-DA47-8640-3DAD145EE4C5}" srcOrd="0" destOrd="0" presId="urn:microsoft.com/office/officeart/2005/8/layout/orgChart1"/>
    <dgm:cxn modelId="{8A5DE588-524F-AF41-B955-BCBB68D93A31}" type="presParOf" srcId="{6C3B0394-56AE-DA47-8640-3DAD145EE4C5}" destId="{3CE4A37E-1E9B-C74B-A814-6D909BB07321}" srcOrd="0" destOrd="0" presId="urn:microsoft.com/office/officeart/2005/8/layout/orgChart1"/>
    <dgm:cxn modelId="{7CFD8637-3A1E-4C46-8C67-6899A12941C6}" type="presParOf" srcId="{6C3B0394-56AE-DA47-8640-3DAD145EE4C5}" destId="{E16B8588-AB70-D744-9B4B-9A17497FB325}" srcOrd="1" destOrd="0" presId="urn:microsoft.com/office/officeart/2005/8/layout/orgChart1"/>
    <dgm:cxn modelId="{A2604118-0AC9-E947-8398-7B57E4EF3D03}" type="presParOf" srcId="{9542A8CC-6E2B-5040-9DA7-05BBEAC81190}" destId="{A33F6F96-2F09-F548-B963-A0033481084A}" srcOrd="1" destOrd="0" presId="urn:microsoft.com/office/officeart/2005/8/layout/orgChart1"/>
    <dgm:cxn modelId="{9C02DDD9-F23E-FD4B-AE6E-CA3646A4E665}" type="presParOf" srcId="{9542A8CC-6E2B-5040-9DA7-05BBEAC81190}" destId="{1C42F787-99ED-F44D-BF57-B78BE6669DE1}" srcOrd="2" destOrd="0" presId="urn:microsoft.com/office/officeart/2005/8/layout/orgChart1"/>
    <dgm:cxn modelId="{C29AA56C-EDE3-E741-B225-672E5472E3D2}" type="presParOf" srcId="{B651CA73-B31A-444F-A830-1C26D66B9214}" destId="{80C81FE9-CF7C-2E47-A269-C180DEF30C91}" srcOrd="6" destOrd="0" presId="urn:microsoft.com/office/officeart/2005/8/layout/orgChart1"/>
    <dgm:cxn modelId="{6C7E7EDA-89FD-694D-8F7F-3160EFC4BD2C}" type="presParOf" srcId="{B651CA73-B31A-444F-A830-1C26D66B9214}" destId="{E384EAD9-274F-2545-9125-6E1F47D3F5CC}" srcOrd="7" destOrd="0" presId="urn:microsoft.com/office/officeart/2005/8/layout/orgChart1"/>
    <dgm:cxn modelId="{2704EA70-0B74-E04E-9F3F-EFB4B99D9C93}" type="presParOf" srcId="{E384EAD9-274F-2545-9125-6E1F47D3F5CC}" destId="{F66CE9A2-971F-8F4C-9D8E-B835A30158E5}" srcOrd="0" destOrd="0" presId="urn:microsoft.com/office/officeart/2005/8/layout/orgChart1"/>
    <dgm:cxn modelId="{BD2E6E4C-8ED9-104A-8FED-867A7C99B25D}" type="presParOf" srcId="{F66CE9A2-971F-8F4C-9D8E-B835A30158E5}" destId="{CE049633-46BE-384B-B619-E35AFAD21362}" srcOrd="0" destOrd="0" presId="urn:microsoft.com/office/officeart/2005/8/layout/orgChart1"/>
    <dgm:cxn modelId="{1EDEA582-65C6-984B-9F79-1BC1D465CC29}" type="presParOf" srcId="{F66CE9A2-971F-8F4C-9D8E-B835A30158E5}" destId="{1943DB78-459B-034C-8841-6218B44989B1}" srcOrd="1" destOrd="0" presId="urn:microsoft.com/office/officeart/2005/8/layout/orgChart1"/>
    <dgm:cxn modelId="{106E72EC-0BCF-4A48-B9D7-4D76C77E69D4}" type="presParOf" srcId="{E384EAD9-274F-2545-9125-6E1F47D3F5CC}" destId="{6EC124A7-5939-EC4B-8245-32A4EB906506}" srcOrd="1" destOrd="0" presId="urn:microsoft.com/office/officeart/2005/8/layout/orgChart1"/>
    <dgm:cxn modelId="{0F95F3EF-E33E-F248-B7F7-B1C0FE9E02BD}" type="presParOf" srcId="{E384EAD9-274F-2545-9125-6E1F47D3F5CC}" destId="{627A976B-0134-1244-B8B1-3D7E95288B1B}" srcOrd="2" destOrd="0" presId="urn:microsoft.com/office/officeart/2005/8/layout/orgChart1"/>
    <dgm:cxn modelId="{4FA2E030-37E2-A240-8881-B0736FB4B460}" type="presParOf" srcId="{B651CA73-B31A-444F-A830-1C26D66B9214}" destId="{953C2D28-89A7-B04E-9847-39D9DCE8AD60}" srcOrd="8" destOrd="0" presId="urn:microsoft.com/office/officeart/2005/8/layout/orgChart1"/>
    <dgm:cxn modelId="{21D0DD87-7674-2C4B-8351-B28565E4B96A}" type="presParOf" srcId="{B651CA73-B31A-444F-A830-1C26D66B9214}" destId="{8590D4C5-F6DF-7545-9D4B-BA8864B9BD77}" srcOrd="9" destOrd="0" presId="urn:microsoft.com/office/officeart/2005/8/layout/orgChart1"/>
    <dgm:cxn modelId="{C05C4A06-928D-424C-868D-1A7C51D2FA8E}" type="presParOf" srcId="{8590D4C5-F6DF-7545-9D4B-BA8864B9BD77}" destId="{D120028B-B6F9-764D-B3AA-82F9A17C2E2C}" srcOrd="0" destOrd="0" presId="urn:microsoft.com/office/officeart/2005/8/layout/orgChart1"/>
    <dgm:cxn modelId="{1F252DDA-80CD-5F4A-BA78-B07A987E304A}" type="presParOf" srcId="{D120028B-B6F9-764D-B3AA-82F9A17C2E2C}" destId="{852AA8D1-A0FC-0541-A87E-9CACA7D8DAD2}" srcOrd="0" destOrd="0" presId="urn:microsoft.com/office/officeart/2005/8/layout/orgChart1"/>
    <dgm:cxn modelId="{311134F7-C95C-2845-B48E-1236D48C2717}" type="presParOf" srcId="{D120028B-B6F9-764D-B3AA-82F9A17C2E2C}" destId="{27957D4E-43AD-F845-BFA9-24B18B9CE8C3}" srcOrd="1" destOrd="0" presId="urn:microsoft.com/office/officeart/2005/8/layout/orgChart1"/>
    <dgm:cxn modelId="{A3410613-6D12-4A47-B9F3-9554668B062C}" type="presParOf" srcId="{8590D4C5-F6DF-7545-9D4B-BA8864B9BD77}" destId="{25EC0D7C-B0E9-4C4A-9E32-F4B311E5B13B}" srcOrd="1" destOrd="0" presId="urn:microsoft.com/office/officeart/2005/8/layout/orgChart1"/>
    <dgm:cxn modelId="{0F941004-FDA3-6B41-A349-02C7F40356B0}" type="presParOf" srcId="{8590D4C5-F6DF-7545-9D4B-BA8864B9BD77}" destId="{81790A0E-BF46-FA4B-BEA1-BE578304EF25}" srcOrd="2" destOrd="0" presId="urn:microsoft.com/office/officeart/2005/8/layout/orgChart1"/>
    <dgm:cxn modelId="{2A570F85-0961-7E47-AD2F-2E174ED6433D}" type="presParOf" srcId="{B651CA73-B31A-444F-A830-1C26D66B9214}" destId="{C3A920EE-A992-AB49-8999-8B32EC1F4B89}" srcOrd="10" destOrd="0" presId="urn:microsoft.com/office/officeart/2005/8/layout/orgChart1"/>
    <dgm:cxn modelId="{B684484D-42C8-7B43-B891-FB3800DCE27B}" type="presParOf" srcId="{B651CA73-B31A-444F-A830-1C26D66B9214}" destId="{803283E1-49CE-2E46-925B-881B4DB0F5E7}" srcOrd="11" destOrd="0" presId="urn:microsoft.com/office/officeart/2005/8/layout/orgChart1"/>
    <dgm:cxn modelId="{005615CC-E502-6A47-B918-462E635BBC78}" type="presParOf" srcId="{803283E1-49CE-2E46-925B-881B4DB0F5E7}" destId="{02F4C820-FBBB-7447-8719-3FC966C0CF01}" srcOrd="0" destOrd="0" presId="urn:microsoft.com/office/officeart/2005/8/layout/orgChart1"/>
    <dgm:cxn modelId="{2CF410A6-C50E-E546-BAEB-BEA037169E8D}" type="presParOf" srcId="{02F4C820-FBBB-7447-8719-3FC966C0CF01}" destId="{37FAA608-4410-5048-BC35-62C4E8E15D88}" srcOrd="0" destOrd="0" presId="urn:microsoft.com/office/officeart/2005/8/layout/orgChart1"/>
    <dgm:cxn modelId="{7AD8B6DE-FA92-2941-B239-1F5CD50E03B3}" type="presParOf" srcId="{02F4C820-FBBB-7447-8719-3FC966C0CF01}" destId="{C4A8D404-CB2F-8841-A74E-90C486D1F3C1}" srcOrd="1" destOrd="0" presId="urn:microsoft.com/office/officeart/2005/8/layout/orgChart1"/>
    <dgm:cxn modelId="{110D76E5-644C-A945-9241-F57EC3304F26}" type="presParOf" srcId="{803283E1-49CE-2E46-925B-881B4DB0F5E7}" destId="{5FE6AE1F-9E6E-DA46-85A7-972FA02C2A2E}" srcOrd="1" destOrd="0" presId="urn:microsoft.com/office/officeart/2005/8/layout/orgChart1"/>
    <dgm:cxn modelId="{2C931D2D-4AFB-F243-B110-4DAA362505EB}" type="presParOf" srcId="{803283E1-49CE-2E46-925B-881B4DB0F5E7}" destId="{0DD92B49-3ED9-F242-ABFC-053AAA82E8FA}" srcOrd="2" destOrd="0" presId="urn:microsoft.com/office/officeart/2005/8/layout/orgChart1"/>
    <dgm:cxn modelId="{EF5F370F-1246-DD4D-802F-B3CBA012F30C}" type="presParOf" srcId="{B651CA73-B31A-444F-A830-1C26D66B9214}" destId="{833CB3D1-E158-BD4D-B0ED-F18490A31AAA}" srcOrd="12" destOrd="0" presId="urn:microsoft.com/office/officeart/2005/8/layout/orgChart1"/>
    <dgm:cxn modelId="{4FEBBD1D-AC4E-7646-9C28-4922549806F6}" type="presParOf" srcId="{B651CA73-B31A-444F-A830-1C26D66B9214}" destId="{B0F5D290-67B8-754C-A935-2F4CA9DDC7C3}" srcOrd="13" destOrd="0" presId="urn:microsoft.com/office/officeart/2005/8/layout/orgChart1"/>
    <dgm:cxn modelId="{83AB5838-8687-6D44-9E6E-5F859A674BE2}" type="presParOf" srcId="{B0F5D290-67B8-754C-A935-2F4CA9DDC7C3}" destId="{997056C5-B791-0044-8C2D-1EB2AE190C3E}" srcOrd="0" destOrd="0" presId="urn:microsoft.com/office/officeart/2005/8/layout/orgChart1"/>
    <dgm:cxn modelId="{80ED41B5-2AC7-6D43-BB62-B6344CCD555E}" type="presParOf" srcId="{997056C5-B791-0044-8C2D-1EB2AE190C3E}" destId="{74D2CA25-93E3-304E-BD2E-9914DC21652B}" srcOrd="0" destOrd="0" presId="urn:microsoft.com/office/officeart/2005/8/layout/orgChart1"/>
    <dgm:cxn modelId="{4051E30B-EEAF-E54D-BBA5-3DA3C7600A2D}" type="presParOf" srcId="{997056C5-B791-0044-8C2D-1EB2AE190C3E}" destId="{B48E0DE9-9B18-E346-91F7-0FC281E54E2C}" srcOrd="1" destOrd="0" presId="urn:microsoft.com/office/officeart/2005/8/layout/orgChart1"/>
    <dgm:cxn modelId="{AEE3CD5A-264D-0445-96B3-99BDAF8E3D4A}" type="presParOf" srcId="{B0F5D290-67B8-754C-A935-2F4CA9DDC7C3}" destId="{74B78DF4-8555-6943-878B-4E996ACF201C}" srcOrd="1" destOrd="0" presId="urn:microsoft.com/office/officeart/2005/8/layout/orgChart1"/>
    <dgm:cxn modelId="{BB4D4FCB-61E5-2049-A7AF-5CBEA2A24CC1}" type="presParOf" srcId="{B0F5D290-67B8-754C-A935-2F4CA9DDC7C3}" destId="{2C3C9051-CC9F-794B-870A-6CE7366D2462}" srcOrd="2" destOrd="0" presId="urn:microsoft.com/office/officeart/2005/8/layout/orgChart1"/>
    <dgm:cxn modelId="{B78A44EA-2047-0840-B350-576F3DB2527D}" type="presParOf" srcId="{1F3CA297-DDE5-1B44-A308-D9A5765B7B34}" destId="{6E75E9C2-97CB-094F-9E85-E31A03B49D0E}" srcOrd="2" destOrd="0" presId="urn:microsoft.com/office/officeart/2005/8/layout/orgChart1"/>
    <dgm:cxn modelId="{624F784D-9BE1-3447-998B-1A31CAA87D78}" type="presParOf" srcId="{819F57EA-79F5-9247-B9FC-819263AED70C}" destId="{2E3875BC-69DB-EF45-BAD1-BD8AFD4AC67A}" srcOrd="2" destOrd="0" presId="urn:microsoft.com/office/officeart/2005/8/layout/orgChart1"/>
    <dgm:cxn modelId="{DE7F322A-FFE6-BC45-B3F5-2D1FE68994DF}" type="presParOf" srcId="{819F57EA-79F5-9247-B9FC-819263AED70C}" destId="{40B6231E-6232-7140-9FED-845D64515840}" srcOrd="3" destOrd="0" presId="urn:microsoft.com/office/officeart/2005/8/layout/orgChart1"/>
    <dgm:cxn modelId="{908F5612-CA23-C447-B18A-44AD70B0A254}" type="presParOf" srcId="{40B6231E-6232-7140-9FED-845D64515840}" destId="{7A92B815-CC60-6345-AA56-2B5D58E7464F}" srcOrd="0" destOrd="0" presId="urn:microsoft.com/office/officeart/2005/8/layout/orgChart1"/>
    <dgm:cxn modelId="{E92FC985-9BFE-4E4C-A295-77301E179A1C}" type="presParOf" srcId="{7A92B815-CC60-6345-AA56-2B5D58E7464F}" destId="{E4840B17-8C85-AC4D-8228-44D2ACA67428}" srcOrd="0" destOrd="0" presId="urn:microsoft.com/office/officeart/2005/8/layout/orgChart1"/>
    <dgm:cxn modelId="{6F7741B1-AA85-A446-805F-2BE9FCFD3114}" type="presParOf" srcId="{7A92B815-CC60-6345-AA56-2B5D58E7464F}" destId="{2C94A2DA-5EE0-5D48-93B4-781ED433F07A}" srcOrd="1" destOrd="0" presId="urn:microsoft.com/office/officeart/2005/8/layout/orgChart1"/>
    <dgm:cxn modelId="{FACBE475-E355-B041-8CD5-B098B2F8B793}" type="presParOf" srcId="{40B6231E-6232-7140-9FED-845D64515840}" destId="{C18E5F4B-EB8F-C74B-8140-35D5186869FE}" srcOrd="1" destOrd="0" presId="urn:microsoft.com/office/officeart/2005/8/layout/orgChart1"/>
    <dgm:cxn modelId="{AEC22A7A-2EEF-C845-9F29-250EBAAD1D1D}" type="presParOf" srcId="{C18E5F4B-EB8F-C74B-8140-35D5186869FE}" destId="{5116DED9-9F5E-5A4C-87EA-C14DFFA4ADB3}" srcOrd="0" destOrd="0" presId="urn:microsoft.com/office/officeart/2005/8/layout/orgChart1"/>
    <dgm:cxn modelId="{4B5DE8B8-6FCC-3148-B8C5-93BA46FE076A}" type="presParOf" srcId="{C18E5F4B-EB8F-C74B-8140-35D5186869FE}" destId="{3E2E1E50-F0DD-E042-AD23-C08F2B76F450}" srcOrd="1" destOrd="0" presId="urn:microsoft.com/office/officeart/2005/8/layout/orgChart1"/>
    <dgm:cxn modelId="{F49BF60E-95F1-964E-8FE5-FE026BB89E81}" type="presParOf" srcId="{3E2E1E50-F0DD-E042-AD23-C08F2B76F450}" destId="{72599A5B-51F9-3E46-83BA-F29DA4761E4E}" srcOrd="0" destOrd="0" presId="urn:microsoft.com/office/officeart/2005/8/layout/orgChart1"/>
    <dgm:cxn modelId="{B6A9AA26-9D74-CE4F-9DD1-1E7EBFB706D9}" type="presParOf" srcId="{72599A5B-51F9-3E46-83BA-F29DA4761E4E}" destId="{AD04D86A-5B73-C041-9CD6-03AA05DFFF26}" srcOrd="0" destOrd="0" presId="urn:microsoft.com/office/officeart/2005/8/layout/orgChart1"/>
    <dgm:cxn modelId="{4766BA40-863A-1946-80C9-F0E8761B5EE9}" type="presParOf" srcId="{72599A5B-51F9-3E46-83BA-F29DA4761E4E}" destId="{09CDAF3E-D13D-D046-AF6F-D8093CAC49C1}" srcOrd="1" destOrd="0" presId="urn:microsoft.com/office/officeart/2005/8/layout/orgChart1"/>
    <dgm:cxn modelId="{CB0DAFBD-C930-2B49-85E1-2AF4FA89060B}" type="presParOf" srcId="{3E2E1E50-F0DD-E042-AD23-C08F2B76F450}" destId="{7B4A865E-D2B1-4448-BB06-A039CB36670E}" srcOrd="1" destOrd="0" presId="urn:microsoft.com/office/officeart/2005/8/layout/orgChart1"/>
    <dgm:cxn modelId="{C23577E8-02A6-824C-8C96-E6F6DC6F171E}" type="presParOf" srcId="{3E2E1E50-F0DD-E042-AD23-C08F2B76F450}" destId="{36B7419A-7341-C645-B313-50FE8D4DF5B6}" srcOrd="2" destOrd="0" presId="urn:microsoft.com/office/officeart/2005/8/layout/orgChart1"/>
    <dgm:cxn modelId="{CEB05A64-A3E0-7843-A1BE-80FC4D75F0BB}" type="presParOf" srcId="{C18E5F4B-EB8F-C74B-8140-35D5186869FE}" destId="{2C459DBE-65A0-7C46-A271-29D53788CEA7}" srcOrd="2" destOrd="0" presId="urn:microsoft.com/office/officeart/2005/8/layout/orgChart1"/>
    <dgm:cxn modelId="{97450E89-4BCE-514F-B342-E7F1FC6B7D2D}" type="presParOf" srcId="{C18E5F4B-EB8F-C74B-8140-35D5186869FE}" destId="{CF496679-02B0-044D-9C4D-D2DF0EA8E89E}" srcOrd="3" destOrd="0" presId="urn:microsoft.com/office/officeart/2005/8/layout/orgChart1"/>
    <dgm:cxn modelId="{80E94B2B-C6BD-B94F-94E6-4CD19A944798}" type="presParOf" srcId="{CF496679-02B0-044D-9C4D-D2DF0EA8E89E}" destId="{C1968CF6-8FF0-9D41-8238-5CD8FF8A3C94}" srcOrd="0" destOrd="0" presId="urn:microsoft.com/office/officeart/2005/8/layout/orgChart1"/>
    <dgm:cxn modelId="{D34BFCDC-FB5F-2A49-92E6-D5D1B061CB78}" type="presParOf" srcId="{C1968CF6-8FF0-9D41-8238-5CD8FF8A3C94}" destId="{AF6BBF6F-AC30-AC46-A4C9-FE9D104677E7}" srcOrd="0" destOrd="0" presId="urn:microsoft.com/office/officeart/2005/8/layout/orgChart1"/>
    <dgm:cxn modelId="{FAE0E478-741C-254D-979E-EE00F3587E6A}" type="presParOf" srcId="{C1968CF6-8FF0-9D41-8238-5CD8FF8A3C94}" destId="{F38C0AD4-0185-4942-864C-6FB43431C900}" srcOrd="1" destOrd="0" presId="urn:microsoft.com/office/officeart/2005/8/layout/orgChart1"/>
    <dgm:cxn modelId="{E48930F2-4AA1-1941-8937-81855BDE574B}" type="presParOf" srcId="{CF496679-02B0-044D-9C4D-D2DF0EA8E89E}" destId="{2F222FC7-6282-C740-A38E-40956C227DC1}" srcOrd="1" destOrd="0" presId="urn:microsoft.com/office/officeart/2005/8/layout/orgChart1"/>
    <dgm:cxn modelId="{66BB9182-D108-474E-8981-7EF169A13D91}" type="presParOf" srcId="{CF496679-02B0-044D-9C4D-D2DF0EA8E89E}" destId="{29B7C3CE-D452-0C42-8B3B-B373D596C91F}" srcOrd="2" destOrd="0" presId="urn:microsoft.com/office/officeart/2005/8/layout/orgChart1"/>
    <dgm:cxn modelId="{C1C5C9AF-1AB6-574A-8D38-3745DDBF02FE}" type="presParOf" srcId="{C18E5F4B-EB8F-C74B-8140-35D5186869FE}" destId="{C5B6430B-48CE-2B4A-A0CA-F32BB289A18A}" srcOrd="4" destOrd="0" presId="urn:microsoft.com/office/officeart/2005/8/layout/orgChart1"/>
    <dgm:cxn modelId="{1B734C09-A816-7347-AA28-9EB65D092516}" type="presParOf" srcId="{C18E5F4B-EB8F-C74B-8140-35D5186869FE}" destId="{059278A1-0236-D745-8043-148ECA38E505}" srcOrd="5" destOrd="0" presId="urn:microsoft.com/office/officeart/2005/8/layout/orgChart1"/>
    <dgm:cxn modelId="{15D6739E-41DD-F142-8081-1ABACA000C22}" type="presParOf" srcId="{059278A1-0236-D745-8043-148ECA38E505}" destId="{9FC2A71A-CB8F-9540-8DC8-396165469270}" srcOrd="0" destOrd="0" presId="urn:microsoft.com/office/officeart/2005/8/layout/orgChart1"/>
    <dgm:cxn modelId="{ED3BFBCB-4AFD-0F4E-AFFB-70B39315F0F8}" type="presParOf" srcId="{9FC2A71A-CB8F-9540-8DC8-396165469270}" destId="{1BE52116-267D-0247-B54D-9D6751A8ECE5}" srcOrd="0" destOrd="0" presId="urn:microsoft.com/office/officeart/2005/8/layout/orgChart1"/>
    <dgm:cxn modelId="{5AD5E0F2-4BB8-4B43-A146-2A3C26D05D5A}" type="presParOf" srcId="{9FC2A71A-CB8F-9540-8DC8-396165469270}" destId="{4A8E72F1-7E9F-6F4E-AD59-8D9144F6CA79}" srcOrd="1" destOrd="0" presId="urn:microsoft.com/office/officeart/2005/8/layout/orgChart1"/>
    <dgm:cxn modelId="{55A000B0-5F78-0243-B8D1-09F4A812975E}" type="presParOf" srcId="{059278A1-0236-D745-8043-148ECA38E505}" destId="{9BC082A9-3993-3945-9DAC-FB5CDEE27319}" srcOrd="1" destOrd="0" presId="urn:microsoft.com/office/officeart/2005/8/layout/orgChart1"/>
    <dgm:cxn modelId="{325A0AC6-CF0D-4241-9CDC-2E81E8E7CCF8}" type="presParOf" srcId="{059278A1-0236-D745-8043-148ECA38E505}" destId="{78811F0D-988C-ED49-977A-54FCC7F10FFA}" srcOrd="2" destOrd="0" presId="urn:microsoft.com/office/officeart/2005/8/layout/orgChart1"/>
    <dgm:cxn modelId="{30339BDD-33D7-BB4A-8B7E-16C537988E33}" type="presParOf" srcId="{40B6231E-6232-7140-9FED-845D64515840}" destId="{A7A56A0B-38C2-CD49-8E4D-D63CEF044961}" srcOrd="2" destOrd="0" presId="urn:microsoft.com/office/officeart/2005/8/layout/orgChart1"/>
    <dgm:cxn modelId="{5A6F31E4-BD2C-6148-98A5-C072F7FFC86F}" type="presParOf" srcId="{819F57EA-79F5-9247-B9FC-819263AED70C}" destId="{82CEA938-2E60-2849-8550-D8720D1DD46D}" srcOrd="4" destOrd="0" presId="urn:microsoft.com/office/officeart/2005/8/layout/orgChart1"/>
    <dgm:cxn modelId="{FD7AD8CC-D693-2541-8489-1DB6A5B1D34B}" type="presParOf" srcId="{819F57EA-79F5-9247-B9FC-819263AED70C}" destId="{30DB467E-6997-FB4E-86CB-6A26616C6AD1}" srcOrd="5" destOrd="0" presId="urn:microsoft.com/office/officeart/2005/8/layout/orgChart1"/>
    <dgm:cxn modelId="{83AA03E5-00F3-BF48-BD5F-93382CD3020C}" type="presParOf" srcId="{30DB467E-6997-FB4E-86CB-6A26616C6AD1}" destId="{CC0BEAF6-7428-2F42-B23E-C058C813A25C}" srcOrd="0" destOrd="0" presId="urn:microsoft.com/office/officeart/2005/8/layout/orgChart1"/>
    <dgm:cxn modelId="{E33D87DB-282E-904F-B309-E4668E53B124}" type="presParOf" srcId="{CC0BEAF6-7428-2F42-B23E-C058C813A25C}" destId="{E9715289-53D6-BF4E-9BCC-060BC25E0DF7}" srcOrd="0" destOrd="0" presId="urn:microsoft.com/office/officeart/2005/8/layout/orgChart1"/>
    <dgm:cxn modelId="{2231B1C1-B780-0C4A-A16E-6E60FDCA026E}" type="presParOf" srcId="{CC0BEAF6-7428-2F42-B23E-C058C813A25C}" destId="{BFAC0B47-72A3-5A40-9928-16AD5D92AD1A}" srcOrd="1" destOrd="0" presId="urn:microsoft.com/office/officeart/2005/8/layout/orgChart1"/>
    <dgm:cxn modelId="{89A654C4-3348-694D-864E-895694189B0B}" type="presParOf" srcId="{30DB467E-6997-FB4E-86CB-6A26616C6AD1}" destId="{68E99CE4-2F1D-564D-8F87-432A4E047B61}" srcOrd="1" destOrd="0" presId="urn:microsoft.com/office/officeart/2005/8/layout/orgChart1"/>
    <dgm:cxn modelId="{EEE08A6E-8884-D44F-996D-60EEF71CECC7}" type="presParOf" srcId="{30DB467E-6997-FB4E-86CB-6A26616C6AD1}" destId="{2AAA01F7-FC61-7B48-B332-618DA66DB577}" srcOrd="2" destOrd="0" presId="urn:microsoft.com/office/officeart/2005/8/layout/orgChart1"/>
    <dgm:cxn modelId="{7E39FEE1-71F3-ED48-8792-09A01D7E1788}" type="presParOf" srcId="{819F57EA-79F5-9247-B9FC-819263AED70C}" destId="{EACB7B26-0926-6147-84E0-D8D1EB98AEBB}" srcOrd="6" destOrd="0" presId="urn:microsoft.com/office/officeart/2005/8/layout/orgChart1"/>
    <dgm:cxn modelId="{62EB7060-CBF5-0448-BD22-16CA0F21F473}" type="presParOf" srcId="{819F57EA-79F5-9247-B9FC-819263AED70C}" destId="{2DC60C46-B087-FF4B-A9A5-5D627DAE16EE}" srcOrd="7" destOrd="0" presId="urn:microsoft.com/office/officeart/2005/8/layout/orgChart1"/>
    <dgm:cxn modelId="{45D8CB60-058E-094B-911C-5CB6D2372378}" type="presParOf" srcId="{2DC60C46-B087-FF4B-A9A5-5D627DAE16EE}" destId="{E0CD8494-7D15-B44D-974E-1CAB48E20DC4}" srcOrd="0" destOrd="0" presId="urn:microsoft.com/office/officeart/2005/8/layout/orgChart1"/>
    <dgm:cxn modelId="{7E08A86B-086B-704B-8F5D-47F6BF1A846A}" type="presParOf" srcId="{E0CD8494-7D15-B44D-974E-1CAB48E20DC4}" destId="{D0FCBA69-6DA3-F14E-B432-F0C1B0A1255A}" srcOrd="0" destOrd="0" presId="urn:microsoft.com/office/officeart/2005/8/layout/orgChart1"/>
    <dgm:cxn modelId="{ADC5BD65-B9C2-E240-B4EC-136A15086405}" type="presParOf" srcId="{E0CD8494-7D15-B44D-974E-1CAB48E20DC4}" destId="{54F305EB-F5D5-C846-BDEE-6614D3B055A8}" srcOrd="1" destOrd="0" presId="urn:microsoft.com/office/officeart/2005/8/layout/orgChart1"/>
    <dgm:cxn modelId="{3E572B02-BDE8-2A4F-AF07-93044C9B7022}" type="presParOf" srcId="{2DC60C46-B087-FF4B-A9A5-5D627DAE16EE}" destId="{8E00C791-0BFA-5D47-872E-5C29D4A99688}" srcOrd="1" destOrd="0" presId="urn:microsoft.com/office/officeart/2005/8/layout/orgChart1"/>
    <dgm:cxn modelId="{215DC472-AB30-7149-98C0-DD4EF99375F7}" type="presParOf" srcId="{8E00C791-0BFA-5D47-872E-5C29D4A99688}" destId="{B7491B6B-1B24-D641-A855-383F16B58F55}" srcOrd="0" destOrd="0" presId="urn:microsoft.com/office/officeart/2005/8/layout/orgChart1"/>
    <dgm:cxn modelId="{062E06B4-7248-794D-9238-B9E08E8321D2}" type="presParOf" srcId="{8E00C791-0BFA-5D47-872E-5C29D4A99688}" destId="{DAAE380A-E626-BD49-BE58-9F48F9B4F337}" srcOrd="1" destOrd="0" presId="urn:microsoft.com/office/officeart/2005/8/layout/orgChart1"/>
    <dgm:cxn modelId="{0604B2C1-4FFD-D247-B6E2-4A8EEA15091E}" type="presParOf" srcId="{DAAE380A-E626-BD49-BE58-9F48F9B4F337}" destId="{36DFEEF4-59A9-D040-B235-D40FDF409BD8}" srcOrd="0" destOrd="0" presId="urn:microsoft.com/office/officeart/2005/8/layout/orgChart1"/>
    <dgm:cxn modelId="{CECBFED7-CF46-FF44-B7E6-70BB4832A426}" type="presParOf" srcId="{36DFEEF4-59A9-D040-B235-D40FDF409BD8}" destId="{66E43A16-F6E4-9B43-8ECE-40B7731A4A8D}" srcOrd="0" destOrd="0" presId="urn:microsoft.com/office/officeart/2005/8/layout/orgChart1"/>
    <dgm:cxn modelId="{90A813F9-4524-4446-A775-0618307B3847}" type="presParOf" srcId="{36DFEEF4-59A9-D040-B235-D40FDF409BD8}" destId="{BE2702FE-5A2E-3C47-A525-1DB8CC58E1EC}" srcOrd="1" destOrd="0" presId="urn:microsoft.com/office/officeart/2005/8/layout/orgChart1"/>
    <dgm:cxn modelId="{1E0DE7DD-0F6E-BD48-8E5C-5BE5F976D897}" type="presParOf" srcId="{DAAE380A-E626-BD49-BE58-9F48F9B4F337}" destId="{C1ECD795-97B2-404C-8946-DC853025D074}" srcOrd="1" destOrd="0" presId="urn:microsoft.com/office/officeart/2005/8/layout/orgChart1"/>
    <dgm:cxn modelId="{047D27AA-9B35-874D-8EF3-04FE133E0B17}" type="presParOf" srcId="{DAAE380A-E626-BD49-BE58-9F48F9B4F337}" destId="{A347207F-5211-024F-A1C6-4CE891F9178A}" srcOrd="2" destOrd="0" presId="urn:microsoft.com/office/officeart/2005/8/layout/orgChart1"/>
    <dgm:cxn modelId="{B4EAE247-4344-3A4F-8C80-0F18216F89AB}" type="presParOf" srcId="{8E00C791-0BFA-5D47-872E-5C29D4A99688}" destId="{996ED6C7-16ED-D743-91F3-06D5843AD21D}" srcOrd="2" destOrd="0" presId="urn:microsoft.com/office/officeart/2005/8/layout/orgChart1"/>
    <dgm:cxn modelId="{741C6656-08F3-0A4D-90A6-7367621AE44A}" type="presParOf" srcId="{8E00C791-0BFA-5D47-872E-5C29D4A99688}" destId="{D5372493-7FE6-E648-86C1-74C4CD9AA9D5}" srcOrd="3" destOrd="0" presId="urn:microsoft.com/office/officeart/2005/8/layout/orgChart1"/>
    <dgm:cxn modelId="{9F760975-812C-4248-9CCA-90D9102D5B62}" type="presParOf" srcId="{D5372493-7FE6-E648-86C1-74C4CD9AA9D5}" destId="{B341D4A2-1ACA-E74E-BB71-2E363268C394}" srcOrd="0" destOrd="0" presId="urn:microsoft.com/office/officeart/2005/8/layout/orgChart1"/>
    <dgm:cxn modelId="{B76B0789-435F-7448-84F4-AC0CE4A209A8}" type="presParOf" srcId="{B341D4A2-1ACA-E74E-BB71-2E363268C394}" destId="{C1A2811E-F871-1648-ACBF-356B722653B2}" srcOrd="0" destOrd="0" presId="urn:microsoft.com/office/officeart/2005/8/layout/orgChart1"/>
    <dgm:cxn modelId="{31C6814C-03FD-DF4A-874B-075CA5A2B4FA}" type="presParOf" srcId="{B341D4A2-1ACA-E74E-BB71-2E363268C394}" destId="{E26E0D25-2840-3744-8D07-5CDE64ABAF9B}" srcOrd="1" destOrd="0" presId="urn:microsoft.com/office/officeart/2005/8/layout/orgChart1"/>
    <dgm:cxn modelId="{FA778A34-3085-2340-8952-F582625A5726}" type="presParOf" srcId="{D5372493-7FE6-E648-86C1-74C4CD9AA9D5}" destId="{25336BC0-7945-3D4E-8B1E-5BD89CDBB0E1}" srcOrd="1" destOrd="0" presId="urn:microsoft.com/office/officeart/2005/8/layout/orgChart1"/>
    <dgm:cxn modelId="{05128BC3-0B74-0944-87EE-D1B7AAFEE976}" type="presParOf" srcId="{D5372493-7FE6-E648-86C1-74C4CD9AA9D5}" destId="{18A4C26C-52D8-FD4B-98B8-7311CFFFEFF8}" srcOrd="2" destOrd="0" presId="urn:microsoft.com/office/officeart/2005/8/layout/orgChart1"/>
    <dgm:cxn modelId="{20DA34B2-4B32-7242-9C0B-04DE4139D9AF}" type="presParOf" srcId="{8E00C791-0BFA-5D47-872E-5C29D4A99688}" destId="{481619B4-8BBF-224E-9857-4FDB42BE1934}" srcOrd="4" destOrd="0" presId="urn:microsoft.com/office/officeart/2005/8/layout/orgChart1"/>
    <dgm:cxn modelId="{A27D518E-E1B2-C041-A57B-6BE597DA0EF1}" type="presParOf" srcId="{8E00C791-0BFA-5D47-872E-5C29D4A99688}" destId="{08B8AD6C-A909-064A-BB02-413C95F5E941}" srcOrd="5" destOrd="0" presId="urn:microsoft.com/office/officeart/2005/8/layout/orgChart1"/>
    <dgm:cxn modelId="{AF6E4518-263F-244A-B5B6-20C25690C638}" type="presParOf" srcId="{08B8AD6C-A909-064A-BB02-413C95F5E941}" destId="{8432F5F7-1805-DD41-8141-C4259E1047CE}" srcOrd="0" destOrd="0" presId="urn:microsoft.com/office/officeart/2005/8/layout/orgChart1"/>
    <dgm:cxn modelId="{AB351D34-C8B3-964E-A678-BCA4CAE6DF97}" type="presParOf" srcId="{8432F5F7-1805-DD41-8141-C4259E1047CE}" destId="{AC588944-ACA7-9149-B7A0-0C6D32EA7A9C}" srcOrd="0" destOrd="0" presId="urn:microsoft.com/office/officeart/2005/8/layout/orgChart1"/>
    <dgm:cxn modelId="{C84A3925-EC40-5340-8631-2E37FEF79125}" type="presParOf" srcId="{8432F5F7-1805-DD41-8141-C4259E1047CE}" destId="{1D9D74D5-415B-8645-A49B-9274E174B708}" srcOrd="1" destOrd="0" presId="urn:microsoft.com/office/officeart/2005/8/layout/orgChart1"/>
    <dgm:cxn modelId="{13CD8522-DADA-9441-92E1-069CFEC6A558}" type="presParOf" srcId="{08B8AD6C-A909-064A-BB02-413C95F5E941}" destId="{215A4347-CFB1-AC4E-B3A3-187D3C1A9EC2}" srcOrd="1" destOrd="0" presId="urn:microsoft.com/office/officeart/2005/8/layout/orgChart1"/>
    <dgm:cxn modelId="{2B1048EE-168C-AC41-8378-F5A37C7532C3}" type="presParOf" srcId="{08B8AD6C-A909-064A-BB02-413C95F5E941}" destId="{A444FF46-BF7A-424C-9AD5-FDCD8F20649A}" srcOrd="2" destOrd="0" presId="urn:microsoft.com/office/officeart/2005/8/layout/orgChart1"/>
    <dgm:cxn modelId="{EF3B6453-8114-834A-ADD2-E6156A4858FE}" type="presParOf" srcId="{2DC60C46-B087-FF4B-A9A5-5D627DAE16EE}" destId="{D9F4D5B0-91A7-AE44-A2DA-35E3E16EE5C3}" srcOrd="2" destOrd="0" presId="urn:microsoft.com/office/officeart/2005/8/layout/orgChart1"/>
    <dgm:cxn modelId="{A9B6F0B1-F00B-FD40-BAF2-BAFF9B72CCDD}" type="presParOf" srcId="{0AE67C6B-C90E-3846-90AD-3252F3C176E9}" destId="{A012D18A-D902-DD46-A467-A9AE9C4F22F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619B4-8BBF-224E-9857-4FDB42BE1934}">
      <dsp:nvSpPr>
        <dsp:cNvPr id="0" name=""/>
        <dsp:cNvSpPr/>
      </dsp:nvSpPr>
      <dsp:spPr>
        <a:xfrm>
          <a:off x="7510592" y="1537865"/>
          <a:ext cx="167631" cy="1492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2675"/>
              </a:lnTo>
              <a:lnTo>
                <a:pt x="167631" y="149267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ED6C7-16ED-D743-91F3-06D5843AD21D}">
      <dsp:nvSpPr>
        <dsp:cNvPr id="0" name=""/>
        <dsp:cNvSpPr/>
      </dsp:nvSpPr>
      <dsp:spPr>
        <a:xfrm>
          <a:off x="7510592" y="1537865"/>
          <a:ext cx="167631" cy="902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657"/>
              </a:lnTo>
              <a:lnTo>
                <a:pt x="167631" y="90265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91B6B-1B24-D641-A855-383F16B58F55}">
      <dsp:nvSpPr>
        <dsp:cNvPr id="0" name=""/>
        <dsp:cNvSpPr/>
      </dsp:nvSpPr>
      <dsp:spPr>
        <a:xfrm>
          <a:off x="7510592" y="1537865"/>
          <a:ext cx="167631" cy="312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639"/>
              </a:lnTo>
              <a:lnTo>
                <a:pt x="167631" y="312639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B7B26-0926-6147-84E0-D8D1EB98AEBB}">
      <dsp:nvSpPr>
        <dsp:cNvPr id="0" name=""/>
        <dsp:cNvSpPr/>
      </dsp:nvSpPr>
      <dsp:spPr>
        <a:xfrm>
          <a:off x="4811059" y="701485"/>
          <a:ext cx="3378636" cy="244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882"/>
              </a:lnTo>
              <a:lnTo>
                <a:pt x="3378636" y="156882"/>
              </a:lnTo>
              <a:lnTo>
                <a:pt x="3378636" y="24413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EA938-2E60-2849-8550-D8720D1DD46D}">
      <dsp:nvSpPr>
        <dsp:cNvPr id="0" name=""/>
        <dsp:cNvSpPr/>
      </dsp:nvSpPr>
      <dsp:spPr>
        <a:xfrm>
          <a:off x="4811059" y="701485"/>
          <a:ext cx="1336358" cy="174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256"/>
              </a:lnTo>
              <a:lnTo>
                <a:pt x="1336358" y="87256"/>
              </a:lnTo>
              <a:lnTo>
                <a:pt x="1336358" y="17451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6430B-48CE-2B4A-A0CA-F32BB289A18A}">
      <dsp:nvSpPr>
        <dsp:cNvPr id="0" name=""/>
        <dsp:cNvSpPr/>
      </dsp:nvSpPr>
      <dsp:spPr>
        <a:xfrm>
          <a:off x="3152627" y="1468235"/>
          <a:ext cx="314736" cy="1562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302"/>
              </a:lnTo>
              <a:lnTo>
                <a:pt x="314736" y="156230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59DBE-65A0-7C46-A271-29D53788CEA7}">
      <dsp:nvSpPr>
        <dsp:cNvPr id="0" name=""/>
        <dsp:cNvSpPr/>
      </dsp:nvSpPr>
      <dsp:spPr>
        <a:xfrm>
          <a:off x="3152627" y="1468235"/>
          <a:ext cx="314736" cy="972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283"/>
              </a:lnTo>
              <a:lnTo>
                <a:pt x="314736" y="972283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6DED9-9F5E-5A4C-87EA-C14DFFA4ADB3}">
      <dsp:nvSpPr>
        <dsp:cNvPr id="0" name=""/>
        <dsp:cNvSpPr/>
      </dsp:nvSpPr>
      <dsp:spPr>
        <a:xfrm>
          <a:off x="3152627" y="1468235"/>
          <a:ext cx="314736" cy="382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265"/>
              </a:lnTo>
              <a:lnTo>
                <a:pt x="314736" y="38226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875BC-69DB-EF45-BAD1-BD8AFD4AC67A}">
      <dsp:nvSpPr>
        <dsp:cNvPr id="0" name=""/>
        <dsp:cNvSpPr/>
      </dsp:nvSpPr>
      <dsp:spPr>
        <a:xfrm>
          <a:off x="3991926" y="701485"/>
          <a:ext cx="819132" cy="174512"/>
        </a:xfrm>
        <a:custGeom>
          <a:avLst/>
          <a:gdLst/>
          <a:ahLst/>
          <a:cxnLst/>
          <a:rect l="0" t="0" r="0" b="0"/>
          <a:pathLst>
            <a:path>
              <a:moveTo>
                <a:pt x="819132" y="0"/>
              </a:moveTo>
              <a:lnTo>
                <a:pt x="819132" y="87256"/>
              </a:lnTo>
              <a:lnTo>
                <a:pt x="0" y="87256"/>
              </a:lnTo>
              <a:lnTo>
                <a:pt x="0" y="17451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CB3D1-E158-BD4D-B0ED-F18490A31AAA}">
      <dsp:nvSpPr>
        <dsp:cNvPr id="0" name=""/>
        <dsp:cNvSpPr/>
      </dsp:nvSpPr>
      <dsp:spPr>
        <a:xfrm>
          <a:off x="880347" y="1415894"/>
          <a:ext cx="314657" cy="392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2375"/>
              </a:lnTo>
              <a:lnTo>
                <a:pt x="314657" y="392237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920EE-A992-AB49-8999-8B32EC1F4B89}">
      <dsp:nvSpPr>
        <dsp:cNvPr id="0" name=""/>
        <dsp:cNvSpPr/>
      </dsp:nvSpPr>
      <dsp:spPr>
        <a:xfrm>
          <a:off x="880347" y="1415894"/>
          <a:ext cx="314657" cy="3332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2357"/>
              </a:lnTo>
              <a:lnTo>
                <a:pt x="314657" y="333235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C2D28-89A7-B04E-9847-39D9DCE8AD60}">
      <dsp:nvSpPr>
        <dsp:cNvPr id="0" name=""/>
        <dsp:cNvSpPr/>
      </dsp:nvSpPr>
      <dsp:spPr>
        <a:xfrm>
          <a:off x="880347" y="1415894"/>
          <a:ext cx="314657" cy="2742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2338"/>
              </a:lnTo>
              <a:lnTo>
                <a:pt x="314657" y="274233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81FE9-CF7C-2E47-A269-C180DEF30C91}">
      <dsp:nvSpPr>
        <dsp:cNvPr id="0" name=""/>
        <dsp:cNvSpPr/>
      </dsp:nvSpPr>
      <dsp:spPr>
        <a:xfrm>
          <a:off x="880347" y="1415894"/>
          <a:ext cx="314657" cy="2152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320"/>
              </a:lnTo>
              <a:lnTo>
                <a:pt x="314657" y="215232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5DE28-A2EA-E145-99D6-4A3AA35753E8}">
      <dsp:nvSpPr>
        <dsp:cNvPr id="0" name=""/>
        <dsp:cNvSpPr/>
      </dsp:nvSpPr>
      <dsp:spPr>
        <a:xfrm>
          <a:off x="880347" y="1415894"/>
          <a:ext cx="314657" cy="1562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302"/>
              </a:lnTo>
              <a:lnTo>
                <a:pt x="314657" y="156230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CC47C-7E5C-E34A-A95D-2D730B32A9D7}">
      <dsp:nvSpPr>
        <dsp:cNvPr id="0" name=""/>
        <dsp:cNvSpPr/>
      </dsp:nvSpPr>
      <dsp:spPr>
        <a:xfrm>
          <a:off x="880347" y="1415894"/>
          <a:ext cx="314657" cy="972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283"/>
              </a:lnTo>
              <a:lnTo>
                <a:pt x="314657" y="972283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6CF29-1BB3-C041-9614-EBD1845709E8}">
      <dsp:nvSpPr>
        <dsp:cNvPr id="0" name=""/>
        <dsp:cNvSpPr/>
      </dsp:nvSpPr>
      <dsp:spPr>
        <a:xfrm>
          <a:off x="880347" y="1415894"/>
          <a:ext cx="314657" cy="382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265"/>
              </a:lnTo>
              <a:lnTo>
                <a:pt x="314657" y="38226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8B966-6DF4-E449-9468-FA9D0D6C10AD}">
      <dsp:nvSpPr>
        <dsp:cNvPr id="0" name=""/>
        <dsp:cNvSpPr/>
      </dsp:nvSpPr>
      <dsp:spPr>
        <a:xfrm>
          <a:off x="1719433" y="701485"/>
          <a:ext cx="3091625" cy="174512"/>
        </a:xfrm>
        <a:custGeom>
          <a:avLst/>
          <a:gdLst/>
          <a:ahLst/>
          <a:cxnLst/>
          <a:rect l="0" t="0" r="0" b="0"/>
          <a:pathLst>
            <a:path>
              <a:moveTo>
                <a:pt x="3091625" y="0"/>
              </a:moveTo>
              <a:lnTo>
                <a:pt x="3091625" y="87256"/>
              </a:lnTo>
              <a:lnTo>
                <a:pt x="0" y="87256"/>
              </a:lnTo>
              <a:lnTo>
                <a:pt x="0" y="17451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F9557-8CE7-3A43-8162-BC72AE2CB84D}">
      <dsp:nvSpPr>
        <dsp:cNvPr id="0" name=""/>
        <dsp:cNvSpPr/>
      </dsp:nvSpPr>
      <dsp:spPr>
        <a:xfrm>
          <a:off x="3851593" y="639"/>
          <a:ext cx="1918930" cy="7008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Fungsi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Manajemen</a:t>
          </a:r>
          <a:endParaRPr lang="en-US" sz="1800" kern="1200" dirty="0"/>
        </a:p>
      </dsp:txBody>
      <dsp:txXfrm>
        <a:off x="3851593" y="639"/>
        <a:ext cx="1918930" cy="700846"/>
      </dsp:txXfrm>
    </dsp:sp>
    <dsp:sp modelId="{966F43BA-E5CD-0F4E-B86D-1191A9696702}">
      <dsp:nvSpPr>
        <dsp:cNvPr id="0" name=""/>
        <dsp:cNvSpPr/>
      </dsp:nvSpPr>
      <dsp:spPr>
        <a:xfrm>
          <a:off x="670576" y="875998"/>
          <a:ext cx="2097714" cy="5398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Perencanaan</a:t>
          </a:r>
          <a:endParaRPr lang="en-US" sz="1800" kern="1200" dirty="0"/>
        </a:p>
      </dsp:txBody>
      <dsp:txXfrm>
        <a:off x="670576" y="875998"/>
        <a:ext cx="2097714" cy="539895"/>
      </dsp:txXfrm>
    </dsp:sp>
    <dsp:sp modelId="{546FD8FD-65EB-DF4F-8949-34A230080C39}">
      <dsp:nvSpPr>
        <dsp:cNvPr id="0" name=""/>
        <dsp:cNvSpPr/>
      </dsp:nvSpPr>
      <dsp:spPr>
        <a:xfrm>
          <a:off x="1195004" y="1590406"/>
          <a:ext cx="831011" cy="4155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Forecasting</a:t>
          </a:r>
          <a:endParaRPr lang="en-US" sz="900" kern="1200" dirty="0"/>
        </a:p>
      </dsp:txBody>
      <dsp:txXfrm>
        <a:off x="1195004" y="1590406"/>
        <a:ext cx="831011" cy="415505"/>
      </dsp:txXfrm>
    </dsp:sp>
    <dsp:sp modelId="{F98A2034-E923-A44A-AF32-BE98E1C03BEC}">
      <dsp:nvSpPr>
        <dsp:cNvPr id="0" name=""/>
        <dsp:cNvSpPr/>
      </dsp:nvSpPr>
      <dsp:spPr>
        <a:xfrm>
          <a:off x="1195004" y="2180424"/>
          <a:ext cx="831011" cy="4155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Objectives</a:t>
          </a:r>
          <a:endParaRPr lang="en-US" sz="900" kern="1200" dirty="0"/>
        </a:p>
      </dsp:txBody>
      <dsp:txXfrm>
        <a:off x="1195004" y="2180424"/>
        <a:ext cx="831011" cy="415505"/>
      </dsp:txXfrm>
    </dsp:sp>
    <dsp:sp modelId="{3CE4A37E-1E9B-C74B-A814-6D909BB07321}">
      <dsp:nvSpPr>
        <dsp:cNvPr id="0" name=""/>
        <dsp:cNvSpPr/>
      </dsp:nvSpPr>
      <dsp:spPr>
        <a:xfrm>
          <a:off x="1195004" y="2770443"/>
          <a:ext cx="831011" cy="4155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Policies</a:t>
          </a:r>
          <a:endParaRPr lang="en-US" sz="900" kern="1200" dirty="0"/>
        </a:p>
      </dsp:txBody>
      <dsp:txXfrm>
        <a:off x="1195004" y="2770443"/>
        <a:ext cx="831011" cy="415505"/>
      </dsp:txXfrm>
    </dsp:sp>
    <dsp:sp modelId="{CE049633-46BE-384B-B619-E35AFAD21362}">
      <dsp:nvSpPr>
        <dsp:cNvPr id="0" name=""/>
        <dsp:cNvSpPr/>
      </dsp:nvSpPr>
      <dsp:spPr>
        <a:xfrm>
          <a:off x="1195004" y="3360461"/>
          <a:ext cx="831011" cy="4155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Programmes</a:t>
          </a:r>
          <a:endParaRPr lang="en-US" sz="900" kern="1200" dirty="0"/>
        </a:p>
      </dsp:txBody>
      <dsp:txXfrm>
        <a:off x="1195004" y="3360461"/>
        <a:ext cx="831011" cy="415505"/>
      </dsp:txXfrm>
    </dsp:sp>
    <dsp:sp modelId="{852AA8D1-A0FC-0541-A87E-9CACA7D8DAD2}">
      <dsp:nvSpPr>
        <dsp:cNvPr id="0" name=""/>
        <dsp:cNvSpPr/>
      </dsp:nvSpPr>
      <dsp:spPr>
        <a:xfrm>
          <a:off x="1195004" y="3950479"/>
          <a:ext cx="831011" cy="4155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Schedules</a:t>
          </a:r>
          <a:endParaRPr lang="en-US" sz="900" kern="1200" dirty="0"/>
        </a:p>
      </dsp:txBody>
      <dsp:txXfrm>
        <a:off x="1195004" y="3950479"/>
        <a:ext cx="831011" cy="415505"/>
      </dsp:txXfrm>
    </dsp:sp>
    <dsp:sp modelId="{37FAA608-4410-5048-BC35-62C4E8E15D88}">
      <dsp:nvSpPr>
        <dsp:cNvPr id="0" name=""/>
        <dsp:cNvSpPr/>
      </dsp:nvSpPr>
      <dsp:spPr>
        <a:xfrm>
          <a:off x="1195004" y="4540498"/>
          <a:ext cx="831011" cy="4155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Procedures</a:t>
          </a:r>
          <a:endParaRPr lang="en-US" sz="900" kern="1200" dirty="0"/>
        </a:p>
      </dsp:txBody>
      <dsp:txXfrm>
        <a:off x="1195004" y="4540498"/>
        <a:ext cx="831011" cy="415505"/>
      </dsp:txXfrm>
    </dsp:sp>
    <dsp:sp modelId="{74D2CA25-93E3-304E-BD2E-9914DC21652B}">
      <dsp:nvSpPr>
        <dsp:cNvPr id="0" name=""/>
        <dsp:cNvSpPr/>
      </dsp:nvSpPr>
      <dsp:spPr>
        <a:xfrm>
          <a:off x="1195004" y="5130516"/>
          <a:ext cx="831011" cy="4155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Budget</a:t>
          </a:r>
          <a:endParaRPr lang="en-US" sz="900" kern="1200" dirty="0"/>
        </a:p>
      </dsp:txBody>
      <dsp:txXfrm>
        <a:off x="1195004" y="5130516"/>
        <a:ext cx="831011" cy="415505"/>
      </dsp:txXfrm>
    </dsp:sp>
    <dsp:sp modelId="{E4840B17-8C85-AC4D-8228-44D2ACA67428}">
      <dsp:nvSpPr>
        <dsp:cNvPr id="0" name=""/>
        <dsp:cNvSpPr/>
      </dsp:nvSpPr>
      <dsp:spPr>
        <a:xfrm>
          <a:off x="2942803" y="875998"/>
          <a:ext cx="2098246" cy="592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Pengorganisasian</a:t>
          </a:r>
          <a:endParaRPr lang="en-US" sz="1800" kern="1200" dirty="0"/>
        </a:p>
      </dsp:txBody>
      <dsp:txXfrm>
        <a:off x="2942803" y="875998"/>
        <a:ext cx="2098246" cy="592237"/>
      </dsp:txXfrm>
    </dsp:sp>
    <dsp:sp modelId="{AD04D86A-5B73-C041-9CD6-03AA05DFFF26}">
      <dsp:nvSpPr>
        <dsp:cNvPr id="0" name=""/>
        <dsp:cNvSpPr/>
      </dsp:nvSpPr>
      <dsp:spPr>
        <a:xfrm>
          <a:off x="3467364" y="1642747"/>
          <a:ext cx="831011" cy="4155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Struktur</a:t>
          </a:r>
          <a:r>
            <a:rPr lang="en-US" sz="900" kern="1200" dirty="0" smtClean="0"/>
            <a:t> </a:t>
          </a:r>
          <a:r>
            <a:rPr lang="en-US" sz="900" kern="1200" dirty="0" err="1" smtClean="0"/>
            <a:t>Organisasi</a:t>
          </a:r>
          <a:endParaRPr lang="en-US" sz="900" kern="1200" dirty="0"/>
        </a:p>
      </dsp:txBody>
      <dsp:txXfrm>
        <a:off x="3467364" y="1642747"/>
        <a:ext cx="831011" cy="415505"/>
      </dsp:txXfrm>
    </dsp:sp>
    <dsp:sp modelId="{AF6BBF6F-AC30-AC46-A4C9-FE9D104677E7}">
      <dsp:nvSpPr>
        <dsp:cNvPr id="0" name=""/>
        <dsp:cNvSpPr/>
      </dsp:nvSpPr>
      <dsp:spPr>
        <a:xfrm>
          <a:off x="3467364" y="2232766"/>
          <a:ext cx="831011" cy="4155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Unit Usaha </a:t>
          </a:r>
          <a:r>
            <a:rPr lang="en-US" sz="900" kern="1200" dirty="0" err="1" smtClean="0"/>
            <a:t>Syariah</a:t>
          </a:r>
          <a:endParaRPr lang="en-US" sz="900" kern="1200" dirty="0"/>
        </a:p>
      </dsp:txBody>
      <dsp:txXfrm>
        <a:off x="3467364" y="2232766"/>
        <a:ext cx="831011" cy="415505"/>
      </dsp:txXfrm>
    </dsp:sp>
    <dsp:sp modelId="{1BE52116-267D-0247-B54D-9D6751A8ECE5}">
      <dsp:nvSpPr>
        <dsp:cNvPr id="0" name=""/>
        <dsp:cNvSpPr/>
      </dsp:nvSpPr>
      <dsp:spPr>
        <a:xfrm>
          <a:off x="3467364" y="2822784"/>
          <a:ext cx="831011" cy="4155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Perencanaan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Organisasi</a:t>
          </a:r>
          <a:endParaRPr lang="en-US" sz="900" kern="1200" dirty="0" smtClean="0"/>
        </a:p>
      </dsp:txBody>
      <dsp:txXfrm>
        <a:off x="3467364" y="2822784"/>
        <a:ext cx="831011" cy="415505"/>
      </dsp:txXfrm>
    </dsp:sp>
    <dsp:sp modelId="{E9715289-53D6-BF4E-9BCC-060BC25E0DF7}">
      <dsp:nvSpPr>
        <dsp:cNvPr id="0" name=""/>
        <dsp:cNvSpPr/>
      </dsp:nvSpPr>
      <dsp:spPr>
        <a:xfrm>
          <a:off x="5215562" y="875998"/>
          <a:ext cx="1863710" cy="6270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Pelaksanaan</a:t>
          </a:r>
          <a:endParaRPr lang="en-US" sz="1800" kern="1200" dirty="0"/>
        </a:p>
      </dsp:txBody>
      <dsp:txXfrm>
        <a:off x="5215562" y="875998"/>
        <a:ext cx="1863710" cy="627052"/>
      </dsp:txXfrm>
    </dsp:sp>
    <dsp:sp modelId="{D0FCBA69-6DA3-F14E-B432-F0C1B0A1255A}">
      <dsp:nvSpPr>
        <dsp:cNvPr id="0" name=""/>
        <dsp:cNvSpPr/>
      </dsp:nvSpPr>
      <dsp:spPr>
        <a:xfrm>
          <a:off x="7340816" y="945624"/>
          <a:ext cx="1697757" cy="5922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Pengawasan</a:t>
          </a:r>
          <a:endParaRPr lang="en-US" sz="1800" kern="1200" dirty="0"/>
        </a:p>
      </dsp:txBody>
      <dsp:txXfrm>
        <a:off x="7340816" y="945624"/>
        <a:ext cx="1697757" cy="592241"/>
      </dsp:txXfrm>
    </dsp:sp>
    <dsp:sp modelId="{66E43A16-F6E4-9B43-8ECE-40B7731A4A8D}">
      <dsp:nvSpPr>
        <dsp:cNvPr id="0" name=""/>
        <dsp:cNvSpPr/>
      </dsp:nvSpPr>
      <dsp:spPr>
        <a:xfrm>
          <a:off x="7678224" y="1642751"/>
          <a:ext cx="831011" cy="4155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Proses </a:t>
          </a:r>
          <a:r>
            <a:rPr lang="en-US" sz="900" kern="1200" dirty="0" err="1" smtClean="0"/>
            <a:t>Pengawasan</a:t>
          </a:r>
          <a:endParaRPr lang="en-US" sz="900" kern="1200" dirty="0" smtClean="0"/>
        </a:p>
      </dsp:txBody>
      <dsp:txXfrm>
        <a:off x="7678224" y="1642751"/>
        <a:ext cx="831011" cy="415505"/>
      </dsp:txXfrm>
    </dsp:sp>
    <dsp:sp modelId="{C1A2811E-F871-1648-ACBF-356B722653B2}">
      <dsp:nvSpPr>
        <dsp:cNvPr id="0" name=""/>
        <dsp:cNvSpPr/>
      </dsp:nvSpPr>
      <dsp:spPr>
        <a:xfrm>
          <a:off x="7678224" y="2232770"/>
          <a:ext cx="831011" cy="4155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Sistem</a:t>
          </a:r>
          <a:r>
            <a:rPr lang="en-US" sz="900" kern="1200" dirty="0" smtClean="0"/>
            <a:t> </a:t>
          </a:r>
          <a:r>
            <a:rPr lang="en-US" sz="900" kern="1200" dirty="0" err="1" smtClean="0"/>
            <a:t>Informasi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Manajemen</a:t>
          </a:r>
          <a:endParaRPr lang="en-US" sz="900" kern="1200" dirty="0" smtClean="0"/>
        </a:p>
      </dsp:txBody>
      <dsp:txXfrm>
        <a:off x="7678224" y="2232770"/>
        <a:ext cx="831011" cy="415505"/>
      </dsp:txXfrm>
    </dsp:sp>
    <dsp:sp modelId="{AC588944-ACA7-9149-B7A0-0C6D32EA7A9C}">
      <dsp:nvSpPr>
        <dsp:cNvPr id="0" name=""/>
        <dsp:cNvSpPr/>
      </dsp:nvSpPr>
      <dsp:spPr>
        <a:xfrm>
          <a:off x="7678224" y="2822788"/>
          <a:ext cx="831011" cy="4155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Program Internal Audit</a:t>
          </a:r>
        </a:p>
      </dsp:txBody>
      <dsp:txXfrm>
        <a:off x="7678224" y="2822788"/>
        <a:ext cx="831011" cy="415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46CC-A4B4-AF4D-9024-D8CF2DCF9AD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258E-A8BD-654D-8D24-8097306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1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46CC-A4B4-AF4D-9024-D8CF2DCF9AD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258E-A8BD-654D-8D24-8097306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0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46CC-A4B4-AF4D-9024-D8CF2DCF9AD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258E-A8BD-654D-8D24-8097306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46CC-A4B4-AF4D-9024-D8CF2DCF9AD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258E-A8BD-654D-8D24-8097306BAA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2194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46CC-A4B4-AF4D-9024-D8CF2DCF9AD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258E-A8BD-654D-8D24-8097306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0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46CC-A4B4-AF4D-9024-D8CF2DCF9AD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258E-A8BD-654D-8D24-8097306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2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46CC-A4B4-AF4D-9024-D8CF2DCF9AD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258E-A8BD-654D-8D24-8097306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57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46CC-A4B4-AF4D-9024-D8CF2DCF9AD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258E-A8BD-654D-8D24-8097306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07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46CC-A4B4-AF4D-9024-D8CF2DCF9AD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258E-A8BD-654D-8D24-8097306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4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46CC-A4B4-AF4D-9024-D8CF2DCF9AD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258E-A8BD-654D-8D24-8097306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6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46CC-A4B4-AF4D-9024-D8CF2DCF9AD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258E-A8BD-654D-8D24-8097306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46CC-A4B4-AF4D-9024-D8CF2DCF9AD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258E-A8BD-654D-8D24-8097306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5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46CC-A4B4-AF4D-9024-D8CF2DCF9AD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258E-A8BD-654D-8D24-8097306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46CC-A4B4-AF4D-9024-D8CF2DCF9AD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258E-A8BD-654D-8D24-8097306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9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46CC-A4B4-AF4D-9024-D8CF2DCF9AD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258E-A8BD-654D-8D24-8097306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7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46CC-A4B4-AF4D-9024-D8CF2DCF9AD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258E-A8BD-654D-8D24-8097306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46CC-A4B4-AF4D-9024-D8CF2DCF9AD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258E-A8BD-654D-8D24-8097306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E546CC-A4B4-AF4D-9024-D8CF2DCF9AD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2258E-A8BD-654D-8D24-8097306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8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dirty="0" err="1" smtClean="0"/>
              <a:t>Manajemen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Bank </a:t>
            </a:r>
            <a:r>
              <a:rPr lang="en-US" sz="5400" dirty="0" err="1" smtClean="0"/>
              <a:t>Syariah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8142"/>
            <a:ext cx="8946541" cy="4760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4. </a:t>
            </a:r>
            <a:r>
              <a:rPr lang="en-US" sz="2800" dirty="0" err="1"/>
              <a:t>Programmes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err="1" smtClean="0"/>
              <a:t>Sederetan</a:t>
            </a:r>
            <a:r>
              <a:rPr lang="en-US" dirty="0" smtClean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smtClean="0"/>
              <a:t>policies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5. Schedules 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/>
              <a:t>program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6</a:t>
            </a:r>
            <a:r>
              <a:rPr lang="en-US" sz="2400" dirty="0"/>
              <a:t>. Procedures 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. Program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,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berbicara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melaksanakannya</a:t>
            </a:r>
            <a:r>
              <a:rPr lang="en-US" dirty="0"/>
              <a:t>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Perencanaan</a:t>
            </a:r>
            <a:r>
              <a:rPr lang="en-US" dirty="0" smtClean="0"/>
              <a:t> /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3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7. Budget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dirty="0" err="1" smtClean="0"/>
              <a:t>Taksiran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di masa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Perencanaan</a:t>
            </a:r>
            <a:r>
              <a:rPr lang="en-US" dirty="0" smtClean="0"/>
              <a:t> /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3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Pengorganisasian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 err="1"/>
              <a:t>Organisasi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err="1" smtClean="0"/>
              <a:t>Disamping</a:t>
            </a:r>
            <a:r>
              <a:rPr lang="en-US" sz="2400" dirty="0" smtClean="0"/>
              <a:t> </a:t>
            </a:r>
            <a:r>
              <a:rPr lang="en-US" sz="2400" dirty="0" err="1"/>
              <a:t>Dewan</a:t>
            </a:r>
            <a:r>
              <a:rPr lang="en-US" sz="2400" dirty="0"/>
              <a:t> </a:t>
            </a:r>
            <a:r>
              <a:rPr lang="en-US" sz="2400" dirty="0" err="1"/>
              <a:t>Komisaris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Direksi</a:t>
            </a:r>
            <a:r>
              <a:rPr lang="en-US" sz="2400" dirty="0"/>
              <a:t>, Bank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Syariah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BPRS </a:t>
            </a:r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Dewan</a:t>
            </a:r>
            <a:r>
              <a:rPr lang="en-US" sz="2400" dirty="0"/>
              <a:t> </a:t>
            </a:r>
            <a:r>
              <a:rPr lang="en-US" sz="2400" dirty="0" err="1"/>
              <a:t>P</a:t>
            </a:r>
            <a:r>
              <a:rPr lang="en-US" sz="2400" dirty="0" err="1" smtClean="0"/>
              <a:t>engawas</a:t>
            </a:r>
            <a:r>
              <a:rPr lang="en-US" sz="2400" dirty="0" smtClean="0"/>
              <a:t> </a:t>
            </a:r>
            <a:r>
              <a:rPr lang="en-US" sz="2400" dirty="0" err="1"/>
              <a:t>S</a:t>
            </a:r>
            <a:r>
              <a:rPr lang="en-US" sz="2400" dirty="0" err="1" smtClean="0"/>
              <a:t>yariah</a:t>
            </a:r>
            <a:r>
              <a:rPr lang="en-US" sz="2400" dirty="0"/>
              <a:t>. DPS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badan</a:t>
            </a:r>
            <a:r>
              <a:rPr lang="en-US" sz="2400" dirty="0"/>
              <a:t> </a:t>
            </a:r>
            <a:r>
              <a:rPr lang="en-US" sz="2400" dirty="0" err="1"/>
              <a:t>independen</a:t>
            </a:r>
            <a:r>
              <a:rPr lang="en-US" sz="2400" dirty="0"/>
              <a:t> yang </a:t>
            </a:r>
            <a:r>
              <a:rPr lang="en-US" sz="2400" dirty="0" err="1"/>
              <a:t>ditempatkan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Dewan</a:t>
            </a:r>
            <a:r>
              <a:rPr lang="en-US" sz="2400" dirty="0"/>
              <a:t> </a:t>
            </a:r>
            <a:r>
              <a:rPr lang="en-US" sz="2400" dirty="0" err="1"/>
              <a:t>Syariah</a:t>
            </a:r>
            <a:r>
              <a:rPr lang="en-US" sz="2400" dirty="0"/>
              <a:t> </a:t>
            </a:r>
            <a:r>
              <a:rPr lang="en-US" sz="2400" dirty="0" err="1"/>
              <a:t>nasional</a:t>
            </a:r>
            <a:r>
              <a:rPr lang="en-US" sz="2400" dirty="0"/>
              <a:t> (DSN)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smtClean="0"/>
              <a:t>bank. </a:t>
            </a:r>
          </a:p>
          <a:p>
            <a:pPr marL="0" indent="0" algn="just">
              <a:buNone/>
            </a:pP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/>
              <a:t>utama</a:t>
            </a:r>
            <a:r>
              <a:rPr lang="en-US" sz="2400" dirty="0"/>
              <a:t> DPS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mengawasi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usaha</a:t>
            </a:r>
            <a:r>
              <a:rPr lang="en-US" sz="2400" dirty="0"/>
              <a:t> bank agar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menyimpang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ketentuan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prisnip</a:t>
            </a:r>
            <a:r>
              <a:rPr lang="en-US" sz="2400" dirty="0"/>
              <a:t> </a:t>
            </a:r>
            <a:r>
              <a:rPr lang="en-US" sz="2400" dirty="0" err="1"/>
              <a:t>syariah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difatwakan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DSN.</a:t>
            </a:r>
          </a:p>
        </p:txBody>
      </p:sp>
    </p:spTree>
    <p:extLst>
      <p:ext uri="{BB962C8B-B14F-4D97-AF65-F5344CB8AC3E}">
        <p14:creationId xmlns:p14="http://schemas.microsoft.com/office/powerpoint/2010/main" val="62582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Fungsi</a:t>
            </a:r>
            <a:r>
              <a:rPr lang="en-US" dirty="0"/>
              <a:t> DPS</a:t>
            </a:r>
            <a:r>
              <a:rPr lang="en-US" dirty="0" smtClean="0"/>
              <a:t>:</a:t>
            </a:r>
          </a:p>
          <a:p>
            <a:pPr marL="457200" lvl="0" indent="-457200">
              <a:buAutoNum type="alphaLcPeriod"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/>
              <a:t>penasehat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pemberi</a:t>
            </a:r>
            <a:r>
              <a:rPr lang="en-US" dirty="0"/>
              <a:t> saran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direksi</a:t>
            </a:r>
            <a:r>
              <a:rPr lang="en-US" dirty="0"/>
              <a:t>, </a:t>
            </a:r>
            <a:r>
              <a:rPr lang="en-US" dirty="0" err="1"/>
              <a:t>pimpinan</a:t>
            </a:r>
            <a:r>
              <a:rPr lang="en-US" dirty="0"/>
              <a:t> Unit Usaha </a:t>
            </a:r>
            <a:r>
              <a:rPr lang="en-US" dirty="0" err="1"/>
              <a:t>Syariah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syariah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syariah</a:t>
            </a:r>
            <a:r>
              <a:rPr lang="en-US" dirty="0"/>
              <a:t>. </a:t>
            </a:r>
            <a:endParaRPr lang="en-US" dirty="0" smtClean="0"/>
          </a:p>
          <a:p>
            <a:pPr marL="457200" lvl="0" indent="-457200">
              <a:buAutoNum type="alphaLcPeriod"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/>
              <a:t>mediator </a:t>
            </a:r>
            <a:r>
              <a:rPr lang="en-US" dirty="0" err="1"/>
              <a:t>antara</a:t>
            </a:r>
            <a:r>
              <a:rPr lang="en-US" dirty="0"/>
              <a:t> bank </a:t>
            </a:r>
            <a:r>
              <a:rPr lang="en-US" dirty="0" err="1"/>
              <a:t>dan</a:t>
            </a:r>
            <a:r>
              <a:rPr lang="en-US" dirty="0"/>
              <a:t> DSN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mengkomunikasikan</a:t>
            </a:r>
            <a:r>
              <a:rPr lang="en-US" dirty="0" smtClean="0"/>
              <a:t> </a:t>
            </a:r>
            <a:r>
              <a:rPr lang="en-US" dirty="0" err="1"/>
              <a:t>usul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saran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bank yang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kajian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fatwa </a:t>
            </a:r>
            <a:r>
              <a:rPr lang="en-US" dirty="0" err="1"/>
              <a:t>dari</a:t>
            </a:r>
            <a:r>
              <a:rPr lang="en-US" dirty="0"/>
              <a:t> DSN. </a:t>
            </a:r>
          </a:p>
          <a:p>
            <a:pPr marL="457200" lvl="0" indent="-457200">
              <a:buAutoNum type="alphaLcPeriod"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/>
              <a:t>perwakilan</a:t>
            </a:r>
            <a:r>
              <a:rPr lang="en-US" dirty="0"/>
              <a:t> DSN yang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bank. DPS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melaporkan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bank </a:t>
            </a:r>
            <a:r>
              <a:rPr lang="en-US" dirty="0" err="1"/>
              <a:t>syariah</a:t>
            </a:r>
            <a:r>
              <a:rPr lang="en-US" dirty="0"/>
              <a:t> yang </a:t>
            </a:r>
            <a:r>
              <a:rPr lang="en-US" dirty="0" err="1"/>
              <a:t>diawasinya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DSN </a:t>
            </a:r>
            <a:r>
              <a:rPr lang="en-US" dirty="0" err="1"/>
              <a:t>sekurang-kurangnya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setahun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Pengorganisasian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2. Unit Usaha </a:t>
            </a:r>
            <a:r>
              <a:rPr lang="en-US" sz="2800" dirty="0" err="1"/>
              <a:t>Syariah</a:t>
            </a:r>
            <a:r>
              <a:rPr lang="en-US" sz="2800" dirty="0"/>
              <a:t>. 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400" dirty="0" smtClean="0"/>
              <a:t>Unit </a:t>
            </a:r>
            <a:r>
              <a:rPr lang="en-US" sz="2400" dirty="0"/>
              <a:t>Usaha </a:t>
            </a:r>
            <a:r>
              <a:rPr lang="en-US" sz="2400" dirty="0" err="1"/>
              <a:t>Syari’ah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bank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konvensional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dasarnya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unit yang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karakteristik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usaha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pencatatan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pembukuan</a:t>
            </a:r>
            <a:r>
              <a:rPr lang="en-US" sz="2400" dirty="0"/>
              <a:t> yang </a:t>
            </a:r>
            <a:r>
              <a:rPr lang="en-US" sz="2400" dirty="0" err="1"/>
              <a:t>terpisah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kantor-kantor</a:t>
            </a:r>
            <a:r>
              <a:rPr lang="en-US" sz="2400" dirty="0"/>
              <a:t> </a:t>
            </a:r>
            <a:r>
              <a:rPr lang="en-US" sz="2400" dirty="0" err="1"/>
              <a:t>konvensionalnya</a:t>
            </a:r>
            <a:r>
              <a:rPr lang="en-US" sz="2400" dirty="0"/>
              <a:t>. Unit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berada</a:t>
            </a:r>
            <a:r>
              <a:rPr lang="en-US" sz="2400" dirty="0"/>
              <a:t> di </a:t>
            </a:r>
            <a:r>
              <a:rPr lang="en-US" sz="2400" dirty="0" err="1"/>
              <a:t>kantor</a:t>
            </a:r>
            <a:r>
              <a:rPr lang="en-US" sz="2400" dirty="0"/>
              <a:t> </a:t>
            </a:r>
            <a:r>
              <a:rPr lang="en-US" sz="2400" dirty="0" err="1"/>
              <a:t>pusat</a:t>
            </a:r>
            <a:r>
              <a:rPr lang="en-US" sz="2400" dirty="0"/>
              <a:t> bank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dipimpin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seorang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direksi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pejabat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di </a:t>
            </a:r>
            <a:r>
              <a:rPr lang="en-US" sz="2400" dirty="0" err="1"/>
              <a:t>bawah</a:t>
            </a:r>
            <a:r>
              <a:rPr lang="en-US" sz="2400" dirty="0"/>
              <a:t> </a:t>
            </a:r>
            <a:r>
              <a:rPr lang="en-US" sz="2400" dirty="0" err="1"/>
              <a:t>direksi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Pengorganisasian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05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UUS </a:t>
            </a:r>
            <a:r>
              <a:rPr lang="en-US" dirty="0" err="1"/>
              <a:t>mencakup</a:t>
            </a:r>
            <a:r>
              <a:rPr lang="en-US" dirty="0"/>
              <a:t> : </a:t>
            </a:r>
            <a:endParaRPr lang="en-US" dirty="0" smtClean="0"/>
          </a:p>
          <a:p>
            <a:pPr marL="457200" indent="-457200">
              <a:buAutoNum type="alphaLcPeriod"/>
            </a:pP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mengawasi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syariah</a:t>
            </a:r>
            <a:r>
              <a:rPr lang="en-US" dirty="0"/>
              <a:t>. </a:t>
            </a:r>
          </a:p>
          <a:p>
            <a:pPr marL="457200" indent="-457200">
              <a:buAutoNum type="alphaLcPeriod"/>
            </a:pP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treasury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penempatan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yang </a:t>
            </a:r>
            <a:r>
              <a:rPr lang="en-US" dirty="0" err="1"/>
              <a:t>bersumber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kantor-kantor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syariah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>
              <a:buAutoNum type="alphaLcPeriod"/>
            </a:pPr>
            <a:r>
              <a:rPr lang="en-US" dirty="0" err="1" smtClean="0"/>
              <a:t>Menyusun</a:t>
            </a:r>
            <a:r>
              <a:rPr lang="en-US" dirty="0" smtClean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konsolidasi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kantor-kantor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syariah</a:t>
            </a:r>
            <a:r>
              <a:rPr lang="en-US" dirty="0"/>
              <a:t>. </a:t>
            </a:r>
          </a:p>
          <a:p>
            <a:pPr marL="457200" indent="-457200">
              <a:buAutoNum type="alphaLcPeriod"/>
            </a:pP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penata-usahaan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kantor-kantor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syariah</a:t>
            </a:r>
            <a:r>
              <a:rPr lang="en-US" dirty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Pengorganisasian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1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dirty="0"/>
              <a:t>3. </a:t>
            </a:r>
            <a:r>
              <a:rPr lang="en-US" sz="2800" dirty="0" err="1"/>
              <a:t>Perencanaan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/>
            <a:r>
              <a:rPr lang="en-US" sz="2400" dirty="0" err="1" smtClean="0"/>
              <a:t>Perencanaan</a:t>
            </a:r>
            <a:r>
              <a:rPr lang="en-US" sz="2400" dirty="0" smtClean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bank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pengelompokan</a:t>
            </a:r>
            <a:r>
              <a:rPr lang="en-US" sz="2400" dirty="0"/>
              <a:t> yang </a:t>
            </a:r>
            <a:r>
              <a:rPr lang="en-US" sz="2400" dirty="0" err="1"/>
              <a:t>logis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kegiatan-kegiatan</a:t>
            </a:r>
            <a:r>
              <a:rPr lang="en-US" sz="2400" dirty="0"/>
              <a:t> bank, </a:t>
            </a:r>
            <a:r>
              <a:rPr lang="en-US" sz="2400" dirty="0" err="1"/>
              <a:t>menurut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yang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dicapai</a:t>
            </a:r>
            <a:r>
              <a:rPr lang="en-US" sz="2400" dirty="0"/>
              <a:t> yang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jelas</a:t>
            </a:r>
            <a:r>
              <a:rPr lang="en-US" sz="2400" dirty="0"/>
              <a:t> </a:t>
            </a:r>
            <a:r>
              <a:rPr lang="en-US" sz="2400" dirty="0" err="1"/>
              <a:t>tanggung</a:t>
            </a:r>
            <a:r>
              <a:rPr lang="en-US" sz="2400" dirty="0"/>
              <a:t> </a:t>
            </a:r>
            <a:r>
              <a:rPr lang="en-US" sz="2400" dirty="0" err="1"/>
              <a:t>jawab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wewenang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tindakan</a:t>
            </a:r>
            <a:r>
              <a:rPr lang="en-US" sz="2400" dirty="0"/>
              <a:t>. </a:t>
            </a:r>
            <a:endParaRPr lang="en-US" sz="2400" dirty="0">
              <a:sym typeface="Symbol" charset="2"/>
            </a:endParaRPr>
          </a:p>
          <a:p>
            <a:pPr algn="just"/>
            <a:r>
              <a:rPr lang="en-US" sz="2400" dirty="0" err="1" smtClean="0"/>
              <a:t>Tugas</a:t>
            </a:r>
            <a:r>
              <a:rPr lang="en-US" sz="2400" dirty="0"/>
              <a:t>, </a:t>
            </a:r>
            <a:r>
              <a:rPr lang="en-US" sz="2400" dirty="0" err="1"/>
              <a:t>wewenang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tanggung</a:t>
            </a:r>
            <a:r>
              <a:rPr lang="en-US" sz="2400" dirty="0"/>
              <a:t> </a:t>
            </a:r>
            <a:r>
              <a:rPr lang="en-US" sz="2400" dirty="0" err="1"/>
              <a:t>jawab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dirumuskan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jelas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tanggung</a:t>
            </a:r>
            <a:r>
              <a:rPr lang="en-US" sz="2400" dirty="0"/>
              <a:t> </a:t>
            </a:r>
            <a:r>
              <a:rPr lang="en-US" sz="2400" dirty="0" err="1"/>
              <a:t>jawab</a:t>
            </a:r>
            <a:r>
              <a:rPr lang="en-US" sz="2400" dirty="0"/>
              <a:t> (accountability)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akhirnya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diukur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Pengorganisasian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3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Pengawasan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 smtClean="0"/>
              <a:t>Proses </a:t>
            </a:r>
            <a:r>
              <a:rPr lang="en-US" sz="2800" dirty="0" err="1"/>
              <a:t>Pengawasan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Proses </a:t>
            </a:r>
            <a:r>
              <a:rPr lang="en-US" dirty="0" err="1"/>
              <a:t>Pengawasan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-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AutoNum type="alphaLcPeriod"/>
            </a:pP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pengawasan</a:t>
            </a:r>
            <a:r>
              <a:rPr lang="en-US" dirty="0"/>
              <a:t>. </a:t>
            </a:r>
          </a:p>
          <a:p>
            <a:pPr marL="457200" indent="-457200">
              <a:buAutoNum type="alphaLcPeriod"/>
            </a:pP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jalannya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. </a:t>
            </a:r>
          </a:p>
          <a:p>
            <a:pPr marL="457200" indent="-457200">
              <a:buAutoNum type="alphaLcPeriod"/>
            </a:pPr>
            <a:r>
              <a:rPr lang="en-US" dirty="0" err="1" smtClean="0"/>
              <a:t>Penafsiran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diminta</a:t>
            </a:r>
            <a:r>
              <a:rPr lang="en-US" dirty="0"/>
              <a:t>. </a:t>
            </a:r>
          </a:p>
          <a:p>
            <a:pPr marL="457200" indent="-457200">
              <a:buAutoNum type="alphaLcPeriod"/>
            </a:pP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koreksi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penyimpangan</a:t>
            </a:r>
            <a:r>
              <a:rPr lang="en-US" dirty="0"/>
              <a:t>. </a:t>
            </a:r>
          </a:p>
          <a:p>
            <a:pPr marL="457200" indent="-457200">
              <a:buAutoNum type="alphaLcPeriod"/>
            </a:pP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(output)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(input) yang </a:t>
            </a:r>
            <a:r>
              <a:rPr lang="en-US" dirty="0" err="1"/>
              <a:t>digunakan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9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 smtClean="0"/>
              <a:t>Manajemen</a:t>
            </a:r>
            <a:r>
              <a:rPr lang="en-US" sz="2800" dirty="0"/>
              <a:t>. </a:t>
            </a:r>
            <a:endParaRPr lang="en-US" sz="28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err="1" smtClean="0"/>
              <a:t>Laporan-laporan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dihasilkan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proses </a:t>
            </a:r>
            <a:r>
              <a:rPr lang="en-US" sz="2400" dirty="0" err="1"/>
              <a:t>pengawasan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disusun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format yang </a:t>
            </a:r>
            <a:r>
              <a:rPr lang="en-US" sz="2400" dirty="0" err="1"/>
              <a:t>sistematis</a:t>
            </a:r>
            <a:r>
              <a:rPr lang="en-US" sz="2400" dirty="0"/>
              <a:t>, agar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segera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pengambilan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tepat</a:t>
            </a:r>
            <a:r>
              <a:rPr lang="en-US" sz="2400" dirty="0"/>
              <a:t>.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manajemen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kesanggupan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akurat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fleksibilitas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penyajiannya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Pengawasan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5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dirty="0"/>
              <a:t>3</a:t>
            </a:r>
            <a:r>
              <a:rPr lang="en-US" dirty="0"/>
              <a:t>. </a:t>
            </a:r>
            <a:r>
              <a:rPr lang="en-US" sz="2800" dirty="0" smtClean="0"/>
              <a:t>Program Internal Audit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 algn="just">
              <a:buNone/>
            </a:pP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/>
              <a:t>dasarnya</a:t>
            </a:r>
            <a:r>
              <a:rPr lang="en-US" sz="2400" dirty="0"/>
              <a:t> para </a:t>
            </a:r>
            <a:r>
              <a:rPr lang="en-US" sz="2400" dirty="0" err="1"/>
              <a:t>manajer</a:t>
            </a:r>
            <a:r>
              <a:rPr lang="en-US" sz="2400" dirty="0"/>
              <a:t> </a:t>
            </a:r>
            <a:r>
              <a:rPr lang="en-US" sz="2400" dirty="0" err="1"/>
              <a:t>puncak</a:t>
            </a:r>
            <a:r>
              <a:rPr lang="en-US" sz="2400" dirty="0"/>
              <a:t> (top management)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pengawas</a:t>
            </a:r>
            <a:r>
              <a:rPr lang="en-US" sz="2400" dirty="0"/>
              <a:t> </a:t>
            </a:r>
            <a:r>
              <a:rPr lang="en-US" sz="2400" dirty="0" err="1"/>
              <a:t>tertinggi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bawahannya</a:t>
            </a:r>
            <a:r>
              <a:rPr lang="en-US" sz="2400" dirty="0"/>
              <a:t>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memudahkan</a:t>
            </a:r>
            <a:r>
              <a:rPr lang="en-US" sz="2400" dirty="0"/>
              <a:t> </a:t>
            </a:r>
            <a:r>
              <a:rPr lang="en-US" sz="2400" dirty="0" err="1"/>
              <a:t>pelaksanaan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pengawasan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mengadakan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badan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 (special staff) </a:t>
            </a:r>
            <a:r>
              <a:rPr lang="en-US" sz="2400" dirty="0" err="1"/>
              <a:t>dengan</a:t>
            </a:r>
            <a:r>
              <a:rPr lang="en-US" sz="2400" dirty="0"/>
              <a:t> program audit internal yang </a:t>
            </a:r>
            <a:r>
              <a:rPr lang="en-US" sz="2400" dirty="0" err="1"/>
              <a:t>oleh</a:t>
            </a:r>
            <a:r>
              <a:rPr lang="en-US" sz="2400" dirty="0"/>
              <a:t> Bank Indonesia </a:t>
            </a:r>
            <a:r>
              <a:rPr lang="en-US" sz="2400" dirty="0" err="1"/>
              <a:t>disebut</a:t>
            </a:r>
            <a:r>
              <a:rPr lang="en-US" sz="2400" dirty="0"/>
              <a:t> SKAI (</a:t>
            </a:r>
            <a:r>
              <a:rPr lang="en-US" sz="2400" dirty="0" err="1"/>
              <a:t>Satuan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Audit Internal).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Pengawasan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Manajemen</a:t>
            </a:r>
            <a:r>
              <a:rPr lang="en-US" dirty="0" smtClean="0"/>
              <a:t> Bank </a:t>
            </a:r>
            <a:r>
              <a:rPr lang="en-US" dirty="0" err="1" smtClean="0"/>
              <a:t>Syariah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212"/>
            <a:ext cx="8946541" cy="4778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di </a:t>
            </a:r>
            <a:r>
              <a:rPr lang="en-US" sz="2400" dirty="0" err="1" smtClean="0"/>
              <a:t>dalamnya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unsur-unsur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saling</a:t>
            </a:r>
            <a:r>
              <a:rPr lang="en-US" sz="2400" dirty="0" smtClean="0"/>
              <a:t> </a:t>
            </a:r>
            <a:r>
              <a:rPr lang="en-US" sz="2400" dirty="0" err="1" smtClean="0"/>
              <a:t>terkait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yang lain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rangka</a:t>
            </a:r>
            <a:r>
              <a:rPr lang="en-US" sz="2400" dirty="0" smtClean="0"/>
              <a:t> </a:t>
            </a:r>
            <a:r>
              <a:rPr lang="en-US" sz="2400" dirty="0" err="1" smtClean="0"/>
              <a:t>mencapai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dipisahkan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Hal </a:t>
            </a:r>
            <a:r>
              <a:rPr lang="en-US" sz="2400" dirty="0" err="1" smtClean="0"/>
              <a:t>inilah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keutuhan</a:t>
            </a:r>
            <a:r>
              <a:rPr lang="en-US" sz="2400" dirty="0" smtClean="0"/>
              <a:t> Islam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utuh</a:t>
            </a:r>
            <a:r>
              <a:rPr lang="en-US" sz="2400" dirty="0" smtClean="0"/>
              <a:t> (</a:t>
            </a:r>
            <a:r>
              <a:rPr lang="en-US" sz="2400" dirty="0" err="1" smtClean="0"/>
              <a:t>kaafah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r>
              <a:rPr lang="en-US" sz="2400" dirty="0" err="1" smtClean="0"/>
              <a:t>Terkait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didalamnya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unsur-unsur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: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Perencanaan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err="1" smtClean="0"/>
              <a:t>Pengorganisasian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err="1" smtClean="0"/>
              <a:t>Pengawasan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519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dalam</a:t>
            </a:r>
            <a:r>
              <a:rPr lang="en-US" dirty="0" smtClean="0"/>
              <a:t> Islam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Etimologi</a:t>
            </a:r>
            <a:r>
              <a:rPr lang="en-US" dirty="0"/>
              <a:t>, Management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Ricky </a:t>
            </a:r>
            <a:r>
              <a:rPr lang="en-US" dirty="0"/>
              <a:t>W. Griffin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pengorganisasian</a:t>
            </a:r>
            <a:r>
              <a:rPr lang="en-US" dirty="0"/>
              <a:t>, </a:t>
            </a:r>
            <a:r>
              <a:rPr lang="en-US" dirty="0" err="1"/>
              <a:t>pengkoordinasian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pengontrolan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efesien</a:t>
            </a:r>
            <a:r>
              <a:rPr lang="en-US" dirty="0"/>
              <a:t>. </a:t>
            </a:r>
            <a:endParaRPr lang="en-US" dirty="0">
              <a:sym typeface="Symbol" charset="2"/>
            </a:endParaRPr>
          </a:p>
          <a:p>
            <a:pPr algn="just"/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/>
              <a:t>pengamat</a:t>
            </a:r>
            <a:r>
              <a:rPr lang="en-US" dirty="0"/>
              <a:t> </a:t>
            </a:r>
            <a:r>
              <a:rPr lang="en-US" dirty="0" err="1"/>
              <a:t>mengartikannya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merealisasikan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3312" y="2277043"/>
            <a:ext cx="8524782" cy="788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Tadbir</a:t>
            </a:r>
            <a:r>
              <a:rPr lang="en-US" dirty="0" smtClean="0"/>
              <a:t>, </a:t>
            </a:r>
            <a:r>
              <a:rPr lang="en-US" dirty="0" err="1" smtClean="0"/>
              <a:t>idarah</a:t>
            </a:r>
            <a:r>
              <a:rPr lang="en-US" dirty="0" smtClean="0"/>
              <a:t>, </a:t>
            </a:r>
            <a:r>
              <a:rPr lang="en-US" dirty="0" err="1" smtClean="0"/>
              <a:t>siyasah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qiyadah</a:t>
            </a:r>
            <a:r>
              <a:rPr lang="en-US" dirty="0" smtClean="0"/>
              <a:t> (Arab)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2280" y="3666568"/>
            <a:ext cx="8524782" cy="788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Penertiban</a:t>
            </a:r>
            <a:r>
              <a:rPr lang="en-US" dirty="0" smtClean="0"/>
              <a:t>, </a:t>
            </a:r>
            <a:r>
              <a:rPr lang="en-US" dirty="0" err="1" smtClean="0"/>
              <a:t>Pengaturan</a:t>
            </a:r>
            <a:r>
              <a:rPr lang="en-US" dirty="0" smtClean="0"/>
              <a:t>, </a:t>
            </a:r>
            <a:r>
              <a:rPr lang="en-US" dirty="0" err="1" smtClean="0"/>
              <a:t>Pengurusan</a:t>
            </a:r>
            <a:r>
              <a:rPr lang="en-US" dirty="0" smtClean="0"/>
              <a:t>,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Persiapan</a:t>
            </a:r>
            <a:r>
              <a:rPr lang="en-US" dirty="0" smtClean="0"/>
              <a:t> </a:t>
            </a:r>
            <a:endParaRPr lang="en-US" dirty="0" smtClean="0">
              <a:sym typeface="Symbol" charset="2"/>
            </a:endParaRPr>
          </a:p>
          <a:p>
            <a:pPr algn="ctr"/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5360894" y="3191441"/>
            <a:ext cx="71718" cy="358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Al-Qur’an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“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urusan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langit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(</a:t>
            </a:r>
            <a:r>
              <a:rPr lang="en-US" dirty="0" err="1"/>
              <a:t>urusan</a:t>
            </a:r>
            <a:r>
              <a:rPr lang="en-US" dirty="0"/>
              <a:t>)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naik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-Nya...”. (QS. As-</a:t>
            </a:r>
            <a:r>
              <a:rPr lang="en-US" dirty="0" err="1"/>
              <a:t>Sajdah</a:t>
            </a:r>
            <a:r>
              <a:rPr lang="en-US" dirty="0"/>
              <a:t>, (32): 5) </a:t>
            </a:r>
            <a:r>
              <a:rPr lang="en-US" dirty="0" err="1"/>
              <a:t>Menurut</a:t>
            </a:r>
            <a:r>
              <a:rPr lang="en-US" dirty="0"/>
              <a:t> al-</a:t>
            </a:r>
            <a:r>
              <a:rPr lang="en-US" dirty="0" err="1"/>
              <a:t>Maraghi</a:t>
            </a:r>
            <a:r>
              <a:rPr lang="en-US" dirty="0"/>
              <a:t>, </a:t>
            </a:r>
            <a:r>
              <a:rPr lang="en-US" dirty="0" err="1"/>
              <a:t>Yudabbir</a:t>
            </a:r>
            <a:r>
              <a:rPr lang="en-US" dirty="0"/>
              <a:t> al-</a:t>
            </a:r>
            <a:r>
              <a:rPr lang="en-US" dirty="0" err="1"/>
              <a:t>amri</a:t>
            </a:r>
            <a:r>
              <a:rPr lang="en-US" dirty="0"/>
              <a:t> </a:t>
            </a:r>
            <a:r>
              <a:rPr lang="en-US" dirty="0" err="1"/>
              <a:t>dimaknai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urusan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bijaksana</a:t>
            </a:r>
            <a:r>
              <a:rPr lang="en-US" dirty="0"/>
              <a:t>. </a:t>
            </a:r>
            <a:endParaRPr lang="en-US" dirty="0">
              <a:sym typeface="Symbol" charset="2"/>
            </a:endParaRPr>
          </a:p>
          <a:p>
            <a:pPr lvl="0"/>
            <a:r>
              <a:rPr lang="en-US" dirty="0" err="1" smtClean="0"/>
              <a:t>Hakekat</a:t>
            </a:r>
            <a:r>
              <a:rPr lang="en-US" dirty="0" smtClean="0"/>
              <a:t> </a:t>
            </a:r>
            <a:r>
              <a:rPr lang="en-US" dirty="0" err="1"/>
              <a:t>manajemen</a:t>
            </a:r>
            <a:r>
              <a:rPr lang="en-US" dirty="0"/>
              <a:t> yang </a:t>
            </a:r>
            <a:r>
              <a:rPr lang="en-US" dirty="0" err="1"/>
              <a:t>terkandung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al-Qur’an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memandang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urusan</a:t>
            </a:r>
            <a:r>
              <a:rPr lang="en-US" dirty="0"/>
              <a:t>, agar </a:t>
            </a:r>
            <a:r>
              <a:rPr lang="en-US" dirty="0" err="1"/>
              <a:t>urusan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terpuji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akibatnya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hakekat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bijaksana</a:t>
            </a:r>
            <a:r>
              <a:rPr lang="en-US" dirty="0"/>
              <a:t>. </a:t>
            </a:r>
            <a:endParaRPr lang="en-US" dirty="0">
              <a:sym typeface="Symbol" charset="2"/>
            </a:endParaRPr>
          </a:p>
          <a:p>
            <a:pPr lvl="0"/>
            <a:r>
              <a:rPr lang="en-US" dirty="0" err="1" smtClean="0"/>
              <a:t>Hakekat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kaitannya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,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manajerial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9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Syariah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36376" y="2599769"/>
            <a:ext cx="6562165" cy="93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Pendekatan</a:t>
            </a:r>
            <a:r>
              <a:rPr lang="en-US" b="1" dirty="0"/>
              <a:t> </a:t>
            </a:r>
            <a:r>
              <a:rPr lang="en-US" b="1" dirty="0" err="1"/>
              <a:t>Teologis-Etis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keterlibatan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spiritual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 smtClean="0"/>
              <a:t>manajemen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5344" y="4849901"/>
            <a:ext cx="6562165" cy="130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syari’ah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ranah</a:t>
            </a:r>
            <a:r>
              <a:rPr lang="en-US" dirty="0" smtClean="0"/>
              <a:t> :</a:t>
            </a:r>
          </a:p>
          <a:p>
            <a:pPr lvl="0"/>
            <a:r>
              <a:rPr lang="en-US" b="1" dirty="0" err="1" smtClean="0"/>
              <a:t>Manajemen</a:t>
            </a:r>
            <a:r>
              <a:rPr lang="en-US" b="1" dirty="0"/>
              <a:t>, </a:t>
            </a:r>
            <a:r>
              <a:rPr lang="en-US" b="1" dirty="0" err="1"/>
              <a:t>Etika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Spiritualitas</a:t>
            </a:r>
            <a:r>
              <a:rPr lang="en-US" dirty="0"/>
              <a:t>,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ranah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 smtClean="0"/>
              <a:t>amanah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5199534" y="3765175"/>
            <a:ext cx="466165" cy="878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21889" cy="1160929"/>
          </a:xfrm>
        </p:spPr>
        <p:txBody>
          <a:bodyPr/>
          <a:lstStyle/>
          <a:p>
            <a:r>
              <a:rPr lang="en-US" dirty="0" err="1" smtClean="0"/>
              <a:t>Landasan</a:t>
            </a:r>
            <a:r>
              <a:rPr lang="en-US" dirty="0" smtClean="0"/>
              <a:t> Moral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Syariah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3200" dirty="0" err="1" smtClean="0"/>
              <a:t>Kesadaran</a:t>
            </a:r>
            <a:r>
              <a:rPr lang="en-US" sz="3200" dirty="0" smtClean="0"/>
              <a:t> </a:t>
            </a:r>
            <a:r>
              <a:rPr lang="en-US" sz="3200" dirty="0" err="1"/>
              <a:t>bahwa</a:t>
            </a:r>
            <a:r>
              <a:rPr lang="en-US" sz="3200" dirty="0"/>
              <a:t> </a:t>
            </a:r>
            <a:r>
              <a:rPr lang="en-US" sz="3200" dirty="0" err="1"/>
              <a:t>dirinya</a:t>
            </a:r>
            <a:r>
              <a:rPr lang="en-US" sz="3200" dirty="0"/>
              <a:t> </a:t>
            </a:r>
            <a:r>
              <a:rPr lang="en-US" sz="3200" dirty="0" err="1"/>
              <a:t>diperintah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Allah </a:t>
            </a:r>
            <a:endParaRPr lang="en-US" sz="3200" dirty="0" smtClean="0"/>
          </a:p>
          <a:p>
            <a:pPr marL="457200" indent="-457200">
              <a:buAutoNum type="arabicPeriod"/>
            </a:pPr>
            <a:r>
              <a:rPr lang="en-US" sz="3200" dirty="0" err="1" smtClean="0"/>
              <a:t>Komitmen</a:t>
            </a:r>
            <a:r>
              <a:rPr lang="en-US" sz="3200" dirty="0" smtClean="0"/>
              <a:t> </a:t>
            </a:r>
            <a:r>
              <a:rPr lang="en-US" sz="3200" dirty="0"/>
              <a:t>yang </a:t>
            </a:r>
            <a:r>
              <a:rPr lang="en-US" sz="3200" dirty="0" err="1"/>
              <a:t>tinggi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kejujuran</a:t>
            </a:r>
            <a:r>
              <a:rPr lang="en-US" sz="3200" dirty="0"/>
              <a:t> </a:t>
            </a:r>
          </a:p>
          <a:p>
            <a:pPr marL="457200" indent="-457200">
              <a:buAutoNum type="arabicPeriod"/>
            </a:pPr>
            <a:r>
              <a:rPr lang="en-US" sz="3200" dirty="0" err="1" smtClean="0"/>
              <a:t>Komitmen</a:t>
            </a:r>
            <a:r>
              <a:rPr lang="en-US" sz="3200" dirty="0" smtClean="0"/>
              <a:t> </a:t>
            </a:r>
            <a:r>
              <a:rPr lang="en-US" sz="3200" dirty="0"/>
              <a:t>yang </a:t>
            </a:r>
            <a:r>
              <a:rPr lang="en-US" sz="3200" dirty="0" err="1"/>
              <a:t>tinggi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amanah</a:t>
            </a:r>
            <a:r>
              <a:rPr lang="en-US" sz="3200" dirty="0"/>
              <a:t> </a:t>
            </a:r>
            <a:endParaRPr lang="en-US" sz="3200" dirty="0" smtClean="0"/>
          </a:p>
          <a:p>
            <a:pPr marL="457200" indent="-457200">
              <a:buAutoNum type="arabicPeriod"/>
            </a:pPr>
            <a:r>
              <a:rPr lang="en-US" sz="3200" dirty="0" err="1" smtClean="0"/>
              <a:t>Cerdas</a:t>
            </a:r>
            <a:r>
              <a:rPr lang="en-US" sz="3200" dirty="0" smtClean="0"/>
              <a:t> </a:t>
            </a:r>
            <a:r>
              <a:rPr lang="en-US" sz="3200" dirty="0"/>
              <a:t>(</a:t>
            </a:r>
            <a:r>
              <a:rPr lang="en-US" sz="3200" dirty="0" err="1"/>
              <a:t>konteks</a:t>
            </a:r>
            <a:r>
              <a:rPr lang="en-US" sz="3200" dirty="0"/>
              <a:t> </a:t>
            </a:r>
            <a:r>
              <a:rPr lang="en-US" sz="3200" dirty="0" err="1"/>
              <a:t>kekinian</a:t>
            </a:r>
            <a:r>
              <a:rPr lang="en-US" sz="3200" dirty="0"/>
              <a:t>: IQ, EQ, SQ</a:t>
            </a:r>
            <a:r>
              <a:rPr lang="en-US" sz="32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3200" dirty="0" err="1" smtClean="0"/>
              <a:t>Komunikatif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34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19653722"/>
              </p:ext>
            </p:extLst>
          </p:nvPr>
        </p:nvGraphicFramePr>
        <p:xfrm>
          <a:off x="1404470" y="591672"/>
          <a:ext cx="9622118" cy="5546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79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Perencanaan</a:t>
            </a:r>
            <a:r>
              <a:rPr lang="en-US" dirty="0" smtClean="0"/>
              <a:t> /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 algn="just">
              <a:buAutoNum type="arabicPeriod"/>
            </a:pPr>
            <a:r>
              <a:rPr lang="en-US" sz="3000" dirty="0" smtClean="0"/>
              <a:t>Forecasting </a:t>
            </a:r>
          </a:p>
          <a:p>
            <a:pPr marL="0" indent="0" algn="just">
              <a:buNone/>
            </a:pPr>
            <a:r>
              <a:rPr lang="en-US" dirty="0" smtClean="0"/>
              <a:t>Forecasting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peramalan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yang </a:t>
            </a:r>
            <a:r>
              <a:rPr lang="en-US" dirty="0" err="1"/>
              <a:t>sistematis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yang </a:t>
            </a:r>
            <a:r>
              <a:rPr lang="en-US" dirty="0" err="1"/>
              <a:t>rasional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intuisi</a:t>
            </a:r>
            <a:r>
              <a:rPr lang="en-US" dirty="0"/>
              <a:t>, </a:t>
            </a:r>
            <a:r>
              <a:rPr lang="en-US" dirty="0" err="1"/>
              <a:t>firasat</a:t>
            </a:r>
            <a:r>
              <a:rPr lang="en-US" dirty="0"/>
              <a:t>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bersumber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taufik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hidayah</a:t>
            </a:r>
            <a:r>
              <a:rPr lang="en-US" dirty="0"/>
              <a:t> Allah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2. </a:t>
            </a:r>
            <a:r>
              <a:rPr lang="en-US" sz="3000" dirty="0" smtClean="0"/>
              <a:t>Objective </a:t>
            </a:r>
          </a:p>
          <a:p>
            <a:pPr marL="0" indent="0" algn="just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hendak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.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perbankan</a:t>
            </a:r>
            <a:r>
              <a:rPr lang="en-US" dirty="0"/>
              <a:t> </a:t>
            </a:r>
            <a:r>
              <a:rPr lang="en-US" dirty="0" err="1"/>
              <a:t>syari’ah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kesejahteraan</a:t>
            </a:r>
            <a:r>
              <a:rPr lang="en-US" dirty="0"/>
              <a:t> stakeholder,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mengaplikasikan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</a:t>
            </a:r>
            <a:r>
              <a:rPr lang="en-US" dirty="0" err="1"/>
              <a:t>syari’ah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400" b="1" i="1" dirty="0" smtClean="0"/>
              <a:t>Maximization </a:t>
            </a:r>
            <a:r>
              <a:rPr lang="en-US" sz="2400" b="1" i="1" dirty="0"/>
              <a:t>of Profit and Maximization of </a:t>
            </a:r>
            <a:r>
              <a:rPr lang="en-US" sz="2400" b="1" i="1" dirty="0" err="1"/>
              <a:t>Falah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03221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000" dirty="0"/>
              <a:t>3</a:t>
            </a:r>
            <a:r>
              <a:rPr lang="en-US" dirty="0"/>
              <a:t>. </a:t>
            </a:r>
            <a:r>
              <a:rPr lang="en-US" sz="3000" dirty="0"/>
              <a:t>Policies (rule of </a:t>
            </a:r>
            <a:r>
              <a:rPr lang="en-US" sz="3000" dirty="0" smtClean="0"/>
              <a:t>action)</a:t>
            </a:r>
            <a:r>
              <a:rPr lang="en-US" sz="3000" dirty="0" smtClean="0">
                <a:sym typeface="Symbol" charset="2"/>
              </a:rPr>
              <a:t>-&gt; </a:t>
            </a:r>
            <a:r>
              <a:rPr lang="en-US" sz="3000" dirty="0" smtClean="0"/>
              <a:t>Basic </a:t>
            </a:r>
            <a:r>
              <a:rPr lang="en-US" sz="3000" dirty="0"/>
              <a:t>Policies: </a:t>
            </a:r>
            <a:endParaRPr lang="en-US" sz="3000" dirty="0" smtClean="0"/>
          </a:p>
          <a:p>
            <a:pPr marL="457200" indent="-457200" algn="just">
              <a:buAutoNum type="alphaLcPeriod"/>
            </a:pP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/>
              <a:t>nasabah</a:t>
            </a:r>
            <a:r>
              <a:rPr lang="en-US" dirty="0"/>
              <a:t> yang </a:t>
            </a:r>
            <a:r>
              <a:rPr lang="en-US" dirty="0" err="1" smtClean="0"/>
              <a:t>dilayani</a:t>
            </a:r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-&gt;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/>
              <a:t>menengah</a:t>
            </a:r>
            <a:r>
              <a:rPr lang="en-US" dirty="0"/>
              <a:t>,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 algn="just">
              <a:buAutoNum type="alphaLcPeriod"/>
            </a:pP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</a:p>
          <a:p>
            <a:pPr marL="457200" indent="-457200" algn="just">
              <a:buAutoNum type="alphaLcPeriod"/>
            </a:pPr>
            <a:r>
              <a:rPr lang="en-US" dirty="0" smtClean="0"/>
              <a:t>Daerah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 smtClean="0"/>
              <a:t>pelayanan</a:t>
            </a:r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-&gt; </a:t>
            </a:r>
            <a:r>
              <a:rPr lang="en-US" dirty="0" err="1" smtClean="0"/>
              <a:t>Ditelaah</a:t>
            </a:r>
            <a:r>
              <a:rPr lang="en-US" dirty="0" smtClean="0"/>
              <a:t> </a:t>
            </a:r>
            <a:r>
              <a:rPr lang="en-US" dirty="0" err="1"/>
              <a:t>sentra-sentra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(</a:t>
            </a:r>
            <a:r>
              <a:rPr lang="en-US" dirty="0" err="1"/>
              <a:t>pertanian,industri</a:t>
            </a:r>
            <a:r>
              <a:rPr lang="en-US" dirty="0"/>
              <a:t>, </a:t>
            </a:r>
            <a:r>
              <a:rPr lang="en-US" dirty="0" err="1"/>
              <a:t>perdagangan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) </a:t>
            </a:r>
          </a:p>
          <a:p>
            <a:pPr marL="457200" indent="-457200" algn="just">
              <a:buAutoNum type="alphaL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penyampaian</a:t>
            </a:r>
            <a:r>
              <a:rPr lang="en-US" dirty="0"/>
              <a:t> (delivery system)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smtClean="0"/>
              <a:t>bank</a:t>
            </a:r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-&gt; </a:t>
            </a:r>
            <a:r>
              <a:rPr lang="en-US" dirty="0" err="1" smtClean="0"/>
              <a:t>pemasaran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organik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smtClean="0"/>
              <a:t>outsourcing</a:t>
            </a:r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-&gt;</a:t>
            </a:r>
            <a:r>
              <a:rPr lang="en-US" dirty="0" smtClean="0"/>
              <a:t> </a:t>
            </a:r>
            <a:r>
              <a:rPr lang="en-US" dirty="0"/>
              <a:t>166 </a:t>
            </a:r>
            <a:r>
              <a:rPr lang="en-US" dirty="0" err="1"/>
              <a:t>miliar</a:t>
            </a:r>
            <a:r>
              <a:rPr lang="en-US" dirty="0"/>
              <a:t>/</a:t>
            </a:r>
            <a:r>
              <a:rPr lang="en-US" dirty="0" err="1"/>
              <a:t>juli</a:t>
            </a:r>
            <a:r>
              <a:rPr lang="en-US" dirty="0"/>
              <a:t> 2012 </a:t>
            </a:r>
          </a:p>
          <a:p>
            <a:pPr marL="457200" indent="-457200" algn="just">
              <a:buAutoNum type="alphaLcPeriod"/>
            </a:pP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/>
              <a:t>aktiva</a:t>
            </a:r>
            <a:r>
              <a:rPr lang="en-US" dirty="0"/>
              <a:t> </a:t>
            </a:r>
            <a:r>
              <a:rPr lang="en-US" dirty="0" err="1" smtClean="0"/>
              <a:t>produktif</a:t>
            </a:r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-&gt;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</a:p>
          <a:p>
            <a:pPr marL="457200" indent="-457200" algn="just">
              <a:buAutoNum type="alphaLcPeriod"/>
            </a:pPr>
            <a:r>
              <a:rPr lang="en-US" dirty="0" err="1" smtClean="0"/>
              <a:t>Preferensi</a:t>
            </a:r>
            <a:r>
              <a:rPr lang="en-US" dirty="0" smtClean="0"/>
              <a:t> </a:t>
            </a:r>
            <a:r>
              <a:rPr lang="en-US" dirty="0" err="1"/>
              <a:t>likuiditas</a:t>
            </a:r>
            <a:r>
              <a:rPr lang="en-US" dirty="0" err="1">
                <a:sym typeface="Symbol" charset="2"/>
              </a:rPr>
              <a:t>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 smtClean="0"/>
              <a:t>nasabah</a:t>
            </a:r>
            <a:endParaRPr lang="en-US" dirty="0"/>
          </a:p>
          <a:p>
            <a:pPr marL="457200" indent="-457200" algn="just">
              <a:buAutoNum type="alphaLcPeriod"/>
            </a:pPr>
            <a:r>
              <a:rPr lang="en-US" dirty="0" err="1" smtClean="0"/>
              <a:t>Persaingan</a:t>
            </a:r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-&gt;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/>
              <a:t>suasana</a:t>
            </a:r>
            <a:r>
              <a:rPr lang="en-US" dirty="0"/>
              <a:t> </a:t>
            </a:r>
            <a:r>
              <a:rPr lang="en-US" dirty="0" err="1"/>
              <a:t>fanatisme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prima </a:t>
            </a:r>
          </a:p>
          <a:p>
            <a:pPr marL="457200" indent="-457200" algn="just">
              <a:buAutoNum type="alphaLcPeriod"/>
            </a:pP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staff  -&gt; 58 </a:t>
            </a:r>
            <a:r>
              <a:rPr lang="en-US" dirty="0" err="1"/>
              <a:t>miliar</a:t>
            </a:r>
            <a:r>
              <a:rPr lang="en-US" dirty="0"/>
              <a:t> 2012 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Perencanaan</a:t>
            </a:r>
            <a:r>
              <a:rPr lang="en-US" dirty="0" smtClean="0"/>
              <a:t> /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61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3258</TotalTime>
  <Words>1051</Words>
  <Application>Microsoft Macintosh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Century Gothic</vt:lpstr>
      <vt:lpstr>Symbol</vt:lpstr>
      <vt:lpstr>Wingdings 3</vt:lpstr>
      <vt:lpstr>Arial</vt:lpstr>
      <vt:lpstr>Ion</vt:lpstr>
      <vt:lpstr>Manajemen Bank Syariah</vt:lpstr>
      <vt:lpstr>Manajemen Bank Syariah</vt:lpstr>
      <vt:lpstr>Pengertian Manajemen  dalam Islam </vt:lpstr>
      <vt:lpstr>Konsep manajemen dalam  Al-Qur’an</vt:lpstr>
      <vt:lpstr>Paradigma Manajemen Syariah</vt:lpstr>
      <vt:lpstr>Landasan Moral Manajemen Syariah</vt:lpstr>
      <vt:lpstr>PowerPoint Presentation</vt:lpstr>
      <vt:lpstr>Perencanaan / Planning</vt:lpstr>
      <vt:lpstr>Perencanaan / Planning</vt:lpstr>
      <vt:lpstr>Perencanaan / Planning</vt:lpstr>
      <vt:lpstr>Perencanaan / Planning</vt:lpstr>
      <vt:lpstr>Pengorganisasian</vt:lpstr>
      <vt:lpstr>Pengorganisasian</vt:lpstr>
      <vt:lpstr>Pengorganisasian</vt:lpstr>
      <vt:lpstr>Pengorganisasian</vt:lpstr>
      <vt:lpstr>Pengorganisasian</vt:lpstr>
      <vt:lpstr>Pengawasan</vt:lpstr>
      <vt:lpstr>Pengawasan</vt:lpstr>
      <vt:lpstr>Pengawasan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Syariah dan  Implikasinya di  Bank Syariah</dc:title>
  <dc:creator>Microsoft Office User</dc:creator>
  <cp:lastModifiedBy>Microsoft Office User</cp:lastModifiedBy>
  <cp:revision>36</cp:revision>
  <dcterms:created xsi:type="dcterms:W3CDTF">2021-07-18T03:20:47Z</dcterms:created>
  <dcterms:modified xsi:type="dcterms:W3CDTF">2021-07-21T03:39:13Z</dcterms:modified>
</cp:coreProperties>
</file>