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2" r:id="rId13"/>
    <p:sldId id="276" r:id="rId14"/>
    <p:sldId id="277" r:id="rId15"/>
    <p:sldId id="284" r:id="rId16"/>
    <p:sldId id="274" r:id="rId17"/>
    <p:sldId id="278" r:id="rId18"/>
    <p:sldId id="283" r:id="rId19"/>
    <p:sldId id="269" r:id="rId20"/>
    <p:sldId id="270" r:id="rId21"/>
    <p:sldId id="271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>
        <p:scale>
          <a:sx n="62" d="100"/>
          <a:sy n="62" d="100"/>
        </p:scale>
        <p:origin x="6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CE1EC-6686-DA4E-9F95-03AC2ECD9ACC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710CA-B189-DD4B-8C59-900E55672D99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Sumber</a:t>
          </a:r>
          <a:r>
            <a:rPr lang="en-US" dirty="0" smtClean="0">
              <a:solidFill>
                <a:srgbClr val="FF0000"/>
              </a:solidFill>
            </a:rPr>
            <a:t> Dana Bank</a:t>
          </a:r>
          <a:r>
            <a:rPr lang="en-US" baseline="0" dirty="0" smtClean="0">
              <a:solidFill>
                <a:srgbClr val="FF0000"/>
              </a:solidFill>
            </a:rPr>
            <a:t> </a:t>
          </a:r>
          <a:r>
            <a:rPr lang="en-US" baseline="0" dirty="0" err="1" smtClean="0">
              <a:solidFill>
                <a:srgbClr val="FF0000"/>
              </a:solidFill>
            </a:rPr>
            <a:t>Syariah</a:t>
          </a:r>
          <a:endParaRPr lang="en-US" dirty="0">
            <a:solidFill>
              <a:srgbClr val="FF0000"/>
            </a:solidFill>
          </a:endParaRPr>
        </a:p>
      </dgm:t>
    </dgm:pt>
    <dgm:pt modelId="{1E8F48F1-AF34-3942-90AD-42FD89FF8B35}" type="parTrans" cxnId="{4052CCF0-3AC6-D34A-8AB0-80B9DC27E3EB}">
      <dgm:prSet/>
      <dgm:spPr/>
      <dgm:t>
        <a:bodyPr/>
        <a:lstStyle/>
        <a:p>
          <a:endParaRPr lang="en-US"/>
        </a:p>
      </dgm:t>
    </dgm:pt>
    <dgm:pt modelId="{99E3D552-D0E1-1C4A-9EB1-595290AEA1C7}" type="sibTrans" cxnId="{4052CCF0-3AC6-D34A-8AB0-80B9DC27E3EB}">
      <dgm:prSet/>
      <dgm:spPr/>
      <dgm:t>
        <a:bodyPr/>
        <a:lstStyle/>
        <a:p>
          <a:endParaRPr lang="en-US"/>
        </a:p>
      </dgm:t>
    </dgm:pt>
    <dgm:pt modelId="{61D87067-8878-7C41-9B0A-2182C0A7EED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Modal </a:t>
          </a:r>
          <a:r>
            <a:rPr lang="en-US" dirty="0" err="1" smtClean="0">
              <a:solidFill>
                <a:srgbClr val="FF0000"/>
              </a:solidFill>
            </a:rPr>
            <a:t>Inti</a:t>
          </a:r>
          <a:r>
            <a:rPr lang="en-US" dirty="0" smtClean="0">
              <a:solidFill>
                <a:srgbClr val="FF0000"/>
              </a:solidFill>
            </a:rPr>
            <a:t> / Core Capital</a:t>
          </a:r>
          <a:endParaRPr lang="en-US" dirty="0">
            <a:solidFill>
              <a:srgbClr val="FF0000"/>
            </a:solidFill>
          </a:endParaRPr>
        </a:p>
      </dgm:t>
    </dgm:pt>
    <dgm:pt modelId="{84D78A91-C299-1540-A71F-BB302EE03F53}" type="parTrans" cxnId="{341565F6-BD8D-E34F-9421-D11E3B5AB2DE}">
      <dgm:prSet/>
      <dgm:spPr/>
      <dgm:t>
        <a:bodyPr/>
        <a:lstStyle/>
        <a:p>
          <a:endParaRPr lang="en-US"/>
        </a:p>
      </dgm:t>
    </dgm:pt>
    <dgm:pt modelId="{6388831A-25BF-0A4A-9884-528DB1BFE82F}" type="sibTrans" cxnId="{341565F6-BD8D-E34F-9421-D11E3B5AB2DE}">
      <dgm:prSet/>
      <dgm:spPr/>
      <dgm:t>
        <a:bodyPr/>
        <a:lstStyle/>
        <a:p>
          <a:endParaRPr lang="en-US"/>
        </a:p>
      </dgm:t>
    </dgm:pt>
    <dgm:pt modelId="{BB6FFF38-663B-7945-9274-CA1261FF91CD}">
      <dgm:prSet phldrT="[Text]" custT="1"/>
      <dgm:spPr/>
      <dgm:t>
        <a:bodyPr/>
        <a:lstStyle/>
        <a:p>
          <a:r>
            <a:rPr lang="en-US" sz="1400" dirty="0" smtClean="0">
              <a:solidFill>
                <a:srgbClr val="FF0000"/>
              </a:solidFill>
            </a:rPr>
            <a:t>Modal </a:t>
          </a:r>
          <a:r>
            <a:rPr lang="en-US" sz="1400" dirty="0" err="1" smtClean="0">
              <a:solidFill>
                <a:srgbClr val="FF0000"/>
              </a:solidFill>
            </a:rPr>
            <a:t>Disetor</a:t>
          </a:r>
          <a:endParaRPr lang="en-US" sz="1400" dirty="0">
            <a:solidFill>
              <a:srgbClr val="FF0000"/>
            </a:solidFill>
          </a:endParaRPr>
        </a:p>
      </dgm:t>
    </dgm:pt>
    <dgm:pt modelId="{4339B448-073B-F044-A82D-F60BA6692C8C}" type="parTrans" cxnId="{1F590F87-4AC7-544B-995F-EEE9773A10AB}">
      <dgm:prSet/>
      <dgm:spPr/>
      <dgm:t>
        <a:bodyPr/>
        <a:lstStyle/>
        <a:p>
          <a:endParaRPr lang="en-US"/>
        </a:p>
      </dgm:t>
    </dgm:pt>
    <dgm:pt modelId="{4E32C8EA-1175-2746-810F-8E05BAE72A3F}" type="sibTrans" cxnId="{1F590F87-4AC7-544B-995F-EEE9773A10AB}">
      <dgm:prSet/>
      <dgm:spPr/>
      <dgm:t>
        <a:bodyPr/>
        <a:lstStyle/>
        <a:p>
          <a:endParaRPr lang="en-US"/>
        </a:p>
      </dgm:t>
    </dgm:pt>
    <dgm:pt modelId="{8E2EAE1C-11A8-A04A-8F43-9392A5AFC9E5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Cadangan</a:t>
          </a:r>
          <a:endParaRPr lang="en-US" dirty="0">
            <a:solidFill>
              <a:srgbClr val="FF0000"/>
            </a:solidFill>
          </a:endParaRPr>
        </a:p>
      </dgm:t>
    </dgm:pt>
    <dgm:pt modelId="{4C47E879-D290-A548-89FF-6DD3AB748B9B}" type="parTrans" cxnId="{73A0A231-CE42-0D42-B8F2-A1DCC11210C0}">
      <dgm:prSet/>
      <dgm:spPr/>
      <dgm:t>
        <a:bodyPr/>
        <a:lstStyle/>
        <a:p>
          <a:endParaRPr lang="en-US"/>
        </a:p>
      </dgm:t>
    </dgm:pt>
    <dgm:pt modelId="{EA6DE913-9E8F-8B42-A3EF-7D302B8C24AC}" type="sibTrans" cxnId="{73A0A231-CE42-0D42-B8F2-A1DCC11210C0}">
      <dgm:prSet/>
      <dgm:spPr/>
      <dgm:t>
        <a:bodyPr/>
        <a:lstStyle/>
        <a:p>
          <a:endParaRPr lang="en-US"/>
        </a:p>
      </dgm:t>
    </dgm:pt>
    <dgm:pt modelId="{6A49BD1A-B269-3A40-B801-B3C269CA4D09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Mudharabah</a:t>
          </a:r>
          <a:endParaRPr lang="en-US" dirty="0">
            <a:solidFill>
              <a:srgbClr val="FF0000"/>
            </a:solidFill>
          </a:endParaRPr>
        </a:p>
      </dgm:t>
    </dgm:pt>
    <dgm:pt modelId="{40513F61-9FB8-F64B-9DA9-CDF334CCC568}" type="parTrans" cxnId="{A3D67287-1E6A-5846-9089-98E145AF10A1}">
      <dgm:prSet/>
      <dgm:spPr/>
      <dgm:t>
        <a:bodyPr/>
        <a:lstStyle/>
        <a:p>
          <a:endParaRPr lang="en-US"/>
        </a:p>
      </dgm:t>
    </dgm:pt>
    <dgm:pt modelId="{36A4D7FA-5121-C24E-871A-F81A32E70A1C}" type="sibTrans" cxnId="{A3D67287-1E6A-5846-9089-98E145AF10A1}">
      <dgm:prSet/>
      <dgm:spPr/>
      <dgm:t>
        <a:bodyPr/>
        <a:lstStyle/>
        <a:p>
          <a:endParaRPr lang="en-US"/>
        </a:p>
      </dgm:t>
    </dgm:pt>
    <dgm:pt modelId="{0B3EC706-0999-FB45-8657-8B7CDA23168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Tabungan </a:t>
          </a:r>
          <a:r>
            <a:rPr lang="en-US" dirty="0" err="1" smtClean="0">
              <a:solidFill>
                <a:srgbClr val="FF0000"/>
              </a:solidFill>
            </a:rPr>
            <a:t>Mudharabah</a:t>
          </a:r>
          <a:endParaRPr lang="en-US" dirty="0">
            <a:solidFill>
              <a:srgbClr val="FF0000"/>
            </a:solidFill>
          </a:endParaRPr>
        </a:p>
      </dgm:t>
    </dgm:pt>
    <dgm:pt modelId="{E189967A-F564-7B42-B147-6D145CDA3038}" type="parTrans" cxnId="{FA882E71-2503-E747-BA2E-49BBB4A21AEA}">
      <dgm:prSet/>
      <dgm:spPr/>
      <dgm:t>
        <a:bodyPr/>
        <a:lstStyle/>
        <a:p>
          <a:endParaRPr lang="en-US"/>
        </a:p>
      </dgm:t>
    </dgm:pt>
    <dgm:pt modelId="{4918818F-135A-FF43-BC86-87CD73E896AB}" type="sibTrans" cxnId="{FA882E71-2503-E747-BA2E-49BBB4A21AEA}">
      <dgm:prSet/>
      <dgm:spPr/>
      <dgm:t>
        <a:bodyPr/>
        <a:lstStyle/>
        <a:p>
          <a:endParaRPr lang="en-US"/>
        </a:p>
      </dgm:t>
    </dgm:pt>
    <dgm:pt modelId="{5FF001F1-D99E-6245-B2C5-0FACFFD6FA6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Tabungan / </a:t>
          </a:r>
          <a:r>
            <a:rPr lang="en-US" dirty="0" err="1" smtClean="0">
              <a:solidFill>
                <a:srgbClr val="FF0000"/>
              </a:solidFill>
            </a:rPr>
            <a:t>Giro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Wadiah</a:t>
          </a:r>
          <a:endParaRPr lang="en-US" dirty="0">
            <a:solidFill>
              <a:srgbClr val="FF0000"/>
            </a:solidFill>
          </a:endParaRPr>
        </a:p>
      </dgm:t>
    </dgm:pt>
    <dgm:pt modelId="{9D8554AF-CA4E-F64F-8EDC-0DCAF81DBEDF}" type="parTrans" cxnId="{BFC5AAB6-F4FE-E749-B336-C2705713AB1A}">
      <dgm:prSet/>
      <dgm:spPr/>
      <dgm:t>
        <a:bodyPr/>
        <a:lstStyle/>
        <a:p>
          <a:endParaRPr lang="en-US"/>
        </a:p>
      </dgm:t>
    </dgm:pt>
    <dgm:pt modelId="{C4CA9907-2D7F-A444-A68F-FE07644BB495}" type="sibTrans" cxnId="{BFC5AAB6-F4FE-E749-B336-C2705713AB1A}">
      <dgm:prSet/>
      <dgm:spPr/>
      <dgm:t>
        <a:bodyPr/>
        <a:lstStyle/>
        <a:p>
          <a:endParaRPr lang="en-US"/>
        </a:p>
      </dgm:t>
    </dgm:pt>
    <dgm:pt modelId="{7C1A30D5-752F-3B4B-A2D9-AFC30E462899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Laba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ditahan</a:t>
          </a:r>
          <a:endParaRPr lang="en-US" dirty="0">
            <a:solidFill>
              <a:srgbClr val="FF0000"/>
            </a:solidFill>
          </a:endParaRPr>
        </a:p>
      </dgm:t>
    </dgm:pt>
    <dgm:pt modelId="{62B5CC3F-7F89-7141-AE37-0B295E3F4E55}" type="parTrans" cxnId="{6D61DB83-E9A4-1A44-B3C5-0B6A8919A66A}">
      <dgm:prSet/>
      <dgm:spPr/>
      <dgm:t>
        <a:bodyPr/>
        <a:lstStyle/>
        <a:p>
          <a:endParaRPr lang="en-US"/>
        </a:p>
      </dgm:t>
    </dgm:pt>
    <dgm:pt modelId="{A9661EE2-68BE-3C4D-8E7A-335DF8DBB06E}" type="sibTrans" cxnId="{6D61DB83-E9A4-1A44-B3C5-0B6A8919A66A}">
      <dgm:prSet/>
      <dgm:spPr/>
      <dgm:t>
        <a:bodyPr/>
        <a:lstStyle/>
        <a:p>
          <a:endParaRPr lang="en-US"/>
        </a:p>
      </dgm:t>
    </dgm:pt>
    <dgm:pt modelId="{915BA63A-B25E-6545-9589-133B3B3B1C4B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Deposito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Mudharabah</a:t>
          </a:r>
          <a:endParaRPr lang="en-US" dirty="0">
            <a:solidFill>
              <a:srgbClr val="FF0000"/>
            </a:solidFill>
          </a:endParaRPr>
        </a:p>
      </dgm:t>
    </dgm:pt>
    <dgm:pt modelId="{CAB5275E-6E11-EF43-A134-41DCC1794303}" type="parTrans" cxnId="{77694BCE-F18B-E347-99EE-7A745606CD96}">
      <dgm:prSet/>
      <dgm:spPr/>
      <dgm:t>
        <a:bodyPr/>
        <a:lstStyle/>
        <a:p>
          <a:endParaRPr lang="en-US"/>
        </a:p>
      </dgm:t>
    </dgm:pt>
    <dgm:pt modelId="{2629F82F-6930-6A4F-AAB5-871A870D404C}" type="sibTrans" cxnId="{77694BCE-F18B-E347-99EE-7A745606CD96}">
      <dgm:prSet/>
      <dgm:spPr/>
      <dgm:t>
        <a:bodyPr/>
        <a:lstStyle/>
        <a:p>
          <a:endParaRPr lang="en-US"/>
        </a:p>
      </dgm:t>
    </dgm:pt>
    <dgm:pt modelId="{F7AE1402-42DE-EF4B-A5E4-302DBAC3C80C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Wadiah</a:t>
          </a:r>
          <a:endParaRPr lang="en-US" dirty="0">
            <a:solidFill>
              <a:srgbClr val="FF0000"/>
            </a:solidFill>
          </a:endParaRPr>
        </a:p>
      </dgm:t>
    </dgm:pt>
    <dgm:pt modelId="{AA9BAAC9-07E1-E448-B459-BAD56CC239A1}" type="parTrans" cxnId="{15C8D6B9-86FB-B449-B2F8-EC28B17D5AF4}">
      <dgm:prSet/>
      <dgm:spPr/>
      <dgm:t>
        <a:bodyPr/>
        <a:lstStyle/>
        <a:p>
          <a:endParaRPr lang="en-US"/>
        </a:p>
      </dgm:t>
    </dgm:pt>
    <dgm:pt modelId="{A73FD971-593C-7B42-8BF0-912A10D30388}" type="sibTrans" cxnId="{15C8D6B9-86FB-B449-B2F8-EC28B17D5AF4}">
      <dgm:prSet/>
      <dgm:spPr/>
      <dgm:t>
        <a:bodyPr/>
        <a:lstStyle/>
        <a:p>
          <a:endParaRPr lang="en-US"/>
        </a:p>
      </dgm:t>
    </dgm:pt>
    <dgm:pt modelId="{3BEF5617-4458-8A42-9A9C-758FD0B9EDE6}" type="pres">
      <dgm:prSet presAssocID="{A53CE1EC-6686-DA4E-9F95-03AC2ECD9AC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BABACB-223B-4846-9194-10002139EB83}" type="pres">
      <dgm:prSet presAssocID="{A53CE1EC-6686-DA4E-9F95-03AC2ECD9ACC}" presName="hierFlow" presStyleCnt="0"/>
      <dgm:spPr/>
    </dgm:pt>
    <dgm:pt modelId="{DBA8CA0F-A14E-ED46-853C-E5D18ED1B956}" type="pres">
      <dgm:prSet presAssocID="{A53CE1EC-6686-DA4E-9F95-03AC2ECD9AC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DBC160-0CDB-B24F-B16D-69664EDB3F02}" type="pres">
      <dgm:prSet presAssocID="{2B3710CA-B189-DD4B-8C59-900E55672D99}" presName="Name17" presStyleCnt="0"/>
      <dgm:spPr/>
    </dgm:pt>
    <dgm:pt modelId="{D896B98A-679C-E94C-BA05-6A4748DA4A6D}" type="pres">
      <dgm:prSet presAssocID="{2B3710CA-B189-DD4B-8C59-900E55672D9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779A00-04F4-0E44-9D84-31AE1250A214}" type="pres">
      <dgm:prSet presAssocID="{2B3710CA-B189-DD4B-8C59-900E55672D99}" presName="hierChild2" presStyleCnt="0"/>
      <dgm:spPr/>
    </dgm:pt>
    <dgm:pt modelId="{053F789D-79CF-A446-85CC-C7A9732B162C}" type="pres">
      <dgm:prSet presAssocID="{84D78A91-C299-1540-A71F-BB302EE03F53}" presName="Name25" presStyleLbl="parChTrans1D2" presStyleIdx="0" presStyleCnt="3"/>
      <dgm:spPr/>
      <dgm:t>
        <a:bodyPr/>
        <a:lstStyle/>
        <a:p>
          <a:endParaRPr lang="en-US"/>
        </a:p>
      </dgm:t>
    </dgm:pt>
    <dgm:pt modelId="{697B60B2-225C-D14D-A98B-0DC24FF0F4B5}" type="pres">
      <dgm:prSet presAssocID="{84D78A91-C299-1540-A71F-BB302EE03F5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9002204-DB01-9F47-B45E-F4292C0C7249}" type="pres">
      <dgm:prSet presAssocID="{61D87067-8878-7C41-9B0A-2182C0A7EED5}" presName="Name30" presStyleCnt="0"/>
      <dgm:spPr/>
    </dgm:pt>
    <dgm:pt modelId="{3492F801-6E1A-FD4D-8F3D-B933C8DE434A}" type="pres">
      <dgm:prSet presAssocID="{61D87067-8878-7C41-9B0A-2182C0A7EED5}" presName="level2Shape" presStyleLbl="node2" presStyleIdx="0" presStyleCnt="3" custLinFactNeighborY="-46935"/>
      <dgm:spPr/>
      <dgm:t>
        <a:bodyPr/>
        <a:lstStyle/>
        <a:p>
          <a:endParaRPr lang="en-US"/>
        </a:p>
      </dgm:t>
    </dgm:pt>
    <dgm:pt modelId="{4B1EBCED-0D24-0942-A169-72A7698F7406}" type="pres">
      <dgm:prSet presAssocID="{61D87067-8878-7C41-9B0A-2182C0A7EED5}" presName="hierChild3" presStyleCnt="0"/>
      <dgm:spPr/>
    </dgm:pt>
    <dgm:pt modelId="{297A41A6-670C-6341-97D8-220E32E8C386}" type="pres">
      <dgm:prSet presAssocID="{4339B448-073B-F044-A82D-F60BA6692C8C}" presName="Name25" presStyleLbl="parChTrans1D3" presStyleIdx="0" presStyleCnt="6"/>
      <dgm:spPr/>
      <dgm:t>
        <a:bodyPr/>
        <a:lstStyle/>
        <a:p>
          <a:endParaRPr lang="en-US"/>
        </a:p>
      </dgm:t>
    </dgm:pt>
    <dgm:pt modelId="{E92D34A5-59C3-9F46-8C5D-7148393C0347}" type="pres">
      <dgm:prSet presAssocID="{4339B448-073B-F044-A82D-F60BA6692C8C}" presName="connTx" presStyleLbl="parChTrans1D3" presStyleIdx="0" presStyleCnt="6"/>
      <dgm:spPr/>
      <dgm:t>
        <a:bodyPr/>
        <a:lstStyle/>
        <a:p>
          <a:endParaRPr lang="en-US"/>
        </a:p>
      </dgm:t>
    </dgm:pt>
    <dgm:pt modelId="{974EC5A8-8A5C-AB4E-9565-CF7442FF7109}" type="pres">
      <dgm:prSet presAssocID="{BB6FFF38-663B-7945-9274-CA1261FF91CD}" presName="Name30" presStyleCnt="0"/>
      <dgm:spPr/>
    </dgm:pt>
    <dgm:pt modelId="{CA1E98DB-5941-CE49-A7DE-0AB8CBFDE3FA}" type="pres">
      <dgm:prSet presAssocID="{BB6FFF38-663B-7945-9274-CA1261FF91CD}" presName="level2Shape" presStyleLbl="node3" presStyleIdx="0" presStyleCnt="6" custLinFactNeighborY="-90741"/>
      <dgm:spPr/>
      <dgm:t>
        <a:bodyPr/>
        <a:lstStyle/>
        <a:p>
          <a:endParaRPr lang="en-US"/>
        </a:p>
      </dgm:t>
    </dgm:pt>
    <dgm:pt modelId="{869703D4-087F-1544-B3BD-1565C5FB07D4}" type="pres">
      <dgm:prSet presAssocID="{BB6FFF38-663B-7945-9274-CA1261FF91CD}" presName="hierChild3" presStyleCnt="0"/>
      <dgm:spPr/>
    </dgm:pt>
    <dgm:pt modelId="{70E3D218-9052-B544-B9F9-FB7870AD810D}" type="pres">
      <dgm:prSet presAssocID="{4C47E879-D290-A548-89FF-6DD3AB748B9B}" presName="Name25" presStyleLbl="parChTrans1D3" presStyleIdx="1" presStyleCnt="6"/>
      <dgm:spPr/>
      <dgm:t>
        <a:bodyPr/>
        <a:lstStyle/>
        <a:p>
          <a:endParaRPr lang="en-US"/>
        </a:p>
      </dgm:t>
    </dgm:pt>
    <dgm:pt modelId="{E02B7A1F-ADCF-2447-967F-B2215E7C77B3}" type="pres">
      <dgm:prSet presAssocID="{4C47E879-D290-A548-89FF-6DD3AB748B9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49F1F2B-2FBF-5443-A080-1F8184E5F577}" type="pres">
      <dgm:prSet presAssocID="{8E2EAE1C-11A8-A04A-8F43-9392A5AFC9E5}" presName="Name30" presStyleCnt="0"/>
      <dgm:spPr/>
    </dgm:pt>
    <dgm:pt modelId="{718BADAF-211D-8C44-B5FB-4340A5678165}" type="pres">
      <dgm:prSet presAssocID="{8E2EAE1C-11A8-A04A-8F43-9392A5AFC9E5}" presName="level2Shape" presStyleLbl="node3" presStyleIdx="1" presStyleCnt="6" custLinFactNeighborY="-38720"/>
      <dgm:spPr/>
      <dgm:t>
        <a:bodyPr/>
        <a:lstStyle/>
        <a:p>
          <a:endParaRPr lang="en-US"/>
        </a:p>
      </dgm:t>
    </dgm:pt>
    <dgm:pt modelId="{7CDEF316-8D29-9C4E-887A-9063343D6810}" type="pres">
      <dgm:prSet presAssocID="{8E2EAE1C-11A8-A04A-8F43-9392A5AFC9E5}" presName="hierChild3" presStyleCnt="0"/>
      <dgm:spPr/>
    </dgm:pt>
    <dgm:pt modelId="{770EF379-6C4B-F94C-8B15-ED4EF23ACD80}" type="pres">
      <dgm:prSet presAssocID="{62B5CC3F-7F89-7141-AE37-0B295E3F4E55}" presName="Name25" presStyleLbl="parChTrans1D3" presStyleIdx="2" presStyleCnt="6"/>
      <dgm:spPr/>
      <dgm:t>
        <a:bodyPr/>
        <a:lstStyle/>
        <a:p>
          <a:endParaRPr lang="en-US"/>
        </a:p>
      </dgm:t>
    </dgm:pt>
    <dgm:pt modelId="{986960DE-32CD-CF47-A262-9724945DDF6F}" type="pres">
      <dgm:prSet presAssocID="{62B5CC3F-7F89-7141-AE37-0B295E3F4E55}" presName="connTx" presStyleLbl="parChTrans1D3" presStyleIdx="2" presStyleCnt="6"/>
      <dgm:spPr/>
      <dgm:t>
        <a:bodyPr/>
        <a:lstStyle/>
        <a:p>
          <a:endParaRPr lang="en-US"/>
        </a:p>
      </dgm:t>
    </dgm:pt>
    <dgm:pt modelId="{3B013F6F-EF6E-D44D-A295-859859FCF283}" type="pres">
      <dgm:prSet presAssocID="{7C1A30D5-752F-3B4B-A2D9-AFC30E462899}" presName="Name30" presStyleCnt="0"/>
      <dgm:spPr/>
    </dgm:pt>
    <dgm:pt modelId="{6B53B5F5-8432-8F4E-B206-A8A2E683CEBC}" type="pres">
      <dgm:prSet presAssocID="{7C1A30D5-752F-3B4B-A2D9-AFC30E462899}" presName="level2Shape" presStyleLbl="node3" presStyleIdx="2" presStyleCnt="6" custScaleY="90909" custLinFactNeighborY="-50336"/>
      <dgm:spPr/>
      <dgm:t>
        <a:bodyPr/>
        <a:lstStyle/>
        <a:p>
          <a:endParaRPr lang="en-US"/>
        </a:p>
      </dgm:t>
    </dgm:pt>
    <dgm:pt modelId="{469777C5-76DF-0D47-8241-60E07422A2B8}" type="pres">
      <dgm:prSet presAssocID="{7C1A30D5-752F-3B4B-A2D9-AFC30E462899}" presName="hierChild3" presStyleCnt="0"/>
      <dgm:spPr/>
    </dgm:pt>
    <dgm:pt modelId="{73B32F58-3730-964A-AD1B-673D20E97F4B}" type="pres">
      <dgm:prSet presAssocID="{40513F61-9FB8-F64B-9DA9-CDF334CCC568}" presName="Name25" presStyleLbl="parChTrans1D2" presStyleIdx="1" presStyleCnt="3"/>
      <dgm:spPr/>
      <dgm:t>
        <a:bodyPr/>
        <a:lstStyle/>
        <a:p>
          <a:endParaRPr lang="en-US"/>
        </a:p>
      </dgm:t>
    </dgm:pt>
    <dgm:pt modelId="{311E61FF-FA37-8C48-96D0-7F8A4FFA8AAA}" type="pres">
      <dgm:prSet presAssocID="{40513F61-9FB8-F64B-9DA9-CDF334CCC56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4BDFB4B-4ACA-4145-9C17-D974E84E28F6}" type="pres">
      <dgm:prSet presAssocID="{6A49BD1A-B269-3A40-B801-B3C269CA4D09}" presName="Name30" presStyleCnt="0"/>
      <dgm:spPr/>
    </dgm:pt>
    <dgm:pt modelId="{A7B3F3F7-C1E6-3740-A269-92CCC0631059}" type="pres">
      <dgm:prSet presAssocID="{6A49BD1A-B269-3A40-B801-B3C269CA4D09}" presName="level2Shape" presStyleLbl="node2" presStyleIdx="1" presStyleCnt="3" custLinFactNeighborY="-73568"/>
      <dgm:spPr/>
      <dgm:t>
        <a:bodyPr/>
        <a:lstStyle/>
        <a:p>
          <a:endParaRPr lang="en-US"/>
        </a:p>
      </dgm:t>
    </dgm:pt>
    <dgm:pt modelId="{ED0C1368-A954-B144-B89F-1AFFC0B5C971}" type="pres">
      <dgm:prSet presAssocID="{6A49BD1A-B269-3A40-B801-B3C269CA4D09}" presName="hierChild3" presStyleCnt="0"/>
      <dgm:spPr/>
    </dgm:pt>
    <dgm:pt modelId="{1B9CD83D-892C-C04F-A5F8-75B8A53AFEF7}" type="pres">
      <dgm:prSet presAssocID="{E189967A-F564-7B42-B147-6D145CDA3038}" presName="Name25" presStyleLbl="parChTrans1D3" presStyleIdx="3" presStyleCnt="6"/>
      <dgm:spPr/>
      <dgm:t>
        <a:bodyPr/>
        <a:lstStyle/>
        <a:p>
          <a:endParaRPr lang="en-US"/>
        </a:p>
      </dgm:t>
    </dgm:pt>
    <dgm:pt modelId="{6EA848CC-440B-1D4F-9E09-4ADB66C5AAEB}" type="pres">
      <dgm:prSet presAssocID="{E189967A-F564-7B42-B147-6D145CDA303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2895D9CD-23B4-2847-82EA-73573B15CF8C}" type="pres">
      <dgm:prSet presAssocID="{0B3EC706-0999-FB45-8657-8B7CDA231689}" presName="Name30" presStyleCnt="0"/>
      <dgm:spPr/>
    </dgm:pt>
    <dgm:pt modelId="{62E24F89-09BF-B845-A0B7-EF23E847C583}" type="pres">
      <dgm:prSet presAssocID="{0B3EC706-0999-FB45-8657-8B7CDA231689}" presName="level2Shape" presStyleLbl="node3" presStyleIdx="3" presStyleCnt="6" custLinFactNeighborY="-15498"/>
      <dgm:spPr/>
      <dgm:t>
        <a:bodyPr/>
        <a:lstStyle/>
        <a:p>
          <a:endParaRPr lang="en-US"/>
        </a:p>
      </dgm:t>
    </dgm:pt>
    <dgm:pt modelId="{B6C90D2E-FC1B-1B4A-94DF-2289B9C4D002}" type="pres">
      <dgm:prSet presAssocID="{0B3EC706-0999-FB45-8657-8B7CDA231689}" presName="hierChild3" presStyleCnt="0"/>
      <dgm:spPr/>
    </dgm:pt>
    <dgm:pt modelId="{54FE62A8-2FD8-5F44-8004-08E184AB2FA3}" type="pres">
      <dgm:prSet presAssocID="{CAB5275E-6E11-EF43-A134-41DCC1794303}" presName="Name25" presStyleLbl="parChTrans1D3" presStyleIdx="4" presStyleCnt="6"/>
      <dgm:spPr/>
      <dgm:t>
        <a:bodyPr/>
        <a:lstStyle/>
        <a:p>
          <a:endParaRPr lang="en-US"/>
        </a:p>
      </dgm:t>
    </dgm:pt>
    <dgm:pt modelId="{02FF3CD5-D8C3-3546-96FA-3FA95B15CDA8}" type="pres">
      <dgm:prSet presAssocID="{CAB5275E-6E11-EF43-A134-41DCC1794303}" presName="connTx" presStyleLbl="parChTrans1D3" presStyleIdx="4" presStyleCnt="6"/>
      <dgm:spPr/>
      <dgm:t>
        <a:bodyPr/>
        <a:lstStyle/>
        <a:p>
          <a:endParaRPr lang="en-US"/>
        </a:p>
      </dgm:t>
    </dgm:pt>
    <dgm:pt modelId="{75A845A2-93D1-6E4F-BFCB-002472800420}" type="pres">
      <dgm:prSet presAssocID="{915BA63A-B25E-6545-9589-133B3B3B1C4B}" presName="Name30" presStyleCnt="0"/>
      <dgm:spPr/>
    </dgm:pt>
    <dgm:pt modelId="{B1ACE7CB-346A-AB40-829C-85B312BFABDB}" type="pres">
      <dgm:prSet presAssocID="{915BA63A-B25E-6545-9589-133B3B3B1C4B}" presName="level2Shape" presStyleLbl="node3" presStyleIdx="4" presStyleCnt="6"/>
      <dgm:spPr/>
      <dgm:t>
        <a:bodyPr/>
        <a:lstStyle/>
        <a:p>
          <a:endParaRPr lang="en-US"/>
        </a:p>
      </dgm:t>
    </dgm:pt>
    <dgm:pt modelId="{05F6C3DD-E3B8-6B42-8C4D-A9A398CE7CC9}" type="pres">
      <dgm:prSet presAssocID="{915BA63A-B25E-6545-9589-133B3B3B1C4B}" presName="hierChild3" presStyleCnt="0"/>
      <dgm:spPr/>
    </dgm:pt>
    <dgm:pt modelId="{C5119B96-0292-9849-8025-88746023F406}" type="pres">
      <dgm:prSet presAssocID="{AA9BAAC9-07E1-E448-B459-BAD56CC239A1}" presName="Name25" presStyleLbl="parChTrans1D2" presStyleIdx="2" presStyleCnt="3"/>
      <dgm:spPr/>
      <dgm:t>
        <a:bodyPr/>
        <a:lstStyle/>
        <a:p>
          <a:endParaRPr lang="en-US"/>
        </a:p>
      </dgm:t>
    </dgm:pt>
    <dgm:pt modelId="{69EDC943-51E1-DB48-92E6-B1131CCC56F9}" type="pres">
      <dgm:prSet presAssocID="{AA9BAAC9-07E1-E448-B459-BAD56CC239A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D2F3001-3A92-F34B-8CFE-567423E53D13}" type="pres">
      <dgm:prSet presAssocID="{F7AE1402-42DE-EF4B-A5E4-302DBAC3C80C}" presName="Name30" presStyleCnt="0"/>
      <dgm:spPr/>
    </dgm:pt>
    <dgm:pt modelId="{4EA417CF-6BA0-0148-91D3-F5585CFB4A8B}" type="pres">
      <dgm:prSet presAssocID="{F7AE1402-42DE-EF4B-A5E4-302DBAC3C80C}" presName="level2Shape" presStyleLbl="node2" presStyleIdx="2" presStyleCnt="3"/>
      <dgm:spPr/>
      <dgm:t>
        <a:bodyPr/>
        <a:lstStyle/>
        <a:p>
          <a:endParaRPr lang="en-US"/>
        </a:p>
      </dgm:t>
    </dgm:pt>
    <dgm:pt modelId="{68F01C66-C023-5947-8DF3-3296F7C3FFAB}" type="pres">
      <dgm:prSet presAssocID="{F7AE1402-42DE-EF4B-A5E4-302DBAC3C80C}" presName="hierChild3" presStyleCnt="0"/>
      <dgm:spPr/>
    </dgm:pt>
    <dgm:pt modelId="{EB0592A7-D9DC-AA46-9FF3-97513193342B}" type="pres">
      <dgm:prSet presAssocID="{9D8554AF-CA4E-F64F-8EDC-0DCAF81DBEDF}" presName="Name25" presStyleLbl="parChTrans1D3" presStyleIdx="5" presStyleCnt="6"/>
      <dgm:spPr/>
      <dgm:t>
        <a:bodyPr/>
        <a:lstStyle/>
        <a:p>
          <a:endParaRPr lang="en-US"/>
        </a:p>
      </dgm:t>
    </dgm:pt>
    <dgm:pt modelId="{7053AF81-694E-8D4A-A178-4B058F41F25E}" type="pres">
      <dgm:prSet presAssocID="{9D8554AF-CA4E-F64F-8EDC-0DCAF81DBEDF}" presName="connTx" presStyleLbl="parChTrans1D3" presStyleIdx="5" presStyleCnt="6"/>
      <dgm:spPr/>
      <dgm:t>
        <a:bodyPr/>
        <a:lstStyle/>
        <a:p>
          <a:endParaRPr lang="en-US"/>
        </a:p>
      </dgm:t>
    </dgm:pt>
    <dgm:pt modelId="{BBB50C0A-E5E7-AC43-8B7E-4DA2BAE7EAF2}" type="pres">
      <dgm:prSet presAssocID="{5FF001F1-D99E-6245-B2C5-0FACFFD6FA66}" presName="Name30" presStyleCnt="0"/>
      <dgm:spPr/>
    </dgm:pt>
    <dgm:pt modelId="{325E26D2-8513-524F-99D3-27CED18684CF}" type="pres">
      <dgm:prSet presAssocID="{5FF001F1-D99E-6245-B2C5-0FACFFD6FA66}" presName="level2Shape" presStyleLbl="node3" presStyleIdx="5" presStyleCnt="6" custLinFactNeighborX="-1550"/>
      <dgm:spPr/>
      <dgm:t>
        <a:bodyPr/>
        <a:lstStyle/>
        <a:p>
          <a:endParaRPr lang="en-US"/>
        </a:p>
      </dgm:t>
    </dgm:pt>
    <dgm:pt modelId="{B6E098D3-D8F2-E347-80BE-3A29342814B9}" type="pres">
      <dgm:prSet presAssocID="{5FF001F1-D99E-6245-B2C5-0FACFFD6FA66}" presName="hierChild3" presStyleCnt="0"/>
      <dgm:spPr/>
    </dgm:pt>
    <dgm:pt modelId="{0451D98E-6E27-2B40-B49E-14C363A3D517}" type="pres">
      <dgm:prSet presAssocID="{A53CE1EC-6686-DA4E-9F95-03AC2ECD9ACC}" presName="bgShapesFlow" presStyleCnt="0"/>
      <dgm:spPr/>
    </dgm:pt>
  </dgm:ptLst>
  <dgm:cxnLst>
    <dgm:cxn modelId="{FA882E71-2503-E747-BA2E-49BBB4A21AEA}" srcId="{6A49BD1A-B269-3A40-B801-B3C269CA4D09}" destId="{0B3EC706-0999-FB45-8657-8B7CDA231689}" srcOrd="0" destOrd="0" parTransId="{E189967A-F564-7B42-B147-6D145CDA3038}" sibTransId="{4918818F-135A-FF43-BC86-87CD73E896AB}"/>
    <dgm:cxn modelId="{F339C647-4484-CC40-86DC-90E3B77BFF83}" type="presOf" srcId="{7C1A30D5-752F-3B4B-A2D9-AFC30E462899}" destId="{6B53B5F5-8432-8F4E-B206-A8A2E683CEBC}" srcOrd="0" destOrd="0" presId="urn:microsoft.com/office/officeart/2005/8/layout/hierarchy5"/>
    <dgm:cxn modelId="{44EAF2FA-C37F-F24E-B287-F164951B2527}" type="presOf" srcId="{E189967A-F564-7B42-B147-6D145CDA3038}" destId="{6EA848CC-440B-1D4F-9E09-4ADB66C5AAEB}" srcOrd="1" destOrd="0" presId="urn:microsoft.com/office/officeart/2005/8/layout/hierarchy5"/>
    <dgm:cxn modelId="{A3D67287-1E6A-5846-9089-98E145AF10A1}" srcId="{2B3710CA-B189-DD4B-8C59-900E55672D99}" destId="{6A49BD1A-B269-3A40-B801-B3C269CA4D09}" srcOrd="1" destOrd="0" parTransId="{40513F61-9FB8-F64B-9DA9-CDF334CCC568}" sibTransId="{36A4D7FA-5121-C24E-871A-F81A32E70A1C}"/>
    <dgm:cxn modelId="{73A0A231-CE42-0D42-B8F2-A1DCC11210C0}" srcId="{61D87067-8878-7C41-9B0A-2182C0A7EED5}" destId="{8E2EAE1C-11A8-A04A-8F43-9392A5AFC9E5}" srcOrd="1" destOrd="0" parTransId="{4C47E879-D290-A548-89FF-6DD3AB748B9B}" sibTransId="{EA6DE913-9E8F-8B42-A3EF-7D302B8C24AC}"/>
    <dgm:cxn modelId="{E700A9BD-81ED-C746-9EB8-50A03DB339FA}" type="presOf" srcId="{CAB5275E-6E11-EF43-A134-41DCC1794303}" destId="{54FE62A8-2FD8-5F44-8004-08E184AB2FA3}" srcOrd="0" destOrd="0" presId="urn:microsoft.com/office/officeart/2005/8/layout/hierarchy5"/>
    <dgm:cxn modelId="{4814DBC4-A6FD-FD48-9601-1020915A6CA9}" type="presOf" srcId="{BB6FFF38-663B-7945-9274-CA1261FF91CD}" destId="{CA1E98DB-5941-CE49-A7DE-0AB8CBFDE3FA}" srcOrd="0" destOrd="0" presId="urn:microsoft.com/office/officeart/2005/8/layout/hierarchy5"/>
    <dgm:cxn modelId="{1F590F87-4AC7-544B-995F-EEE9773A10AB}" srcId="{61D87067-8878-7C41-9B0A-2182C0A7EED5}" destId="{BB6FFF38-663B-7945-9274-CA1261FF91CD}" srcOrd="0" destOrd="0" parTransId="{4339B448-073B-F044-A82D-F60BA6692C8C}" sibTransId="{4E32C8EA-1175-2746-810F-8E05BAE72A3F}"/>
    <dgm:cxn modelId="{6D61DB83-E9A4-1A44-B3C5-0B6A8919A66A}" srcId="{61D87067-8878-7C41-9B0A-2182C0A7EED5}" destId="{7C1A30D5-752F-3B4B-A2D9-AFC30E462899}" srcOrd="2" destOrd="0" parTransId="{62B5CC3F-7F89-7141-AE37-0B295E3F4E55}" sibTransId="{A9661EE2-68BE-3C4D-8E7A-335DF8DBB06E}"/>
    <dgm:cxn modelId="{09D522B1-4082-0A4B-8808-8A8AA5FA8D2C}" type="presOf" srcId="{915BA63A-B25E-6545-9589-133B3B3B1C4B}" destId="{B1ACE7CB-346A-AB40-829C-85B312BFABDB}" srcOrd="0" destOrd="0" presId="urn:microsoft.com/office/officeart/2005/8/layout/hierarchy5"/>
    <dgm:cxn modelId="{B7415FDF-9A54-AD47-8A7B-5D89519B664A}" type="presOf" srcId="{9D8554AF-CA4E-F64F-8EDC-0DCAF81DBEDF}" destId="{7053AF81-694E-8D4A-A178-4B058F41F25E}" srcOrd="1" destOrd="0" presId="urn:microsoft.com/office/officeart/2005/8/layout/hierarchy5"/>
    <dgm:cxn modelId="{667120C1-5327-C64A-92FC-40944602A1C4}" type="presOf" srcId="{40513F61-9FB8-F64B-9DA9-CDF334CCC568}" destId="{73B32F58-3730-964A-AD1B-673D20E97F4B}" srcOrd="0" destOrd="0" presId="urn:microsoft.com/office/officeart/2005/8/layout/hierarchy5"/>
    <dgm:cxn modelId="{E3547442-62E5-1B44-BB2C-85C735C6204C}" type="presOf" srcId="{A53CE1EC-6686-DA4E-9F95-03AC2ECD9ACC}" destId="{3BEF5617-4458-8A42-9A9C-758FD0B9EDE6}" srcOrd="0" destOrd="0" presId="urn:microsoft.com/office/officeart/2005/8/layout/hierarchy5"/>
    <dgm:cxn modelId="{77694BCE-F18B-E347-99EE-7A745606CD96}" srcId="{6A49BD1A-B269-3A40-B801-B3C269CA4D09}" destId="{915BA63A-B25E-6545-9589-133B3B3B1C4B}" srcOrd="1" destOrd="0" parTransId="{CAB5275E-6E11-EF43-A134-41DCC1794303}" sibTransId="{2629F82F-6930-6A4F-AAB5-871A870D404C}"/>
    <dgm:cxn modelId="{541E4EB5-CA21-3B4B-BE51-760D7E1D3DCA}" type="presOf" srcId="{6A49BD1A-B269-3A40-B801-B3C269CA4D09}" destId="{A7B3F3F7-C1E6-3740-A269-92CCC0631059}" srcOrd="0" destOrd="0" presId="urn:microsoft.com/office/officeart/2005/8/layout/hierarchy5"/>
    <dgm:cxn modelId="{97A5F784-81E2-F645-9BD7-3B70349FEDD1}" type="presOf" srcId="{62B5CC3F-7F89-7141-AE37-0B295E3F4E55}" destId="{986960DE-32CD-CF47-A262-9724945DDF6F}" srcOrd="1" destOrd="0" presId="urn:microsoft.com/office/officeart/2005/8/layout/hierarchy5"/>
    <dgm:cxn modelId="{380242A8-53C2-0649-BB73-2480242E9FBA}" type="presOf" srcId="{4339B448-073B-F044-A82D-F60BA6692C8C}" destId="{297A41A6-670C-6341-97D8-220E32E8C386}" srcOrd="0" destOrd="0" presId="urn:microsoft.com/office/officeart/2005/8/layout/hierarchy5"/>
    <dgm:cxn modelId="{05F8D1C7-E19C-7F4C-AC20-0829793838C3}" type="presOf" srcId="{2B3710CA-B189-DD4B-8C59-900E55672D99}" destId="{D896B98A-679C-E94C-BA05-6A4748DA4A6D}" srcOrd="0" destOrd="0" presId="urn:microsoft.com/office/officeart/2005/8/layout/hierarchy5"/>
    <dgm:cxn modelId="{4052CCF0-3AC6-D34A-8AB0-80B9DC27E3EB}" srcId="{A53CE1EC-6686-DA4E-9F95-03AC2ECD9ACC}" destId="{2B3710CA-B189-DD4B-8C59-900E55672D99}" srcOrd="0" destOrd="0" parTransId="{1E8F48F1-AF34-3942-90AD-42FD89FF8B35}" sibTransId="{99E3D552-D0E1-1C4A-9EB1-595290AEA1C7}"/>
    <dgm:cxn modelId="{C294153C-BE42-B549-8A07-4CEFEF569059}" type="presOf" srcId="{AA9BAAC9-07E1-E448-B459-BAD56CC239A1}" destId="{69EDC943-51E1-DB48-92E6-B1131CCC56F9}" srcOrd="1" destOrd="0" presId="urn:microsoft.com/office/officeart/2005/8/layout/hierarchy5"/>
    <dgm:cxn modelId="{F6193EC7-8AC4-EE43-8BDE-74379A10C82B}" type="presOf" srcId="{61D87067-8878-7C41-9B0A-2182C0A7EED5}" destId="{3492F801-6E1A-FD4D-8F3D-B933C8DE434A}" srcOrd="0" destOrd="0" presId="urn:microsoft.com/office/officeart/2005/8/layout/hierarchy5"/>
    <dgm:cxn modelId="{B64FBD0B-7C9C-C24F-81FB-E3624915403C}" type="presOf" srcId="{62B5CC3F-7F89-7141-AE37-0B295E3F4E55}" destId="{770EF379-6C4B-F94C-8B15-ED4EF23ACD80}" srcOrd="0" destOrd="0" presId="urn:microsoft.com/office/officeart/2005/8/layout/hierarchy5"/>
    <dgm:cxn modelId="{341565F6-BD8D-E34F-9421-D11E3B5AB2DE}" srcId="{2B3710CA-B189-DD4B-8C59-900E55672D99}" destId="{61D87067-8878-7C41-9B0A-2182C0A7EED5}" srcOrd="0" destOrd="0" parTransId="{84D78A91-C299-1540-A71F-BB302EE03F53}" sibTransId="{6388831A-25BF-0A4A-9884-528DB1BFE82F}"/>
    <dgm:cxn modelId="{15C8D6B9-86FB-B449-B2F8-EC28B17D5AF4}" srcId="{2B3710CA-B189-DD4B-8C59-900E55672D99}" destId="{F7AE1402-42DE-EF4B-A5E4-302DBAC3C80C}" srcOrd="2" destOrd="0" parTransId="{AA9BAAC9-07E1-E448-B459-BAD56CC239A1}" sibTransId="{A73FD971-593C-7B42-8BF0-912A10D30388}"/>
    <dgm:cxn modelId="{8DE1B4B2-4502-4643-BCEF-4314A5552205}" type="presOf" srcId="{8E2EAE1C-11A8-A04A-8F43-9392A5AFC9E5}" destId="{718BADAF-211D-8C44-B5FB-4340A5678165}" srcOrd="0" destOrd="0" presId="urn:microsoft.com/office/officeart/2005/8/layout/hierarchy5"/>
    <dgm:cxn modelId="{1B05B144-91EB-DB4C-8B5F-79E6817DF2CA}" type="presOf" srcId="{84D78A91-C299-1540-A71F-BB302EE03F53}" destId="{053F789D-79CF-A446-85CC-C7A9732B162C}" srcOrd="0" destOrd="0" presId="urn:microsoft.com/office/officeart/2005/8/layout/hierarchy5"/>
    <dgm:cxn modelId="{BFC5AAB6-F4FE-E749-B336-C2705713AB1A}" srcId="{F7AE1402-42DE-EF4B-A5E4-302DBAC3C80C}" destId="{5FF001F1-D99E-6245-B2C5-0FACFFD6FA66}" srcOrd="0" destOrd="0" parTransId="{9D8554AF-CA4E-F64F-8EDC-0DCAF81DBEDF}" sibTransId="{C4CA9907-2D7F-A444-A68F-FE07644BB495}"/>
    <dgm:cxn modelId="{17A2FC42-211E-E046-ADB7-103E441C32A3}" type="presOf" srcId="{0B3EC706-0999-FB45-8657-8B7CDA231689}" destId="{62E24F89-09BF-B845-A0B7-EF23E847C583}" srcOrd="0" destOrd="0" presId="urn:microsoft.com/office/officeart/2005/8/layout/hierarchy5"/>
    <dgm:cxn modelId="{9CD7E294-00A4-1249-8ECC-8A59968787EA}" type="presOf" srcId="{9D8554AF-CA4E-F64F-8EDC-0DCAF81DBEDF}" destId="{EB0592A7-D9DC-AA46-9FF3-97513193342B}" srcOrd="0" destOrd="0" presId="urn:microsoft.com/office/officeart/2005/8/layout/hierarchy5"/>
    <dgm:cxn modelId="{F9D965F6-CDAA-5D4C-ACD9-4EEBB3948ABC}" type="presOf" srcId="{AA9BAAC9-07E1-E448-B459-BAD56CC239A1}" destId="{C5119B96-0292-9849-8025-88746023F406}" srcOrd="0" destOrd="0" presId="urn:microsoft.com/office/officeart/2005/8/layout/hierarchy5"/>
    <dgm:cxn modelId="{FB6CD88C-438E-2E4A-A19D-1E025031C3F5}" type="presOf" srcId="{4C47E879-D290-A548-89FF-6DD3AB748B9B}" destId="{E02B7A1F-ADCF-2447-967F-B2215E7C77B3}" srcOrd="1" destOrd="0" presId="urn:microsoft.com/office/officeart/2005/8/layout/hierarchy5"/>
    <dgm:cxn modelId="{053EA989-9196-744F-985A-5A69AB0D1AA7}" type="presOf" srcId="{4339B448-073B-F044-A82D-F60BA6692C8C}" destId="{E92D34A5-59C3-9F46-8C5D-7148393C0347}" srcOrd="1" destOrd="0" presId="urn:microsoft.com/office/officeart/2005/8/layout/hierarchy5"/>
    <dgm:cxn modelId="{1DB1D809-F6B5-BD4E-AD06-2B6C6C0AF470}" type="presOf" srcId="{5FF001F1-D99E-6245-B2C5-0FACFFD6FA66}" destId="{325E26D2-8513-524F-99D3-27CED18684CF}" srcOrd="0" destOrd="0" presId="urn:microsoft.com/office/officeart/2005/8/layout/hierarchy5"/>
    <dgm:cxn modelId="{2FAE0AD6-7854-114A-9289-EA67F2D00CF4}" type="presOf" srcId="{E189967A-F564-7B42-B147-6D145CDA3038}" destId="{1B9CD83D-892C-C04F-A5F8-75B8A53AFEF7}" srcOrd="0" destOrd="0" presId="urn:microsoft.com/office/officeart/2005/8/layout/hierarchy5"/>
    <dgm:cxn modelId="{18ED0197-1260-6041-AB20-B1903D631715}" type="presOf" srcId="{CAB5275E-6E11-EF43-A134-41DCC1794303}" destId="{02FF3CD5-D8C3-3546-96FA-3FA95B15CDA8}" srcOrd="1" destOrd="0" presId="urn:microsoft.com/office/officeart/2005/8/layout/hierarchy5"/>
    <dgm:cxn modelId="{F9E4B548-D0A2-9644-B378-642F84F4C217}" type="presOf" srcId="{40513F61-9FB8-F64B-9DA9-CDF334CCC568}" destId="{311E61FF-FA37-8C48-96D0-7F8A4FFA8AAA}" srcOrd="1" destOrd="0" presId="urn:microsoft.com/office/officeart/2005/8/layout/hierarchy5"/>
    <dgm:cxn modelId="{A84477E1-0569-AB44-802F-3543AA0FB72E}" type="presOf" srcId="{84D78A91-C299-1540-A71F-BB302EE03F53}" destId="{697B60B2-225C-D14D-A98B-0DC24FF0F4B5}" srcOrd="1" destOrd="0" presId="urn:microsoft.com/office/officeart/2005/8/layout/hierarchy5"/>
    <dgm:cxn modelId="{4C41203B-CEA7-EB4A-9B72-5FD5B95AED1B}" type="presOf" srcId="{F7AE1402-42DE-EF4B-A5E4-302DBAC3C80C}" destId="{4EA417CF-6BA0-0148-91D3-F5585CFB4A8B}" srcOrd="0" destOrd="0" presId="urn:microsoft.com/office/officeart/2005/8/layout/hierarchy5"/>
    <dgm:cxn modelId="{A2CD791B-6D02-724D-980B-323B9C15C127}" type="presOf" srcId="{4C47E879-D290-A548-89FF-6DD3AB748B9B}" destId="{70E3D218-9052-B544-B9F9-FB7870AD810D}" srcOrd="0" destOrd="0" presId="urn:microsoft.com/office/officeart/2005/8/layout/hierarchy5"/>
    <dgm:cxn modelId="{4CD76433-62FB-EC43-83E2-E55973C2F5ED}" type="presParOf" srcId="{3BEF5617-4458-8A42-9A9C-758FD0B9EDE6}" destId="{30BABACB-223B-4846-9194-10002139EB83}" srcOrd="0" destOrd="0" presId="urn:microsoft.com/office/officeart/2005/8/layout/hierarchy5"/>
    <dgm:cxn modelId="{A5A9B75B-5FA4-6942-AB22-9EE00440254F}" type="presParOf" srcId="{30BABACB-223B-4846-9194-10002139EB83}" destId="{DBA8CA0F-A14E-ED46-853C-E5D18ED1B956}" srcOrd="0" destOrd="0" presId="urn:microsoft.com/office/officeart/2005/8/layout/hierarchy5"/>
    <dgm:cxn modelId="{42FA6175-33E7-E64D-9984-76303B5A88BA}" type="presParOf" srcId="{DBA8CA0F-A14E-ED46-853C-E5D18ED1B956}" destId="{A7DBC160-0CDB-B24F-B16D-69664EDB3F02}" srcOrd="0" destOrd="0" presId="urn:microsoft.com/office/officeart/2005/8/layout/hierarchy5"/>
    <dgm:cxn modelId="{1BA01E13-C621-B64F-AC5A-6B335836F5EC}" type="presParOf" srcId="{A7DBC160-0CDB-B24F-B16D-69664EDB3F02}" destId="{D896B98A-679C-E94C-BA05-6A4748DA4A6D}" srcOrd="0" destOrd="0" presId="urn:microsoft.com/office/officeart/2005/8/layout/hierarchy5"/>
    <dgm:cxn modelId="{25E4D308-3679-364B-846E-827F354D7817}" type="presParOf" srcId="{A7DBC160-0CDB-B24F-B16D-69664EDB3F02}" destId="{6A779A00-04F4-0E44-9D84-31AE1250A214}" srcOrd="1" destOrd="0" presId="urn:microsoft.com/office/officeart/2005/8/layout/hierarchy5"/>
    <dgm:cxn modelId="{5727AAF5-1624-9241-B699-2AA595A12398}" type="presParOf" srcId="{6A779A00-04F4-0E44-9D84-31AE1250A214}" destId="{053F789D-79CF-A446-85CC-C7A9732B162C}" srcOrd="0" destOrd="0" presId="urn:microsoft.com/office/officeart/2005/8/layout/hierarchy5"/>
    <dgm:cxn modelId="{D905F3CC-F4FB-D940-A8CE-7B14FA8B96D8}" type="presParOf" srcId="{053F789D-79CF-A446-85CC-C7A9732B162C}" destId="{697B60B2-225C-D14D-A98B-0DC24FF0F4B5}" srcOrd="0" destOrd="0" presId="urn:microsoft.com/office/officeart/2005/8/layout/hierarchy5"/>
    <dgm:cxn modelId="{1D013574-E9DF-4C44-93A0-E973D62814E4}" type="presParOf" srcId="{6A779A00-04F4-0E44-9D84-31AE1250A214}" destId="{C9002204-DB01-9F47-B45E-F4292C0C7249}" srcOrd="1" destOrd="0" presId="urn:microsoft.com/office/officeart/2005/8/layout/hierarchy5"/>
    <dgm:cxn modelId="{D8C89BA6-C272-E649-B851-A994D557B853}" type="presParOf" srcId="{C9002204-DB01-9F47-B45E-F4292C0C7249}" destId="{3492F801-6E1A-FD4D-8F3D-B933C8DE434A}" srcOrd="0" destOrd="0" presId="urn:microsoft.com/office/officeart/2005/8/layout/hierarchy5"/>
    <dgm:cxn modelId="{3467C7D5-44B3-094C-BDF1-4B4512EDA65B}" type="presParOf" srcId="{C9002204-DB01-9F47-B45E-F4292C0C7249}" destId="{4B1EBCED-0D24-0942-A169-72A7698F7406}" srcOrd="1" destOrd="0" presId="urn:microsoft.com/office/officeart/2005/8/layout/hierarchy5"/>
    <dgm:cxn modelId="{BE972E18-DBDD-A443-B42C-6E1246CE3E41}" type="presParOf" srcId="{4B1EBCED-0D24-0942-A169-72A7698F7406}" destId="{297A41A6-670C-6341-97D8-220E32E8C386}" srcOrd="0" destOrd="0" presId="urn:microsoft.com/office/officeart/2005/8/layout/hierarchy5"/>
    <dgm:cxn modelId="{DCF81961-B004-E94C-B5BF-FE24ECA5CD8A}" type="presParOf" srcId="{297A41A6-670C-6341-97D8-220E32E8C386}" destId="{E92D34A5-59C3-9F46-8C5D-7148393C0347}" srcOrd="0" destOrd="0" presId="urn:microsoft.com/office/officeart/2005/8/layout/hierarchy5"/>
    <dgm:cxn modelId="{31C3F414-984E-4849-B1AC-EFA836E5A3B6}" type="presParOf" srcId="{4B1EBCED-0D24-0942-A169-72A7698F7406}" destId="{974EC5A8-8A5C-AB4E-9565-CF7442FF7109}" srcOrd="1" destOrd="0" presId="urn:microsoft.com/office/officeart/2005/8/layout/hierarchy5"/>
    <dgm:cxn modelId="{EE5FCF38-F3DD-AD41-9FF9-4D945BAD1010}" type="presParOf" srcId="{974EC5A8-8A5C-AB4E-9565-CF7442FF7109}" destId="{CA1E98DB-5941-CE49-A7DE-0AB8CBFDE3FA}" srcOrd="0" destOrd="0" presId="urn:microsoft.com/office/officeart/2005/8/layout/hierarchy5"/>
    <dgm:cxn modelId="{905EB4DD-F540-3F4D-B243-2053397321FE}" type="presParOf" srcId="{974EC5A8-8A5C-AB4E-9565-CF7442FF7109}" destId="{869703D4-087F-1544-B3BD-1565C5FB07D4}" srcOrd="1" destOrd="0" presId="urn:microsoft.com/office/officeart/2005/8/layout/hierarchy5"/>
    <dgm:cxn modelId="{A7C2A298-39C4-7943-A39E-BB322F8D1680}" type="presParOf" srcId="{4B1EBCED-0D24-0942-A169-72A7698F7406}" destId="{70E3D218-9052-B544-B9F9-FB7870AD810D}" srcOrd="2" destOrd="0" presId="urn:microsoft.com/office/officeart/2005/8/layout/hierarchy5"/>
    <dgm:cxn modelId="{6C4C5C97-AD08-D54E-9936-34E9F29598E8}" type="presParOf" srcId="{70E3D218-9052-B544-B9F9-FB7870AD810D}" destId="{E02B7A1F-ADCF-2447-967F-B2215E7C77B3}" srcOrd="0" destOrd="0" presId="urn:microsoft.com/office/officeart/2005/8/layout/hierarchy5"/>
    <dgm:cxn modelId="{9F166BBC-B10C-0C4F-8BC8-1F6E8AB0E63D}" type="presParOf" srcId="{4B1EBCED-0D24-0942-A169-72A7698F7406}" destId="{249F1F2B-2FBF-5443-A080-1F8184E5F577}" srcOrd="3" destOrd="0" presId="urn:microsoft.com/office/officeart/2005/8/layout/hierarchy5"/>
    <dgm:cxn modelId="{AE3F0AE9-5549-9F4E-B0D2-077045EA7A88}" type="presParOf" srcId="{249F1F2B-2FBF-5443-A080-1F8184E5F577}" destId="{718BADAF-211D-8C44-B5FB-4340A5678165}" srcOrd="0" destOrd="0" presId="urn:microsoft.com/office/officeart/2005/8/layout/hierarchy5"/>
    <dgm:cxn modelId="{85FB9F87-4C9F-2F43-8F58-2858E2E59C47}" type="presParOf" srcId="{249F1F2B-2FBF-5443-A080-1F8184E5F577}" destId="{7CDEF316-8D29-9C4E-887A-9063343D6810}" srcOrd="1" destOrd="0" presId="urn:microsoft.com/office/officeart/2005/8/layout/hierarchy5"/>
    <dgm:cxn modelId="{973C7B9D-2D74-694F-B276-87F3DFEC893A}" type="presParOf" srcId="{4B1EBCED-0D24-0942-A169-72A7698F7406}" destId="{770EF379-6C4B-F94C-8B15-ED4EF23ACD80}" srcOrd="4" destOrd="0" presId="urn:microsoft.com/office/officeart/2005/8/layout/hierarchy5"/>
    <dgm:cxn modelId="{BF8EC6CE-E2EF-5E45-82B9-6B0152489595}" type="presParOf" srcId="{770EF379-6C4B-F94C-8B15-ED4EF23ACD80}" destId="{986960DE-32CD-CF47-A262-9724945DDF6F}" srcOrd="0" destOrd="0" presId="urn:microsoft.com/office/officeart/2005/8/layout/hierarchy5"/>
    <dgm:cxn modelId="{D4D50D87-B124-BA42-9DDF-09A29A295D0A}" type="presParOf" srcId="{4B1EBCED-0D24-0942-A169-72A7698F7406}" destId="{3B013F6F-EF6E-D44D-A295-859859FCF283}" srcOrd="5" destOrd="0" presId="urn:microsoft.com/office/officeart/2005/8/layout/hierarchy5"/>
    <dgm:cxn modelId="{9599EC25-5561-544F-B9DE-7CFE9B7ED48B}" type="presParOf" srcId="{3B013F6F-EF6E-D44D-A295-859859FCF283}" destId="{6B53B5F5-8432-8F4E-B206-A8A2E683CEBC}" srcOrd="0" destOrd="0" presId="urn:microsoft.com/office/officeart/2005/8/layout/hierarchy5"/>
    <dgm:cxn modelId="{CF1AFEF5-A95C-1346-B118-C9B54BC57967}" type="presParOf" srcId="{3B013F6F-EF6E-D44D-A295-859859FCF283}" destId="{469777C5-76DF-0D47-8241-60E07422A2B8}" srcOrd="1" destOrd="0" presId="urn:microsoft.com/office/officeart/2005/8/layout/hierarchy5"/>
    <dgm:cxn modelId="{6FD49C88-EF0C-4D41-8E32-AB24BF09B08E}" type="presParOf" srcId="{6A779A00-04F4-0E44-9D84-31AE1250A214}" destId="{73B32F58-3730-964A-AD1B-673D20E97F4B}" srcOrd="2" destOrd="0" presId="urn:microsoft.com/office/officeart/2005/8/layout/hierarchy5"/>
    <dgm:cxn modelId="{98334E55-A580-114B-A640-F5136DB8036E}" type="presParOf" srcId="{73B32F58-3730-964A-AD1B-673D20E97F4B}" destId="{311E61FF-FA37-8C48-96D0-7F8A4FFA8AAA}" srcOrd="0" destOrd="0" presId="urn:microsoft.com/office/officeart/2005/8/layout/hierarchy5"/>
    <dgm:cxn modelId="{2EEDB246-D8FB-AA49-B9AF-34EF0E25CFB6}" type="presParOf" srcId="{6A779A00-04F4-0E44-9D84-31AE1250A214}" destId="{34BDFB4B-4ACA-4145-9C17-D974E84E28F6}" srcOrd="3" destOrd="0" presId="urn:microsoft.com/office/officeart/2005/8/layout/hierarchy5"/>
    <dgm:cxn modelId="{308058E1-8B0B-3E41-B7D4-557CC6FC881F}" type="presParOf" srcId="{34BDFB4B-4ACA-4145-9C17-D974E84E28F6}" destId="{A7B3F3F7-C1E6-3740-A269-92CCC0631059}" srcOrd="0" destOrd="0" presId="urn:microsoft.com/office/officeart/2005/8/layout/hierarchy5"/>
    <dgm:cxn modelId="{F4E4362C-D0EB-0F41-9688-57617CDB2D26}" type="presParOf" srcId="{34BDFB4B-4ACA-4145-9C17-D974E84E28F6}" destId="{ED0C1368-A954-B144-B89F-1AFFC0B5C971}" srcOrd="1" destOrd="0" presId="urn:microsoft.com/office/officeart/2005/8/layout/hierarchy5"/>
    <dgm:cxn modelId="{E87933CB-D143-E346-A30E-683A0FC2D825}" type="presParOf" srcId="{ED0C1368-A954-B144-B89F-1AFFC0B5C971}" destId="{1B9CD83D-892C-C04F-A5F8-75B8A53AFEF7}" srcOrd="0" destOrd="0" presId="urn:microsoft.com/office/officeart/2005/8/layout/hierarchy5"/>
    <dgm:cxn modelId="{0309553D-B83C-AE44-82EF-5CE4DA73741B}" type="presParOf" srcId="{1B9CD83D-892C-C04F-A5F8-75B8A53AFEF7}" destId="{6EA848CC-440B-1D4F-9E09-4ADB66C5AAEB}" srcOrd="0" destOrd="0" presId="urn:microsoft.com/office/officeart/2005/8/layout/hierarchy5"/>
    <dgm:cxn modelId="{0B188662-2857-0E4E-B6E1-DCD0D13B4E2E}" type="presParOf" srcId="{ED0C1368-A954-B144-B89F-1AFFC0B5C971}" destId="{2895D9CD-23B4-2847-82EA-73573B15CF8C}" srcOrd="1" destOrd="0" presId="urn:microsoft.com/office/officeart/2005/8/layout/hierarchy5"/>
    <dgm:cxn modelId="{01D8162B-B47A-394B-B620-5E2BABD7E92C}" type="presParOf" srcId="{2895D9CD-23B4-2847-82EA-73573B15CF8C}" destId="{62E24F89-09BF-B845-A0B7-EF23E847C583}" srcOrd="0" destOrd="0" presId="urn:microsoft.com/office/officeart/2005/8/layout/hierarchy5"/>
    <dgm:cxn modelId="{28F77BB3-E10F-B740-9196-98198E6F3B24}" type="presParOf" srcId="{2895D9CD-23B4-2847-82EA-73573B15CF8C}" destId="{B6C90D2E-FC1B-1B4A-94DF-2289B9C4D002}" srcOrd="1" destOrd="0" presId="urn:microsoft.com/office/officeart/2005/8/layout/hierarchy5"/>
    <dgm:cxn modelId="{2EF28FC6-F236-0D4A-847A-E79F01070AEF}" type="presParOf" srcId="{ED0C1368-A954-B144-B89F-1AFFC0B5C971}" destId="{54FE62A8-2FD8-5F44-8004-08E184AB2FA3}" srcOrd="2" destOrd="0" presId="urn:microsoft.com/office/officeart/2005/8/layout/hierarchy5"/>
    <dgm:cxn modelId="{6AB3991C-2599-0148-8296-D2B119E13192}" type="presParOf" srcId="{54FE62A8-2FD8-5F44-8004-08E184AB2FA3}" destId="{02FF3CD5-D8C3-3546-96FA-3FA95B15CDA8}" srcOrd="0" destOrd="0" presId="urn:microsoft.com/office/officeart/2005/8/layout/hierarchy5"/>
    <dgm:cxn modelId="{883FCF0F-74AA-1F47-AD5F-950878048A80}" type="presParOf" srcId="{ED0C1368-A954-B144-B89F-1AFFC0B5C971}" destId="{75A845A2-93D1-6E4F-BFCB-002472800420}" srcOrd="3" destOrd="0" presId="urn:microsoft.com/office/officeart/2005/8/layout/hierarchy5"/>
    <dgm:cxn modelId="{B5D95E9B-811D-B34A-88C5-384824E7D8F9}" type="presParOf" srcId="{75A845A2-93D1-6E4F-BFCB-002472800420}" destId="{B1ACE7CB-346A-AB40-829C-85B312BFABDB}" srcOrd="0" destOrd="0" presId="urn:microsoft.com/office/officeart/2005/8/layout/hierarchy5"/>
    <dgm:cxn modelId="{60DF54CD-792E-2A47-B12D-2E4A858C8C68}" type="presParOf" srcId="{75A845A2-93D1-6E4F-BFCB-002472800420}" destId="{05F6C3DD-E3B8-6B42-8C4D-A9A398CE7CC9}" srcOrd="1" destOrd="0" presId="urn:microsoft.com/office/officeart/2005/8/layout/hierarchy5"/>
    <dgm:cxn modelId="{718367BA-386A-434C-92D0-6573915C59A4}" type="presParOf" srcId="{6A779A00-04F4-0E44-9D84-31AE1250A214}" destId="{C5119B96-0292-9849-8025-88746023F406}" srcOrd="4" destOrd="0" presId="urn:microsoft.com/office/officeart/2005/8/layout/hierarchy5"/>
    <dgm:cxn modelId="{5CBFD1B9-37DF-F742-B8AC-B2D550B7AB8F}" type="presParOf" srcId="{C5119B96-0292-9849-8025-88746023F406}" destId="{69EDC943-51E1-DB48-92E6-B1131CCC56F9}" srcOrd="0" destOrd="0" presId="urn:microsoft.com/office/officeart/2005/8/layout/hierarchy5"/>
    <dgm:cxn modelId="{1E889EBA-D8D4-884B-82EE-94EA995A9EB0}" type="presParOf" srcId="{6A779A00-04F4-0E44-9D84-31AE1250A214}" destId="{FD2F3001-3A92-F34B-8CFE-567423E53D13}" srcOrd="5" destOrd="0" presId="urn:microsoft.com/office/officeart/2005/8/layout/hierarchy5"/>
    <dgm:cxn modelId="{66E079FD-4D66-3646-9576-EBDACBCBD8FA}" type="presParOf" srcId="{FD2F3001-3A92-F34B-8CFE-567423E53D13}" destId="{4EA417CF-6BA0-0148-91D3-F5585CFB4A8B}" srcOrd="0" destOrd="0" presId="urn:microsoft.com/office/officeart/2005/8/layout/hierarchy5"/>
    <dgm:cxn modelId="{33D0EEA5-C5F6-4947-9B8E-2BAC7BC46ADD}" type="presParOf" srcId="{FD2F3001-3A92-F34B-8CFE-567423E53D13}" destId="{68F01C66-C023-5947-8DF3-3296F7C3FFAB}" srcOrd="1" destOrd="0" presId="urn:microsoft.com/office/officeart/2005/8/layout/hierarchy5"/>
    <dgm:cxn modelId="{5503CC14-A42E-EA4B-B8CD-BF4454269009}" type="presParOf" srcId="{68F01C66-C023-5947-8DF3-3296F7C3FFAB}" destId="{EB0592A7-D9DC-AA46-9FF3-97513193342B}" srcOrd="0" destOrd="0" presId="urn:microsoft.com/office/officeart/2005/8/layout/hierarchy5"/>
    <dgm:cxn modelId="{54572E57-7423-D14C-86DC-EBA8399EBCC9}" type="presParOf" srcId="{EB0592A7-D9DC-AA46-9FF3-97513193342B}" destId="{7053AF81-694E-8D4A-A178-4B058F41F25E}" srcOrd="0" destOrd="0" presId="urn:microsoft.com/office/officeart/2005/8/layout/hierarchy5"/>
    <dgm:cxn modelId="{B9238A9E-F67F-534A-A36A-C479FACD73BB}" type="presParOf" srcId="{68F01C66-C023-5947-8DF3-3296F7C3FFAB}" destId="{BBB50C0A-E5E7-AC43-8B7E-4DA2BAE7EAF2}" srcOrd="1" destOrd="0" presId="urn:microsoft.com/office/officeart/2005/8/layout/hierarchy5"/>
    <dgm:cxn modelId="{A4334C3D-4658-3349-AC38-0A8292C2BB79}" type="presParOf" srcId="{BBB50C0A-E5E7-AC43-8B7E-4DA2BAE7EAF2}" destId="{325E26D2-8513-524F-99D3-27CED18684CF}" srcOrd="0" destOrd="0" presId="urn:microsoft.com/office/officeart/2005/8/layout/hierarchy5"/>
    <dgm:cxn modelId="{DB4CF57B-B1B7-4440-A803-1F6157BD2432}" type="presParOf" srcId="{BBB50C0A-E5E7-AC43-8B7E-4DA2BAE7EAF2}" destId="{B6E098D3-D8F2-E347-80BE-3A29342814B9}" srcOrd="1" destOrd="0" presId="urn:microsoft.com/office/officeart/2005/8/layout/hierarchy5"/>
    <dgm:cxn modelId="{F942C692-F1BF-F445-92B7-1740C69F81FA}" type="presParOf" srcId="{3BEF5617-4458-8A42-9A9C-758FD0B9EDE6}" destId="{0451D98E-6E27-2B40-B49E-14C363A3D51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8B51A-8009-834D-AA9E-49E729FE354C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C3691-2967-F14D-823B-151AB521929A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Alokasi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Penggunaan</a:t>
          </a:r>
          <a:endParaRPr lang="en-US" sz="1600" dirty="0" smtClean="0">
            <a:solidFill>
              <a:srgbClr val="FF0000"/>
            </a:solidFill>
          </a:endParaRPr>
        </a:p>
        <a:p>
          <a:r>
            <a:rPr lang="en-US" sz="1600" dirty="0" smtClean="0">
              <a:solidFill>
                <a:srgbClr val="FF0000"/>
              </a:solidFill>
            </a:rPr>
            <a:t>Dana</a:t>
          </a:r>
          <a:endParaRPr lang="en-US" sz="1600" dirty="0">
            <a:solidFill>
              <a:srgbClr val="FF0000"/>
            </a:solidFill>
          </a:endParaRPr>
        </a:p>
      </dgm:t>
    </dgm:pt>
    <dgm:pt modelId="{CE30438E-ED6B-8E48-9B95-76D916492C00}" type="parTrans" cxnId="{88BD6C34-9951-7845-866B-24B085D886F4}">
      <dgm:prSet/>
      <dgm:spPr/>
      <dgm:t>
        <a:bodyPr/>
        <a:lstStyle/>
        <a:p>
          <a:endParaRPr lang="en-US"/>
        </a:p>
      </dgm:t>
    </dgm:pt>
    <dgm:pt modelId="{5C391376-927D-554D-A33B-73ABC8AEAB30}" type="sibTrans" cxnId="{88BD6C34-9951-7845-866B-24B085D886F4}">
      <dgm:prSet/>
      <dgm:spPr/>
      <dgm:t>
        <a:bodyPr/>
        <a:lstStyle/>
        <a:p>
          <a:endParaRPr lang="en-US"/>
        </a:p>
      </dgm:t>
    </dgm:pt>
    <dgm:pt modelId="{1DB83BA6-0951-5F41-AF0C-F8D68D3D8F3B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Earning Assets</a:t>
          </a:r>
          <a:endParaRPr lang="en-US" sz="1600" dirty="0">
            <a:solidFill>
              <a:srgbClr val="FF0000"/>
            </a:solidFill>
          </a:endParaRPr>
        </a:p>
      </dgm:t>
    </dgm:pt>
    <dgm:pt modelId="{F5597A4E-B114-B845-92DB-750A0386E1EE}" type="parTrans" cxnId="{52D62B33-9704-9448-9226-65954CF657DA}">
      <dgm:prSet/>
      <dgm:spPr/>
      <dgm:t>
        <a:bodyPr/>
        <a:lstStyle/>
        <a:p>
          <a:endParaRPr lang="en-US"/>
        </a:p>
      </dgm:t>
    </dgm:pt>
    <dgm:pt modelId="{AB623F85-A0EC-4747-9879-09ABB28AAEC8}" type="sibTrans" cxnId="{52D62B33-9704-9448-9226-65954CF657DA}">
      <dgm:prSet/>
      <dgm:spPr/>
      <dgm:t>
        <a:bodyPr/>
        <a:lstStyle/>
        <a:p>
          <a:endParaRPr lang="en-US"/>
        </a:p>
      </dgm:t>
    </dgm:pt>
    <dgm:pt modelId="{177F4110-F900-ED42-948E-3953590917B4}">
      <dgm:prSet phldrT="[Text]" custT="1"/>
      <dgm:spPr/>
      <dgm:t>
        <a:bodyPr/>
        <a:lstStyle/>
        <a:p>
          <a:r>
            <a:rPr lang="en-US" sz="1400" dirty="0" err="1" smtClean="0">
              <a:solidFill>
                <a:srgbClr val="FF0000"/>
              </a:solidFill>
            </a:rPr>
            <a:t>Pembiayaan</a:t>
          </a:r>
          <a:r>
            <a:rPr lang="en-US" sz="1400" dirty="0" smtClean="0">
              <a:solidFill>
                <a:srgbClr val="FF0000"/>
              </a:solidFill>
            </a:rPr>
            <a:t> :</a:t>
          </a:r>
          <a:endParaRPr lang="en-US" sz="1400" dirty="0">
            <a:solidFill>
              <a:srgbClr val="FF0000"/>
            </a:solidFill>
          </a:endParaRPr>
        </a:p>
      </dgm:t>
    </dgm:pt>
    <dgm:pt modelId="{8A6B7A22-ADF3-B54F-B3F9-3D34B1AA9EED}" type="parTrans" cxnId="{11C35F84-F700-FD48-BAC2-7B9171AEF2DD}">
      <dgm:prSet/>
      <dgm:spPr/>
      <dgm:t>
        <a:bodyPr/>
        <a:lstStyle/>
        <a:p>
          <a:endParaRPr lang="en-US"/>
        </a:p>
      </dgm:t>
    </dgm:pt>
    <dgm:pt modelId="{1E808AED-CF32-2948-82A8-4EA006D85A22}" type="sibTrans" cxnId="{11C35F84-F700-FD48-BAC2-7B9171AEF2DD}">
      <dgm:prSet/>
      <dgm:spPr/>
      <dgm:t>
        <a:bodyPr/>
        <a:lstStyle/>
        <a:p>
          <a:endParaRPr lang="en-US"/>
        </a:p>
      </dgm:t>
    </dgm:pt>
    <dgm:pt modelId="{AAE16B27-BD53-0842-A645-B74F98DE52A7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Aktiva</a:t>
          </a:r>
          <a:r>
            <a:rPr lang="en-US" sz="1600" dirty="0" smtClean="0">
              <a:solidFill>
                <a:srgbClr val="FF0000"/>
              </a:solidFill>
            </a:rPr>
            <a:t> </a:t>
          </a:r>
          <a:r>
            <a:rPr lang="en-US" sz="1600" dirty="0" err="1" smtClean="0">
              <a:solidFill>
                <a:srgbClr val="FF0000"/>
              </a:solidFill>
            </a:rPr>
            <a:t>Ijarah</a:t>
          </a:r>
          <a:endParaRPr lang="en-US" sz="1600" dirty="0">
            <a:solidFill>
              <a:srgbClr val="FF0000"/>
            </a:solidFill>
          </a:endParaRPr>
        </a:p>
      </dgm:t>
    </dgm:pt>
    <dgm:pt modelId="{5F64A9F4-212F-2D45-8C92-0286E3ECCD3A}" type="parTrans" cxnId="{F13AE0EF-B556-1F44-92A0-A4097AE16B7C}">
      <dgm:prSet/>
      <dgm:spPr/>
      <dgm:t>
        <a:bodyPr/>
        <a:lstStyle/>
        <a:p>
          <a:endParaRPr lang="en-US"/>
        </a:p>
      </dgm:t>
    </dgm:pt>
    <dgm:pt modelId="{63B7C9C4-9990-9F40-8E4B-0D74A408EAC2}" type="sibTrans" cxnId="{F13AE0EF-B556-1F44-92A0-A4097AE16B7C}">
      <dgm:prSet/>
      <dgm:spPr/>
      <dgm:t>
        <a:bodyPr/>
        <a:lstStyle/>
        <a:p>
          <a:endParaRPr lang="en-US"/>
        </a:p>
      </dgm:t>
    </dgm:pt>
    <dgm:pt modelId="{14550703-1093-9147-A43E-E8F3C88C8E2C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Non earning Assets</a:t>
          </a:r>
          <a:endParaRPr lang="en-US" sz="1600" dirty="0">
            <a:solidFill>
              <a:srgbClr val="FF0000"/>
            </a:solidFill>
          </a:endParaRPr>
        </a:p>
      </dgm:t>
    </dgm:pt>
    <dgm:pt modelId="{89A5368B-855A-7F4A-81B8-A5D4AE859653}" type="parTrans" cxnId="{13A63A33-6429-8C41-971D-16298A25EBDD}">
      <dgm:prSet/>
      <dgm:spPr/>
      <dgm:t>
        <a:bodyPr/>
        <a:lstStyle/>
        <a:p>
          <a:endParaRPr lang="en-US"/>
        </a:p>
      </dgm:t>
    </dgm:pt>
    <dgm:pt modelId="{D3869C83-DC19-1D47-B163-C5CF6C7FE36A}" type="sibTrans" cxnId="{13A63A33-6429-8C41-971D-16298A25EBDD}">
      <dgm:prSet/>
      <dgm:spPr/>
      <dgm:t>
        <a:bodyPr/>
        <a:lstStyle/>
        <a:p>
          <a:endParaRPr lang="en-US"/>
        </a:p>
      </dgm:t>
    </dgm:pt>
    <dgm:pt modelId="{04A640DB-DC33-094E-B715-1ADA587B6896}">
      <dgm:prSet phldrT="[Text]"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Cash Asset</a:t>
          </a:r>
          <a:endParaRPr lang="en-US" sz="1600" dirty="0">
            <a:solidFill>
              <a:srgbClr val="FF0000"/>
            </a:solidFill>
          </a:endParaRPr>
        </a:p>
      </dgm:t>
    </dgm:pt>
    <dgm:pt modelId="{E69ABBEA-4635-4F4F-AF55-EE916042EF35}" type="parTrans" cxnId="{BCA1093E-3EFF-4942-98E5-71AF70215DC4}">
      <dgm:prSet/>
      <dgm:spPr/>
      <dgm:t>
        <a:bodyPr/>
        <a:lstStyle/>
        <a:p>
          <a:endParaRPr lang="en-US"/>
        </a:p>
      </dgm:t>
    </dgm:pt>
    <dgm:pt modelId="{11C2179E-C847-CE4C-86EE-50476EC816E5}" type="sibTrans" cxnId="{BCA1093E-3EFF-4942-98E5-71AF70215DC4}">
      <dgm:prSet/>
      <dgm:spPr/>
      <dgm:t>
        <a:bodyPr/>
        <a:lstStyle/>
        <a:p>
          <a:endParaRPr lang="en-US"/>
        </a:p>
      </dgm:t>
    </dgm:pt>
    <dgm:pt modelId="{8929695E-44DB-5148-AD78-DFD65981A775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Piutang</a:t>
          </a:r>
          <a:r>
            <a:rPr lang="en-US" sz="1600" dirty="0" smtClean="0">
              <a:solidFill>
                <a:srgbClr val="FF0000"/>
              </a:solidFill>
            </a:rPr>
            <a:t> :</a:t>
          </a:r>
          <a:endParaRPr lang="en-US" sz="1600" dirty="0">
            <a:solidFill>
              <a:srgbClr val="FF0000"/>
            </a:solidFill>
          </a:endParaRPr>
        </a:p>
      </dgm:t>
    </dgm:pt>
    <dgm:pt modelId="{087F27FF-928A-294C-810F-2392CBADAF86}" type="parTrans" cxnId="{65EAFB0A-B054-AF4F-A131-32A9BD6722A6}">
      <dgm:prSet/>
      <dgm:spPr/>
      <dgm:t>
        <a:bodyPr/>
        <a:lstStyle/>
        <a:p>
          <a:endParaRPr lang="en-US"/>
        </a:p>
      </dgm:t>
    </dgm:pt>
    <dgm:pt modelId="{7127A94B-4925-044C-BBB3-B2414FAC3A04}" type="sibTrans" cxnId="{65EAFB0A-B054-AF4F-A131-32A9BD6722A6}">
      <dgm:prSet/>
      <dgm:spPr/>
      <dgm:t>
        <a:bodyPr/>
        <a:lstStyle/>
        <a:p>
          <a:endParaRPr lang="en-US"/>
        </a:p>
      </dgm:t>
    </dgm:pt>
    <dgm:pt modelId="{882C0147-C7A9-F049-A811-6AF7755151D9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Antar</a:t>
          </a:r>
          <a:r>
            <a:rPr lang="en-US" sz="1600" dirty="0" smtClean="0">
              <a:solidFill>
                <a:srgbClr val="FF0000"/>
              </a:solidFill>
            </a:rPr>
            <a:t> Bank </a:t>
          </a:r>
          <a:r>
            <a:rPr lang="en-US" sz="1600" dirty="0" err="1" smtClean="0">
              <a:solidFill>
                <a:srgbClr val="FF0000"/>
              </a:solidFill>
            </a:rPr>
            <a:t>Aktiva</a:t>
          </a:r>
          <a:endParaRPr lang="en-US" sz="1600" dirty="0">
            <a:solidFill>
              <a:srgbClr val="FF0000"/>
            </a:solidFill>
          </a:endParaRPr>
        </a:p>
      </dgm:t>
    </dgm:pt>
    <dgm:pt modelId="{B4DAF626-0AC7-AF42-83A9-BA963F43C2AC}" type="parTrans" cxnId="{D9FBA9E0-7550-3648-8E20-CF7B652E5E84}">
      <dgm:prSet/>
      <dgm:spPr/>
      <dgm:t>
        <a:bodyPr/>
        <a:lstStyle/>
        <a:p>
          <a:endParaRPr lang="en-US"/>
        </a:p>
      </dgm:t>
    </dgm:pt>
    <dgm:pt modelId="{21C144F7-B4FB-0145-8B69-CE9540D94031}" type="sibTrans" cxnId="{D9FBA9E0-7550-3648-8E20-CF7B652E5E84}">
      <dgm:prSet/>
      <dgm:spPr/>
      <dgm:t>
        <a:bodyPr/>
        <a:lstStyle/>
        <a:p>
          <a:endParaRPr lang="en-US"/>
        </a:p>
      </dgm:t>
    </dgm:pt>
    <dgm:pt modelId="{1BA0E41D-DA51-DF41-BD80-94EBFF3F9F87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Premis</a:t>
          </a:r>
          <a:r>
            <a:rPr lang="en-US" sz="1600" dirty="0" smtClean="0">
              <a:solidFill>
                <a:srgbClr val="FF0000"/>
              </a:solidFill>
            </a:rPr>
            <a:t> &amp; Equipment</a:t>
          </a:r>
          <a:endParaRPr lang="en-US" sz="1600" dirty="0">
            <a:solidFill>
              <a:srgbClr val="FF0000"/>
            </a:solidFill>
          </a:endParaRPr>
        </a:p>
      </dgm:t>
    </dgm:pt>
    <dgm:pt modelId="{737F0148-FBDF-2947-BA45-282D768E903B}" type="parTrans" cxnId="{F4588521-4161-2446-A06C-6224C33BFA2D}">
      <dgm:prSet/>
      <dgm:spPr/>
      <dgm:t>
        <a:bodyPr/>
        <a:lstStyle/>
        <a:p>
          <a:endParaRPr lang="en-US"/>
        </a:p>
      </dgm:t>
    </dgm:pt>
    <dgm:pt modelId="{C190DAC2-1C48-CC42-A2C0-158DA9E45568}" type="sibTrans" cxnId="{F4588521-4161-2446-A06C-6224C33BFA2D}">
      <dgm:prSet/>
      <dgm:spPr/>
      <dgm:t>
        <a:bodyPr/>
        <a:lstStyle/>
        <a:p>
          <a:endParaRPr lang="en-US"/>
        </a:p>
      </dgm:t>
    </dgm:pt>
    <dgm:pt modelId="{D223B8A3-EA51-C041-BF4D-6BA5A24AEE03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Mudharabah</a:t>
          </a:r>
          <a:r>
            <a:rPr lang="en-US" sz="1600" dirty="0" smtClean="0">
              <a:solidFill>
                <a:srgbClr val="FF0000"/>
              </a:solidFill>
            </a:rPr>
            <a:t> &amp; </a:t>
          </a:r>
          <a:r>
            <a:rPr lang="en-US" sz="1600" dirty="0" err="1" smtClean="0">
              <a:solidFill>
                <a:srgbClr val="FF0000"/>
              </a:solidFill>
            </a:rPr>
            <a:t>Musyarakah</a:t>
          </a:r>
          <a:endParaRPr lang="en-US" sz="1600" dirty="0">
            <a:solidFill>
              <a:srgbClr val="FF0000"/>
            </a:solidFill>
          </a:endParaRPr>
        </a:p>
      </dgm:t>
    </dgm:pt>
    <dgm:pt modelId="{CB8E3BED-3E93-7347-B659-53DDA834DA3E}" type="parTrans" cxnId="{335C8C7F-96D2-8B45-96E9-FB6DE9A1BB21}">
      <dgm:prSet/>
      <dgm:spPr/>
      <dgm:t>
        <a:bodyPr/>
        <a:lstStyle/>
        <a:p>
          <a:endParaRPr lang="en-US"/>
        </a:p>
      </dgm:t>
    </dgm:pt>
    <dgm:pt modelId="{7A08E728-9AF2-B041-9EF2-865F1D34A281}" type="sibTrans" cxnId="{335C8C7F-96D2-8B45-96E9-FB6DE9A1BB21}">
      <dgm:prSet/>
      <dgm:spPr/>
      <dgm:t>
        <a:bodyPr/>
        <a:lstStyle/>
        <a:p>
          <a:endParaRPr lang="en-US"/>
        </a:p>
      </dgm:t>
    </dgm:pt>
    <dgm:pt modelId="{53832D48-A4A6-D24D-9520-23313FF180C9}">
      <dgm:prSet phldrT="[Text]" custT="1"/>
      <dgm:spPr/>
      <dgm:t>
        <a:bodyPr/>
        <a:lstStyle/>
        <a:p>
          <a:r>
            <a:rPr lang="en-US" sz="1600" dirty="0" err="1" smtClean="0">
              <a:solidFill>
                <a:srgbClr val="FF0000"/>
              </a:solidFill>
            </a:rPr>
            <a:t>Murabahah</a:t>
          </a:r>
          <a:r>
            <a:rPr lang="en-US" sz="1600" dirty="0" smtClean="0">
              <a:solidFill>
                <a:srgbClr val="FF0000"/>
              </a:solidFill>
            </a:rPr>
            <a:t>, Salam &amp; </a:t>
          </a:r>
          <a:r>
            <a:rPr lang="en-US" sz="1600" dirty="0" err="1" smtClean="0">
              <a:solidFill>
                <a:srgbClr val="FF0000"/>
              </a:solidFill>
            </a:rPr>
            <a:t>Istishna</a:t>
          </a:r>
          <a:endParaRPr lang="en-US" sz="1600" dirty="0">
            <a:solidFill>
              <a:srgbClr val="FF0000"/>
            </a:solidFill>
          </a:endParaRPr>
        </a:p>
      </dgm:t>
    </dgm:pt>
    <dgm:pt modelId="{9861AA00-0352-3C49-BB07-6853BBF761D6}" type="parTrans" cxnId="{6B186F2D-D096-7841-9762-AD8DC6BEC188}">
      <dgm:prSet/>
      <dgm:spPr/>
      <dgm:t>
        <a:bodyPr/>
        <a:lstStyle/>
        <a:p>
          <a:endParaRPr lang="en-US"/>
        </a:p>
      </dgm:t>
    </dgm:pt>
    <dgm:pt modelId="{DC3E65C2-834F-AE45-AD23-833DB00D9CE1}" type="sibTrans" cxnId="{6B186F2D-D096-7841-9762-AD8DC6BEC188}">
      <dgm:prSet/>
      <dgm:spPr/>
      <dgm:t>
        <a:bodyPr/>
        <a:lstStyle/>
        <a:p>
          <a:endParaRPr lang="en-US"/>
        </a:p>
      </dgm:t>
    </dgm:pt>
    <dgm:pt modelId="{DFBB2AC3-82FE-954A-8EB0-7C840369A0D8}" type="pres">
      <dgm:prSet presAssocID="{F288B51A-8009-834D-AA9E-49E729FE35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197E2A-DA1F-BC49-B6A4-C2403DC6F66A}" type="pres">
      <dgm:prSet presAssocID="{F288B51A-8009-834D-AA9E-49E729FE354C}" presName="hierFlow" presStyleCnt="0"/>
      <dgm:spPr/>
    </dgm:pt>
    <dgm:pt modelId="{0DF56766-9950-B340-B365-636AB18F062D}" type="pres">
      <dgm:prSet presAssocID="{F288B51A-8009-834D-AA9E-49E729FE35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735BFE8-F4EE-F045-BC1F-A75FB6BC8DF8}" type="pres">
      <dgm:prSet presAssocID="{693C3691-2967-F14D-823B-151AB521929A}" presName="Name17" presStyleCnt="0"/>
      <dgm:spPr/>
    </dgm:pt>
    <dgm:pt modelId="{88478592-5ABA-CE4D-B218-D66DA4B882A2}" type="pres">
      <dgm:prSet presAssocID="{693C3691-2967-F14D-823B-151AB521929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A9F606-2E37-9348-9C33-C4DD42555814}" type="pres">
      <dgm:prSet presAssocID="{693C3691-2967-F14D-823B-151AB521929A}" presName="hierChild2" presStyleCnt="0"/>
      <dgm:spPr/>
    </dgm:pt>
    <dgm:pt modelId="{92F3D723-791C-C24C-9F39-8B4568C6672E}" type="pres">
      <dgm:prSet presAssocID="{F5597A4E-B114-B845-92DB-750A0386E1EE}" presName="Name25" presStyleLbl="parChTrans1D2" presStyleIdx="0" presStyleCnt="2"/>
      <dgm:spPr/>
      <dgm:t>
        <a:bodyPr/>
        <a:lstStyle/>
        <a:p>
          <a:endParaRPr lang="en-US"/>
        </a:p>
      </dgm:t>
    </dgm:pt>
    <dgm:pt modelId="{0F06474C-E492-8A45-AEE2-AAA1713189E3}" type="pres">
      <dgm:prSet presAssocID="{F5597A4E-B114-B845-92DB-750A0386E1E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E81BFB2-4914-FA4D-9C89-32803142323C}" type="pres">
      <dgm:prSet presAssocID="{1DB83BA6-0951-5F41-AF0C-F8D68D3D8F3B}" presName="Name30" presStyleCnt="0"/>
      <dgm:spPr/>
    </dgm:pt>
    <dgm:pt modelId="{244AD5A8-9742-A24D-B37C-9408254103B8}" type="pres">
      <dgm:prSet presAssocID="{1DB83BA6-0951-5F41-AF0C-F8D68D3D8F3B}" presName="level2Shape" presStyleLbl="node2" presStyleIdx="0" presStyleCnt="2"/>
      <dgm:spPr/>
      <dgm:t>
        <a:bodyPr/>
        <a:lstStyle/>
        <a:p>
          <a:endParaRPr lang="en-US"/>
        </a:p>
      </dgm:t>
    </dgm:pt>
    <dgm:pt modelId="{90B107AE-812D-1F4F-AE1A-DC1376EBE7F6}" type="pres">
      <dgm:prSet presAssocID="{1DB83BA6-0951-5F41-AF0C-F8D68D3D8F3B}" presName="hierChild3" presStyleCnt="0"/>
      <dgm:spPr/>
    </dgm:pt>
    <dgm:pt modelId="{C247560E-914C-7046-BF79-C2E31A986ECA}" type="pres">
      <dgm:prSet presAssocID="{8A6B7A22-ADF3-B54F-B3F9-3D34B1AA9EED}" presName="Name25" presStyleLbl="parChTrans1D3" presStyleIdx="0" presStyleCnt="6"/>
      <dgm:spPr/>
      <dgm:t>
        <a:bodyPr/>
        <a:lstStyle/>
        <a:p>
          <a:endParaRPr lang="en-US"/>
        </a:p>
      </dgm:t>
    </dgm:pt>
    <dgm:pt modelId="{1EEF11F4-A1C1-D142-AA42-2C46DC0085F1}" type="pres">
      <dgm:prSet presAssocID="{8A6B7A22-ADF3-B54F-B3F9-3D34B1AA9EED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AB994AE-FFAD-7945-AD03-BBB5D9F9178A}" type="pres">
      <dgm:prSet presAssocID="{177F4110-F900-ED42-948E-3953590917B4}" presName="Name30" presStyleCnt="0"/>
      <dgm:spPr/>
    </dgm:pt>
    <dgm:pt modelId="{F0AD6251-CD13-CA4E-96F2-EDCEA92DC793}" type="pres">
      <dgm:prSet presAssocID="{177F4110-F900-ED42-948E-3953590917B4}" presName="level2Shape" presStyleLbl="node3" presStyleIdx="0" presStyleCnt="6" custLinFactNeighborX="2746"/>
      <dgm:spPr/>
      <dgm:t>
        <a:bodyPr/>
        <a:lstStyle/>
        <a:p>
          <a:endParaRPr lang="en-US"/>
        </a:p>
      </dgm:t>
    </dgm:pt>
    <dgm:pt modelId="{8EC483D6-E8DA-5343-95F5-9F36C6EFAFFD}" type="pres">
      <dgm:prSet presAssocID="{177F4110-F900-ED42-948E-3953590917B4}" presName="hierChild3" presStyleCnt="0"/>
      <dgm:spPr/>
    </dgm:pt>
    <dgm:pt modelId="{1E53994A-7F9B-6F44-9E12-4D3773ADF063}" type="pres">
      <dgm:prSet presAssocID="{CB8E3BED-3E93-7347-B659-53DDA834DA3E}" presName="Name25" presStyleLbl="parChTrans1D4" presStyleIdx="0" presStyleCnt="2"/>
      <dgm:spPr/>
      <dgm:t>
        <a:bodyPr/>
        <a:lstStyle/>
        <a:p>
          <a:endParaRPr lang="en-US"/>
        </a:p>
      </dgm:t>
    </dgm:pt>
    <dgm:pt modelId="{322BE363-CDE5-094B-99B3-BB0E44766CB3}" type="pres">
      <dgm:prSet presAssocID="{CB8E3BED-3E93-7347-B659-53DDA834DA3E}" presName="connTx" presStyleLbl="parChTrans1D4" presStyleIdx="0" presStyleCnt="2"/>
      <dgm:spPr/>
      <dgm:t>
        <a:bodyPr/>
        <a:lstStyle/>
        <a:p>
          <a:endParaRPr lang="en-US"/>
        </a:p>
      </dgm:t>
    </dgm:pt>
    <dgm:pt modelId="{249EB623-6381-0A41-A8B1-4D984D99C01C}" type="pres">
      <dgm:prSet presAssocID="{D223B8A3-EA51-C041-BF4D-6BA5A24AEE03}" presName="Name30" presStyleCnt="0"/>
      <dgm:spPr/>
    </dgm:pt>
    <dgm:pt modelId="{39D58485-C9D3-6F40-BF90-B1326E10D4A9}" type="pres">
      <dgm:prSet presAssocID="{D223B8A3-EA51-C041-BF4D-6BA5A24AEE03}" presName="level2Shape" presStyleLbl="node4" presStyleIdx="0" presStyleCnt="2"/>
      <dgm:spPr/>
      <dgm:t>
        <a:bodyPr/>
        <a:lstStyle/>
        <a:p>
          <a:endParaRPr lang="en-US"/>
        </a:p>
      </dgm:t>
    </dgm:pt>
    <dgm:pt modelId="{B1BCDC83-9A4D-214D-BE8A-FFBE60201261}" type="pres">
      <dgm:prSet presAssocID="{D223B8A3-EA51-C041-BF4D-6BA5A24AEE03}" presName="hierChild3" presStyleCnt="0"/>
      <dgm:spPr/>
    </dgm:pt>
    <dgm:pt modelId="{075DEFBC-86EB-7E43-A4BA-D5681989E953}" type="pres">
      <dgm:prSet presAssocID="{087F27FF-928A-294C-810F-2392CBADAF86}" presName="Name25" presStyleLbl="parChTrans1D3" presStyleIdx="1" presStyleCnt="6"/>
      <dgm:spPr/>
      <dgm:t>
        <a:bodyPr/>
        <a:lstStyle/>
        <a:p>
          <a:endParaRPr lang="en-US"/>
        </a:p>
      </dgm:t>
    </dgm:pt>
    <dgm:pt modelId="{D59BCD64-E41D-6B47-B269-9C81FB59AECA}" type="pres">
      <dgm:prSet presAssocID="{087F27FF-928A-294C-810F-2392CBADAF8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C5BCC763-3FED-2343-B1BC-2F74E2D7FF58}" type="pres">
      <dgm:prSet presAssocID="{8929695E-44DB-5148-AD78-DFD65981A775}" presName="Name30" presStyleCnt="0"/>
      <dgm:spPr/>
    </dgm:pt>
    <dgm:pt modelId="{A5758E3C-50A3-D748-AE73-7DF5D0DD9A22}" type="pres">
      <dgm:prSet presAssocID="{8929695E-44DB-5148-AD78-DFD65981A775}" presName="level2Shape" presStyleLbl="node3" presStyleIdx="1" presStyleCnt="6"/>
      <dgm:spPr/>
      <dgm:t>
        <a:bodyPr/>
        <a:lstStyle/>
        <a:p>
          <a:endParaRPr lang="en-US"/>
        </a:p>
      </dgm:t>
    </dgm:pt>
    <dgm:pt modelId="{CD291DE5-C0BD-1340-A979-7E9875B0AA6C}" type="pres">
      <dgm:prSet presAssocID="{8929695E-44DB-5148-AD78-DFD65981A775}" presName="hierChild3" presStyleCnt="0"/>
      <dgm:spPr/>
    </dgm:pt>
    <dgm:pt modelId="{B17A2690-26D4-E642-970C-42816FE626C8}" type="pres">
      <dgm:prSet presAssocID="{9861AA00-0352-3C49-BB07-6853BBF761D6}" presName="Name25" presStyleLbl="parChTrans1D4" presStyleIdx="1" presStyleCnt="2"/>
      <dgm:spPr/>
      <dgm:t>
        <a:bodyPr/>
        <a:lstStyle/>
        <a:p>
          <a:endParaRPr lang="en-US"/>
        </a:p>
      </dgm:t>
    </dgm:pt>
    <dgm:pt modelId="{4C357BC9-3088-A843-A2BA-B5CD7D559978}" type="pres">
      <dgm:prSet presAssocID="{9861AA00-0352-3C49-BB07-6853BBF761D6}" presName="connTx" presStyleLbl="parChTrans1D4" presStyleIdx="1" presStyleCnt="2"/>
      <dgm:spPr/>
      <dgm:t>
        <a:bodyPr/>
        <a:lstStyle/>
        <a:p>
          <a:endParaRPr lang="en-US"/>
        </a:p>
      </dgm:t>
    </dgm:pt>
    <dgm:pt modelId="{3CF01933-59C1-7A41-B782-071788614670}" type="pres">
      <dgm:prSet presAssocID="{53832D48-A4A6-D24D-9520-23313FF180C9}" presName="Name30" presStyleCnt="0"/>
      <dgm:spPr/>
    </dgm:pt>
    <dgm:pt modelId="{7B223BD7-FA9A-FB49-BB5D-01354051231D}" type="pres">
      <dgm:prSet presAssocID="{53832D48-A4A6-D24D-9520-23313FF180C9}" presName="level2Shape" presStyleLbl="node4" presStyleIdx="1" presStyleCnt="2"/>
      <dgm:spPr/>
      <dgm:t>
        <a:bodyPr/>
        <a:lstStyle/>
        <a:p>
          <a:endParaRPr lang="en-US"/>
        </a:p>
      </dgm:t>
    </dgm:pt>
    <dgm:pt modelId="{741E5225-5AC6-B049-A33F-85CCEE1BAF84}" type="pres">
      <dgm:prSet presAssocID="{53832D48-A4A6-D24D-9520-23313FF180C9}" presName="hierChild3" presStyleCnt="0"/>
      <dgm:spPr/>
    </dgm:pt>
    <dgm:pt modelId="{51E80DAE-3E85-5741-B148-A9EA385B4B91}" type="pres">
      <dgm:prSet presAssocID="{5F64A9F4-212F-2D45-8C92-0286E3ECCD3A}" presName="Name25" presStyleLbl="parChTrans1D3" presStyleIdx="2" presStyleCnt="6"/>
      <dgm:spPr/>
      <dgm:t>
        <a:bodyPr/>
        <a:lstStyle/>
        <a:p>
          <a:endParaRPr lang="en-US"/>
        </a:p>
      </dgm:t>
    </dgm:pt>
    <dgm:pt modelId="{5429D561-F63D-5E4D-9D36-0AFA087A93EA}" type="pres">
      <dgm:prSet presAssocID="{5F64A9F4-212F-2D45-8C92-0286E3ECCD3A}" presName="connTx" presStyleLbl="parChTrans1D3" presStyleIdx="2" presStyleCnt="6"/>
      <dgm:spPr/>
      <dgm:t>
        <a:bodyPr/>
        <a:lstStyle/>
        <a:p>
          <a:endParaRPr lang="en-US"/>
        </a:p>
      </dgm:t>
    </dgm:pt>
    <dgm:pt modelId="{54574EBF-2537-9340-A6F8-477A571F44C6}" type="pres">
      <dgm:prSet presAssocID="{AAE16B27-BD53-0842-A645-B74F98DE52A7}" presName="Name30" presStyleCnt="0"/>
      <dgm:spPr/>
    </dgm:pt>
    <dgm:pt modelId="{AD1A74F6-D88A-FE4B-83BD-040FD6DC7737}" type="pres">
      <dgm:prSet presAssocID="{AAE16B27-BD53-0842-A645-B74F98DE52A7}" presName="level2Shape" presStyleLbl="node3" presStyleIdx="2" presStyleCnt="6"/>
      <dgm:spPr/>
      <dgm:t>
        <a:bodyPr/>
        <a:lstStyle/>
        <a:p>
          <a:endParaRPr lang="en-US"/>
        </a:p>
      </dgm:t>
    </dgm:pt>
    <dgm:pt modelId="{0E0B0747-563A-7B4F-957A-88FDE505B229}" type="pres">
      <dgm:prSet presAssocID="{AAE16B27-BD53-0842-A645-B74F98DE52A7}" presName="hierChild3" presStyleCnt="0"/>
      <dgm:spPr/>
    </dgm:pt>
    <dgm:pt modelId="{8FCCD0E8-2378-1E41-8D83-1DEB7382799E}" type="pres">
      <dgm:prSet presAssocID="{B4DAF626-0AC7-AF42-83A9-BA963F43C2AC}" presName="Name25" presStyleLbl="parChTrans1D3" presStyleIdx="3" presStyleCnt="6"/>
      <dgm:spPr/>
      <dgm:t>
        <a:bodyPr/>
        <a:lstStyle/>
        <a:p>
          <a:endParaRPr lang="en-US"/>
        </a:p>
      </dgm:t>
    </dgm:pt>
    <dgm:pt modelId="{6CE7ABEB-BE8D-8B46-9558-83AD68D09B1F}" type="pres">
      <dgm:prSet presAssocID="{B4DAF626-0AC7-AF42-83A9-BA963F43C2AC}" presName="connTx" presStyleLbl="parChTrans1D3" presStyleIdx="3" presStyleCnt="6"/>
      <dgm:spPr/>
      <dgm:t>
        <a:bodyPr/>
        <a:lstStyle/>
        <a:p>
          <a:endParaRPr lang="en-US"/>
        </a:p>
      </dgm:t>
    </dgm:pt>
    <dgm:pt modelId="{A5FCFA34-DB2D-1D4C-9DDC-B6DAF7C00D8F}" type="pres">
      <dgm:prSet presAssocID="{882C0147-C7A9-F049-A811-6AF7755151D9}" presName="Name30" presStyleCnt="0"/>
      <dgm:spPr/>
    </dgm:pt>
    <dgm:pt modelId="{D519E541-F4CE-1E4B-8334-0F2BAA74982A}" type="pres">
      <dgm:prSet presAssocID="{882C0147-C7A9-F049-A811-6AF7755151D9}" presName="level2Shape" presStyleLbl="node3" presStyleIdx="3" presStyleCnt="6"/>
      <dgm:spPr/>
      <dgm:t>
        <a:bodyPr/>
        <a:lstStyle/>
        <a:p>
          <a:endParaRPr lang="en-US"/>
        </a:p>
      </dgm:t>
    </dgm:pt>
    <dgm:pt modelId="{495AEBF6-7D52-D841-A570-E4A2706D4DFC}" type="pres">
      <dgm:prSet presAssocID="{882C0147-C7A9-F049-A811-6AF7755151D9}" presName="hierChild3" presStyleCnt="0"/>
      <dgm:spPr/>
    </dgm:pt>
    <dgm:pt modelId="{5175C33E-428D-3D44-997B-A5FAC65BB740}" type="pres">
      <dgm:prSet presAssocID="{89A5368B-855A-7F4A-81B8-A5D4AE859653}" presName="Name25" presStyleLbl="parChTrans1D2" presStyleIdx="1" presStyleCnt="2"/>
      <dgm:spPr/>
      <dgm:t>
        <a:bodyPr/>
        <a:lstStyle/>
        <a:p>
          <a:endParaRPr lang="en-US"/>
        </a:p>
      </dgm:t>
    </dgm:pt>
    <dgm:pt modelId="{D8BC059E-4146-7041-8CC8-5FDC25D1FA4C}" type="pres">
      <dgm:prSet presAssocID="{89A5368B-855A-7F4A-81B8-A5D4AE85965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9F08414-26A3-8B41-9D45-8AC8A9B130F4}" type="pres">
      <dgm:prSet presAssocID="{14550703-1093-9147-A43E-E8F3C88C8E2C}" presName="Name30" presStyleCnt="0"/>
      <dgm:spPr/>
    </dgm:pt>
    <dgm:pt modelId="{58533272-352E-CD41-87EF-6ABC0573A88C}" type="pres">
      <dgm:prSet presAssocID="{14550703-1093-9147-A43E-E8F3C88C8E2C}" presName="level2Shape" presStyleLbl="node2" presStyleIdx="1" presStyleCnt="2"/>
      <dgm:spPr/>
      <dgm:t>
        <a:bodyPr/>
        <a:lstStyle/>
        <a:p>
          <a:endParaRPr lang="en-US"/>
        </a:p>
      </dgm:t>
    </dgm:pt>
    <dgm:pt modelId="{8BC2CF81-B48C-1D49-B0F2-87AEF0860D1C}" type="pres">
      <dgm:prSet presAssocID="{14550703-1093-9147-A43E-E8F3C88C8E2C}" presName="hierChild3" presStyleCnt="0"/>
      <dgm:spPr/>
    </dgm:pt>
    <dgm:pt modelId="{D872E970-91AF-C24A-9AAD-90237B18B11B}" type="pres">
      <dgm:prSet presAssocID="{E69ABBEA-4635-4F4F-AF55-EE916042EF35}" presName="Name25" presStyleLbl="parChTrans1D3" presStyleIdx="4" presStyleCnt="6"/>
      <dgm:spPr/>
      <dgm:t>
        <a:bodyPr/>
        <a:lstStyle/>
        <a:p>
          <a:endParaRPr lang="en-US"/>
        </a:p>
      </dgm:t>
    </dgm:pt>
    <dgm:pt modelId="{14457040-9901-E241-AA30-C2E811DCCBF7}" type="pres">
      <dgm:prSet presAssocID="{E69ABBEA-4635-4F4F-AF55-EE916042EF35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DC3C062-E8F5-5944-B778-5DC4BD25AA12}" type="pres">
      <dgm:prSet presAssocID="{04A640DB-DC33-094E-B715-1ADA587B6896}" presName="Name30" presStyleCnt="0"/>
      <dgm:spPr/>
    </dgm:pt>
    <dgm:pt modelId="{48620366-9C55-AB42-9D26-6CF99C7AF4E9}" type="pres">
      <dgm:prSet presAssocID="{04A640DB-DC33-094E-B715-1ADA587B6896}" presName="level2Shape" presStyleLbl="node3" presStyleIdx="4" presStyleCnt="6"/>
      <dgm:spPr/>
      <dgm:t>
        <a:bodyPr/>
        <a:lstStyle/>
        <a:p>
          <a:endParaRPr lang="en-US"/>
        </a:p>
      </dgm:t>
    </dgm:pt>
    <dgm:pt modelId="{EF0DEB40-FABF-6340-AA1B-8A7AC776A3FD}" type="pres">
      <dgm:prSet presAssocID="{04A640DB-DC33-094E-B715-1ADA587B6896}" presName="hierChild3" presStyleCnt="0"/>
      <dgm:spPr/>
    </dgm:pt>
    <dgm:pt modelId="{1E56BCF5-60E9-B34A-87D4-20294E556C1F}" type="pres">
      <dgm:prSet presAssocID="{737F0148-FBDF-2947-BA45-282D768E903B}" presName="Name25" presStyleLbl="parChTrans1D3" presStyleIdx="5" presStyleCnt="6"/>
      <dgm:spPr/>
      <dgm:t>
        <a:bodyPr/>
        <a:lstStyle/>
        <a:p>
          <a:endParaRPr lang="en-US"/>
        </a:p>
      </dgm:t>
    </dgm:pt>
    <dgm:pt modelId="{C0C62A9F-9D8D-0142-8F86-1E5925DDEC23}" type="pres">
      <dgm:prSet presAssocID="{737F0148-FBDF-2947-BA45-282D768E903B}" presName="connTx" presStyleLbl="parChTrans1D3" presStyleIdx="5" presStyleCnt="6"/>
      <dgm:spPr/>
      <dgm:t>
        <a:bodyPr/>
        <a:lstStyle/>
        <a:p>
          <a:endParaRPr lang="en-US"/>
        </a:p>
      </dgm:t>
    </dgm:pt>
    <dgm:pt modelId="{ECA9FC90-684A-F84B-912D-A0C0E4620B0B}" type="pres">
      <dgm:prSet presAssocID="{1BA0E41D-DA51-DF41-BD80-94EBFF3F9F87}" presName="Name30" presStyleCnt="0"/>
      <dgm:spPr/>
    </dgm:pt>
    <dgm:pt modelId="{04ACB6E6-B5F0-5B47-A6E5-826A9D2E919F}" type="pres">
      <dgm:prSet presAssocID="{1BA0E41D-DA51-DF41-BD80-94EBFF3F9F87}" presName="level2Shape" presStyleLbl="node3" presStyleIdx="5" presStyleCnt="6"/>
      <dgm:spPr/>
      <dgm:t>
        <a:bodyPr/>
        <a:lstStyle/>
        <a:p>
          <a:endParaRPr lang="en-US"/>
        </a:p>
      </dgm:t>
    </dgm:pt>
    <dgm:pt modelId="{EDDEEB69-4E35-D243-B8DE-FE07BD88B551}" type="pres">
      <dgm:prSet presAssocID="{1BA0E41D-DA51-DF41-BD80-94EBFF3F9F87}" presName="hierChild3" presStyleCnt="0"/>
      <dgm:spPr/>
    </dgm:pt>
    <dgm:pt modelId="{408A69C9-8078-4A46-B481-8CF5E1EF0906}" type="pres">
      <dgm:prSet presAssocID="{F288B51A-8009-834D-AA9E-49E729FE354C}" presName="bgShapesFlow" presStyleCnt="0"/>
      <dgm:spPr/>
    </dgm:pt>
  </dgm:ptLst>
  <dgm:cxnLst>
    <dgm:cxn modelId="{517F134A-6299-7249-95D5-A66F0F4BA65B}" type="presOf" srcId="{D223B8A3-EA51-C041-BF4D-6BA5A24AEE03}" destId="{39D58485-C9D3-6F40-BF90-B1326E10D4A9}" srcOrd="0" destOrd="0" presId="urn:microsoft.com/office/officeart/2005/8/layout/hierarchy5"/>
    <dgm:cxn modelId="{7673C706-426C-1742-9CD1-D3AE45F1BCE7}" type="presOf" srcId="{AAE16B27-BD53-0842-A645-B74F98DE52A7}" destId="{AD1A74F6-D88A-FE4B-83BD-040FD6DC7737}" srcOrd="0" destOrd="0" presId="urn:microsoft.com/office/officeart/2005/8/layout/hierarchy5"/>
    <dgm:cxn modelId="{523946EF-C229-6444-8252-F682AD62B007}" type="presOf" srcId="{177F4110-F900-ED42-948E-3953590917B4}" destId="{F0AD6251-CD13-CA4E-96F2-EDCEA92DC793}" srcOrd="0" destOrd="0" presId="urn:microsoft.com/office/officeart/2005/8/layout/hierarchy5"/>
    <dgm:cxn modelId="{88BD6C34-9951-7845-866B-24B085D886F4}" srcId="{F288B51A-8009-834D-AA9E-49E729FE354C}" destId="{693C3691-2967-F14D-823B-151AB521929A}" srcOrd="0" destOrd="0" parTransId="{CE30438E-ED6B-8E48-9B95-76D916492C00}" sibTransId="{5C391376-927D-554D-A33B-73ABC8AEAB30}"/>
    <dgm:cxn modelId="{52D62B33-9704-9448-9226-65954CF657DA}" srcId="{693C3691-2967-F14D-823B-151AB521929A}" destId="{1DB83BA6-0951-5F41-AF0C-F8D68D3D8F3B}" srcOrd="0" destOrd="0" parTransId="{F5597A4E-B114-B845-92DB-750A0386E1EE}" sibTransId="{AB623F85-A0EC-4747-9879-09ABB28AAEC8}"/>
    <dgm:cxn modelId="{D9FBA9E0-7550-3648-8E20-CF7B652E5E84}" srcId="{1DB83BA6-0951-5F41-AF0C-F8D68D3D8F3B}" destId="{882C0147-C7A9-F049-A811-6AF7755151D9}" srcOrd="3" destOrd="0" parTransId="{B4DAF626-0AC7-AF42-83A9-BA963F43C2AC}" sibTransId="{21C144F7-B4FB-0145-8B69-CE9540D94031}"/>
    <dgm:cxn modelId="{A8A2F0DB-114B-9543-9110-0A4510345AAE}" type="presOf" srcId="{E69ABBEA-4635-4F4F-AF55-EE916042EF35}" destId="{D872E970-91AF-C24A-9AAD-90237B18B11B}" srcOrd="0" destOrd="0" presId="urn:microsoft.com/office/officeart/2005/8/layout/hierarchy5"/>
    <dgm:cxn modelId="{058F2683-FF51-C64C-84AD-B89AB5CDF3D8}" type="presOf" srcId="{F5597A4E-B114-B845-92DB-750A0386E1EE}" destId="{92F3D723-791C-C24C-9F39-8B4568C6672E}" srcOrd="0" destOrd="0" presId="urn:microsoft.com/office/officeart/2005/8/layout/hierarchy5"/>
    <dgm:cxn modelId="{3AE0E365-8CC7-C241-ACB1-D4E8F5EA6330}" type="presOf" srcId="{1DB83BA6-0951-5F41-AF0C-F8D68D3D8F3B}" destId="{244AD5A8-9742-A24D-B37C-9408254103B8}" srcOrd="0" destOrd="0" presId="urn:microsoft.com/office/officeart/2005/8/layout/hierarchy5"/>
    <dgm:cxn modelId="{11C35F84-F700-FD48-BAC2-7B9171AEF2DD}" srcId="{1DB83BA6-0951-5F41-AF0C-F8D68D3D8F3B}" destId="{177F4110-F900-ED42-948E-3953590917B4}" srcOrd="0" destOrd="0" parTransId="{8A6B7A22-ADF3-B54F-B3F9-3D34B1AA9EED}" sibTransId="{1E808AED-CF32-2948-82A8-4EA006D85A22}"/>
    <dgm:cxn modelId="{65EAFB0A-B054-AF4F-A131-32A9BD6722A6}" srcId="{1DB83BA6-0951-5F41-AF0C-F8D68D3D8F3B}" destId="{8929695E-44DB-5148-AD78-DFD65981A775}" srcOrd="1" destOrd="0" parTransId="{087F27FF-928A-294C-810F-2392CBADAF86}" sibTransId="{7127A94B-4925-044C-BBB3-B2414FAC3A04}"/>
    <dgm:cxn modelId="{BCD92DED-E4A4-024C-80A8-0E6D8E6CF468}" type="presOf" srcId="{E69ABBEA-4635-4F4F-AF55-EE916042EF35}" destId="{14457040-9901-E241-AA30-C2E811DCCBF7}" srcOrd="1" destOrd="0" presId="urn:microsoft.com/office/officeart/2005/8/layout/hierarchy5"/>
    <dgm:cxn modelId="{F4588521-4161-2446-A06C-6224C33BFA2D}" srcId="{14550703-1093-9147-A43E-E8F3C88C8E2C}" destId="{1BA0E41D-DA51-DF41-BD80-94EBFF3F9F87}" srcOrd="1" destOrd="0" parTransId="{737F0148-FBDF-2947-BA45-282D768E903B}" sibTransId="{C190DAC2-1C48-CC42-A2C0-158DA9E45568}"/>
    <dgm:cxn modelId="{A60EF3B4-4CE3-8D4A-BABB-F8D6B9D614B0}" type="presOf" srcId="{737F0148-FBDF-2947-BA45-282D768E903B}" destId="{1E56BCF5-60E9-B34A-87D4-20294E556C1F}" srcOrd="0" destOrd="0" presId="urn:microsoft.com/office/officeart/2005/8/layout/hierarchy5"/>
    <dgm:cxn modelId="{BCA1093E-3EFF-4942-98E5-71AF70215DC4}" srcId="{14550703-1093-9147-A43E-E8F3C88C8E2C}" destId="{04A640DB-DC33-094E-B715-1ADA587B6896}" srcOrd="0" destOrd="0" parTransId="{E69ABBEA-4635-4F4F-AF55-EE916042EF35}" sibTransId="{11C2179E-C847-CE4C-86EE-50476EC816E5}"/>
    <dgm:cxn modelId="{F13AE0EF-B556-1F44-92A0-A4097AE16B7C}" srcId="{1DB83BA6-0951-5F41-AF0C-F8D68D3D8F3B}" destId="{AAE16B27-BD53-0842-A645-B74F98DE52A7}" srcOrd="2" destOrd="0" parTransId="{5F64A9F4-212F-2D45-8C92-0286E3ECCD3A}" sibTransId="{63B7C9C4-9990-9F40-8E4B-0D74A408EAC2}"/>
    <dgm:cxn modelId="{9F390299-1507-D84B-903D-B84026F6CDDB}" type="presOf" srcId="{B4DAF626-0AC7-AF42-83A9-BA963F43C2AC}" destId="{6CE7ABEB-BE8D-8B46-9558-83AD68D09B1F}" srcOrd="1" destOrd="0" presId="urn:microsoft.com/office/officeart/2005/8/layout/hierarchy5"/>
    <dgm:cxn modelId="{765F672D-19F8-B647-99C3-478F38B0B6CE}" type="presOf" srcId="{737F0148-FBDF-2947-BA45-282D768E903B}" destId="{C0C62A9F-9D8D-0142-8F86-1E5925DDEC23}" srcOrd="1" destOrd="0" presId="urn:microsoft.com/office/officeart/2005/8/layout/hierarchy5"/>
    <dgm:cxn modelId="{0B9B656A-9932-784D-A9FB-24AC5089514A}" type="presOf" srcId="{5F64A9F4-212F-2D45-8C92-0286E3ECCD3A}" destId="{5429D561-F63D-5E4D-9D36-0AFA087A93EA}" srcOrd="1" destOrd="0" presId="urn:microsoft.com/office/officeart/2005/8/layout/hierarchy5"/>
    <dgm:cxn modelId="{13A63A33-6429-8C41-971D-16298A25EBDD}" srcId="{693C3691-2967-F14D-823B-151AB521929A}" destId="{14550703-1093-9147-A43E-E8F3C88C8E2C}" srcOrd="1" destOrd="0" parTransId="{89A5368B-855A-7F4A-81B8-A5D4AE859653}" sibTransId="{D3869C83-DC19-1D47-B163-C5CF6C7FE36A}"/>
    <dgm:cxn modelId="{FBD7C5D4-9F29-F442-920E-E93A197FC8CF}" type="presOf" srcId="{087F27FF-928A-294C-810F-2392CBADAF86}" destId="{D59BCD64-E41D-6B47-B269-9C81FB59AECA}" srcOrd="1" destOrd="0" presId="urn:microsoft.com/office/officeart/2005/8/layout/hierarchy5"/>
    <dgm:cxn modelId="{AE9F2BCB-5D58-2E49-BAEA-B68080FF9A98}" type="presOf" srcId="{F288B51A-8009-834D-AA9E-49E729FE354C}" destId="{DFBB2AC3-82FE-954A-8EB0-7C840369A0D8}" srcOrd="0" destOrd="0" presId="urn:microsoft.com/office/officeart/2005/8/layout/hierarchy5"/>
    <dgm:cxn modelId="{335C8C7F-96D2-8B45-96E9-FB6DE9A1BB21}" srcId="{177F4110-F900-ED42-948E-3953590917B4}" destId="{D223B8A3-EA51-C041-BF4D-6BA5A24AEE03}" srcOrd="0" destOrd="0" parTransId="{CB8E3BED-3E93-7347-B659-53DDA834DA3E}" sibTransId="{7A08E728-9AF2-B041-9EF2-865F1D34A281}"/>
    <dgm:cxn modelId="{5CB48BCE-9AF2-2A4A-8B87-6C9E92B51DD7}" type="presOf" srcId="{89A5368B-855A-7F4A-81B8-A5D4AE859653}" destId="{D8BC059E-4146-7041-8CC8-5FDC25D1FA4C}" srcOrd="1" destOrd="0" presId="urn:microsoft.com/office/officeart/2005/8/layout/hierarchy5"/>
    <dgm:cxn modelId="{27482F52-EDD5-E941-A4AB-A4C0B1894F20}" type="presOf" srcId="{5F64A9F4-212F-2D45-8C92-0286E3ECCD3A}" destId="{51E80DAE-3E85-5741-B148-A9EA385B4B91}" srcOrd="0" destOrd="0" presId="urn:microsoft.com/office/officeart/2005/8/layout/hierarchy5"/>
    <dgm:cxn modelId="{A5EFE556-4200-C745-890F-E4FDC3DD4C2B}" type="presOf" srcId="{087F27FF-928A-294C-810F-2392CBADAF86}" destId="{075DEFBC-86EB-7E43-A4BA-D5681989E953}" srcOrd="0" destOrd="0" presId="urn:microsoft.com/office/officeart/2005/8/layout/hierarchy5"/>
    <dgm:cxn modelId="{C165AA4F-D3BB-A94D-AA15-0A4324F524C0}" type="presOf" srcId="{CB8E3BED-3E93-7347-B659-53DDA834DA3E}" destId="{322BE363-CDE5-094B-99B3-BB0E44766CB3}" srcOrd="1" destOrd="0" presId="urn:microsoft.com/office/officeart/2005/8/layout/hierarchy5"/>
    <dgm:cxn modelId="{D748E5C4-560D-454C-B2E7-446F458A5C52}" type="presOf" srcId="{CB8E3BED-3E93-7347-B659-53DDA834DA3E}" destId="{1E53994A-7F9B-6F44-9E12-4D3773ADF063}" srcOrd="0" destOrd="0" presId="urn:microsoft.com/office/officeart/2005/8/layout/hierarchy5"/>
    <dgm:cxn modelId="{D60F5E32-606B-794C-891E-B630A9A36CC2}" type="presOf" srcId="{8929695E-44DB-5148-AD78-DFD65981A775}" destId="{A5758E3C-50A3-D748-AE73-7DF5D0DD9A22}" srcOrd="0" destOrd="0" presId="urn:microsoft.com/office/officeart/2005/8/layout/hierarchy5"/>
    <dgm:cxn modelId="{BB168568-1705-6A48-8BF0-A9BDCAD46507}" type="presOf" srcId="{882C0147-C7A9-F049-A811-6AF7755151D9}" destId="{D519E541-F4CE-1E4B-8334-0F2BAA74982A}" srcOrd="0" destOrd="0" presId="urn:microsoft.com/office/officeart/2005/8/layout/hierarchy5"/>
    <dgm:cxn modelId="{340DC6CF-5D1F-3948-8501-545B732C0871}" type="presOf" srcId="{53832D48-A4A6-D24D-9520-23313FF180C9}" destId="{7B223BD7-FA9A-FB49-BB5D-01354051231D}" srcOrd="0" destOrd="0" presId="urn:microsoft.com/office/officeart/2005/8/layout/hierarchy5"/>
    <dgm:cxn modelId="{0FA542F6-541A-904F-9200-1216C9ED2323}" type="presOf" srcId="{693C3691-2967-F14D-823B-151AB521929A}" destId="{88478592-5ABA-CE4D-B218-D66DA4B882A2}" srcOrd="0" destOrd="0" presId="urn:microsoft.com/office/officeart/2005/8/layout/hierarchy5"/>
    <dgm:cxn modelId="{A12E5ADF-C56B-5243-BB38-47CF449C1725}" type="presOf" srcId="{89A5368B-855A-7F4A-81B8-A5D4AE859653}" destId="{5175C33E-428D-3D44-997B-A5FAC65BB740}" srcOrd="0" destOrd="0" presId="urn:microsoft.com/office/officeart/2005/8/layout/hierarchy5"/>
    <dgm:cxn modelId="{9CBB2BBC-3991-5D44-AF7C-E67C34BEE4CD}" type="presOf" srcId="{8A6B7A22-ADF3-B54F-B3F9-3D34B1AA9EED}" destId="{1EEF11F4-A1C1-D142-AA42-2C46DC0085F1}" srcOrd="1" destOrd="0" presId="urn:microsoft.com/office/officeart/2005/8/layout/hierarchy5"/>
    <dgm:cxn modelId="{6B186F2D-D096-7841-9762-AD8DC6BEC188}" srcId="{8929695E-44DB-5148-AD78-DFD65981A775}" destId="{53832D48-A4A6-D24D-9520-23313FF180C9}" srcOrd="0" destOrd="0" parTransId="{9861AA00-0352-3C49-BB07-6853BBF761D6}" sibTransId="{DC3E65C2-834F-AE45-AD23-833DB00D9CE1}"/>
    <dgm:cxn modelId="{E9525C4F-2F30-9A45-B97D-7897CA93DB53}" type="presOf" srcId="{9861AA00-0352-3C49-BB07-6853BBF761D6}" destId="{4C357BC9-3088-A843-A2BA-B5CD7D559978}" srcOrd="1" destOrd="0" presId="urn:microsoft.com/office/officeart/2005/8/layout/hierarchy5"/>
    <dgm:cxn modelId="{EAD6B7B8-A015-804A-8E08-91A173D7FB44}" type="presOf" srcId="{B4DAF626-0AC7-AF42-83A9-BA963F43C2AC}" destId="{8FCCD0E8-2378-1E41-8D83-1DEB7382799E}" srcOrd="0" destOrd="0" presId="urn:microsoft.com/office/officeart/2005/8/layout/hierarchy5"/>
    <dgm:cxn modelId="{55AC1855-6206-2442-ACF2-079A3ED01BFC}" type="presOf" srcId="{F5597A4E-B114-B845-92DB-750A0386E1EE}" destId="{0F06474C-E492-8A45-AEE2-AAA1713189E3}" srcOrd="1" destOrd="0" presId="urn:microsoft.com/office/officeart/2005/8/layout/hierarchy5"/>
    <dgm:cxn modelId="{88D2C207-630B-9541-B495-EC5EC6C4CE1C}" type="presOf" srcId="{1BA0E41D-DA51-DF41-BD80-94EBFF3F9F87}" destId="{04ACB6E6-B5F0-5B47-A6E5-826A9D2E919F}" srcOrd="0" destOrd="0" presId="urn:microsoft.com/office/officeart/2005/8/layout/hierarchy5"/>
    <dgm:cxn modelId="{154BADD3-2B25-C741-93F6-5C226D6ACD3D}" type="presOf" srcId="{04A640DB-DC33-094E-B715-1ADA587B6896}" destId="{48620366-9C55-AB42-9D26-6CF99C7AF4E9}" srcOrd="0" destOrd="0" presId="urn:microsoft.com/office/officeart/2005/8/layout/hierarchy5"/>
    <dgm:cxn modelId="{13BF488D-9EC1-824F-A1BC-112B98A31B9E}" type="presOf" srcId="{14550703-1093-9147-A43E-E8F3C88C8E2C}" destId="{58533272-352E-CD41-87EF-6ABC0573A88C}" srcOrd="0" destOrd="0" presId="urn:microsoft.com/office/officeart/2005/8/layout/hierarchy5"/>
    <dgm:cxn modelId="{79A73F63-0743-3849-99D7-C18DFB689388}" type="presOf" srcId="{8A6B7A22-ADF3-B54F-B3F9-3D34B1AA9EED}" destId="{C247560E-914C-7046-BF79-C2E31A986ECA}" srcOrd="0" destOrd="0" presId="urn:microsoft.com/office/officeart/2005/8/layout/hierarchy5"/>
    <dgm:cxn modelId="{C317B39A-178C-7C42-8BD3-12233991CA28}" type="presOf" srcId="{9861AA00-0352-3C49-BB07-6853BBF761D6}" destId="{B17A2690-26D4-E642-970C-42816FE626C8}" srcOrd="0" destOrd="0" presId="urn:microsoft.com/office/officeart/2005/8/layout/hierarchy5"/>
    <dgm:cxn modelId="{64B3EFD2-B5D6-054D-872F-CC4F2188FDA7}" type="presParOf" srcId="{DFBB2AC3-82FE-954A-8EB0-7C840369A0D8}" destId="{C2197E2A-DA1F-BC49-B6A4-C2403DC6F66A}" srcOrd="0" destOrd="0" presId="urn:microsoft.com/office/officeart/2005/8/layout/hierarchy5"/>
    <dgm:cxn modelId="{3B8CC742-8044-D44B-B4FD-4C951540E328}" type="presParOf" srcId="{C2197E2A-DA1F-BC49-B6A4-C2403DC6F66A}" destId="{0DF56766-9950-B340-B365-636AB18F062D}" srcOrd="0" destOrd="0" presId="urn:microsoft.com/office/officeart/2005/8/layout/hierarchy5"/>
    <dgm:cxn modelId="{3E08D440-BD17-C14D-8EFD-A0794465D3E5}" type="presParOf" srcId="{0DF56766-9950-B340-B365-636AB18F062D}" destId="{5735BFE8-F4EE-F045-BC1F-A75FB6BC8DF8}" srcOrd="0" destOrd="0" presId="urn:microsoft.com/office/officeart/2005/8/layout/hierarchy5"/>
    <dgm:cxn modelId="{A9EAF416-6F52-E548-90D5-CE39CAEBBC45}" type="presParOf" srcId="{5735BFE8-F4EE-F045-BC1F-A75FB6BC8DF8}" destId="{88478592-5ABA-CE4D-B218-D66DA4B882A2}" srcOrd="0" destOrd="0" presId="urn:microsoft.com/office/officeart/2005/8/layout/hierarchy5"/>
    <dgm:cxn modelId="{061FF63A-2E9D-984B-8009-99299DD9B072}" type="presParOf" srcId="{5735BFE8-F4EE-F045-BC1F-A75FB6BC8DF8}" destId="{CEA9F606-2E37-9348-9C33-C4DD42555814}" srcOrd="1" destOrd="0" presId="urn:microsoft.com/office/officeart/2005/8/layout/hierarchy5"/>
    <dgm:cxn modelId="{7A4343F6-C019-E34D-BEA4-16846326D979}" type="presParOf" srcId="{CEA9F606-2E37-9348-9C33-C4DD42555814}" destId="{92F3D723-791C-C24C-9F39-8B4568C6672E}" srcOrd="0" destOrd="0" presId="urn:microsoft.com/office/officeart/2005/8/layout/hierarchy5"/>
    <dgm:cxn modelId="{5C46AEBA-344E-D34D-B896-5560997BB990}" type="presParOf" srcId="{92F3D723-791C-C24C-9F39-8B4568C6672E}" destId="{0F06474C-E492-8A45-AEE2-AAA1713189E3}" srcOrd="0" destOrd="0" presId="urn:microsoft.com/office/officeart/2005/8/layout/hierarchy5"/>
    <dgm:cxn modelId="{8307875B-9A60-E947-BB0C-69FB2100F24C}" type="presParOf" srcId="{CEA9F606-2E37-9348-9C33-C4DD42555814}" destId="{BE81BFB2-4914-FA4D-9C89-32803142323C}" srcOrd="1" destOrd="0" presId="urn:microsoft.com/office/officeart/2005/8/layout/hierarchy5"/>
    <dgm:cxn modelId="{05C15B05-498A-714E-8B1A-0B9B0CCE0937}" type="presParOf" srcId="{BE81BFB2-4914-FA4D-9C89-32803142323C}" destId="{244AD5A8-9742-A24D-B37C-9408254103B8}" srcOrd="0" destOrd="0" presId="urn:microsoft.com/office/officeart/2005/8/layout/hierarchy5"/>
    <dgm:cxn modelId="{CFD99A4E-C15E-3B48-8AE0-1EBE14931CAE}" type="presParOf" srcId="{BE81BFB2-4914-FA4D-9C89-32803142323C}" destId="{90B107AE-812D-1F4F-AE1A-DC1376EBE7F6}" srcOrd="1" destOrd="0" presId="urn:microsoft.com/office/officeart/2005/8/layout/hierarchy5"/>
    <dgm:cxn modelId="{4AA4EA98-9F49-7141-AE5E-56A08C4EC3EF}" type="presParOf" srcId="{90B107AE-812D-1F4F-AE1A-DC1376EBE7F6}" destId="{C247560E-914C-7046-BF79-C2E31A986ECA}" srcOrd="0" destOrd="0" presId="urn:microsoft.com/office/officeart/2005/8/layout/hierarchy5"/>
    <dgm:cxn modelId="{1C1642AC-8738-F64E-ACAA-3A2B16E3A84C}" type="presParOf" srcId="{C247560E-914C-7046-BF79-C2E31A986ECA}" destId="{1EEF11F4-A1C1-D142-AA42-2C46DC0085F1}" srcOrd="0" destOrd="0" presId="urn:microsoft.com/office/officeart/2005/8/layout/hierarchy5"/>
    <dgm:cxn modelId="{A771825F-1803-E14B-A164-908BD9DDB7CF}" type="presParOf" srcId="{90B107AE-812D-1F4F-AE1A-DC1376EBE7F6}" destId="{8AB994AE-FFAD-7945-AD03-BBB5D9F9178A}" srcOrd="1" destOrd="0" presId="urn:microsoft.com/office/officeart/2005/8/layout/hierarchy5"/>
    <dgm:cxn modelId="{1F9F14B0-9920-6D4B-BF28-8FAA926FA2ED}" type="presParOf" srcId="{8AB994AE-FFAD-7945-AD03-BBB5D9F9178A}" destId="{F0AD6251-CD13-CA4E-96F2-EDCEA92DC793}" srcOrd="0" destOrd="0" presId="urn:microsoft.com/office/officeart/2005/8/layout/hierarchy5"/>
    <dgm:cxn modelId="{9044EFCD-41E9-CD4E-9F79-C03C95A93964}" type="presParOf" srcId="{8AB994AE-FFAD-7945-AD03-BBB5D9F9178A}" destId="{8EC483D6-E8DA-5343-95F5-9F36C6EFAFFD}" srcOrd="1" destOrd="0" presId="urn:microsoft.com/office/officeart/2005/8/layout/hierarchy5"/>
    <dgm:cxn modelId="{D507363C-8362-2F46-8AC3-74AFBDE45981}" type="presParOf" srcId="{8EC483D6-E8DA-5343-95F5-9F36C6EFAFFD}" destId="{1E53994A-7F9B-6F44-9E12-4D3773ADF063}" srcOrd="0" destOrd="0" presId="urn:microsoft.com/office/officeart/2005/8/layout/hierarchy5"/>
    <dgm:cxn modelId="{329B3D05-DF33-CC47-8934-94417B4BD8C0}" type="presParOf" srcId="{1E53994A-7F9B-6F44-9E12-4D3773ADF063}" destId="{322BE363-CDE5-094B-99B3-BB0E44766CB3}" srcOrd="0" destOrd="0" presId="urn:microsoft.com/office/officeart/2005/8/layout/hierarchy5"/>
    <dgm:cxn modelId="{51FD960C-A8EB-3C4F-B043-3A082FB8E812}" type="presParOf" srcId="{8EC483D6-E8DA-5343-95F5-9F36C6EFAFFD}" destId="{249EB623-6381-0A41-A8B1-4D984D99C01C}" srcOrd="1" destOrd="0" presId="urn:microsoft.com/office/officeart/2005/8/layout/hierarchy5"/>
    <dgm:cxn modelId="{AE725D3D-4B52-7A40-BD91-FCE9236EFDEC}" type="presParOf" srcId="{249EB623-6381-0A41-A8B1-4D984D99C01C}" destId="{39D58485-C9D3-6F40-BF90-B1326E10D4A9}" srcOrd="0" destOrd="0" presId="urn:microsoft.com/office/officeart/2005/8/layout/hierarchy5"/>
    <dgm:cxn modelId="{CDAB76A5-25D5-D44C-B7C9-9CFC374969FA}" type="presParOf" srcId="{249EB623-6381-0A41-A8B1-4D984D99C01C}" destId="{B1BCDC83-9A4D-214D-BE8A-FFBE60201261}" srcOrd="1" destOrd="0" presId="urn:microsoft.com/office/officeart/2005/8/layout/hierarchy5"/>
    <dgm:cxn modelId="{2A7FB20E-BFC1-8144-939D-253BF0810012}" type="presParOf" srcId="{90B107AE-812D-1F4F-AE1A-DC1376EBE7F6}" destId="{075DEFBC-86EB-7E43-A4BA-D5681989E953}" srcOrd="2" destOrd="0" presId="urn:microsoft.com/office/officeart/2005/8/layout/hierarchy5"/>
    <dgm:cxn modelId="{A1719885-EF75-194E-B181-F5611DF1DC5E}" type="presParOf" srcId="{075DEFBC-86EB-7E43-A4BA-D5681989E953}" destId="{D59BCD64-E41D-6B47-B269-9C81FB59AECA}" srcOrd="0" destOrd="0" presId="urn:microsoft.com/office/officeart/2005/8/layout/hierarchy5"/>
    <dgm:cxn modelId="{04FE2D83-B93C-804D-A471-FA8603C95E2E}" type="presParOf" srcId="{90B107AE-812D-1F4F-AE1A-DC1376EBE7F6}" destId="{C5BCC763-3FED-2343-B1BC-2F74E2D7FF58}" srcOrd="3" destOrd="0" presId="urn:microsoft.com/office/officeart/2005/8/layout/hierarchy5"/>
    <dgm:cxn modelId="{2925BEE0-D898-DB40-B879-936212C2E3E9}" type="presParOf" srcId="{C5BCC763-3FED-2343-B1BC-2F74E2D7FF58}" destId="{A5758E3C-50A3-D748-AE73-7DF5D0DD9A22}" srcOrd="0" destOrd="0" presId="urn:microsoft.com/office/officeart/2005/8/layout/hierarchy5"/>
    <dgm:cxn modelId="{D1106D7D-CE8C-8341-A6C7-56B89AF01A14}" type="presParOf" srcId="{C5BCC763-3FED-2343-B1BC-2F74E2D7FF58}" destId="{CD291DE5-C0BD-1340-A979-7E9875B0AA6C}" srcOrd="1" destOrd="0" presId="urn:microsoft.com/office/officeart/2005/8/layout/hierarchy5"/>
    <dgm:cxn modelId="{7BC1650D-E5FF-7144-A01C-9F830144C9B6}" type="presParOf" srcId="{CD291DE5-C0BD-1340-A979-7E9875B0AA6C}" destId="{B17A2690-26D4-E642-970C-42816FE626C8}" srcOrd="0" destOrd="0" presId="urn:microsoft.com/office/officeart/2005/8/layout/hierarchy5"/>
    <dgm:cxn modelId="{1C223600-8E16-C044-9AD6-C79A6A43F580}" type="presParOf" srcId="{B17A2690-26D4-E642-970C-42816FE626C8}" destId="{4C357BC9-3088-A843-A2BA-B5CD7D559978}" srcOrd="0" destOrd="0" presId="urn:microsoft.com/office/officeart/2005/8/layout/hierarchy5"/>
    <dgm:cxn modelId="{3B38D2FC-E9C7-6C49-A0C8-331F35B816AF}" type="presParOf" srcId="{CD291DE5-C0BD-1340-A979-7E9875B0AA6C}" destId="{3CF01933-59C1-7A41-B782-071788614670}" srcOrd="1" destOrd="0" presId="urn:microsoft.com/office/officeart/2005/8/layout/hierarchy5"/>
    <dgm:cxn modelId="{7C96CAE8-7AC0-4743-9C17-CBE1D270C566}" type="presParOf" srcId="{3CF01933-59C1-7A41-B782-071788614670}" destId="{7B223BD7-FA9A-FB49-BB5D-01354051231D}" srcOrd="0" destOrd="0" presId="urn:microsoft.com/office/officeart/2005/8/layout/hierarchy5"/>
    <dgm:cxn modelId="{CB6511D8-BC57-A74F-B837-211BF6EC25F5}" type="presParOf" srcId="{3CF01933-59C1-7A41-B782-071788614670}" destId="{741E5225-5AC6-B049-A33F-85CCEE1BAF84}" srcOrd="1" destOrd="0" presId="urn:microsoft.com/office/officeart/2005/8/layout/hierarchy5"/>
    <dgm:cxn modelId="{60D5260C-78C4-AB46-BACA-98F30207487C}" type="presParOf" srcId="{90B107AE-812D-1F4F-AE1A-DC1376EBE7F6}" destId="{51E80DAE-3E85-5741-B148-A9EA385B4B91}" srcOrd="4" destOrd="0" presId="urn:microsoft.com/office/officeart/2005/8/layout/hierarchy5"/>
    <dgm:cxn modelId="{13B596BE-B0C2-214D-ACF5-BABA60F90EA7}" type="presParOf" srcId="{51E80DAE-3E85-5741-B148-A9EA385B4B91}" destId="{5429D561-F63D-5E4D-9D36-0AFA087A93EA}" srcOrd="0" destOrd="0" presId="urn:microsoft.com/office/officeart/2005/8/layout/hierarchy5"/>
    <dgm:cxn modelId="{E6E67BB0-22B3-404B-B16A-28AF04EE7167}" type="presParOf" srcId="{90B107AE-812D-1F4F-AE1A-DC1376EBE7F6}" destId="{54574EBF-2537-9340-A6F8-477A571F44C6}" srcOrd="5" destOrd="0" presId="urn:microsoft.com/office/officeart/2005/8/layout/hierarchy5"/>
    <dgm:cxn modelId="{F81350B0-869F-CA4D-8338-4E14D894DB7A}" type="presParOf" srcId="{54574EBF-2537-9340-A6F8-477A571F44C6}" destId="{AD1A74F6-D88A-FE4B-83BD-040FD6DC7737}" srcOrd="0" destOrd="0" presId="urn:microsoft.com/office/officeart/2005/8/layout/hierarchy5"/>
    <dgm:cxn modelId="{12DF5995-7849-E244-A990-F5965EB37D59}" type="presParOf" srcId="{54574EBF-2537-9340-A6F8-477A571F44C6}" destId="{0E0B0747-563A-7B4F-957A-88FDE505B229}" srcOrd="1" destOrd="0" presId="urn:microsoft.com/office/officeart/2005/8/layout/hierarchy5"/>
    <dgm:cxn modelId="{3CD360F7-4189-F849-BEC8-565EC44B7C24}" type="presParOf" srcId="{90B107AE-812D-1F4F-AE1A-DC1376EBE7F6}" destId="{8FCCD0E8-2378-1E41-8D83-1DEB7382799E}" srcOrd="6" destOrd="0" presId="urn:microsoft.com/office/officeart/2005/8/layout/hierarchy5"/>
    <dgm:cxn modelId="{08465000-E582-C34D-9CCC-17B3B7FFB936}" type="presParOf" srcId="{8FCCD0E8-2378-1E41-8D83-1DEB7382799E}" destId="{6CE7ABEB-BE8D-8B46-9558-83AD68D09B1F}" srcOrd="0" destOrd="0" presId="urn:microsoft.com/office/officeart/2005/8/layout/hierarchy5"/>
    <dgm:cxn modelId="{F7B8133F-4828-2A4A-9A1D-80AEC1560193}" type="presParOf" srcId="{90B107AE-812D-1F4F-AE1A-DC1376EBE7F6}" destId="{A5FCFA34-DB2D-1D4C-9DDC-B6DAF7C00D8F}" srcOrd="7" destOrd="0" presId="urn:microsoft.com/office/officeart/2005/8/layout/hierarchy5"/>
    <dgm:cxn modelId="{8DEA38C7-0F28-A543-A4A0-F59EE2DCF092}" type="presParOf" srcId="{A5FCFA34-DB2D-1D4C-9DDC-B6DAF7C00D8F}" destId="{D519E541-F4CE-1E4B-8334-0F2BAA74982A}" srcOrd="0" destOrd="0" presId="urn:microsoft.com/office/officeart/2005/8/layout/hierarchy5"/>
    <dgm:cxn modelId="{08BE98EA-A61B-E546-9D5B-22F31B03E03B}" type="presParOf" srcId="{A5FCFA34-DB2D-1D4C-9DDC-B6DAF7C00D8F}" destId="{495AEBF6-7D52-D841-A570-E4A2706D4DFC}" srcOrd="1" destOrd="0" presId="urn:microsoft.com/office/officeart/2005/8/layout/hierarchy5"/>
    <dgm:cxn modelId="{1E80E93B-9772-9245-90BB-4788DAA6EC62}" type="presParOf" srcId="{CEA9F606-2E37-9348-9C33-C4DD42555814}" destId="{5175C33E-428D-3D44-997B-A5FAC65BB740}" srcOrd="2" destOrd="0" presId="urn:microsoft.com/office/officeart/2005/8/layout/hierarchy5"/>
    <dgm:cxn modelId="{D7D56C67-523C-4C45-945C-7F4D56DD2254}" type="presParOf" srcId="{5175C33E-428D-3D44-997B-A5FAC65BB740}" destId="{D8BC059E-4146-7041-8CC8-5FDC25D1FA4C}" srcOrd="0" destOrd="0" presId="urn:microsoft.com/office/officeart/2005/8/layout/hierarchy5"/>
    <dgm:cxn modelId="{7DB2952A-A74B-D243-9596-2BC732639DFF}" type="presParOf" srcId="{CEA9F606-2E37-9348-9C33-C4DD42555814}" destId="{19F08414-26A3-8B41-9D45-8AC8A9B130F4}" srcOrd="3" destOrd="0" presId="urn:microsoft.com/office/officeart/2005/8/layout/hierarchy5"/>
    <dgm:cxn modelId="{52438E68-632E-4649-91C5-9C2E778225F6}" type="presParOf" srcId="{19F08414-26A3-8B41-9D45-8AC8A9B130F4}" destId="{58533272-352E-CD41-87EF-6ABC0573A88C}" srcOrd="0" destOrd="0" presId="urn:microsoft.com/office/officeart/2005/8/layout/hierarchy5"/>
    <dgm:cxn modelId="{03AB143A-5561-8E4E-A84C-479C0EA1097B}" type="presParOf" srcId="{19F08414-26A3-8B41-9D45-8AC8A9B130F4}" destId="{8BC2CF81-B48C-1D49-B0F2-87AEF0860D1C}" srcOrd="1" destOrd="0" presId="urn:microsoft.com/office/officeart/2005/8/layout/hierarchy5"/>
    <dgm:cxn modelId="{F48610A5-5C3B-A140-BD5B-9D23FF28C3F3}" type="presParOf" srcId="{8BC2CF81-B48C-1D49-B0F2-87AEF0860D1C}" destId="{D872E970-91AF-C24A-9AAD-90237B18B11B}" srcOrd="0" destOrd="0" presId="urn:microsoft.com/office/officeart/2005/8/layout/hierarchy5"/>
    <dgm:cxn modelId="{83E42950-9212-9440-BF3A-3245BE44B838}" type="presParOf" srcId="{D872E970-91AF-C24A-9AAD-90237B18B11B}" destId="{14457040-9901-E241-AA30-C2E811DCCBF7}" srcOrd="0" destOrd="0" presId="urn:microsoft.com/office/officeart/2005/8/layout/hierarchy5"/>
    <dgm:cxn modelId="{C1F279A8-8221-5046-88F8-C80404E33FAB}" type="presParOf" srcId="{8BC2CF81-B48C-1D49-B0F2-87AEF0860D1C}" destId="{ADC3C062-E8F5-5944-B778-5DC4BD25AA12}" srcOrd="1" destOrd="0" presId="urn:microsoft.com/office/officeart/2005/8/layout/hierarchy5"/>
    <dgm:cxn modelId="{9A269701-673D-6B47-9ACE-D761361CEF7A}" type="presParOf" srcId="{ADC3C062-E8F5-5944-B778-5DC4BD25AA12}" destId="{48620366-9C55-AB42-9D26-6CF99C7AF4E9}" srcOrd="0" destOrd="0" presId="urn:microsoft.com/office/officeart/2005/8/layout/hierarchy5"/>
    <dgm:cxn modelId="{E029BCA8-42DC-B047-8089-FD60FFDF757A}" type="presParOf" srcId="{ADC3C062-E8F5-5944-B778-5DC4BD25AA12}" destId="{EF0DEB40-FABF-6340-AA1B-8A7AC776A3FD}" srcOrd="1" destOrd="0" presId="urn:microsoft.com/office/officeart/2005/8/layout/hierarchy5"/>
    <dgm:cxn modelId="{AB8EE688-EECA-CE4B-88EF-440EAA194678}" type="presParOf" srcId="{8BC2CF81-B48C-1D49-B0F2-87AEF0860D1C}" destId="{1E56BCF5-60E9-B34A-87D4-20294E556C1F}" srcOrd="2" destOrd="0" presId="urn:microsoft.com/office/officeart/2005/8/layout/hierarchy5"/>
    <dgm:cxn modelId="{DA5B758A-4FE3-484D-8E55-8182CF6A1D4D}" type="presParOf" srcId="{1E56BCF5-60E9-B34A-87D4-20294E556C1F}" destId="{C0C62A9F-9D8D-0142-8F86-1E5925DDEC23}" srcOrd="0" destOrd="0" presId="urn:microsoft.com/office/officeart/2005/8/layout/hierarchy5"/>
    <dgm:cxn modelId="{D49302FD-B098-4044-8079-7117DBF2D6FD}" type="presParOf" srcId="{8BC2CF81-B48C-1D49-B0F2-87AEF0860D1C}" destId="{ECA9FC90-684A-F84B-912D-A0C0E4620B0B}" srcOrd="3" destOrd="0" presId="urn:microsoft.com/office/officeart/2005/8/layout/hierarchy5"/>
    <dgm:cxn modelId="{0ECF5491-3C3C-5D4C-B43D-31FEFA96A681}" type="presParOf" srcId="{ECA9FC90-684A-F84B-912D-A0C0E4620B0B}" destId="{04ACB6E6-B5F0-5B47-A6E5-826A9D2E919F}" srcOrd="0" destOrd="0" presId="urn:microsoft.com/office/officeart/2005/8/layout/hierarchy5"/>
    <dgm:cxn modelId="{42343993-CC67-6547-8F91-5F3AF7666502}" type="presParOf" srcId="{ECA9FC90-684A-F84B-912D-A0C0E4620B0B}" destId="{EDDEEB69-4E35-D243-B8DE-FE07BD88B551}" srcOrd="1" destOrd="0" presId="urn:microsoft.com/office/officeart/2005/8/layout/hierarchy5"/>
    <dgm:cxn modelId="{5FDD700C-3B09-074C-9612-205D111247D1}" type="presParOf" srcId="{DFBB2AC3-82FE-954A-8EB0-7C840369A0D8}" destId="{408A69C9-8078-4A46-B481-8CF5E1EF090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FF1113-B010-7A46-B592-733CE6DE99AD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47969-2980-F044-AC31-10AA58B0165D}">
      <dgm:prSet phldrT="[Text]" custT="1"/>
      <dgm:spPr/>
      <dgm:t>
        <a:bodyPr/>
        <a:lstStyle/>
        <a:p>
          <a:r>
            <a:rPr lang="en-US" sz="2400" dirty="0" err="1" smtClean="0">
              <a:solidFill>
                <a:srgbClr val="FF0000"/>
              </a:solidFill>
            </a:rPr>
            <a:t>Pola</a:t>
          </a:r>
          <a:r>
            <a:rPr lang="en-US" sz="2400" dirty="0" smtClean="0">
              <a:solidFill>
                <a:srgbClr val="FF0000"/>
              </a:solidFill>
            </a:rPr>
            <a:t> </a:t>
          </a:r>
          <a:r>
            <a:rPr lang="en-US" sz="2400" dirty="0" err="1" smtClean="0">
              <a:solidFill>
                <a:srgbClr val="FF0000"/>
              </a:solidFill>
            </a:rPr>
            <a:t>Penghimpunan</a:t>
          </a:r>
          <a:r>
            <a:rPr lang="en-US" sz="2400" dirty="0" smtClean="0">
              <a:solidFill>
                <a:srgbClr val="FF0000"/>
              </a:solidFill>
            </a:rPr>
            <a:t> </a:t>
          </a:r>
          <a:r>
            <a:rPr lang="en-US" sz="2400" dirty="0" err="1" smtClean="0">
              <a:solidFill>
                <a:srgbClr val="FF0000"/>
              </a:solidFill>
            </a:rPr>
            <a:t>dan</a:t>
          </a:r>
          <a:r>
            <a:rPr lang="en-US" sz="2400" dirty="0" smtClean="0">
              <a:solidFill>
                <a:srgbClr val="FF0000"/>
              </a:solidFill>
            </a:rPr>
            <a:t> </a:t>
          </a:r>
          <a:r>
            <a:rPr lang="en-US" sz="2400" dirty="0" err="1" smtClean="0">
              <a:solidFill>
                <a:srgbClr val="FF0000"/>
              </a:solidFill>
            </a:rPr>
            <a:t>Pengalokasian</a:t>
          </a:r>
          <a:r>
            <a:rPr lang="en-US" sz="2400" dirty="0" smtClean="0">
              <a:solidFill>
                <a:srgbClr val="FF0000"/>
              </a:solidFill>
            </a:rPr>
            <a:t> Dana</a:t>
          </a:r>
        </a:p>
        <a:p>
          <a:endParaRPr lang="en-US" sz="1900" dirty="0"/>
        </a:p>
      </dgm:t>
    </dgm:pt>
    <dgm:pt modelId="{5FF27D7B-8E16-884E-BA6A-B6466969FAE8}" type="parTrans" cxnId="{7F822306-5015-BF47-86B3-2D30B74D1C9F}">
      <dgm:prSet/>
      <dgm:spPr/>
      <dgm:t>
        <a:bodyPr/>
        <a:lstStyle/>
        <a:p>
          <a:endParaRPr lang="en-US"/>
        </a:p>
      </dgm:t>
    </dgm:pt>
    <dgm:pt modelId="{953393F1-9582-4943-993B-DD2383E4C034}" type="sibTrans" cxnId="{7F822306-5015-BF47-86B3-2D30B74D1C9F}">
      <dgm:prSet/>
      <dgm:spPr/>
      <dgm:t>
        <a:bodyPr/>
        <a:lstStyle/>
        <a:p>
          <a:endParaRPr lang="en-US"/>
        </a:p>
      </dgm:t>
    </dgm:pt>
    <dgm:pt modelId="{77F121AD-6111-A342-A017-C2A3AC38CDD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Pool of Funds Approach</a:t>
          </a:r>
          <a:endParaRPr lang="en-US" dirty="0">
            <a:solidFill>
              <a:srgbClr val="FF0000"/>
            </a:solidFill>
          </a:endParaRPr>
        </a:p>
      </dgm:t>
    </dgm:pt>
    <dgm:pt modelId="{9C5D1072-17C4-714F-9A64-322A90BE66CB}" type="parTrans" cxnId="{4D48B85C-00A1-914B-A9FD-146D68A5AACD}">
      <dgm:prSet/>
      <dgm:spPr/>
      <dgm:t>
        <a:bodyPr/>
        <a:lstStyle/>
        <a:p>
          <a:endParaRPr lang="en-US"/>
        </a:p>
      </dgm:t>
    </dgm:pt>
    <dgm:pt modelId="{81725D87-B8DD-704E-A01D-36911721D88C}" type="sibTrans" cxnId="{4D48B85C-00A1-914B-A9FD-146D68A5AACD}">
      <dgm:prSet/>
      <dgm:spPr/>
      <dgm:t>
        <a:bodyPr/>
        <a:lstStyle/>
        <a:p>
          <a:endParaRPr lang="en-US"/>
        </a:p>
      </dgm:t>
    </dgm:pt>
    <dgm:pt modelId="{BAA0E14C-D9FA-2441-B3D5-999D6B390C3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Assets Allocation Approach</a:t>
          </a:r>
          <a:endParaRPr lang="en-US" dirty="0">
            <a:solidFill>
              <a:srgbClr val="FF0000"/>
            </a:solidFill>
          </a:endParaRPr>
        </a:p>
      </dgm:t>
    </dgm:pt>
    <dgm:pt modelId="{88189894-5F87-9749-9C81-EA789E818BFD}" type="parTrans" cxnId="{4F316608-FFB3-784A-B974-7ECE5BB549C7}">
      <dgm:prSet/>
      <dgm:spPr/>
      <dgm:t>
        <a:bodyPr/>
        <a:lstStyle/>
        <a:p>
          <a:endParaRPr lang="en-US"/>
        </a:p>
      </dgm:t>
    </dgm:pt>
    <dgm:pt modelId="{2AE9BD3E-6A3D-1F47-BBD0-D5882B91A530}" type="sibTrans" cxnId="{4F316608-FFB3-784A-B974-7ECE5BB549C7}">
      <dgm:prSet/>
      <dgm:spPr/>
      <dgm:t>
        <a:bodyPr/>
        <a:lstStyle/>
        <a:p>
          <a:endParaRPr lang="en-US"/>
        </a:p>
      </dgm:t>
    </dgm:pt>
    <dgm:pt modelId="{6DC71809-4495-B24B-99EE-EF82C1A34F5C}" type="pres">
      <dgm:prSet presAssocID="{8EFF1113-B010-7A46-B592-733CE6DE99A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92990C-7B2A-1A47-BEF0-381E1CA43602}" type="pres">
      <dgm:prSet presAssocID="{8EFF1113-B010-7A46-B592-733CE6DE99AD}" presName="hierFlow" presStyleCnt="0"/>
      <dgm:spPr/>
    </dgm:pt>
    <dgm:pt modelId="{8DF57094-B2B7-1643-B083-282A35C58975}" type="pres">
      <dgm:prSet presAssocID="{8EFF1113-B010-7A46-B592-733CE6DE99A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9D39BF-6067-D648-94C1-B3381ABFFE34}" type="pres">
      <dgm:prSet presAssocID="{C6447969-2980-F044-AC31-10AA58B0165D}" presName="Name14" presStyleCnt="0"/>
      <dgm:spPr/>
    </dgm:pt>
    <dgm:pt modelId="{F151C3EA-B760-B240-BB25-99A23EEDC1DF}" type="pres">
      <dgm:prSet presAssocID="{C6447969-2980-F044-AC31-10AA58B0165D}" presName="level1Shape" presStyleLbl="node0" presStyleIdx="0" presStyleCnt="1" custScaleX="123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F2D4C-43D7-7C4C-80F7-903305E73B29}" type="pres">
      <dgm:prSet presAssocID="{C6447969-2980-F044-AC31-10AA58B0165D}" presName="hierChild2" presStyleCnt="0"/>
      <dgm:spPr/>
    </dgm:pt>
    <dgm:pt modelId="{B01F48DF-A8F9-E848-9FD0-F987EA742E7B}" type="pres">
      <dgm:prSet presAssocID="{9C5D1072-17C4-714F-9A64-322A90BE66CB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BFB7B07-982B-B240-80B3-BDA98F3109C6}" type="pres">
      <dgm:prSet presAssocID="{77F121AD-6111-A342-A017-C2A3AC38CDD9}" presName="Name21" presStyleCnt="0"/>
      <dgm:spPr/>
    </dgm:pt>
    <dgm:pt modelId="{5C1BFE4A-CFCF-884B-812C-5D4085962ED2}" type="pres">
      <dgm:prSet presAssocID="{77F121AD-6111-A342-A017-C2A3AC38CDD9}" presName="level2Shape" presStyleLbl="node2" presStyleIdx="0" presStyleCnt="2"/>
      <dgm:spPr/>
      <dgm:t>
        <a:bodyPr/>
        <a:lstStyle/>
        <a:p>
          <a:endParaRPr lang="en-US"/>
        </a:p>
      </dgm:t>
    </dgm:pt>
    <dgm:pt modelId="{528FC8B8-660A-FE47-8CB9-DEDB2DCE050F}" type="pres">
      <dgm:prSet presAssocID="{77F121AD-6111-A342-A017-C2A3AC38CDD9}" presName="hierChild3" presStyleCnt="0"/>
      <dgm:spPr/>
    </dgm:pt>
    <dgm:pt modelId="{D3B40ED5-6295-B340-81A1-B68125F9BAEA}" type="pres">
      <dgm:prSet presAssocID="{88189894-5F87-9749-9C81-EA789E818BF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E362CF54-7AA8-DA4C-98E0-0C57D4626C5D}" type="pres">
      <dgm:prSet presAssocID="{BAA0E14C-D9FA-2441-B3D5-999D6B390C37}" presName="Name21" presStyleCnt="0"/>
      <dgm:spPr/>
    </dgm:pt>
    <dgm:pt modelId="{764DAF3A-ACA6-CB45-9625-6D2AD8682635}" type="pres">
      <dgm:prSet presAssocID="{BAA0E14C-D9FA-2441-B3D5-999D6B390C37}" presName="level2Shape" presStyleLbl="node2" presStyleIdx="1" presStyleCnt="2"/>
      <dgm:spPr/>
      <dgm:t>
        <a:bodyPr/>
        <a:lstStyle/>
        <a:p>
          <a:endParaRPr lang="en-US"/>
        </a:p>
      </dgm:t>
    </dgm:pt>
    <dgm:pt modelId="{EC5A0502-5351-0147-A996-9E6B0C96C551}" type="pres">
      <dgm:prSet presAssocID="{BAA0E14C-D9FA-2441-B3D5-999D6B390C37}" presName="hierChild3" presStyleCnt="0"/>
      <dgm:spPr/>
    </dgm:pt>
    <dgm:pt modelId="{C66A7D2C-4C49-D74D-B43E-819218BF575C}" type="pres">
      <dgm:prSet presAssocID="{8EFF1113-B010-7A46-B592-733CE6DE99AD}" presName="bgShapesFlow" presStyleCnt="0"/>
      <dgm:spPr/>
    </dgm:pt>
  </dgm:ptLst>
  <dgm:cxnLst>
    <dgm:cxn modelId="{D5F04767-E352-2F4A-B37B-D79D69333AF1}" type="presOf" srcId="{8EFF1113-B010-7A46-B592-733CE6DE99AD}" destId="{6DC71809-4495-B24B-99EE-EF82C1A34F5C}" srcOrd="0" destOrd="0" presId="urn:microsoft.com/office/officeart/2005/8/layout/hierarchy6"/>
    <dgm:cxn modelId="{FCBF1925-4FF7-0348-A67C-1E805023B2EA}" type="presOf" srcId="{BAA0E14C-D9FA-2441-B3D5-999D6B390C37}" destId="{764DAF3A-ACA6-CB45-9625-6D2AD8682635}" srcOrd="0" destOrd="0" presId="urn:microsoft.com/office/officeart/2005/8/layout/hierarchy6"/>
    <dgm:cxn modelId="{4F316608-FFB3-784A-B974-7ECE5BB549C7}" srcId="{C6447969-2980-F044-AC31-10AA58B0165D}" destId="{BAA0E14C-D9FA-2441-B3D5-999D6B390C37}" srcOrd="1" destOrd="0" parTransId="{88189894-5F87-9749-9C81-EA789E818BFD}" sibTransId="{2AE9BD3E-6A3D-1F47-BBD0-D5882B91A530}"/>
    <dgm:cxn modelId="{DC945949-C47C-4E49-88F4-06A7AFCB01DA}" type="presOf" srcId="{77F121AD-6111-A342-A017-C2A3AC38CDD9}" destId="{5C1BFE4A-CFCF-884B-812C-5D4085962ED2}" srcOrd="0" destOrd="0" presId="urn:microsoft.com/office/officeart/2005/8/layout/hierarchy6"/>
    <dgm:cxn modelId="{4D48B85C-00A1-914B-A9FD-146D68A5AACD}" srcId="{C6447969-2980-F044-AC31-10AA58B0165D}" destId="{77F121AD-6111-A342-A017-C2A3AC38CDD9}" srcOrd="0" destOrd="0" parTransId="{9C5D1072-17C4-714F-9A64-322A90BE66CB}" sibTransId="{81725D87-B8DD-704E-A01D-36911721D88C}"/>
    <dgm:cxn modelId="{7F822306-5015-BF47-86B3-2D30B74D1C9F}" srcId="{8EFF1113-B010-7A46-B592-733CE6DE99AD}" destId="{C6447969-2980-F044-AC31-10AA58B0165D}" srcOrd="0" destOrd="0" parTransId="{5FF27D7B-8E16-884E-BA6A-B6466969FAE8}" sibTransId="{953393F1-9582-4943-993B-DD2383E4C034}"/>
    <dgm:cxn modelId="{81CA68FD-3C87-674C-8469-EC9A435CC9B6}" type="presOf" srcId="{88189894-5F87-9749-9C81-EA789E818BFD}" destId="{D3B40ED5-6295-B340-81A1-B68125F9BAEA}" srcOrd="0" destOrd="0" presId="urn:microsoft.com/office/officeart/2005/8/layout/hierarchy6"/>
    <dgm:cxn modelId="{BDC849FE-B590-604D-AF68-5AFCDCF70806}" type="presOf" srcId="{C6447969-2980-F044-AC31-10AA58B0165D}" destId="{F151C3EA-B760-B240-BB25-99A23EEDC1DF}" srcOrd="0" destOrd="0" presId="urn:microsoft.com/office/officeart/2005/8/layout/hierarchy6"/>
    <dgm:cxn modelId="{E0396759-9253-7041-BDD4-8269AB4AD101}" type="presOf" srcId="{9C5D1072-17C4-714F-9A64-322A90BE66CB}" destId="{B01F48DF-A8F9-E848-9FD0-F987EA742E7B}" srcOrd="0" destOrd="0" presId="urn:microsoft.com/office/officeart/2005/8/layout/hierarchy6"/>
    <dgm:cxn modelId="{63D7B239-44F8-5640-9A9D-20CF7B7AF0FA}" type="presParOf" srcId="{6DC71809-4495-B24B-99EE-EF82C1A34F5C}" destId="{9492990C-7B2A-1A47-BEF0-381E1CA43602}" srcOrd="0" destOrd="0" presId="urn:microsoft.com/office/officeart/2005/8/layout/hierarchy6"/>
    <dgm:cxn modelId="{3468DD4E-6E0B-ED4F-97FE-57EC4BAE95CB}" type="presParOf" srcId="{9492990C-7B2A-1A47-BEF0-381E1CA43602}" destId="{8DF57094-B2B7-1643-B083-282A35C58975}" srcOrd="0" destOrd="0" presId="urn:microsoft.com/office/officeart/2005/8/layout/hierarchy6"/>
    <dgm:cxn modelId="{3419ADE4-9544-0045-A28C-6495960B5C96}" type="presParOf" srcId="{8DF57094-B2B7-1643-B083-282A35C58975}" destId="{A39D39BF-6067-D648-94C1-B3381ABFFE34}" srcOrd="0" destOrd="0" presId="urn:microsoft.com/office/officeart/2005/8/layout/hierarchy6"/>
    <dgm:cxn modelId="{E65024E8-3266-BC4F-AD9B-B1A51004F7E9}" type="presParOf" srcId="{A39D39BF-6067-D648-94C1-B3381ABFFE34}" destId="{F151C3EA-B760-B240-BB25-99A23EEDC1DF}" srcOrd="0" destOrd="0" presId="urn:microsoft.com/office/officeart/2005/8/layout/hierarchy6"/>
    <dgm:cxn modelId="{3E6C0F14-74D3-EA41-B660-AF3FD650ACCC}" type="presParOf" srcId="{A39D39BF-6067-D648-94C1-B3381ABFFE34}" destId="{475F2D4C-43D7-7C4C-80F7-903305E73B29}" srcOrd="1" destOrd="0" presId="urn:microsoft.com/office/officeart/2005/8/layout/hierarchy6"/>
    <dgm:cxn modelId="{B5E3FE4C-81D2-B049-9FEE-C1552CCDE7F7}" type="presParOf" srcId="{475F2D4C-43D7-7C4C-80F7-903305E73B29}" destId="{B01F48DF-A8F9-E848-9FD0-F987EA742E7B}" srcOrd="0" destOrd="0" presId="urn:microsoft.com/office/officeart/2005/8/layout/hierarchy6"/>
    <dgm:cxn modelId="{90279E7A-2C26-6146-ACA8-D28CA13703F1}" type="presParOf" srcId="{475F2D4C-43D7-7C4C-80F7-903305E73B29}" destId="{BBFB7B07-982B-B240-80B3-BDA98F3109C6}" srcOrd="1" destOrd="0" presId="urn:microsoft.com/office/officeart/2005/8/layout/hierarchy6"/>
    <dgm:cxn modelId="{93BE37C0-9167-A64D-85BB-5F486A0DE1AC}" type="presParOf" srcId="{BBFB7B07-982B-B240-80B3-BDA98F3109C6}" destId="{5C1BFE4A-CFCF-884B-812C-5D4085962ED2}" srcOrd="0" destOrd="0" presId="urn:microsoft.com/office/officeart/2005/8/layout/hierarchy6"/>
    <dgm:cxn modelId="{9E86E597-7A23-B54D-8982-0CCF976FF7D5}" type="presParOf" srcId="{BBFB7B07-982B-B240-80B3-BDA98F3109C6}" destId="{528FC8B8-660A-FE47-8CB9-DEDB2DCE050F}" srcOrd="1" destOrd="0" presId="urn:microsoft.com/office/officeart/2005/8/layout/hierarchy6"/>
    <dgm:cxn modelId="{638EBB47-4D22-AE49-BD1B-A446BCE28016}" type="presParOf" srcId="{475F2D4C-43D7-7C4C-80F7-903305E73B29}" destId="{D3B40ED5-6295-B340-81A1-B68125F9BAEA}" srcOrd="2" destOrd="0" presId="urn:microsoft.com/office/officeart/2005/8/layout/hierarchy6"/>
    <dgm:cxn modelId="{30D3F8FD-533C-C143-BE63-B8E1F43CF1FA}" type="presParOf" srcId="{475F2D4C-43D7-7C4C-80F7-903305E73B29}" destId="{E362CF54-7AA8-DA4C-98E0-0C57D4626C5D}" srcOrd="3" destOrd="0" presId="urn:microsoft.com/office/officeart/2005/8/layout/hierarchy6"/>
    <dgm:cxn modelId="{1CF99566-2F48-774D-A3C3-59E4EC6CBB5F}" type="presParOf" srcId="{E362CF54-7AA8-DA4C-98E0-0C57D4626C5D}" destId="{764DAF3A-ACA6-CB45-9625-6D2AD8682635}" srcOrd="0" destOrd="0" presId="urn:microsoft.com/office/officeart/2005/8/layout/hierarchy6"/>
    <dgm:cxn modelId="{050DD898-0F98-7B40-9B05-9550BA66B1EA}" type="presParOf" srcId="{E362CF54-7AA8-DA4C-98E0-0C57D4626C5D}" destId="{EC5A0502-5351-0147-A996-9E6B0C96C551}" srcOrd="1" destOrd="0" presId="urn:microsoft.com/office/officeart/2005/8/layout/hierarchy6"/>
    <dgm:cxn modelId="{AD19859B-2E00-F642-BD27-739F4D1360A4}" type="presParOf" srcId="{6DC71809-4495-B24B-99EE-EF82C1A34F5C}" destId="{C66A7D2C-4C49-D74D-B43E-819218BF575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07ACC9-5FFC-6749-AE09-04B04145AD48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A83611-7DF3-304B-8DEC-A8EEAD18BE99}">
      <dgm:prSet phldrT="[Text]" custT="1"/>
      <dgm:spPr/>
      <dgm:t>
        <a:bodyPr/>
        <a:lstStyle/>
        <a:p>
          <a:r>
            <a:rPr lang="en-US" sz="2400" dirty="0" smtClean="0">
              <a:solidFill>
                <a:srgbClr val="FF0000"/>
              </a:solidFill>
            </a:rPr>
            <a:t>Profit Distribution</a:t>
          </a:r>
        </a:p>
        <a:p>
          <a:endParaRPr lang="en-US" sz="700" dirty="0"/>
        </a:p>
      </dgm:t>
    </dgm:pt>
    <dgm:pt modelId="{00608AC3-3A0B-A446-85A1-0651604612EE}" type="parTrans" cxnId="{904B92EE-B2D5-584C-AFE2-2162D64A948C}">
      <dgm:prSet/>
      <dgm:spPr/>
      <dgm:t>
        <a:bodyPr/>
        <a:lstStyle/>
        <a:p>
          <a:endParaRPr lang="en-US"/>
        </a:p>
      </dgm:t>
    </dgm:pt>
    <dgm:pt modelId="{E88CE7F8-83B4-2842-8717-5EB5D42F28C2}" type="sibTrans" cxnId="{904B92EE-B2D5-584C-AFE2-2162D64A948C}">
      <dgm:prSet/>
      <dgm:spPr/>
      <dgm:t>
        <a:bodyPr/>
        <a:lstStyle/>
        <a:p>
          <a:endParaRPr lang="en-US"/>
        </a:p>
      </dgm:t>
    </dgm:pt>
    <dgm:pt modelId="{6D8B29A9-9118-E447-B6E8-9078D43A5CF6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I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dirty="0" smtClean="0">
              <a:solidFill>
                <a:srgbClr val="FF0000"/>
              </a:solidFill>
            </a:rPr>
            <a:t>: </a:t>
          </a:r>
          <a:r>
            <a:rPr lang="en-US" sz="1200" dirty="0" err="1" smtClean="0">
              <a:solidFill>
                <a:srgbClr val="FF0000"/>
              </a:solidFill>
            </a:rPr>
            <a:t>Pos-pos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masuk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perhitungan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tabel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distribusi</a:t>
          </a:r>
          <a:r>
            <a:rPr lang="en-US" sz="1200" dirty="0" smtClean="0">
              <a:solidFill>
                <a:srgbClr val="FF0000"/>
              </a:solidFill>
            </a:rPr>
            <a:t> revenue </a:t>
          </a:r>
          <a:r>
            <a:rPr lang="en-US" sz="1200" dirty="0" err="1" smtClean="0">
              <a:solidFill>
                <a:srgbClr val="FF0000"/>
              </a:solidFill>
            </a:rPr>
            <a:t>adalah</a:t>
          </a:r>
          <a:r>
            <a:rPr lang="en-US" sz="1200" dirty="0" smtClean="0">
              <a:solidFill>
                <a:srgbClr val="FF0000"/>
              </a:solidFill>
            </a:rPr>
            <a:t> : 1. Total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Rata-rata, 2. Total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rata-rata </a:t>
          </a:r>
          <a:r>
            <a:rPr lang="en-US" sz="1200" dirty="0" err="1" smtClean="0">
              <a:solidFill>
                <a:srgbClr val="FF0000"/>
              </a:solidFill>
            </a:rPr>
            <a:t>deposito</a:t>
          </a:r>
          <a:r>
            <a:rPr lang="en-US" sz="1200" dirty="0" smtClean="0">
              <a:solidFill>
                <a:srgbClr val="FF0000"/>
              </a:solidFill>
            </a:rPr>
            <a:t>, 3. Total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saldo</a:t>
          </a:r>
          <a:r>
            <a:rPr lang="en-US" sz="1200" baseline="0" dirty="0" smtClean="0">
              <a:solidFill>
                <a:srgbClr val="FF0000"/>
              </a:solidFill>
            </a:rPr>
            <a:t> rata-rata </a:t>
          </a:r>
          <a:r>
            <a:rPr lang="en-US" sz="1200" baseline="0" dirty="0" err="1" smtClean="0">
              <a:solidFill>
                <a:srgbClr val="FF0000"/>
              </a:solidFill>
            </a:rPr>
            <a:t>pembiayaan</a:t>
          </a:r>
          <a:r>
            <a:rPr lang="en-US" sz="1200" baseline="0" dirty="0" smtClean="0">
              <a:solidFill>
                <a:srgbClr val="FF0000"/>
              </a:solidFill>
            </a:rPr>
            <a:t> &amp; </a:t>
          </a:r>
          <a:r>
            <a:rPr lang="en-US" sz="1200" baseline="0" dirty="0" err="1" smtClean="0">
              <a:solidFill>
                <a:srgbClr val="FF0000"/>
              </a:solidFill>
            </a:rPr>
            <a:t>piutang</a:t>
          </a:r>
          <a:r>
            <a:rPr lang="en-US" sz="1200" baseline="0" dirty="0" smtClean="0">
              <a:solidFill>
                <a:srgbClr val="FF0000"/>
              </a:solidFill>
            </a:rPr>
            <a:t> yang </a:t>
          </a:r>
          <a:r>
            <a:rPr lang="en-US" sz="1200" baseline="0" dirty="0" err="1" smtClean="0">
              <a:solidFill>
                <a:srgbClr val="FF0000"/>
              </a:solidFill>
            </a:rPr>
            <a:t>diberikan</a:t>
          </a:r>
          <a:r>
            <a:rPr lang="en-US" sz="1200" baseline="0" dirty="0" smtClean="0">
              <a:solidFill>
                <a:srgbClr val="FF0000"/>
              </a:solidFill>
            </a:rPr>
            <a:t>, 4. Total margin </a:t>
          </a:r>
          <a:r>
            <a:rPr lang="en-US" sz="1200" baseline="0" dirty="0" err="1" smtClean="0">
              <a:solidFill>
                <a:srgbClr val="FF0000"/>
              </a:solidFill>
            </a:rPr>
            <a:t>dan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bagi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hasil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pembiayaan</a:t>
          </a:r>
          <a:r>
            <a:rPr lang="en-US" sz="1200" baseline="0" dirty="0" smtClean="0">
              <a:solidFill>
                <a:srgbClr val="FF0000"/>
              </a:solidFill>
            </a:rPr>
            <a:t>, 5. </a:t>
          </a:r>
          <a:r>
            <a:rPr lang="en-US" sz="1200" baseline="0" dirty="0" err="1" smtClean="0">
              <a:solidFill>
                <a:srgbClr val="FF0000"/>
              </a:solidFill>
            </a:rPr>
            <a:t>Nisbah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bagi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hasil</a:t>
          </a:r>
          <a:r>
            <a:rPr lang="en-US" sz="1200" baseline="0" dirty="0" smtClean="0">
              <a:solidFill>
                <a:srgbClr val="FF0000"/>
              </a:solidFill>
            </a:rPr>
            <a:t> masing2 </a:t>
          </a:r>
          <a:r>
            <a:rPr lang="en-US" sz="1200" baseline="0" dirty="0" err="1" smtClean="0">
              <a:solidFill>
                <a:srgbClr val="FF0000"/>
              </a:solidFill>
            </a:rPr>
            <a:t>produk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tabungan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dan</a:t>
          </a:r>
          <a:r>
            <a:rPr lang="en-US" sz="1200" baseline="0" dirty="0" smtClean="0">
              <a:solidFill>
                <a:srgbClr val="FF0000"/>
              </a:solidFill>
            </a:rPr>
            <a:t> </a:t>
          </a:r>
          <a:r>
            <a:rPr lang="en-US" sz="1200" baseline="0" dirty="0" err="1" smtClean="0">
              <a:solidFill>
                <a:srgbClr val="FF0000"/>
              </a:solidFill>
            </a:rPr>
            <a:t>deposito</a:t>
          </a:r>
          <a:endParaRPr lang="en-US" sz="1200" dirty="0">
            <a:solidFill>
              <a:srgbClr val="FF0000"/>
            </a:solidFill>
          </a:endParaRPr>
        </a:p>
      </dgm:t>
    </dgm:pt>
    <dgm:pt modelId="{51E9DE38-CBEB-3743-AF19-D5A3839711D9}" type="parTrans" cxnId="{E06A97B3-4090-9144-8C4A-EA2ABE4CEF77}">
      <dgm:prSet/>
      <dgm:spPr/>
      <dgm:t>
        <a:bodyPr/>
        <a:lstStyle/>
        <a:p>
          <a:endParaRPr lang="en-US"/>
        </a:p>
      </dgm:t>
    </dgm:pt>
    <dgm:pt modelId="{987E623D-DF0D-FC4A-8AE5-DE5C03E5702F}" type="sibTrans" cxnId="{E06A97B3-4090-9144-8C4A-EA2ABE4CEF77}">
      <dgm:prSet/>
      <dgm:spPr/>
      <dgm:t>
        <a:bodyPr/>
        <a:lstStyle/>
        <a:p>
          <a:endParaRPr lang="en-US"/>
        </a:p>
      </dgm:t>
    </dgm:pt>
    <dgm:pt modelId="{E4FB0660-3096-B94A-BBD1-2AC1CDEDBBF2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III : Total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rata-rata </a:t>
          </a:r>
          <a:r>
            <a:rPr lang="en-US" sz="1200" dirty="0" err="1" smtClean="0">
              <a:solidFill>
                <a:srgbClr val="FF0000"/>
              </a:solidFill>
            </a:rPr>
            <a:t>deposito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dimasukan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tabel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adalah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jumlah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rata-rata </a:t>
          </a:r>
          <a:r>
            <a:rPr lang="en-US" sz="1200" dirty="0" err="1" smtClean="0">
              <a:solidFill>
                <a:srgbClr val="FF0000"/>
              </a:solidFill>
            </a:rPr>
            <a:t>deposito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dari</a:t>
          </a:r>
          <a:r>
            <a:rPr lang="en-US" sz="1200" dirty="0" smtClean="0">
              <a:solidFill>
                <a:srgbClr val="FF0000"/>
              </a:solidFill>
            </a:rPr>
            <a:t> masing2 </a:t>
          </a:r>
          <a:r>
            <a:rPr lang="en-US" sz="1200" dirty="0" err="1" smtClean="0">
              <a:solidFill>
                <a:srgbClr val="FF0000"/>
              </a:solidFill>
            </a:rPr>
            <a:t>deposan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periode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sampai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akhir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bulan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berjalan</a:t>
          </a:r>
          <a:endParaRPr lang="en-US" sz="1200" dirty="0">
            <a:solidFill>
              <a:srgbClr val="FF0000"/>
            </a:solidFill>
          </a:endParaRPr>
        </a:p>
      </dgm:t>
    </dgm:pt>
    <dgm:pt modelId="{0F765802-B668-2747-A17F-0CC25FC1A353}" type="parTrans" cxnId="{9E745B0C-0A0E-FC4C-B1AC-09EFECF74FF1}">
      <dgm:prSet/>
      <dgm:spPr/>
      <dgm:t>
        <a:bodyPr/>
        <a:lstStyle/>
        <a:p>
          <a:endParaRPr lang="en-US"/>
        </a:p>
      </dgm:t>
    </dgm:pt>
    <dgm:pt modelId="{05F90C3A-30C1-154E-9E72-4659E0BA8F98}" type="sibTrans" cxnId="{9E745B0C-0A0E-FC4C-B1AC-09EFECF74FF1}">
      <dgm:prSet/>
      <dgm:spPr/>
      <dgm:t>
        <a:bodyPr/>
        <a:lstStyle/>
        <a:p>
          <a:endParaRPr lang="en-US"/>
        </a:p>
      </dgm:t>
    </dgm:pt>
    <dgm:pt modelId="{4C1E15B2-8C8C-E146-9584-6CB7C43DC284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IV : Total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rata-rata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dari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piutang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diberikan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kepada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nasabah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periode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sampai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akhir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bulan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berjalan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setelah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dikurangi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total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diterima</a:t>
          </a:r>
          <a:r>
            <a:rPr lang="en-US" sz="1200" dirty="0" smtClean="0">
              <a:solidFill>
                <a:srgbClr val="FF0000"/>
              </a:solidFill>
            </a:rPr>
            <a:t> Bank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pihak</a:t>
          </a:r>
          <a:r>
            <a:rPr lang="en-US" sz="1200" dirty="0" smtClean="0">
              <a:solidFill>
                <a:srgbClr val="FF0000"/>
              </a:solidFill>
            </a:rPr>
            <a:t> lain</a:t>
          </a:r>
          <a:endParaRPr lang="en-US" sz="1200" dirty="0">
            <a:solidFill>
              <a:srgbClr val="FF0000"/>
            </a:solidFill>
          </a:endParaRPr>
        </a:p>
      </dgm:t>
    </dgm:pt>
    <dgm:pt modelId="{D79D1D2F-7E62-1B41-824B-C6F5F070367F}" type="parTrans" cxnId="{D040C0FA-C118-2A47-831B-D1C8E9D98103}">
      <dgm:prSet/>
      <dgm:spPr/>
      <dgm:t>
        <a:bodyPr/>
        <a:lstStyle/>
        <a:p>
          <a:endParaRPr lang="en-US"/>
        </a:p>
      </dgm:t>
    </dgm:pt>
    <dgm:pt modelId="{B30254EA-F8B3-604A-A815-DEB1D3BC0805}" type="sibTrans" cxnId="{D040C0FA-C118-2A47-831B-D1C8E9D98103}">
      <dgm:prSet/>
      <dgm:spPr/>
      <dgm:t>
        <a:bodyPr/>
        <a:lstStyle/>
        <a:p>
          <a:endParaRPr lang="en-US"/>
        </a:p>
      </dgm:t>
    </dgm:pt>
    <dgm:pt modelId="{768FF251-2B22-024B-866F-1D6538499F91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II : Total </a:t>
          </a:r>
          <a:r>
            <a:rPr lang="en-US" sz="1200" dirty="0" err="1" smtClean="0">
              <a:solidFill>
                <a:srgbClr val="FF0000"/>
              </a:solidFill>
            </a:rPr>
            <a:t>saldi</a:t>
          </a:r>
          <a:r>
            <a:rPr lang="en-US" sz="1200" dirty="0" smtClean="0">
              <a:solidFill>
                <a:srgbClr val="FF0000"/>
              </a:solidFill>
            </a:rPr>
            <a:t> rata-rata </a:t>
          </a:r>
          <a:r>
            <a:rPr lang="en-US" sz="1200" dirty="0" err="1" smtClean="0">
              <a:solidFill>
                <a:srgbClr val="FF0000"/>
              </a:solidFill>
            </a:rPr>
            <a:t>tabungan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dimasukan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tabel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adalah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jumlah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saldo</a:t>
          </a:r>
          <a:r>
            <a:rPr lang="en-US" sz="1200" dirty="0" smtClean="0">
              <a:solidFill>
                <a:srgbClr val="FF0000"/>
              </a:solidFill>
            </a:rPr>
            <a:t> rata0rata </a:t>
          </a:r>
          <a:r>
            <a:rPr lang="en-US" sz="1200" dirty="0" err="1" smtClean="0">
              <a:solidFill>
                <a:srgbClr val="FF0000"/>
              </a:solidFill>
            </a:rPr>
            <a:t>tabungan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dari</a:t>
          </a:r>
          <a:r>
            <a:rPr lang="en-US" sz="1200" dirty="0" smtClean="0">
              <a:solidFill>
                <a:srgbClr val="FF0000"/>
              </a:solidFill>
            </a:rPr>
            <a:t> masing2 </a:t>
          </a:r>
          <a:r>
            <a:rPr lang="en-US" sz="1200" dirty="0" err="1" smtClean="0">
              <a:solidFill>
                <a:srgbClr val="FF0000"/>
              </a:solidFill>
            </a:rPr>
            <a:t>nasabah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periode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sampai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akhir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bulan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berjalan</a:t>
          </a:r>
          <a:endParaRPr lang="en-US" sz="1200" dirty="0">
            <a:solidFill>
              <a:srgbClr val="FF0000"/>
            </a:solidFill>
          </a:endParaRPr>
        </a:p>
      </dgm:t>
    </dgm:pt>
    <dgm:pt modelId="{EA2A6870-BB3B-7D46-A653-EFD06486D8D1}" type="sibTrans" cxnId="{51A9A683-541E-C147-9512-7B34380EF629}">
      <dgm:prSet/>
      <dgm:spPr/>
      <dgm:t>
        <a:bodyPr/>
        <a:lstStyle/>
        <a:p>
          <a:endParaRPr lang="en-US"/>
        </a:p>
      </dgm:t>
    </dgm:pt>
    <dgm:pt modelId="{EF7C910B-C644-114E-B727-0AFE158680E5}" type="parTrans" cxnId="{51A9A683-541E-C147-9512-7B34380EF629}">
      <dgm:prSet/>
      <dgm:spPr/>
      <dgm:t>
        <a:bodyPr/>
        <a:lstStyle/>
        <a:p>
          <a:endParaRPr lang="en-US"/>
        </a:p>
      </dgm:t>
    </dgm:pt>
    <dgm:pt modelId="{03F54BCE-763F-7C45-898C-634F5B407B8A}" type="pres">
      <dgm:prSet presAssocID="{6F07ACC9-5FFC-6749-AE09-04B04145AD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57F3F5-31A3-E64E-8229-A5C66FE40ABB}" type="pres">
      <dgm:prSet presAssocID="{DBA83611-7DF3-304B-8DEC-A8EEAD18BE99}" presName="root1" presStyleCnt="0"/>
      <dgm:spPr/>
    </dgm:pt>
    <dgm:pt modelId="{952D65C8-4C05-5942-ACED-249359A33CE1}" type="pres">
      <dgm:prSet presAssocID="{DBA83611-7DF3-304B-8DEC-A8EEAD18BE99}" presName="LevelOneTextNode" presStyleLbl="node0" presStyleIdx="0" presStyleCnt="1" custScaleX="146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7605D1-F22C-8347-A33A-B5172C9FD3BD}" type="pres">
      <dgm:prSet presAssocID="{DBA83611-7DF3-304B-8DEC-A8EEAD18BE99}" presName="level2hierChild" presStyleCnt="0"/>
      <dgm:spPr/>
    </dgm:pt>
    <dgm:pt modelId="{5733CE9F-C4BA-1F4C-A894-D05D504B45CB}" type="pres">
      <dgm:prSet presAssocID="{51E9DE38-CBEB-3743-AF19-D5A3839711D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52D15AB-8C03-0944-8551-D5A260E2388C}" type="pres">
      <dgm:prSet presAssocID="{51E9DE38-CBEB-3743-AF19-D5A3839711D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5F7C04-EFB6-A849-93FF-4BCF281333AC}" type="pres">
      <dgm:prSet presAssocID="{6D8B29A9-9118-E447-B6E8-9078D43A5CF6}" presName="root2" presStyleCnt="0"/>
      <dgm:spPr/>
    </dgm:pt>
    <dgm:pt modelId="{70DDAE09-692A-274E-8A78-CFA11F153C19}" type="pres">
      <dgm:prSet presAssocID="{6D8B29A9-9118-E447-B6E8-9078D43A5CF6}" presName="LevelTwoTextNode" presStyleLbl="node2" presStyleIdx="0" presStyleCnt="4" custScaleX="324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89BCD-BD6D-E04D-8772-F7AB144694E0}" type="pres">
      <dgm:prSet presAssocID="{6D8B29A9-9118-E447-B6E8-9078D43A5CF6}" presName="level3hierChild" presStyleCnt="0"/>
      <dgm:spPr/>
    </dgm:pt>
    <dgm:pt modelId="{AA2003DC-9EA0-1A45-AC29-4A03D5FCBA6B}" type="pres">
      <dgm:prSet presAssocID="{EF7C910B-C644-114E-B727-0AFE158680E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984D176-B8CF-2745-AFAC-0935430E708A}" type="pres">
      <dgm:prSet presAssocID="{EF7C910B-C644-114E-B727-0AFE158680E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F65397F-0755-E24B-A950-93A2C3916B4F}" type="pres">
      <dgm:prSet presAssocID="{768FF251-2B22-024B-866F-1D6538499F91}" presName="root2" presStyleCnt="0"/>
      <dgm:spPr/>
    </dgm:pt>
    <dgm:pt modelId="{C1CAEFD1-1641-9546-90B2-D00E5C8C49CD}" type="pres">
      <dgm:prSet presAssocID="{768FF251-2B22-024B-866F-1D6538499F91}" presName="LevelTwoTextNode" presStyleLbl="node2" presStyleIdx="1" presStyleCnt="4" custScaleX="3229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6C88C-959E-874D-B1AB-6BC251B3AC23}" type="pres">
      <dgm:prSet presAssocID="{768FF251-2B22-024B-866F-1D6538499F91}" presName="level3hierChild" presStyleCnt="0"/>
      <dgm:spPr/>
    </dgm:pt>
    <dgm:pt modelId="{F30829B9-6DFE-E040-A2B8-8105DBCDB903}" type="pres">
      <dgm:prSet presAssocID="{0F765802-B668-2747-A17F-0CC25FC1A35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C322289-3E24-1641-A600-928C203BFFD5}" type="pres">
      <dgm:prSet presAssocID="{0F765802-B668-2747-A17F-0CC25FC1A35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0117DF9-3FCB-3544-973D-A9EC8ACD6E94}" type="pres">
      <dgm:prSet presAssocID="{E4FB0660-3096-B94A-BBD1-2AC1CDEDBBF2}" presName="root2" presStyleCnt="0"/>
      <dgm:spPr/>
    </dgm:pt>
    <dgm:pt modelId="{67173032-44F2-1046-A006-9FDE61DD896A}" type="pres">
      <dgm:prSet presAssocID="{E4FB0660-3096-B94A-BBD1-2AC1CDEDBBF2}" presName="LevelTwoTextNode" presStyleLbl="node2" presStyleIdx="2" presStyleCnt="4" custScaleX="32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AA454-4308-F542-AAE7-F905C69BC8FE}" type="pres">
      <dgm:prSet presAssocID="{E4FB0660-3096-B94A-BBD1-2AC1CDEDBBF2}" presName="level3hierChild" presStyleCnt="0"/>
      <dgm:spPr/>
    </dgm:pt>
    <dgm:pt modelId="{C30A2D6D-897F-F044-811D-537DDBDF2CCB}" type="pres">
      <dgm:prSet presAssocID="{D79D1D2F-7E62-1B41-824B-C6F5F070367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B004F5F5-EA6C-2142-AE63-598102C51E79}" type="pres">
      <dgm:prSet presAssocID="{D79D1D2F-7E62-1B41-824B-C6F5F070367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496D07C-5E67-E345-81C6-C399FC08EF92}" type="pres">
      <dgm:prSet presAssocID="{4C1E15B2-8C8C-E146-9584-6CB7C43DC284}" presName="root2" presStyleCnt="0"/>
      <dgm:spPr/>
    </dgm:pt>
    <dgm:pt modelId="{F38B05F7-BE81-2743-8F02-1D39B5107F18}" type="pres">
      <dgm:prSet presAssocID="{4C1E15B2-8C8C-E146-9584-6CB7C43DC284}" presName="LevelTwoTextNode" presStyleLbl="node2" presStyleIdx="3" presStyleCnt="4" custScaleX="3211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17D051-BDAF-5741-9668-27042AF5889D}" type="pres">
      <dgm:prSet presAssocID="{4C1E15B2-8C8C-E146-9584-6CB7C43DC284}" presName="level3hierChild" presStyleCnt="0"/>
      <dgm:spPr/>
    </dgm:pt>
  </dgm:ptLst>
  <dgm:cxnLst>
    <dgm:cxn modelId="{624A388C-B9B6-9340-A971-EDC4C9411775}" type="presOf" srcId="{EF7C910B-C644-114E-B727-0AFE158680E5}" destId="{AA2003DC-9EA0-1A45-AC29-4A03D5FCBA6B}" srcOrd="0" destOrd="0" presId="urn:microsoft.com/office/officeart/2005/8/layout/hierarchy2"/>
    <dgm:cxn modelId="{F1AAFD80-A119-114F-A24D-3A205E7B0247}" type="presOf" srcId="{D79D1D2F-7E62-1B41-824B-C6F5F070367F}" destId="{C30A2D6D-897F-F044-811D-537DDBDF2CCB}" srcOrd="0" destOrd="0" presId="urn:microsoft.com/office/officeart/2005/8/layout/hierarchy2"/>
    <dgm:cxn modelId="{FD49DD23-AFE7-B14D-9649-C40A0FD28919}" type="presOf" srcId="{6F07ACC9-5FFC-6749-AE09-04B04145AD48}" destId="{03F54BCE-763F-7C45-898C-634F5B407B8A}" srcOrd="0" destOrd="0" presId="urn:microsoft.com/office/officeart/2005/8/layout/hierarchy2"/>
    <dgm:cxn modelId="{F40E25C7-7990-804D-831E-D284DA9C819C}" type="presOf" srcId="{DBA83611-7DF3-304B-8DEC-A8EEAD18BE99}" destId="{952D65C8-4C05-5942-ACED-249359A33CE1}" srcOrd="0" destOrd="0" presId="urn:microsoft.com/office/officeart/2005/8/layout/hierarchy2"/>
    <dgm:cxn modelId="{B41F5AEB-2977-E945-86F2-285A7B389D59}" type="presOf" srcId="{51E9DE38-CBEB-3743-AF19-D5A3839711D9}" destId="{5733CE9F-C4BA-1F4C-A894-D05D504B45CB}" srcOrd="0" destOrd="0" presId="urn:microsoft.com/office/officeart/2005/8/layout/hierarchy2"/>
    <dgm:cxn modelId="{97E04572-B450-9646-B10E-C727B3599B83}" type="presOf" srcId="{6D8B29A9-9118-E447-B6E8-9078D43A5CF6}" destId="{70DDAE09-692A-274E-8A78-CFA11F153C19}" srcOrd="0" destOrd="0" presId="urn:microsoft.com/office/officeart/2005/8/layout/hierarchy2"/>
    <dgm:cxn modelId="{9E745B0C-0A0E-FC4C-B1AC-09EFECF74FF1}" srcId="{DBA83611-7DF3-304B-8DEC-A8EEAD18BE99}" destId="{E4FB0660-3096-B94A-BBD1-2AC1CDEDBBF2}" srcOrd="2" destOrd="0" parTransId="{0F765802-B668-2747-A17F-0CC25FC1A353}" sibTransId="{05F90C3A-30C1-154E-9E72-4659E0BA8F98}"/>
    <dgm:cxn modelId="{68C0782F-FF72-AA40-8658-36C3DEBCE7D9}" type="presOf" srcId="{0F765802-B668-2747-A17F-0CC25FC1A353}" destId="{F30829B9-6DFE-E040-A2B8-8105DBCDB903}" srcOrd="0" destOrd="0" presId="urn:microsoft.com/office/officeart/2005/8/layout/hierarchy2"/>
    <dgm:cxn modelId="{D040C0FA-C118-2A47-831B-D1C8E9D98103}" srcId="{DBA83611-7DF3-304B-8DEC-A8EEAD18BE99}" destId="{4C1E15B2-8C8C-E146-9584-6CB7C43DC284}" srcOrd="3" destOrd="0" parTransId="{D79D1D2F-7E62-1B41-824B-C6F5F070367F}" sibTransId="{B30254EA-F8B3-604A-A815-DEB1D3BC0805}"/>
    <dgm:cxn modelId="{E107BD85-7D7C-D449-890F-B09BE7199967}" type="presOf" srcId="{768FF251-2B22-024B-866F-1D6538499F91}" destId="{C1CAEFD1-1641-9546-90B2-D00E5C8C49CD}" srcOrd="0" destOrd="0" presId="urn:microsoft.com/office/officeart/2005/8/layout/hierarchy2"/>
    <dgm:cxn modelId="{E06A97B3-4090-9144-8C4A-EA2ABE4CEF77}" srcId="{DBA83611-7DF3-304B-8DEC-A8EEAD18BE99}" destId="{6D8B29A9-9118-E447-B6E8-9078D43A5CF6}" srcOrd="0" destOrd="0" parTransId="{51E9DE38-CBEB-3743-AF19-D5A3839711D9}" sibTransId="{987E623D-DF0D-FC4A-8AE5-DE5C03E5702F}"/>
    <dgm:cxn modelId="{D2AB81B9-D196-F34D-9A7E-BD1E4BD903B6}" type="presOf" srcId="{D79D1D2F-7E62-1B41-824B-C6F5F070367F}" destId="{B004F5F5-EA6C-2142-AE63-598102C51E79}" srcOrd="1" destOrd="0" presId="urn:microsoft.com/office/officeart/2005/8/layout/hierarchy2"/>
    <dgm:cxn modelId="{CEC00125-4CCA-D042-8AD2-2243AEA8FFC8}" type="presOf" srcId="{E4FB0660-3096-B94A-BBD1-2AC1CDEDBBF2}" destId="{67173032-44F2-1046-A006-9FDE61DD896A}" srcOrd="0" destOrd="0" presId="urn:microsoft.com/office/officeart/2005/8/layout/hierarchy2"/>
    <dgm:cxn modelId="{78A62B22-AC30-804B-84FF-2C5630D4488D}" type="presOf" srcId="{4C1E15B2-8C8C-E146-9584-6CB7C43DC284}" destId="{F38B05F7-BE81-2743-8F02-1D39B5107F18}" srcOrd="0" destOrd="0" presId="urn:microsoft.com/office/officeart/2005/8/layout/hierarchy2"/>
    <dgm:cxn modelId="{904B92EE-B2D5-584C-AFE2-2162D64A948C}" srcId="{6F07ACC9-5FFC-6749-AE09-04B04145AD48}" destId="{DBA83611-7DF3-304B-8DEC-A8EEAD18BE99}" srcOrd="0" destOrd="0" parTransId="{00608AC3-3A0B-A446-85A1-0651604612EE}" sibTransId="{E88CE7F8-83B4-2842-8717-5EB5D42F28C2}"/>
    <dgm:cxn modelId="{B550D751-8838-564E-996A-3613CA34FB68}" type="presOf" srcId="{0F765802-B668-2747-A17F-0CC25FC1A353}" destId="{8C322289-3E24-1641-A600-928C203BFFD5}" srcOrd="1" destOrd="0" presId="urn:microsoft.com/office/officeart/2005/8/layout/hierarchy2"/>
    <dgm:cxn modelId="{704F2FEC-CA7E-D848-982D-3ABA39A36D35}" type="presOf" srcId="{EF7C910B-C644-114E-B727-0AFE158680E5}" destId="{0984D176-B8CF-2745-AFAC-0935430E708A}" srcOrd="1" destOrd="0" presId="urn:microsoft.com/office/officeart/2005/8/layout/hierarchy2"/>
    <dgm:cxn modelId="{51A9A683-541E-C147-9512-7B34380EF629}" srcId="{DBA83611-7DF3-304B-8DEC-A8EEAD18BE99}" destId="{768FF251-2B22-024B-866F-1D6538499F91}" srcOrd="1" destOrd="0" parTransId="{EF7C910B-C644-114E-B727-0AFE158680E5}" sibTransId="{EA2A6870-BB3B-7D46-A653-EFD06486D8D1}"/>
    <dgm:cxn modelId="{6EA107C7-AB44-FC44-AAF3-01989646850E}" type="presOf" srcId="{51E9DE38-CBEB-3743-AF19-D5A3839711D9}" destId="{F52D15AB-8C03-0944-8551-D5A260E2388C}" srcOrd="1" destOrd="0" presId="urn:microsoft.com/office/officeart/2005/8/layout/hierarchy2"/>
    <dgm:cxn modelId="{161B3E5F-FCBC-D547-8AE4-773A5480A53B}" type="presParOf" srcId="{03F54BCE-763F-7C45-898C-634F5B407B8A}" destId="{5157F3F5-31A3-E64E-8229-A5C66FE40ABB}" srcOrd="0" destOrd="0" presId="urn:microsoft.com/office/officeart/2005/8/layout/hierarchy2"/>
    <dgm:cxn modelId="{E0E222FD-7BB8-334C-809C-B1D1E47658BD}" type="presParOf" srcId="{5157F3F5-31A3-E64E-8229-A5C66FE40ABB}" destId="{952D65C8-4C05-5942-ACED-249359A33CE1}" srcOrd="0" destOrd="0" presId="urn:microsoft.com/office/officeart/2005/8/layout/hierarchy2"/>
    <dgm:cxn modelId="{ADC81D05-9C8A-E84F-8288-95FF183D6A28}" type="presParOf" srcId="{5157F3F5-31A3-E64E-8229-A5C66FE40ABB}" destId="{C67605D1-F22C-8347-A33A-B5172C9FD3BD}" srcOrd="1" destOrd="0" presId="urn:microsoft.com/office/officeart/2005/8/layout/hierarchy2"/>
    <dgm:cxn modelId="{3DB8CCC3-950C-D842-9469-84FD64C95C82}" type="presParOf" srcId="{C67605D1-F22C-8347-A33A-B5172C9FD3BD}" destId="{5733CE9F-C4BA-1F4C-A894-D05D504B45CB}" srcOrd="0" destOrd="0" presId="urn:microsoft.com/office/officeart/2005/8/layout/hierarchy2"/>
    <dgm:cxn modelId="{B8E06792-36BE-9743-A6CD-2DE0BA0C5742}" type="presParOf" srcId="{5733CE9F-C4BA-1F4C-A894-D05D504B45CB}" destId="{F52D15AB-8C03-0944-8551-D5A260E2388C}" srcOrd="0" destOrd="0" presId="urn:microsoft.com/office/officeart/2005/8/layout/hierarchy2"/>
    <dgm:cxn modelId="{E729B5D2-E3F4-0B42-868A-9D05792D29AD}" type="presParOf" srcId="{C67605D1-F22C-8347-A33A-B5172C9FD3BD}" destId="{395F7C04-EFB6-A849-93FF-4BCF281333AC}" srcOrd="1" destOrd="0" presId="urn:microsoft.com/office/officeart/2005/8/layout/hierarchy2"/>
    <dgm:cxn modelId="{EFC350F7-079A-A845-8196-88C675C540A2}" type="presParOf" srcId="{395F7C04-EFB6-A849-93FF-4BCF281333AC}" destId="{70DDAE09-692A-274E-8A78-CFA11F153C19}" srcOrd="0" destOrd="0" presId="urn:microsoft.com/office/officeart/2005/8/layout/hierarchy2"/>
    <dgm:cxn modelId="{AE78F976-A681-A749-AE4C-9BA604FF6E7D}" type="presParOf" srcId="{395F7C04-EFB6-A849-93FF-4BCF281333AC}" destId="{32889BCD-BD6D-E04D-8772-F7AB144694E0}" srcOrd="1" destOrd="0" presId="urn:microsoft.com/office/officeart/2005/8/layout/hierarchy2"/>
    <dgm:cxn modelId="{22AC1395-C7D3-F24B-8AE7-D0626404088F}" type="presParOf" srcId="{C67605D1-F22C-8347-A33A-B5172C9FD3BD}" destId="{AA2003DC-9EA0-1A45-AC29-4A03D5FCBA6B}" srcOrd="2" destOrd="0" presId="urn:microsoft.com/office/officeart/2005/8/layout/hierarchy2"/>
    <dgm:cxn modelId="{D573E5BB-F943-F941-BDDF-6BB2051AFD69}" type="presParOf" srcId="{AA2003DC-9EA0-1A45-AC29-4A03D5FCBA6B}" destId="{0984D176-B8CF-2745-AFAC-0935430E708A}" srcOrd="0" destOrd="0" presId="urn:microsoft.com/office/officeart/2005/8/layout/hierarchy2"/>
    <dgm:cxn modelId="{7F8F3870-CB97-BF40-B385-8EE2073AF18F}" type="presParOf" srcId="{C67605D1-F22C-8347-A33A-B5172C9FD3BD}" destId="{AF65397F-0755-E24B-A950-93A2C3916B4F}" srcOrd="3" destOrd="0" presId="urn:microsoft.com/office/officeart/2005/8/layout/hierarchy2"/>
    <dgm:cxn modelId="{D87EB103-EBD6-2C4B-81D2-79119C4CE8AC}" type="presParOf" srcId="{AF65397F-0755-E24B-A950-93A2C3916B4F}" destId="{C1CAEFD1-1641-9546-90B2-D00E5C8C49CD}" srcOrd="0" destOrd="0" presId="urn:microsoft.com/office/officeart/2005/8/layout/hierarchy2"/>
    <dgm:cxn modelId="{7FA328F9-89FF-324C-847D-C6B0D62AAB9F}" type="presParOf" srcId="{AF65397F-0755-E24B-A950-93A2C3916B4F}" destId="{3FF6C88C-959E-874D-B1AB-6BC251B3AC23}" srcOrd="1" destOrd="0" presId="urn:microsoft.com/office/officeart/2005/8/layout/hierarchy2"/>
    <dgm:cxn modelId="{D7031A5B-70CE-AF47-821C-1CE763A32E09}" type="presParOf" srcId="{C67605D1-F22C-8347-A33A-B5172C9FD3BD}" destId="{F30829B9-6DFE-E040-A2B8-8105DBCDB903}" srcOrd="4" destOrd="0" presId="urn:microsoft.com/office/officeart/2005/8/layout/hierarchy2"/>
    <dgm:cxn modelId="{4EBD38BB-E861-4C4F-BE6C-2A81EC227365}" type="presParOf" srcId="{F30829B9-6DFE-E040-A2B8-8105DBCDB903}" destId="{8C322289-3E24-1641-A600-928C203BFFD5}" srcOrd="0" destOrd="0" presId="urn:microsoft.com/office/officeart/2005/8/layout/hierarchy2"/>
    <dgm:cxn modelId="{06155D54-7332-7548-A1DD-7AE0CBDAB0DE}" type="presParOf" srcId="{C67605D1-F22C-8347-A33A-B5172C9FD3BD}" destId="{40117DF9-3FCB-3544-973D-A9EC8ACD6E94}" srcOrd="5" destOrd="0" presId="urn:microsoft.com/office/officeart/2005/8/layout/hierarchy2"/>
    <dgm:cxn modelId="{20F7248C-2301-5847-B4CA-EF8A38FBF195}" type="presParOf" srcId="{40117DF9-3FCB-3544-973D-A9EC8ACD6E94}" destId="{67173032-44F2-1046-A006-9FDE61DD896A}" srcOrd="0" destOrd="0" presId="urn:microsoft.com/office/officeart/2005/8/layout/hierarchy2"/>
    <dgm:cxn modelId="{350AE721-D052-ED4B-8132-EE138017619D}" type="presParOf" srcId="{40117DF9-3FCB-3544-973D-A9EC8ACD6E94}" destId="{EE1AA454-4308-F542-AAE7-F905C69BC8FE}" srcOrd="1" destOrd="0" presId="urn:microsoft.com/office/officeart/2005/8/layout/hierarchy2"/>
    <dgm:cxn modelId="{B7869688-B70C-EA46-9002-7DA6923BEADD}" type="presParOf" srcId="{C67605D1-F22C-8347-A33A-B5172C9FD3BD}" destId="{C30A2D6D-897F-F044-811D-537DDBDF2CCB}" srcOrd="6" destOrd="0" presId="urn:microsoft.com/office/officeart/2005/8/layout/hierarchy2"/>
    <dgm:cxn modelId="{36DF85BD-5CAA-614C-9249-23ED18FBC9DE}" type="presParOf" srcId="{C30A2D6D-897F-F044-811D-537DDBDF2CCB}" destId="{B004F5F5-EA6C-2142-AE63-598102C51E79}" srcOrd="0" destOrd="0" presId="urn:microsoft.com/office/officeart/2005/8/layout/hierarchy2"/>
    <dgm:cxn modelId="{1E910AAA-5593-0940-BAA1-312CD85963B2}" type="presParOf" srcId="{C67605D1-F22C-8347-A33A-B5172C9FD3BD}" destId="{C496D07C-5E67-E345-81C6-C399FC08EF92}" srcOrd="7" destOrd="0" presId="urn:microsoft.com/office/officeart/2005/8/layout/hierarchy2"/>
    <dgm:cxn modelId="{F1B167F7-1289-CA4A-A7D9-AF0AD7466F27}" type="presParOf" srcId="{C496D07C-5E67-E345-81C6-C399FC08EF92}" destId="{F38B05F7-BE81-2743-8F02-1D39B5107F18}" srcOrd="0" destOrd="0" presId="urn:microsoft.com/office/officeart/2005/8/layout/hierarchy2"/>
    <dgm:cxn modelId="{952F3C47-5BB9-5344-AC7B-4FB4942CE221}" type="presParOf" srcId="{C496D07C-5E67-E345-81C6-C399FC08EF92}" destId="{C317D051-BDAF-5741-9668-27042AF588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A1C0A9-E7E5-3F4D-883A-7080BC959FA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92491-5C74-654C-BA0D-101983138DFF}">
      <dgm:prSet phldrT="[Text]" custT="1"/>
      <dgm:spPr/>
      <dgm:t>
        <a:bodyPr/>
        <a:lstStyle/>
        <a:p>
          <a:endParaRPr lang="en-US" sz="2400" dirty="0" smtClean="0">
            <a:solidFill>
              <a:srgbClr val="FF0000"/>
            </a:solidFill>
          </a:endParaRPr>
        </a:p>
        <a:p>
          <a:r>
            <a:rPr lang="en-US" sz="2400" dirty="0" smtClean="0">
              <a:solidFill>
                <a:srgbClr val="FF0000"/>
              </a:solidFill>
            </a:rPr>
            <a:t>Profit Distribution</a:t>
          </a:r>
        </a:p>
        <a:p>
          <a:endParaRPr lang="en-US" sz="1800" dirty="0"/>
        </a:p>
      </dgm:t>
    </dgm:pt>
    <dgm:pt modelId="{F2B9B88F-F62B-AB48-9F2B-CD27C4BCAA5D}" type="parTrans" cxnId="{567AB3DB-85CC-3543-BB56-1A485F62E27D}">
      <dgm:prSet/>
      <dgm:spPr/>
      <dgm:t>
        <a:bodyPr/>
        <a:lstStyle/>
        <a:p>
          <a:endParaRPr lang="en-US"/>
        </a:p>
      </dgm:t>
    </dgm:pt>
    <dgm:pt modelId="{33EBFC71-C7AF-F944-96D9-26C1760B2E36}" type="sibTrans" cxnId="{567AB3DB-85CC-3543-BB56-1A485F62E27D}">
      <dgm:prSet/>
      <dgm:spPr/>
      <dgm:t>
        <a:bodyPr/>
        <a:lstStyle/>
        <a:p>
          <a:endParaRPr lang="en-US"/>
        </a:p>
      </dgm:t>
    </dgm:pt>
    <dgm:pt modelId="{0368050D-5C85-D646-B18E-B2F4C3033ABF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V : Total margin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bagi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dimasukan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tabel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adalah</a:t>
          </a:r>
          <a:r>
            <a:rPr lang="en-US" sz="1200" dirty="0" smtClean="0">
              <a:solidFill>
                <a:srgbClr val="FF0000"/>
              </a:solidFill>
            </a:rPr>
            <a:t> total margin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bagi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berasal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dari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piutang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diberikan</a:t>
          </a:r>
          <a:r>
            <a:rPr lang="en-US" sz="1200" dirty="0" smtClean="0">
              <a:solidFill>
                <a:srgbClr val="FF0000"/>
              </a:solidFill>
            </a:rPr>
            <a:t>, yang </a:t>
          </a:r>
          <a:r>
            <a:rPr lang="en-US" sz="1200" dirty="0" err="1" smtClean="0">
              <a:solidFill>
                <a:srgbClr val="FF0000"/>
              </a:solidFill>
            </a:rPr>
            <a:t>diterima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tunai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oleh</a:t>
          </a:r>
          <a:r>
            <a:rPr lang="en-US" sz="1200" dirty="0" smtClean="0">
              <a:solidFill>
                <a:srgbClr val="FF0000"/>
              </a:solidFill>
            </a:rPr>
            <a:t> Bank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periode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sampai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akhir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bulan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berjalan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setelah</a:t>
          </a:r>
          <a:r>
            <a:rPr lang="en-US" sz="1200" dirty="0" smtClean="0">
              <a:solidFill>
                <a:srgbClr val="FF0000"/>
              </a:solidFill>
            </a:rPr>
            <a:t>  </a:t>
          </a:r>
          <a:r>
            <a:rPr lang="en-US" sz="1200" dirty="0" err="1" smtClean="0">
              <a:solidFill>
                <a:srgbClr val="FF0000"/>
              </a:solidFill>
            </a:rPr>
            <a:t>dikurangi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beban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bagi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dibayarkan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oleh</a:t>
          </a:r>
          <a:r>
            <a:rPr lang="en-US" sz="1200" dirty="0" smtClean="0">
              <a:solidFill>
                <a:srgbClr val="FF0000"/>
              </a:solidFill>
            </a:rPr>
            <a:t> Bank </a:t>
          </a:r>
          <a:r>
            <a:rPr lang="en-US" sz="1200" dirty="0" err="1" smtClean="0">
              <a:solidFill>
                <a:srgbClr val="FF0000"/>
              </a:solidFill>
            </a:rPr>
            <a:t>kepada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pihak</a:t>
          </a:r>
          <a:r>
            <a:rPr lang="en-US" sz="1200" dirty="0" smtClean="0">
              <a:solidFill>
                <a:srgbClr val="FF0000"/>
              </a:solidFill>
            </a:rPr>
            <a:t> lain (</a:t>
          </a:r>
          <a:r>
            <a:rPr lang="en-US" sz="1200" dirty="0" err="1" smtClean="0">
              <a:solidFill>
                <a:srgbClr val="FF0000"/>
              </a:solidFill>
            </a:rPr>
            <a:t>beban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bagi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pembiayaan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diterima</a:t>
          </a:r>
          <a:r>
            <a:rPr lang="en-US" sz="1200" dirty="0" smtClean="0">
              <a:solidFill>
                <a:srgbClr val="FF0000"/>
              </a:solidFill>
            </a:rPr>
            <a:t>)</a:t>
          </a:r>
          <a:endParaRPr lang="en-US" sz="1200" dirty="0">
            <a:solidFill>
              <a:srgbClr val="FF0000"/>
            </a:solidFill>
          </a:endParaRPr>
        </a:p>
      </dgm:t>
    </dgm:pt>
    <dgm:pt modelId="{2896609B-535B-3B41-B4E8-2AF4A97911E0}" type="parTrans" cxnId="{25C61ED3-152E-4E4A-8CD8-7F6EE456DE87}">
      <dgm:prSet/>
      <dgm:spPr/>
      <dgm:t>
        <a:bodyPr/>
        <a:lstStyle/>
        <a:p>
          <a:endParaRPr lang="en-US"/>
        </a:p>
      </dgm:t>
    </dgm:pt>
    <dgm:pt modelId="{22C43D20-2EAD-0643-A321-824640C50DF7}" type="sibTrans" cxnId="{25C61ED3-152E-4E4A-8CD8-7F6EE456DE87}">
      <dgm:prSet/>
      <dgm:spPr/>
      <dgm:t>
        <a:bodyPr/>
        <a:lstStyle/>
        <a:p>
          <a:endParaRPr lang="en-US"/>
        </a:p>
      </dgm:t>
    </dgm:pt>
    <dgm:pt modelId="{97C9E951-838A-0E43-A81E-D69A48F5806E}">
      <dgm:prSet phldrT="[Text]" custT="1"/>
      <dgm:spPr/>
      <dgm:t>
        <a:bodyPr/>
        <a:lstStyle/>
        <a:p>
          <a:pPr algn="just"/>
          <a:r>
            <a:rPr lang="en-US" sz="1200" dirty="0" err="1" smtClean="0">
              <a:solidFill>
                <a:srgbClr val="FF0000"/>
              </a:solidFill>
            </a:rPr>
            <a:t>Tahap</a:t>
          </a:r>
          <a:r>
            <a:rPr lang="en-US" sz="1200" dirty="0" smtClean="0">
              <a:solidFill>
                <a:srgbClr val="FF0000"/>
              </a:solidFill>
            </a:rPr>
            <a:t> VI : </a:t>
          </a:r>
          <a:r>
            <a:rPr lang="en-US" sz="1200" dirty="0" err="1" smtClean="0">
              <a:solidFill>
                <a:srgbClr val="FF0000"/>
              </a:solidFill>
            </a:rPr>
            <a:t>Nisbah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bagi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dari</a:t>
          </a:r>
          <a:r>
            <a:rPr lang="en-US" sz="1200" dirty="0" smtClean="0">
              <a:solidFill>
                <a:srgbClr val="FF0000"/>
              </a:solidFill>
            </a:rPr>
            <a:t> masing2 </a:t>
          </a:r>
          <a:r>
            <a:rPr lang="en-US" sz="1200" dirty="0" err="1" smtClean="0">
              <a:solidFill>
                <a:srgbClr val="FF0000"/>
              </a:solidFill>
            </a:rPr>
            <a:t>produk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tabungan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deposito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adalah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sesuai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letentuan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perusahaan</a:t>
          </a:r>
          <a:r>
            <a:rPr lang="en-US" sz="1200" dirty="0" smtClean="0">
              <a:solidFill>
                <a:srgbClr val="FF0000"/>
              </a:solidFill>
            </a:rPr>
            <a:t> yang </a:t>
          </a:r>
          <a:r>
            <a:rPr lang="en-US" sz="1200" dirty="0" err="1" smtClean="0">
              <a:solidFill>
                <a:srgbClr val="FF0000"/>
              </a:solidFill>
            </a:rPr>
            <a:t>telah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ditetapkan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sudah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disepakati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oleh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nasabah</a:t>
          </a:r>
          <a:r>
            <a:rPr lang="en-US" sz="1200" dirty="0" smtClean="0">
              <a:solidFill>
                <a:srgbClr val="FF0000"/>
              </a:solidFill>
            </a:rPr>
            <a:t>, </a:t>
          </a:r>
          <a:r>
            <a:rPr lang="en-US" sz="1200" dirty="0" err="1" smtClean="0">
              <a:solidFill>
                <a:srgbClr val="FF0000"/>
              </a:solidFill>
            </a:rPr>
            <a:t>dengan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hasil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kesepakatan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tertuang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dalam</a:t>
          </a:r>
          <a:r>
            <a:rPr lang="en-US" sz="1200" dirty="0" smtClean="0">
              <a:solidFill>
                <a:srgbClr val="FF0000"/>
              </a:solidFill>
            </a:rPr>
            <a:t> form </a:t>
          </a:r>
          <a:r>
            <a:rPr lang="en-US" sz="1200" dirty="0" err="1" smtClean="0">
              <a:solidFill>
                <a:srgbClr val="FF0000"/>
              </a:solidFill>
            </a:rPr>
            <a:t>Akad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tabungan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Akad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Deposito</a:t>
          </a:r>
          <a:r>
            <a:rPr lang="en-US" sz="1200" dirty="0" smtClean="0">
              <a:solidFill>
                <a:srgbClr val="FF0000"/>
              </a:solidFill>
            </a:rPr>
            <a:t>  yang </a:t>
          </a:r>
          <a:r>
            <a:rPr lang="en-US" sz="1200" dirty="0" err="1" smtClean="0">
              <a:solidFill>
                <a:srgbClr val="FF0000"/>
              </a:solidFill>
            </a:rPr>
            <a:t>telah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ditandatangani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nasabah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dan</a:t>
          </a:r>
          <a:r>
            <a:rPr lang="en-US" sz="1200" dirty="0" smtClean="0">
              <a:solidFill>
                <a:srgbClr val="FF0000"/>
              </a:solidFill>
            </a:rPr>
            <a:t> </a:t>
          </a:r>
          <a:r>
            <a:rPr lang="en-US" sz="1200" dirty="0" err="1" smtClean="0">
              <a:solidFill>
                <a:srgbClr val="FF0000"/>
              </a:solidFill>
            </a:rPr>
            <a:t>pejabat</a:t>
          </a:r>
          <a:r>
            <a:rPr lang="en-US" sz="1200" dirty="0" smtClean="0">
              <a:solidFill>
                <a:srgbClr val="FF0000"/>
              </a:solidFill>
            </a:rPr>
            <a:t> bank yang </a:t>
          </a:r>
          <a:r>
            <a:rPr lang="en-US" sz="1200" dirty="0" err="1" smtClean="0">
              <a:solidFill>
                <a:srgbClr val="FF0000"/>
              </a:solidFill>
            </a:rPr>
            <a:t>ditunjuk</a:t>
          </a:r>
          <a:endParaRPr lang="en-US" sz="1200" dirty="0">
            <a:solidFill>
              <a:srgbClr val="FF0000"/>
            </a:solidFill>
          </a:endParaRPr>
        </a:p>
      </dgm:t>
    </dgm:pt>
    <dgm:pt modelId="{E5125CD3-A2A1-634C-8C65-07B2D0EC8E84}" type="parTrans" cxnId="{4A856B5D-9D23-5448-8A6D-6DA6B84DFD2A}">
      <dgm:prSet/>
      <dgm:spPr/>
      <dgm:t>
        <a:bodyPr/>
        <a:lstStyle/>
        <a:p>
          <a:endParaRPr lang="en-US"/>
        </a:p>
      </dgm:t>
    </dgm:pt>
    <dgm:pt modelId="{02C9FF1D-37C7-054A-B0E8-E37A64FA8096}" type="sibTrans" cxnId="{4A856B5D-9D23-5448-8A6D-6DA6B84DFD2A}">
      <dgm:prSet/>
      <dgm:spPr/>
      <dgm:t>
        <a:bodyPr/>
        <a:lstStyle/>
        <a:p>
          <a:endParaRPr lang="en-US"/>
        </a:p>
      </dgm:t>
    </dgm:pt>
    <dgm:pt modelId="{B9DAD110-755C-454B-B4FF-4CC1A1CE760E}">
      <dgm:prSet phldrT="[Text]" custT="1"/>
      <dgm:spPr/>
      <dgm:t>
        <a:bodyPr/>
        <a:lstStyle/>
        <a:p>
          <a:pPr algn="just"/>
          <a:r>
            <a:rPr lang="en-US" sz="1400" dirty="0" err="1" smtClean="0">
              <a:solidFill>
                <a:srgbClr val="FF0000"/>
              </a:solidFill>
            </a:rPr>
            <a:t>Tahap</a:t>
          </a:r>
          <a:r>
            <a:rPr lang="en-US" sz="1400" dirty="0" smtClean="0">
              <a:solidFill>
                <a:srgbClr val="FF0000"/>
              </a:solidFill>
            </a:rPr>
            <a:t> VII : Total </a:t>
          </a:r>
          <a:r>
            <a:rPr lang="en-US" sz="1400" dirty="0" err="1" smtClean="0">
              <a:solidFill>
                <a:srgbClr val="FF0000"/>
              </a:solidFill>
            </a:rPr>
            <a:t>pendapatan</a:t>
          </a:r>
          <a:r>
            <a:rPr lang="en-US" sz="1400" dirty="0" smtClean="0">
              <a:solidFill>
                <a:srgbClr val="FF0000"/>
              </a:solidFill>
            </a:rPr>
            <a:t> yang </a:t>
          </a:r>
          <a:r>
            <a:rPr lang="en-US" sz="1400" dirty="0" err="1" smtClean="0">
              <a:solidFill>
                <a:srgbClr val="FF0000"/>
              </a:solidFill>
            </a:rPr>
            <a:t>didistribusikan</a:t>
          </a:r>
          <a:r>
            <a:rPr lang="en-US" sz="1400" dirty="0" smtClean="0">
              <a:solidFill>
                <a:srgbClr val="FF0000"/>
              </a:solidFill>
            </a:rPr>
            <a:t> </a:t>
          </a:r>
          <a:r>
            <a:rPr lang="en-US" sz="1400" dirty="0" err="1" smtClean="0">
              <a:solidFill>
                <a:srgbClr val="FF0000"/>
              </a:solidFill>
            </a:rPr>
            <a:t>adalah</a:t>
          </a:r>
          <a:r>
            <a:rPr lang="en-US" sz="1400" dirty="0" smtClean="0">
              <a:solidFill>
                <a:srgbClr val="FF0000"/>
              </a:solidFill>
            </a:rPr>
            <a:t> :  </a:t>
          </a:r>
        </a:p>
        <a:p>
          <a:pPr algn="just"/>
          <a:endParaRPr lang="en-US" sz="3000" dirty="0" smtClean="0">
            <a:solidFill>
              <a:srgbClr val="FF0000"/>
            </a:solidFill>
          </a:endParaRPr>
        </a:p>
      </dgm:t>
    </dgm:pt>
    <dgm:pt modelId="{97B98486-180E-7C41-8264-FD60EE61EA88}" type="parTrans" cxnId="{BA43260F-9405-764D-9932-2C9E02A9F1E3}">
      <dgm:prSet/>
      <dgm:spPr/>
      <dgm:t>
        <a:bodyPr/>
        <a:lstStyle/>
        <a:p>
          <a:endParaRPr lang="en-US"/>
        </a:p>
      </dgm:t>
    </dgm:pt>
    <dgm:pt modelId="{8E910894-93A2-874C-AC5C-BBFB76DE4232}" type="sibTrans" cxnId="{BA43260F-9405-764D-9932-2C9E02A9F1E3}">
      <dgm:prSet/>
      <dgm:spPr/>
      <dgm:t>
        <a:bodyPr/>
        <a:lstStyle/>
        <a:p>
          <a:endParaRPr lang="en-US"/>
        </a:p>
      </dgm:t>
    </dgm:pt>
    <dgm:pt modelId="{B7CAF92D-3484-3B47-9772-39C1B1FC6CD9}" type="pres">
      <dgm:prSet presAssocID="{26A1C0A9-E7E5-3F4D-883A-7080BC959F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C59BDD-AE61-664F-BFC7-F6866209C549}" type="pres">
      <dgm:prSet presAssocID="{1FB92491-5C74-654C-BA0D-101983138DFF}" presName="root1" presStyleCnt="0"/>
      <dgm:spPr/>
    </dgm:pt>
    <dgm:pt modelId="{D3B06B75-6DA0-C447-8AC9-AF2B76356C06}" type="pres">
      <dgm:prSet presAssocID="{1FB92491-5C74-654C-BA0D-101983138D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B4D31-0611-2E40-9D59-21CE879FFB9A}" type="pres">
      <dgm:prSet presAssocID="{1FB92491-5C74-654C-BA0D-101983138DFF}" presName="level2hierChild" presStyleCnt="0"/>
      <dgm:spPr/>
    </dgm:pt>
    <dgm:pt modelId="{B3524CA0-AF18-E041-871E-8F9C5CD6F763}" type="pres">
      <dgm:prSet presAssocID="{2896609B-535B-3B41-B4E8-2AF4A97911E0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48E8C71-FB18-F94B-9407-902E7F20EC5A}" type="pres">
      <dgm:prSet presAssocID="{2896609B-535B-3B41-B4E8-2AF4A97911E0}" presName="connTx" presStyleLbl="parChTrans1D2" presStyleIdx="0" presStyleCnt="3"/>
      <dgm:spPr/>
      <dgm:t>
        <a:bodyPr/>
        <a:lstStyle/>
        <a:p>
          <a:endParaRPr lang="en-US"/>
        </a:p>
      </dgm:t>
    </dgm:pt>
    <dgm:pt modelId="{A8DD08AC-B054-C541-832A-641972E54014}" type="pres">
      <dgm:prSet presAssocID="{0368050D-5C85-D646-B18E-B2F4C3033ABF}" presName="root2" presStyleCnt="0"/>
      <dgm:spPr/>
    </dgm:pt>
    <dgm:pt modelId="{3FEBCD1A-6A5A-9C4E-B25C-3240793B216E}" type="pres">
      <dgm:prSet presAssocID="{0368050D-5C85-D646-B18E-B2F4C3033ABF}" presName="LevelTwoTextNode" presStyleLbl="node2" presStyleIdx="0" presStyleCnt="3" custScaleX="333300" custScaleY="190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EF3B6E-6659-1344-B28E-5502A8FF536B}" type="pres">
      <dgm:prSet presAssocID="{0368050D-5C85-D646-B18E-B2F4C3033ABF}" presName="level3hierChild" presStyleCnt="0"/>
      <dgm:spPr/>
    </dgm:pt>
    <dgm:pt modelId="{04D3B53F-00F2-264C-AFD2-68253DD48103}" type="pres">
      <dgm:prSet presAssocID="{E5125CD3-A2A1-634C-8C65-07B2D0EC8E8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230A4C5-D380-404D-BB34-F78C37D51B86}" type="pres">
      <dgm:prSet presAssocID="{E5125CD3-A2A1-634C-8C65-07B2D0EC8E8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FD54F33-8FEC-9D49-807E-1430683968E0}" type="pres">
      <dgm:prSet presAssocID="{97C9E951-838A-0E43-A81E-D69A48F5806E}" presName="root2" presStyleCnt="0"/>
      <dgm:spPr/>
    </dgm:pt>
    <dgm:pt modelId="{A7BABB25-7995-4B43-BD7E-6457739F4189}" type="pres">
      <dgm:prSet presAssocID="{97C9E951-838A-0E43-A81E-D69A48F5806E}" presName="LevelTwoTextNode" presStyleLbl="node2" presStyleIdx="1" presStyleCnt="3" custScaleX="332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41CD25-9E26-F54A-AAE1-3CE8F178B8A8}" type="pres">
      <dgm:prSet presAssocID="{97C9E951-838A-0E43-A81E-D69A48F5806E}" presName="level3hierChild" presStyleCnt="0"/>
      <dgm:spPr/>
    </dgm:pt>
    <dgm:pt modelId="{11638690-4D2A-1747-8C45-590125FD0DC3}" type="pres">
      <dgm:prSet presAssocID="{97B98486-180E-7C41-8264-FD60EE61EA8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D1E5DA6-FEB1-0048-9C77-58AC53DCCF58}" type="pres">
      <dgm:prSet presAssocID="{97B98486-180E-7C41-8264-FD60EE61EA8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2AD6C27-B79D-6746-9B4B-8E38A62C2BF2}" type="pres">
      <dgm:prSet presAssocID="{B9DAD110-755C-454B-B4FF-4CC1A1CE760E}" presName="root2" presStyleCnt="0"/>
      <dgm:spPr/>
    </dgm:pt>
    <dgm:pt modelId="{9A939A2E-3BB7-9B4D-A0ED-47AB1C96AF1F}" type="pres">
      <dgm:prSet presAssocID="{B9DAD110-755C-454B-B4FF-4CC1A1CE760E}" presName="LevelTwoTextNode" presStyleLbl="node2" presStyleIdx="2" presStyleCnt="3" custScaleX="329218" custScaleY="154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2EDC70-6C19-E445-A06F-49054352AFFB}" type="pres">
      <dgm:prSet presAssocID="{B9DAD110-755C-454B-B4FF-4CC1A1CE760E}" presName="level3hierChild" presStyleCnt="0"/>
      <dgm:spPr/>
    </dgm:pt>
  </dgm:ptLst>
  <dgm:cxnLst>
    <dgm:cxn modelId="{4A856B5D-9D23-5448-8A6D-6DA6B84DFD2A}" srcId="{1FB92491-5C74-654C-BA0D-101983138DFF}" destId="{97C9E951-838A-0E43-A81E-D69A48F5806E}" srcOrd="1" destOrd="0" parTransId="{E5125CD3-A2A1-634C-8C65-07B2D0EC8E84}" sibTransId="{02C9FF1D-37C7-054A-B0E8-E37A64FA8096}"/>
    <dgm:cxn modelId="{7651C55D-614D-214E-9DDE-D0EC8A0BA0E6}" type="presOf" srcId="{1FB92491-5C74-654C-BA0D-101983138DFF}" destId="{D3B06B75-6DA0-C447-8AC9-AF2B76356C06}" srcOrd="0" destOrd="0" presId="urn:microsoft.com/office/officeart/2005/8/layout/hierarchy2"/>
    <dgm:cxn modelId="{567AB3DB-85CC-3543-BB56-1A485F62E27D}" srcId="{26A1C0A9-E7E5-3F4D-883A-7080BC959FAE}" destId="{1FB92491-5C74-654C-BA0D-101983138DFF}" srcOrd="0" destOrd="0" parTransId="{F2B9B88F-F62B-AB48-9F2B-CD27C4BCAA5D}" sibTransId="{33EBFC71-C7AF-F944-96D9-26C1760B2E36}"/>
    <dgm:cxn modelId="{552D32A7-1C17-8745-80CA-F047A7C54195}" type="presOf" srcId="{E5125CD3-A2A1-634C-8C65-07B2D0EC8E84}" destId="{04D3B53F-00F2-264C-AFD2-68253DD48103}" srcOrd="0" destOrd="0" presId="urn:microsoft.com/office/officeart/2005/8/layout/hierarchy2"/>
    <dgm:cxn modelId="{E1A09607-6401-1343-A4DC-2EE32FD19EAA}" type="presOf" srcId="{97B98486-180E-7C41-8264-FD60EE61EA88}" destId="{11638690-4D2A-1747-8C45-590125FD0DC3}" srcOrd="0" destOrd="0" presId="urn:microsoft.com/office/officeart/2005/8/layout/hierarchy2"/>
    <dgm:cxn modelId="{E1A0BE02-3F83-E648-B069-01796E4C4965}" type="presOf" srcId="{0368050D-5C85-D646-B18E-B2F4C3033ABF}" destId="{3FEBCD1A-6A5A-9C4E-B25C-3240793B216E}" srcOrd="0" destOrd="0" presId="urn:microsoft.com/office/officeart/2005/8/layout/hierarchy2"/>
    <dgm:cxn modelId="{825A1661-F400-344A-86E6-AAA1568AFB8B}" type="presOf" srcId="{97B98486-180E-7C41-8264-FD60EE61EA88}" destId="{1D1E5DA6-FEB1-0048-9C77-58AC53DCCF58}" srcOrd="1" destOrd="0" presId="urn:microsoft.com/office/officeart/2005/8/layout/hierarchy2"/>
    <dgm:cxn modelId="{FFD164BD-186C-4645-BE5C-08D5C70FC6FF}" type="presOf" srcId="{2896609B-535B-3B41-B4E8-2AF4A97911E0}" destId="{A48E8C71-FB18-F94B-9407-902E7F20EC5A}" srcOrd="1" destOrd="0" presId="urn:microsoft.com/office/officeart/2005/8/layout/hierarchy2"/>
    <dgm:cxn modelId="{25C61ED3-152E-4E4A-8CD8-7F6EE456DE87}" srcId="{1FB92491-5C74-654C-BA0D-101983138DFF}" destId="{0368050D-5C85-D646-B18E-B2F4C3033ABF}" srcOrd="0" destOrd="0" parTransId="{2896609B-535B-3B41-B4E8-2AF4A97911E0}" sibTransId="{22C43D20-2EAD-0643-A321-824640C50DF7}"/>
    <dgm:cxn modelId="{E5D709EC-8AC1-2745-9121-D3D4FC72EA39}" type="presOf" srcId="{E5125CD3-A2A1-634C-8C65-07B2D0EC8E84}" destId="{E230A4C5-D380-404D-BB34-F78C37D51B86}" srcOrd="1" destOrd="0" presId="urn:microsoft.com/office/officeart/2005/8/layout/hierarchy2"/>
    <dgm:cxn modelId="{81727DD9-54D9-5F49-B49D-3746EF23E9A7}" type="presOf" srcId="{2896609B-535B-3B41-B4E8-2AF4A97911E0}" destId="{B3524CA0-AF18-E041-871E-8F9C5CD6F763}" srcOrd="0" destOrd="0" presId="urn:microsoft.com/office/officeart/2005/8/layout/hierarchy2"/>
    <dgm:cxn modelId="{95D780E9-FAF9-084C-90CE-CA8777BD2BC9}" type="presOf" srcId="{97C9E951-838A-0E43-A81E-D69A48F5806E}" destId="{A7BABB25-7995-4B43-BD7E-6457739F4189}" srcOrd="0" destOrd="0" presId="urn:microsoft.com/office/officeart/2005/8/layout/hierarchy2"/>
    <dgm:cxn modelId="{5EAFDFDD-781B-2544-A520-67CEB7D8701B}" type="presOf" srcId="{26A1C0A9-E7E5-3F4D-883A-7080BC959FAE}" destId="{B7CAF92D-3484-3B47-9772-39C1B1FC6CD9}" srcOrd="0" destOrd="0" presId="urn:microsoft.com/office/officeart/2005/8/layout/hierarchy2"/>
    <dgm:cxn modelId="{BA43260F-9405-764D-9932-2C9E02A9F1E3}" srcId="{1FB92491-5C74-654C-BA0D-101983138DFF}" destId="{B9DAD110-755C-454B-B4FF-4CC1A1CE760E}" srcOrd="2" destOrd="0" parTransId="{97B98486-180E-7C41-8264-FD60EE61EA88}" sibTransId="{8E910894-93A2-874C-AC5C-BBFB76DE4232}"/>
    <dgm:cxn modelId="{BF54B263-3A8D-5746-9459-360048A88EFB}" type="presOf" srcId="{B9DAD110-755C-454B-B4FF-4CC1A1CE760E}" destId="{9A939A2E-3BB7-9B4D-A0ED-47AB1C96AF1F}" srcOrd="0" destOrd="0" presId="urn:microsoft.com/office/officeart/2005/8/layout/hierarchy2"/>
    <dgm:cxn modelId="{47D2D8B0-ABE1-6B49-981B-F190D22168D9}" type="presParOf" srcId="{B7CAF92D-3484-3B47-9772-39C1B1FC6CD9}" destId="{5FC59BDD-AE61-664F-BFC7-F6866209C549}" srcOrd="0" destOrd="0" presId="urn:microsoft.com/office/officeart/2005/8/layout/hierarchy2"/>
    <dgm:cxn modelId="{2D003CFC-9492-2844-B6A6-DEC902B987C2}" type="presParOf" srcId="{5FC59BDD-AE61-664F-BFC7-F6866209C549}" destId="{D3B06B75-6DA0-C447-8AC9-AF2B76356C06}" srcOrd="0" destOrd="0" presId="urn:microsoft.com/office/officeart/2005/8/layout/hierarchy2"/>
    <dgm:cxn modelId="{2FE2246C-F2AC-4948-98C5-4043958B53AC}" type="presParOf" srcId="{5FC59BDD-AE61-664F-BFC7-F6866209C549}" destId="{63CB4D31-0611-2E40-9D59-21CE879FFB9A}" srcOrd="1" destOrd="0" presId="urn:microsoft.com/office/officeart/2005/8/layout/hierarchy2"/>
    <dgm:cxn modelId="{8816602B-0525-9F41-820E-2F7E14A8A82F}" type="presParOf" srcId="{63CB4D31-0611-2E40-9D59-21CE879FFB9A}" destId="{B3524CA0-AF18-E041-871E-8F9C5CD6F763}" srcOrd="0" destOrd="0" presId="urn:microsoft.com/office/officeart/2005/8/layout/hierarchy2"/>
    <dgm:cxn modelId="{6A328ED0-C1B9-C84B-B408-60E5D4711A93}" type="presParOf" srcId="{B3524CA0-AF18-E041-871E-8F9C5CD6F763}" destId="{A48E8C71-FB18-F94B-9407-902E7F20EC5A}" srcOrd="0" destOrd="0" presId="urn:microsoft.com/office/officeart/2005/8/layout/hierarchy2"/>
    <dgm:cxn modelId="{583A3703-F192-D04F-B3D8-60A02D4DC3B6}" type="presParOf" srcId="{63CB4D31-0611-2E40-9D59-21CE879FFB9A}" destId="{A8DD08AC-B054-C541-832A-641972E54014}" srcOrd="1" destOrd="0" presId="urn:microsoft.com/office/officeart/2005/8/layout/hierarchy2"/>
    <dgm:cxn modelId="{80C0192A-5250-AA4D-9CB4-AF913E4A422E}" type="presParOf" srcId="{A8DD08AC-B054-C541-832A-641972E54014}" destId="{3FEBCD1A-6A5A-9C4E-B25C-3240793B216E}" srcOrd="0" destOrd="0" presId="urn:microsoft.com/office/officeart/2005/8/layout/hierarchy2"/>
    <dgm:cxn modelId="{5EBDD383-58C7-AA4A-92EA-407EA7EBE7E2}" type="presParOf" srcId="{A8DD08AC-B054-C541-832A-641972E54014}" destId="{B6EF3B6E-6659-1344-B28E-5502A8FF536B}" srcOrd="1" destOrd="0" presId="urn:microsoft.com/office/officeart/2005/8/layout/hierarchy2"/>
    <dgm:cxn modelId="{D2B710CE-3279-834B-8CCB-8C296B3CADD7}" type="presParOf" srcId="{63CB4D31-0611-2E40-9D59-21CE879FFB9A}" destId="{04D3B53F-00F2-264C-AFD2-68253DD48103}" srcOrd="2" destOrd="0" presId="urn:microsoft.com/office/officeart/2005/8/layout/hierarchy2"/>
    <dgm:cxn modelId="{7FCCCB95-837B-5348-8384-255CD1F3BA3A}" type="presParOf" srcId="{04D3B53F-00F2-264C-AFD2-68253DD48103}" destId="{E230A4C5-D380-404D-BB34-F78C37D51B86}" srcOrd="0" destOrd="0" presId="urn:microsoft.com/office/officeart/2005/8/layout/hierarchy2"/>
    <dgm:cxn modelId="{FE294491-3C2D-9A4D-ACA7-CBA737574929}" type="presParOf" srcId="{63CB4D31-0611-2E40-9D59-21CE879FFB9A}" destId="{7FD54F33-8FEC-9D49-807E-1430683968E0}" srcOrd="3" destOrd="0" presId="urn:microsoft.com/office/officeart/2005/8/layout/hierarchy2"/>
    <dgm:cxn modelId="{5441E0C8-7434-4B49-89FD-D9EB7D3A9906}" type="presParOf" srcId="{7FD54F33-8FEC-9D49-807E-1430683968E0}" destId="{A7BABB25-7995-4B43-BD7E-6457739F4189}" srcOrd="0" destOrd="0" presId="urn:microsoft.com/office/officeart/2005/8/layout/hierarchy2"/>
    <dgm:cxn modelId="{B148B5D6-7E2F-E14C-95E7-9722DE436429}" type="presParOf" srcId="{7FD54F33-8FEC-9D49-807E-1430683968E0}" destId="{1341CD25-9E26-F54A-AAE1-3CE8F178B8A8}" srcOrd="1" destOrd="0" presId="urn:microsoft.com/office/officeart/2005/8/layout/hierarchy2"/>
    <dgm:cxn modelId="{5FD50899-D5AA-5040-8015-88FDFD787859}" type="presParOf" srcId="{63CB4D31-0611-2E40-9D59-21CE879FFB9A}" destId="{11638690-4D2A-1747-8C45-590125FD0DC3}" srcOrd="4" destOrd="0" presId="urn:microsoft.com/office/officeart/2005/8/layout/hierarchy2"/>
    <dgm:cxn modelId="{7D269957-FEF1-964A-A532-F24C5B8EED7E}" type="presParOf" srcId="{11638690-4D2A-1747-8C45-590125FD0DC3}" destId="{1D1E5DA6-FEB1-0048-9C77-58AC53DCCF58}" srcOrd="0" destOrd="0" presId="urn:microsoft.com/office/officeart/2005/8/layout/hierarchy2"/>
    <dgm:cxn modelId="{8195494C-C946-3C47-BC62-616C8A4159D9}" type="presParOf" srcId="{63CB4D31-0611-2E40-9D59-21CE879FFB9A}" destId="{62AD6C27-B79D-6746-9B4B-8E38A62C2BF2}" srcOrd="5" destOrd="0" presId="urn:microsoft.com/office/officeart/2005/8/layout/hierarchy2"/>
    <dgm:cxn modelId="{37F674F5-75D5-C14E-9091-D361DDD74211}" type="presParOf" srcId="{62AD6C27-B79D-6746-9B4B-8E38A62C2BF2}" destId="{9A939A2E-3BB7-9B4D-A0ED-47AB1C96AF1F}" srcOrd="0" destOrd="0" presId="urn:microsoft.com/office/officeart/2005/8/layout/hierarchy2"/>
    <dgm:cxn modelId="{B7524906-7D5C-BF48-B83F-6CDD01890A24}" type="presParOf" srcId="{62AD6C27-B79D-6746-9B4B-8E38A62C2BF2}" destId="{572EDC70-6C19-E445-A06F-49054352AF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5E5C7C-8D49-6045-843E-DB2D94B6E73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18661-1700-7748-BDBE-65B24E3DCFA5}">
      <dgm:prSet phldrT="[Text]"/>
      <dgm:spPr/>
      <dgm:t>
        <a:bodyPr/>
        <a:lstStyle/>
        <a:p>
          <a:r>
            <a:rPr lang="en-US" dirty="0" smtClean="0"/>
            <a:t>Ratio </a:t>
          </a:r>
          <a:r>
            <a:rPr lang="en-US" dirty="0" err="1" smtClean="0"/>
            <a:t>Keuangan</a:t>
          </a:r>
          <a:endParaRPr lang="en-US" dirty="0"/>
        </a:p>
      </dgm:t>
    </dgm:pt>
    <dgm:pt modelId="{0972AD0E-65EC-7345-BFB7-5DA4DB099F1C}" type="parTrans" cxnId="{FC9D7EA7-724F-3543-B297-7662A3718688}">
      <dgm:prSet/>
      <dgm:spPr/>
      <dgm:t>
        <a:bodyPr/>
        <a:lstStyle/>
        <a:p>
          <a:endParaRPr lang="en-US"/>
        </a:p>
      </dgm:t>
    </dgm:pt>
    <dgm:pt modelId="{F9E648C7-6F97-9541-9FDE-049A8EC07731}" type="sibTrans" cxnId="{FC9D7EA7-724F-3543-B297-7662A3718688}">
      <dgm:prSet/>
      <dgm:spPr/>
      <dgm:t>
        <a:bodyPr/>
        <a:lstStyle/>
        <a:p>
          <a:endParaRPr lang="en-US"/>
        </a:p>
      </dgm:t>
    </dgm:pt>
    <dgm:pt modelId="{EB64217F-AF3E-F849-B66F-55533F99CE2A}">
      <dgm:prSet phldrT="[Text]"/>
      <dgm:spPr/>
      <dgm:t>
        <a:bodyPr/>
        <a:lstStyle/>
        <a:p>
          <a:r>
            <a:rPr lang="en-US" dirty="0" smtClean="0"/>
            <a:t>Cash Ratio</a:t>
          </a:r>
          <a:endParaRPr lang="en-US" dirty="0"/>
        </a:p>
      </dgm:t>
    </dgm:pt>
    <dgm:pt modelId="{7E8C7852-508A-8F4E-9EDA-C2423ED46F6D}" type="parTrans" cxnId="{11EC3FA3-4B41-FE4C-8E0B-AEB9FF99CB2E}">
      <dgm:prSet/>
      <dgm:spPr/>
      <dgm:t>
        <a:bodyPr/>
        <a:lstStyle/>
        <a:p>
          <a:endParaRPr lang="en-US"/>
        </a:p>
      </dgm:t>
    </dgm:pt>
    <dgm:pt modelId="{53663433-10CC-3C41-8BCE-F532C475B57C}" type="sibTrans" cxnId="{11EC3FA3-4B41-FE4C-8E0B-AEB9FF99CB2E}">
      <dgm:prSet/>
      <dgm:spPr/>
      <dgm:t>
        <a:bodyPr/>
        <a:lstStyle/>
        <a:p>
          <a:endParaRPr lang="en-US"/>
        </a:p>
      </dgm:t>
    </dgm:pt>
    <dgm:pt modelId="{19296EF6-B7E3-D24E-9EF0-532BCE75C423}">
      <dgm:prSet phldrT="[Text]"/>
      <dgm:spPr/>
      <dgm:t>
        <a:bodyPr/>
        <a:lstStyle/>
        <a:p>
          <a:r>
            <a:rPr lang="en-US" dirty="0" smtClean="0"/>
            <a:t>Loan to Deposit Ratio</a:t>
          </a:r>
          <a:endParaRPr lang="en-US" dirty="0"/>
        </a:p>
      </dgm:t>
    </dgm:pt>
    <dgm:pt modelId="{C3C19D3C-3BCB-3D4C-9A5E-A78EA3D10931}" type="parTrans" cxnId="{74A75049-6F85-DD46-84D0-69DB31D968CC}">
      <dgm:prSet/>
      <dgm:spPr/>
      <dgm:t>
        <a:bodyPr/>
        <a:lstStyle/>
        <a:p>
          <a:endParaRPr lang="en-US"/>
        </a:p>
      </dgm:t>
    </dgm:pt>
    <dgm:pt modelId="{BD774AB3-5993-D941-B7A5-215E3B4EA59A}" type="sibTrans" cxnId="{74A75049-6F85-DD46-84D0-69DB31D968CC}">
      <dgm:prSet/>
      <dgm:spPr/>
      <dgm:t>
        <a:bodyPr/>
        <a:lstStyle/>
        <a:p>
          <a:endParaRPr lang="en-US"/>
        </a:p>
      </dgm:t>
    </dgm:pt>
    <dgm:pt modelId="{CB335EDB-63FC-5346-8EA4-4FD86BE3A5F2}" type="pres">
      <dgm:prSet presAssocID="{C75E5C7C-8D49-6045-843E-DB2D94B6E7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30B833-F064-0146-B7D0-C548945A8A6C}" type="pres">
      <dgm:prSet presAssocID="{AD318661-1700-7748-BDBE-65B24E3DCFA5}" presName="root1" presStyleCnt="0"/>
      <dgm:spPr/>
    </dgm:pt>
    <dgm:pt modelId="{BC31C781-EEEE-2C41-882D-79AD6B286727}" type="pres">
      <dgm:prSet presAssocID="{AD318661-1700-7748-BDBE-65B24E3DCFA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C24F3-92BD-3848-941D-45CF163ED4B4}" type="pres">
      <dgm:prSet presAssocID="{AD318661-1700-7748-BDBE-65B24E3DCFA5}" presName="level2hierChild" presStyleCnt="0"/>
      <dgm:spPr/>
    </dgm:pt>
    <dgm:pt modelId="{5F0EF3E0-EBFB-E64F-8057-311334F63C88}" type="pres">
      <dgm:prSet presAssocID="{7E8C7852-508A-8F4E-9EDA-C2423ED46F6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A7917E9-8722-B04F-B698-6D56248EA7C9}" type="pres">
      <dgm:prSet presAssocID="{7E8C7852-508A-8F4E-9EDA-C2423ED46F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3DCC5E9-85C5-894B-AB35-11656503EA70}" type="pres">
      <dgm:prSet presAssocID="{EB64217F-AF3E-F849-B66F-55533F99CE2A}" presName="root2" presStyleCnt="0"/>
      <dgm:spPr/>
    </dgm:pt>
    <dgm:pt modelId="{350D1087-23B2-DB4D-B088-6769BA48E056}" type="pres">
      <dgm:prSet presAssocID="{EB64217F-AF3E-F849-B66F-55533F99CE2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9016F-7C53-DD45-A3BE-2FED249B45F5}" type="pres">
      <dgm:prSet presAssocID="{EB64217F-AF3E-F849-B66F-55533F99CE2A}" presName="level3hierChild" presStyleCnt="0"/>
      <dgm:spPr/>
    </dgm:pt>
    <dgm:pt modelId="{73E5B43F-F9D7-BA4C-AE42-F97C6A9235F1}" type="pres">
      <dgm:prSet presAssocID="{C3C19D3C-3BCB-3D4C-9A5E-A78EA3D1093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CC6EA89-7B9B-6448-ADE9-0BA6C3408233}" type="pres">
      <dgm:prSet presAssocID="{C3C19D3C-3BCB-3D4C-9A5E-A78EA3D1093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EEB3421-3DEC-8D4A-BD14-B28E910DD8A0}" type="pres">
      <dgm:prSet presAssocID="{19296EF6-B7E3-D24E-9EF0-532BCE75C423}" presName="root2" presStyleCnt="0"/>
      <dgm:spPr/>
    </dgm:pt>
    <dgm:pt modelId="{4B86E512-4721-DB46-9408-ED8FD4ACBFF0}" type="pres">
      <dgm:prSet presAssocID="{19296EF6-B7E3-D24E-9EF0-532BCE75C42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60391-6308-9F45-AA89-059908446C4A}" type="pres">
      <dgm:prSet presAssocID="{19296EF6-B7E3-D24E-9EF0-532BCE75C423}" presName="level3hierChild" presStyleCnt="0"/>
      <dgm:spPr/>
    </dgm:pt>
  </dgm:ptLst>
  <dgm:cxnLst>
    <dgm:cxn modelId="{4A0E20E6-2496-1D41-A09E-C5650660CD2D}" type="presOf" srcId="{C3C19D3C-3BCB-3D4C-9A5E-A78EA3D10931}" destId="{73E5B43F-F9D7-BA4C-AE42-F97C6A9235F1}" srcOrd="0" destOrd="0" presId="urn:microsoft.com/office/officeart/2005/8/layout/hierarchy2"/>
    <dgm:cxn modelId="{57ABDAA7-0DBF-484C-A8A2-FC4EAA62150B}" type="presOf" srcId="{7E8C7852-508A-8F4E-9EDA-C2423ED46F6D}" destId="{5F0EF3E0-EBFB-E64F-8057-311334F63C88}" srcOrd="0" destOrd="0" presId="urn:microsoft.com/office/officeart/2005/8/layout/hierarchy2"/>
    <dgm:cxn modelId="{FEE55FFF-500A-4046-BA6A-45F83AA3E3FC}" type="presOf" srcId="{C3C19D3C-3BCB-3D4C-9A5E-A78EA3D10931}" destId="{DCC6EA89-7B9B-6448-ADE9-0BA6C3408233}" srcOrd="1" destOrd="0" presId="urn:microsoft.com/office/officeart/2005/8/layout/hierarchy2"/>
    <dgm:cxn modelId="{C4481AC6-0163-5B43-AD08-3EEF215813EF}" type="presOf" srcId="{AD318661-1700-7748-BDBE-65B24E3DCFA5}" destId="{BC31C781-EEEE-2C41-882D-79AD6B286727}" srcOrd="0" destOrd="0" presId="urn:microsoft.com/office/officeart/2005/8/layout/hierarchy2"/>
    <dgm:cxn modelId="{11EC3FA3-4B41-FE4C-8E0B-AEB9FF99CB2E}" srcId="{AD318661-1700-7748-BDBE-65B24E3DCFA5}" destId="{EB64217F-AF3E-F849-B66F-55533F99CE2A}" srcOrd="0" destOrd="0" parTransId="{7E8C7852-508A-8F4E-9EDA-C2423ED46F6D}" sibTransId="{53663433-10CC-3C41-8BCE-F532C475B57C}"/>
    <dgm:cxn modelId="{A6250DCB-CA86-D447-9D62-5F55EC30BDE5}" type="presOf" srcId="{C75E5C7C-8D49-6045-843E-DB2D94B6E73A}" destId="{CB335EDB-63FC-5346-8EA4-4FD86BE3A5F2}" srcOrd="0" destOrd="0" presId="urn:microsoft.com/office/officeart/2005/8/layout/hierarchy2"/>
    <dgm:cxn modelId="{50143C16-F238-3040-9991-6245E4F66DCB}" type="presOf" srcId="{EB64217F-AF3E-F849-B66F-55533F99CE2A}" destId="{350D1087-23B2-DB4D-B088-6769BA48E056}" srcOrd="0" destOrd="0" presId="urn:microsoft.com/office/officeart/2005/8/layout/hierarchy2"/>
    <dgm:cxn modelId="{FC9D7EA7-724F-3543-B297-7662A3718688}" srcId="{C75E5C7C-8D49-6045-843E-DB2D94B6E73A}" destId="{AD318661-1700-7748-BDBE-65B24E3DCFA5}" srcOrd="0" destOrd="0" parTransId="{0972AD0E-65EC-7345-BFB7-5DA4DB099F1C}" sibTransId="{F9E648C7-6F97-9541-9FDE-049A8EC07731}"/>
    <dgm:cxn modelId="{74C73FA5-473B-7343-851B-B573B583AC0E}" type="presOf" srcId="{7E8C7852-508A-8F4E-9EDA-C2423ED46F6D}" destId="{3A7917E9-8722-B04F-B698-6D56248EA7C9}" srcOrd="1" destOrd="0" presId="urn:microsoft.com/office/officeart/2005/8/layout/hierarchy2"/>
    <dgm:cxn modelId="{477EB77E-7585-1540-8CAC-496AD5724543}" type="presOf" srcId="{19296EF6-B7E3-D24E-9EF0-532BCE75C423}" destId="{4B86E512-4721-DB46-9408-ED8FD4ACBFF0}" srcOrd="0" destOrd="0" presId="urn:microsoft.com/office/officeart/2005/8/layout/hierarchy2"/>
    <dgm:cxn modelId="{74A75049-6F85-DD46-84D0-69DB31D968CC}" srcId="{AD318661-1700-7748-BDBE-65B24E3DCFA5}" destId="{19296EF6-B7E3-D24E-9EF0-532BCE75C423}" srcOrd="1" destOrd="0" parTransId="{C3C19D3C-3BCB-3D4C-9A5E-A78EA3D10931}" sibTransId="{BD774AB3-5993-D941-B7A5-215E3B4EA59A}"/>
    <dgm:cxn modelId="{984E0EB3-6BFE-E144-A6F7-0030356CA71A}" type="presParOf" srcId="{CB335EDB-63FC-5346-8EA4-4FD86BE3A5F2}" destId="{8230B833-F064-0146-B7D0-C548945A8A6C}" srcOrd="0" destOrd="0" presId="urn:microsoft.com/office/officeart/2005/8/layout/hierarchy2"/>
    <dgm:cxn modelId="{A003AC9D-C1F3-D54A-9DD9-30974D442C8A}" type="presParOf" srcId="{8230B833-F064-0146-B7D0-C548945A8A6C}" destId="{BC31C781-EEEE-2C41-882D-79AD6B286727}" srcOrd="0" destOrd="0" presId="urn:microsoft.com/office/officeart/2005/8/layout/hierarchy2"/>
    <dgm:cxn modelId="{E3CDD14C-316C-B049-A5B6-D5F5D28F0EFA}" type="presParOf" srcId="{8230B833-F064-0146-B7D0-C548945A8A6C}" destId="{634C24F3-92BD-3848-941D-45CF163ED4B4}" srcOrd="1" destOrd="0" presId="urn:microsoft.com/office/officeart/2005/8/layout/hierarchy2"/>
    <dgm:cxn modelId="{DA347781-8E84-0A44-8744-ADFCDEE2F6E2}" type="presParOf" srcId="{634C24F3-92BD-3848-941D-45CF163ED4B4}" destId="{5F0EF3E0-EBFB-E64F-8057-311334F63C88}" srcOrd="0" destOrd="0" presId="urn:microsoft.com/office/officeart/2005/8/layout/hierarchy2"/>
    <dgm:cxn modelId="{3EF27821-6273-4241-9B7D-E3267E5EF77E}" type="presParOf" srcId="{5F0EF3E0-EBFB-E64F-8057-311334F63C88}" destId="{3A7917E9-8722-B04F-B698-6D56248EA7C9}" srcOrd="0" destOrd="0" presId="urn:microsoft.com/office/officeart/2005/8/layout/hierarchy2"/>
    <dgm:cxn modelId="{AA4A5D03-2EF1-F44D-B82A-E8E781B64C55}" type="presParOf" srcId="{634C24F3-92BD-3848-941D-45CF163ED4B4}" destId="{C3DCC5E9-85C5-894B-AB35-11656503EA70}" srcOrd="1" destOrd="0" presId="urn:microsoft.com/office/officeart/2005/8/layout/hierarchy2"/>
    <dgm:cxn modelId="{E47F2AB2-999C-664E-9EFB-0EDD06682074}" type="presParOf" srcId="{C3DCC5E9-85C5-894B-AB35-11656503EA70}" destId="{350D1087-23B2-DB4D-B088-6769BA48E056}" srcOrd="0" destOrd="0" presId="urn:microsoft.com/office/officeart/2005/8/layout/hierarchy2"/>
    <dgm:cxn modelId="{983A8050-57D1-2145-B97B-42CA9F94B054}" type="presParOf" srcId="{C3DCC5E9-85C5-894B-AB35-11656503EA70}" destId="{D409016F-7C53-DD45-A3BE-2FED249B45F5}" srcOrd="1" destOrd="0" presId="urn:microsoft.com/office/officeart/2005/8/layout/hierarchy2"/>
    <dgm:cxn modelId="{BD710EEA-1CE0-874C-96AA-CEE568D5A54B}" type="presParOf" srcId="{634C24F3-92BD-3848-941D-45CF163ED4B4}" destId="{73E5B43F-F9D7-BA4C-AE42-F97C6A9235F1}" srcOrd="2" destOrd="0" presId="urn:microsoft.com/office/officeart/2005/8/layout/hierarchy2"/>
    <dgm:cxn modelId="{58C964FF-BEBD-FA4C-A8FC-77AD5DD71875}" type="presParOf" srcId="{73E5B43F-F9D7-BA4C-AE42-F97C6A9235F1}" destId="{DCC6EA89-7B9B-6448-ADE9-0BA6C3408233}" srcOrd="0" destOrd="0" presId="urn:microsoft.com/office/officeart/2005/8/layout/hierarchy2"/>
    <dgm:cxn modelId="{4F8E00AB-C39F-3941-B782-688E7C4C5134}" type="presParOf" srcId="{634C24F3-92BD-3848-941D-45CF163ED4B4}" destId="{7EEB3421-3DEC-8D4A-BD14-B28E910DD8A0}" srcOrd="3" destOrd="0" presId="urn:microsoft.com/office/officeart/2005/8/layout/hierarchy2"/>
    <dgm:cxn modelId="{03ED0383-D9D7-1A4C-B90A-AEFAEB752CB1}" type="presParOf" srcId="{7EEB3421-3DEC-8D4A-BD14-B28E910DD8A0}" destId="{4B86E512-4721-DB46-9408-ED8FD4ACBFF0}" srcOrd="0" destOrd="0" presId="urn:microsoft.com/office/officeart/2005/8/layout/hierarchy2"/>
    <dgm:cxn modelId="{FAA7F11B-706F-7B4D-B20D-946EEFA9E09A}" type="presParOf" srcId="{7EEB3421-3DEC-8D4A-BD14-B28E910DD8A0}" destId="{CB460391-6308-9F45-AA89-059908446C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6B98A-679C-E94C-BA05-6A4748DA4A6D}">
      <dsp:nvSpPr>
        <dsp:cNvPr id="0" name=""/>
        <dsp:cNvSpPr/>
      </dsp:nvSpPr>
      <dsp:spPr>
        <a:xfrm>
          <a:off x="2162911" y="2441946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Sumber</a:t>
          </a:r>
          <a:r>
            <a:rPr lang="en-US" sz="1600" kern="1200" dirty="0" smtClean="0">
              <a:solidFill>
                <a:srgbClr val="FF0000"/>
              </a:solidFill>
            </a:rPr>
            <a:t> Dana Bank</a:t>
          </a:r>
          <a:r>
            <a:rPr lang="en-US" sz="1600" kern="1200" baseline="0" dirty="0" smtClean="0">
              <a:solidFill>
                <a:srgbClr val="FF0000"/>
              </a:solidFill>
            </a:rPr>
            <a:t> </a:t>
          </a:r>
          <a:r>
            <a:rPr lang="en-US" sz="1600" kern="1200" baseline="0" dirty="0" err="1" smtClean="0">
              <a:solidFill>
                <a:srgbClr val="FF0000"/>
              </a:solidFill>
            </a:rPr>
            <a:t>Syariah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183975" y="2463010"/>
        <a:ext cx="1396251" cy="677061"/>
      </dsp:txXfrm>
    </dsp:sp>
    <dsp:sp modelId="{053F789D-79CF-A446-85CC-C7A9732B162C}">
      <dsp:nvSpPr>
        <dsp:cNvPr id="0" name=""/>
        <dsp:cNvSpPr/>
      </dsp:nvSpPr>
      <dsp:spPr>
        <a:xfrm rot="17174345">
          <a:off x="2860252" y="1800409"/>
          <a:ext cx="2057428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2057428" y="134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37531" y="1762434"/>
        <a:ext cx="102871" cy="102871"/>
      </dsp:txXfrm>
    </dsp:sp>
    <dsp:sp modelId="{3492F801-6E1A-FD4D-8F3D-B933C8DE434A}">
      <dsp:nvSpPr>
        <dsp:cNvPr id="0" name=""/>
        <dsp:cNvSpPr/>
      </dsp:nvSpPr>
      <dsp:spPr>
        <a:xfrm>
          <a:off x="4176643" y="466603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Modal </a:t>
          </a:r>
          <a:r>
            <a:rPr lang="en-US" sz="1600" kern="1200" dirty="0" err="1" smtClean="0">
              <a:solidFill>
                <a:srgbClr val="FF0000"/>
              </a:solidFill>
            </a:rPr>
            <a:t>Inti</a:t>
          </a:r>
          <a:r>
            <a:rPr lang="en-US" sz="1600" kern="1200" dirty="0" smtClean="0">
              <a:solidFill>
                <a:srgbClr val="FF0000"/>
              </a:solidFill>
            </a:rPr>
            <a:t> / Core Capital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4197707" y="487667"/>
        <a:ext cx="1396251" cy="677061"/>
      </dsp:txXfrm>
    </dsp:sp>
    <dsp:sp modelId="{297A41A6-670C-6341-97D8-220E32E8C386}">
      <dsp:nvSpPr>
        <dsp:cNvPr id="0" name=""/>
        <dsp:cNvSpPr/>
      </dsp:nvSpPr>
      <dsp:spPr>
        <a:xfrm rot="19257502">
          <a:off x="5532311" y="579436"/>
          <a:ext cx="740775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740775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4179" y="574377"/>
        <a:ext cx="37038" cy="37038"/>
      </dsp:txXfrm>
    </dsp:sp>
    <dsp:sp modelId="{CA1E98DB-5941-CE49-A7DE-0AB8CBFDE3FA}">
      <dsp:nvSpPr>
        <dsp:cNvPr id="0" name=""/>
        <dsp:cNvSpPr/>
      </dsp:nvSpPr>
      <dsp:spPr>
        <a:xfrm>
          <a:off x="6190374" y="0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</a:rPr>
            <a:t>Modal </a:t>
          </a:r>
          <a:r>
            <a:rPr lang="en-US" sz="1400" kern="1200" dirty="0" err="1" smtClean="0">
              <a:solidFill>
                <a:srgbClr val="FF0000"/>
              </a:solidFill>
            </a:rPr>
            <a:t>Disetor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6211438" y="21064"/>
        <a:ext cx="1396251" cy="677061"/>
      </dsp:txXfrm>
    </dsp:sp>
    <dsp:sp modelId="{70E3D218-9052-B544-B9F9-FB7870AD810D}">
      <dsp:nvSpPr>
        <dsp:cNvPr id="0" name=""/>
        <dsp:cNvSpPr/>
      </dsp:nvSpPr>
      <dsp:spPr>
        <a:xfrm rot="543761">
          <a:off x="5611386" y="858624"/>
          <a:ext cx="582625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582625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8133" y="857519"/>
        <a:ext cx="29131" cy="29131"/>
      </dsp:txXfrm>
    </dsp:sp>
    <dsp:sp modelId="{718BADAF-211D-8C44-B5FB-4340A5678165}">
      <dsp:nvSpPr>
        <dsp:cNvPr id="0" name=""/>
        <dsp:cNvSpPr/>
      </dsp:nvSpPr>
      <dsp:spPr>
        <a:xfrm>
          <a:off x="6190374" y="558375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Cadangan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211438" y="579439"/>
        <a:ext cx="1396251" cy="677061"/>
      </dsp:txXfrm>
    </dsp:sp>
    <dsp:sp modelId="{770EF379-6C4B-F94C-8B15-ED4EF23ACD80}">
      <dsp:nvSpPr>
        <dsp:cNvPr id="0" name=""/>
        <dsp:cNvSpPr/>
      </dsp:nvSpPr>
      <dsp:spPr>
        <a:xfrm rot="3261904">
          <a:off x="5408935" y="1214042"/>
          <a:ext cx="987527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987527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8010" y="1202814"/>
        <a:ext cx="49376" cy="49376"/>
      </dsp:txXfrm>
    </dsp:sp>
    <dsp:sp modelId="{6B53B5F5-8432-8F4E-B206-A8A2E683CEBC}">
      <dsp:nvSpPr>
        <dsp:cNvPr id="0" name=""/>
        <dsp:cNvSpPr/>
      </dsp:nvSpPr>
      <dsp:spPr>
        <a:xfrm>
          <a:off x="6190374" y="1301903"/>
          <a:ext cx="1438379" cy="6538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Laba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err="1" smtClean="0">
              <a:solidFill>
                <a:srgbClr val="FF0000"/>
              </a:solidFill>
            </a:rPr>
            <a:t>ditahan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209523" y="1321052"/>
        <a:ext cx="1400081" cy="615510"/>
      </dsp:txXfrm>
    </dsp:sp>
    <dsp:sp modelId="{73B32F58-3730-964A-AD1B-673D20E97F4B}">
      <dsp:nvSpPr>
        <dsp:cNvPr id="0" name=""/>
        <dsp:cNvSpPr/>
      </dsp:nvSpPr>
      <dsp:spPr>
        <a:xfrm rot="20825253">
          <a:off x="3593827" y="2722129"/>
          <a:ext cx="590278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590278" y="134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4210" y="2720832"/>
        <a:ext cx="29513" cy="29513"/>
      </dsp:txXfrm>
    </dsp:sp>
    <dsp:sp modelId="{A7B3F3F7-C1E6-3740-A269-92CCC0631059}">
      <dsp:nvSpPr>
        <dsp:cNvPr id="0" name=""/>
        <dsp:cNvSpPr/>
      </dsp:nvSpPr>
      <dsp:spPr>
        <a:xfrm>
          <a:off x="4176643" y="2310042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Mudharabah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4197707" y="2331106"/>
        <a:ext cx="1396251" cy="677061"/>
      </dsp:txXfrm>
    </dsp:sp>
    <dsp:sp modelId="{1B9CD83D-892C-C04F-A5F8-75B8A53AFEF7}">
      <dsp:nvSpPr>
        <dsp:cNvPr id="0" name=""/>
        <dsp:cNvSpPr/>
      </dsp:nvSpPr>
      <dsp:spPr>
        <a:xfrm rot="24494">
          <a:off x="5615015" y="2658226"/>
          <a:ext cx="575366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575366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8314" y="2657302"/>
        <a:ext cx="28768" cy="28768"/>
      </dsp:txXfrm>
    </dsp:sp>
    <dsp:sp modelId="{62E24F89-09BF-B845-A0B7-EF23E847C583}">
      <dsp:nvSpPr>
        <dsp:cNvPr id="0" name=""/>
        <dsp:cNvSpPr/>
      </dsp:nvSpPr>
      <dsp:spPr>
        <a:xfrm>
          <a:off x="6190374" y="2314141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Tabungan </a:t>
          </a:r>
          <a:r>
            <a:rPr lang="en-US" sz="1600" kern="1200" dirty="0" err="1" smtClean="0">
              <a:solidFill>
                <a:srgbClr val="FF0000"/>
              </a:solidFill>
            </a:rPr>
            <a:t>Mudharabah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211438" y="2335205"/>
        <a:ext cx="1396251" cy="677061"/>
      </dsp:txXfrm>
    </dsp:sp>
    <dsp:sp modelId="{54FE62A8-2FD8-5F44-8004-08E184AB2FA3}">
      <dsp:nvSpPr>
        <dsp:cNvPr id="0" name=""/>
        <dsp:cNvSpPr/>
      </dsp:nvSpPr>
      <dsp:spPr>
        <a:xfrm rot="3516081">
          <a:off x="5350526" y="3127490"/>
          <a:ext cx="1104344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1104344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5090" y="3113342"/>
        <a:ext cx="55217" cy="55217"/>
      </dsp:txXfrm>
    </dsp:sp>
    <dsp:sp modelId="{B1ACE7CB-346A-AB40-829C-85B312BFABDB}">
      <dsp:nvSpPr>
        <dsp:cNvPr id="0" name=""/>
        <dsp:cNvSpPr/>
      </dsp:nvSpPr>
      <dsp:spPr>
        <a:xfrm>
          <a:off x="6190374" y="3252669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Deposito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err="1" smtClean="0">
              <a:solidFill>
                <a:srgbClr val="FF0000"/>
              </a:solidFill>
            </a:rPr>
            <a:t>Mudharabah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211438" y="3273733"/>
        <a:ext cx="1396251" cy="677061"/>
      </dsp:txXfrm>
    </dsp:sp>
    <dsp:sp modelId="{C5119B96-0292-9849-8025-88746023F406}">
      <dsp:nvSpPr>
        <dsp:cNvPr id="0" name=""/>
        <dsp:cNvSpPr/>
      </dsp:nvSpPr>
      <dsp:spPr>
        <a:xfrm rot="4238625">
          <a:off x="3021011" y="3606977"/>
          <a:ext cx="1735912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1735912" y="134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845569" y="3577039"/>
        <a:ext cx="86795" cy="86795"/>
      </dsp:txXfrm>
    </dsp:sp>
    <dsp:sp modelId="{4EA417CF-6BA0-0148-91D3-F5585CFB4A8B}">
      <dsp:nvSpPr>
        <dsp:cNvPr id="0" name=""/>
        <dsp:cNvSpPr/>
      </dsp:nvSpPr>
      <dsp:spPr>
        <a:xfrm>
          <a:off x="4176643" y="4079738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Wadiah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4197707" y="4100802"/>
        <a:ext cx="1396251" cy="677061"/>
      </dsp:txXfrm>
    </dsp:sp>
    <dsp:sp modelId="{EB0592A7-D9DC-AA46-9FF3-97513193342B}">
      <dsp:nvSpPr>
        <dsp:cNvPr id="0" name=""/>
        <dsp:cNvSpPr/>
      </dsp:nvSpPr>
      <dsp:spPr>
        <a:xfrm>
          <a:off x="5615022" y="4425872"/>
          <a:ext cx="553057" cy="26920"/>
        </a:xfrm>
        <a:custGeom>
          <a:avLst/>
          <a:gdLst/>
          <a:ahLst/>
          <a:cxnLst/>
          <a:rect l="0" t="0" r="0" b="0"/>
          <a:pathLst>
            <a:path>
              <a:moveTo>
                <a:pt x="0" y="13460"/>
              </a:moveTo>
              <a:lnTo>
                <a:pt x="553057" y="13460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77725" y="4425506"/>
        <a:ext cx="27652" cy="27652"/>
      </dsp:txXfrm>
    </dsp:sp>
    <dsp:sp modelId="{325E26D2-8513-524F-99D3-27CED18684CF}">
      <dsp:nvSpPr>
        <dsp:cNvPr id="0" name=""/>
        <dsp:cNvSpPr/>
      </dsp:nvSpPr>
      <dsp:spPr>
        <a:xfrm>
          <a:off x="6168080" y="4079738"/>
          <a:ext cx="1438379" cy="719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Tabungan / </a:t>
          </a:r>
          <a:r>
            <a:rPr lang="en-US" sz="1600" kern="1200" dirty="0" err="1" smtClean="0">
              <a:solidFill>
                <a:srgbClr val="FF0000"/>
              </a:solidFill>
            </a:rPr>
            <a:t>Giro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err="1" smtClean="0">
              <a:solidFill>
                <a:srgbClr val="FF0000"/>
              </a:solidFill>
            </a:rPr>
            <a:t>Wadiah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6189144" y="4100802"/>
        <a:ext cx="1396251" cy="677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78592-5ABA-CE4D-B218-D66DA4B882A2}">
      <dsp:nvSpPr>
        <dsp:cNvPr id="0" name=""/>
        <dsp:cNvSpPr/>
      </dsp:nvSpPr>
      <dsp:spPr>
        <a:xfrm>
          <a:off x="0" y="2447767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Alokasi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err="1" smtClean="0">
              <a:solidFill>
                <a:srgbClr val="FF0000"/>
              </a:solidFill>
            </a:rPr>
            <a:t>Penggunaan</a:t>
          </a:r>
          <a:endParaRPr lang="en-US" sz="1600" kern="1200" dirty="0" smtClean="0">
            <a:solidFill>
              <a:srgbClr val="FF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Dana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753" y="2468520"/>
        <a:ext cx="1375625" cy="667059"/>
      </dsp:txXfrm>
    </dsp:sp>
    <dsp:sp modelId="{92F3D723-791C-C24C-9F39-8B4568C6672E}">
      <dsp:nvSpPr>
        <dsp:cNvPr id="0" name=""/>
        <dsp:cNvSpPr/>
      </dsp:nvSpPr>
      <dsp:spPr>
        <a:xfrm rot="17692822">
          <a:off x="1026896" y="2177597"/>
          <a:ext cx="13473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7323" y="13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6875" y="2157229"/>
        <a:ext cx="67366" cy="67366"/>
      </dsp:txXfrm>
    </dsp:sp>
    <dsp:sp modelId="{244AD5A8-9742-A24D-B37C-9408254103B8}">
      <dsp:nvSpPr>
        <dsp:cNvPr id="0" name=""/>
        <dsp:cNvSpPr/>
      </dsp:nvSpPr>
      <dsp:spPr>
        <a:xfrm>
          <a:off x="1983984" y="1225491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Earning Assets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04737" y="1246244"/>
        <a:ext cx="1375625" cy="667059"/>
      </dsp:txXfrm>
    </dsp:sp>
    <dsp:sp modelId="{C247560E-914C-7046-BF79-C2E31A986ECA}">
      <dsp:nvSpPr>
        <dsp:cNvPr id="0" name=""/>
        <dsp:cNvSpPr/>
      </dsp:nvSpPr>
      <dsp:spPr>
        <a:xfrm rot="17781797">
          <a:off x="3021923" y="955321"/>
          <a:ext cx="136415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4152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9896" y="934532"/>
        <a:ext cx="68207" cy="68207"/>
      </dsp:txXfrm>
    </dsp:sp>
    <dsp:sp modelId="{F0AD6251-CD13-CA4E-96F2-EDCEA92DC793}">
      <dsp:nvSpPr>
        <dsp:cNvPr id="0" name=""/>
        <dsp:cNvSpPr/>
      </dsp:nvSpPr>
      <dsp:spPr>
        <a:xfrm>
          <a:off x="4006883" y="3215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FF0000"/>
              </a:solidFill>
            </a:rPr>
            <a:t>Pembiayaan</a:t>
          </a:r>
          <a:r>
            <a:rPr lang="en-US" sz="1400" kern="1200" dirty="0" smtClean="0">
              <a:solidFill>
                <a:srgbClr val="FF0000"/>
              </a:solidFill>
            </a:rPr>
            <a:t> :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4027636" y="23968"/>
        <a:ext cx="1375625" cy="667059"/>
      </dsp:txXfrm>
    </dsp:sp>
    <dsp:sp modelId="{1E53994A-7F9B-6F44-9E12-4D3773ADF063}">
      <dsp:nvSpPr>
        <dsp:cNvPr id="0" name=""/>
        <dsp:cNvSpPr/>
      </dsp:nvSpPr>
      <dsp:spPr>
        <a:xfrm>
          <a:off x="5424015" y="344182"/>
          <a:ext cx="52793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7938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74786" y="344299"/>
        <a:ext cx="26396" cy="26396"/>
      </dsp:txXfrm>
    </dsp:sp>
    <dsp:sp modelId="{39D58485-C9D3-6F40-BF90-B1326E10D4A9}">
      <dsp:nvSpPr>
        <dsp:cNvPr id="0" name=""/>
        <dsp:cNvSpPr/>
      </dsp:nvSpPr>
      <dsp:spPr>
        <a:xfrm>
          <a:off x="5951953" y="3215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Mudharabah</a:t>
          </a:r>
          <a:r>
            <a:rPr lang="en-US" sz="1600" kern="1200" dirty="0" smtClean="0">
              <a:solidFill>
                <a:srgbClr val="FF0000"/>
              </a:solidFill>
            </a:rPr>
            <a:t> &amp; </a:t>
          </a:r>
          <a:r>
            <a:rPr lang="en-US" sz="1600" kern="1200" dirty="0" err="1" smtClean="0">
              <a:solidFill>
                <a:srgbClr val="FF0000"/>
              </a:solidFill>
            </a:rPr>
            <a:t>Musyarakah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5972706" y="23968"/>
        <a:ext cx="1375625" cy="667059"/>
      </dsp:txXfrm>
    </dsp:sp>
    <dsp:sp modelId="{075DEFBC-86EB-7E43-A4BA-D5681989E953}">
      <dsp:nvSpPr>
        <dsp:cNvPr id="0" name=""/>
        <dsp:cNvSpPr/>
      </dsp:nvSpPr>
      <dsp:spPr>
        <a:xfrm rot="19457599">
          <a:off x="3335502" y="1362746"/>
          <a:ext cx="6980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8081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7090" y="1358609"/>
        <a:ext cx="34904" cy="34904"/>
      </dsp:txXfrm>
    </dsp:sp>
    <dsp:sp modelId="{A5758E3C-50A3-D748-AE73-7DF5D0DD9A22}">
      <dsp:nvSpPr>
        <dsp:cNvPr id="0" name=""/>
        <dsp:cNvSpPr/>
      </dsp:nvSpPr>
      <dsp:spPr>
        <a:xfrm>
          <a:off x="3967969" y="818066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Piutang</a:t>
          </a:r>
          <a:r>
            <a:rPr lang="en-US" sz="1600" kern="1200" dirty="0" smtClean="0">
              <a:solidFill>
                <a:srgbClr val="FF0000"/>
              </a:solidFill>
            </a:rPr>
            <a:t> :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988722" y="838819"/>
        <a:ext cx="1375625" cy="667059"/>
      </dsp:txXfrm>
    </dsp:sp>
    <dsp:sp modelId="{B17A2690-26D4-E642-970C-42816FE626C8}">
      <dsp:nvSpPr>
        <dsp:cNvPr id="0" name=""/>
        <dsp:cNvSpPr/>
      </dsp:nvSpPr>
      <dsp:spPr>
        <a:xfrm>
          <a:off x="5385101" y="1159033"/>
          <a:ext cx="56685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66852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4356" y="1158177"/>
        <a:ext cx="28342" cy="28342"/>
      </dsp:txXfrm>
    </dsp:sp>
    <dsp:sp modelId="{7B223BD7-FA9A-FB49-BB5D-01354051231D}">
      <dsp:nvSpPr>
        <dsp:cNvPr id="0" name=""/>
        <dsp:cNvSpPr/>
      </dsp:nvSpPr>
      <dsp:spPr>
        <a:xfrm>
          <a:off x="5951953" y="818066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Murabahah</a:t>
          </a:r>
          <a:r>
            <a:rPr lang="en-US" sz="1600" kern="1200" dirty="0" smtClean="0">
              <a:solidFill>
                <a:srgbClr val="FF0000"/>
              </a:solidFill>
            </a:rPr>
            <a:t>, Salam &amp; </a:t>
          </a:r>
          <a:r>
            <a:rPr lang="en-US" sz="1600" kern="1200" dirty="0" err="1" smtClean="0">
              <a:solidFill>
                <a:srgbClr val="FF0000"/>
              </a:solidFill>
            </a:rPr>
            <a:t>Istishna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5972706" y="838819"/>
        <a:ext cx="1375625" cy="667059"/>
      </dsp:txXfrm>
    </dsp:sp>
    <dsp:sp modelId="{51E80DAE-3E85-5741-B148-A9EA385B4B91}">
      <dsp:nvSpPr>
        <dsp:cNvPr id="0" name=""/>
        <dsp:cNvSpPr/>
      </dsp:nvSpPr>
      <dsp:spPr>
        <a:xfrm rot="2142401">
          <a:off x="3335502" y="1770171"/>
          <a:ext cx="6980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8081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7090" y="1766035"/>
        <a:ext cx="34904" cy="34904"/>
      </dsp:txXfrm>
    </dsp:sp>
    <dsp:sp modelId="{AD1A74F6-D88A-FE4B-83BD-040FD6DC7737}">
      <dsp:nvSpPr>
        <dsp:cNvPr id="0" name=""/>
        <dsp:cNvSpPr/>
      </dsp:nvSpPr>
      <dsp:spPr>
        <a:xfrm>
          <a:off x="3967969" y="1632917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Aktiva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err="1" smtClean="0">
              <a:solidFill>
                <a:srgbClr val="FF0000"/>
              </a:solidFill>
            </a:rPr>
            <a:t>Ijarah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988722" y="1653670"/>
        <a:ext cx="1375625" cy="667059"/>
      </dsp:txXfrm>
    </dsp:sp>
    <dsp:sp modelId="{8FCCD0E8-2378-1E41-8D83-1DEB7382799E}">
      <dsp:nvSpPr>
        <dsp:cNvPr id="0" name=""/>
        <dsp:cNvSpPr/>
      </dsp:nvSpPr>
      <dsp:spPr>
        <a:xfrm rot="3907178">
          <a:off x="3010881" y="2177597"/>
          <a:ext cx="13473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7323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0859" y="2157229"/>
        <a:ext cx="67366" cy="67366"/>
      </dsp:txXfrm>
    </dsp:sp>
    <dsp:sp modelId="{D519E541-F4CE-1E4B-8334-0F2BAA74982A}">
      <dsp:nvSpPr>
        <dsp:cNvPr id="0" name=""/>
        <dsp:cNvSpPr/>
      </dsp:nvSpPr>
      <dsp:spPr>
        <a:xfrm>
          <a:off x="3967969" y="2447767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Antar</a:t>
          </a:r>
          <a:r>
            <a:rPr lang="en-US" sz="1600" kern="1200" dirty="0" smtClean="0">
              <a:solidFill>
                <a:srgbClr val="FF0000"/>
              </a:solidFill>
            </a:rPr>
            <a:t> Bank </a:t>
          </a:r>
          <a:r>
            <a:rPr lang="en-US" sz="1600" kern="1200" dirty="0" err="1" smtClean="0">
              <a:solidFill>
                <a:srgbClr val="FF0000"/>
              </a:solidFill>
            </a:rPr>
            <a:t>Aktiva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988722" y="2468520"/>
        <a:ext cx="1375625" cy="667059"/>
      </dsp:txXfrm>
    </dsp:sp>
    <dsp:sp modelId="{5175C33E-428D-3D44-997B-A5FAC65BB740}">
      <dsp:nvSpPr>
        <dsp:cNvPr id="0" name=""/>
        <dsp:cNvSpPr/>
      </dsp:nvSpPr>
      <dsp:spPr>
        <a:xfrm rot="3907178">
          <a:off x="1026896" y="3399873"/>
          <a:ext cx="13473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47323" y="13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6875" y="3379505"/>
        <a:ext cx="67366" cy="67366"/>
      </dsp:txXfrm>
    </dsp:sp>
    <dsp:sp modelId="{58533272-352E-CD41-87EF-6ABC0573A88C}">
      <dsp:nvSpPr>
        <dsp:cNvPr id="0" name=""/>
        <dsp:cNvSpPr/>
      </dsp:nvSpPr>
      <dsp:spPr>
        <a:xfrm>
          <a:off x="1983984" y="3670044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Non earning Assets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2004737" y="3690797"/>
        <a:ext cx="1375625" cy="667059"/>
      </dsp:txXfrm>
    </dsp:sp>
    <dsp:sp modelId="{D872E970-91AF-C24A-9AAD-90237B18B11B}">
      <dsp:nvSpPr>
        <dsp:cNvPr id="0" name=""/>
        <dsp:cNvSpPr/>
      </dsp:nvSpPr>
      <dsp:spPr>
        <a:xfrm rot="19457599">
          <a:off x="3335502" y="3807299"/>
          <a:ext cx="6980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8081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7090" y="3803162"/>
        <a:ext cx="34904" cy="34904"/>
      </dsp:txXfrm>
    </dsp:sp>
    <dsp:sp modelId="{48620366-9C55-AB42-9D26-6CF99C7AF4E9}">
      <dsp:nvSpPr>
        <dsp:cNvPr id="0" name=""/>
        <dsp:cNvSpPr/>
      </dsp:nvSpPr>
      <dsp:spPr>
        <a:xfrm>
          <a:off x="3967969" y="3262618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FF0000"/>
              </a:solidFill>
            </a:rPr>
            <a:t>Cash Asset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988722" y="3283371"/>
        <a:ext cx="1375625" cy="667059"/>
      </dsp:txXfrm>
    </dsp:sp>
    <dsp:sp modelId="{1E56BCF5-60E9-B34A-87D4-20294E556C1F}">
      <dsp:nvSpPr>
        <dsp:cNvPr id="0" name=""/>
        <dsp:cNvSpPr/>
      </dsp:nvSpPr>
      <dsp:spPr>
        <a:xfrm rot="2142401">
          <a:off x="3335502" y="4214724"/>
          <a:ext cx="69808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8081" y="1331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7090" y="4210587"/>
        <a:ext cx="34904" cy="34904"/>
      </dsp:txXfrm>
    </dsp:sp>
    <dsp:sp modelId="{04ACB6E6-B5F0-5B47-A6E5-826A9D2E919F}">
      <dsp:nvSpPr>
        <dsp:cNvPr id="0" name=""/>
        <dsp:cNvSpPr/>
      </dsp:nvSpPr>
      <dsp:spPr>
        <a:xfrm>
          <a:off x="3967969" y="4077469"/>
          <a:ext cx="1417131" cy="708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FF0000"/>
              </a:solidFill>
            </a:rPr>
            <a:t>Premis</a:t>
          </a:r>
          <a:r>
            <a:rPr lang="en-US" sz="1600" kern="1200" dirty="0" smtClean="0">
              <a:solidFill>
                <a:srgbClr val="FF0000"/>
              </a:solidFill>
            </a:rPr>
            <a:t> &amp; Equipment</a:t>
          </a:r>
          <a:endParaRPr lang="en-US" sz="1600" kern="1200" dirty="0">
            <a:solidFill>
              <a:srgbClr val="FF0000"/>
            </a:solidFill>
          </a:endParaRPr>
        </a:p>
      </dsp:txBody>
      <dsp:txXfrm>
        <a:off x="3988722" y="4098222"/>
        <a:ext cx="1375625" cy="667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1C3EA-B760-B240-BB25-99A23EEDC1DF}">
      <dsp:nvSpPr>
        <dsp:cNvPr id="0" name=""/>
        <dsp:cNvSpPr/>
      </dsp:nvSpPr>
      <dsp:spPr>
        <a:xfrm>
          <a:off x="2852000" y="892"/>
          <a:ext cx="3243149" cy="1747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rgbClr val="FF0000"/>
              </a:solidFill>
            </a:rPr>
            <a:t>Pola</a:t>
          </a:r>
          <a:r>
            <a:rPr lang="en-US" sz="2400" kern="1200" dirty="0" smtClean="0">
              <a:solidFill>
                <a:srgbClr val="FF0000"/>
              </a:solidFill>
            </a:rPr>
            <a:t> </a:t>
          </a:r>
          <a:r>
            <a:rPr lang="en-US" sz="2400" kern="1200" dirty="0" err="1" smtClean="0">
              <a:solidFill>
                <a:srgbClr val="FF0000"/>
              </a:solidFill>
            </a:rPr>
            <a:t>Penghimpunan</a:t>
          </a:r>
          <a:r>
            <a:rPr lang="en-US" sz="2400" kern="1200" dirty="0" smtClean="0">
              <a:solidFill>
                <a:srgbClr val="FF0000"/>
              </a:solidFill>
            </a:rPr>
            <a:t> </a:t>
          </a:r>
          <a:r>
            <a:rPr lang="en-US" sz="2400" kern="1200" dirty="0" err="1" smtClean="0">
              <a:solidFill>
                <a:srgbClr val="FF0000"/>
              </a:solidFill>
            </a:rPr>
            <a:t>dan</a:t>
          </a:r>
          <a:r>
            <a:rPr lang="en-US" sz="2400" kern="1200" dirty="0" smtClean="0">
              <a:solidFill>
                <a:srgbClr val="FF0000"/>
              </a:solidFill>
            </a:rPr>
            <a:t> </a:t>
          </a:r>
          <a:r>
            <a:rPr lang="en-US" sz="2400" kern="1200" dirty="0" err="1" smtClean="0">
              <a:solidFill>
                <a:srgbClr val="FF0000"/>
              </a:solidFill>
            </a:rPr>
            <a:t>Pengalokasian</a:t>
          </a:r>
          <a:r>
            <a:rPr lang="en-US" sz="2400" kern="1200" dirty="0" smtClean="0">
              <a:solidFill>
                <a:srgbClr val="FF0000"/>
              </a:solidFill>
            </a:rPr>
            <a:t> Dana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903182" y="52074"/>
        <a:ext cx="3140785" cy="1645126"/>
      </dsp:txXfrm>
    </dsp:sp>
    <dsp:sp modelId="{B01F48DF-A8F9-E848-9FD0-F987EA742E7B}">
      <dsp:nvSpPr>
        <dsp:cNvPr id="0" name=""/>
        <dsp:cNvSpPr/>
      </dsp:nvSpPr>
      <dsp:spPr>
        <a:xfrm>
          <a:off x="2769772" y="1748382"/>
          <a:ext cx="1703802" cy="698996"/>
        </a:xfrm>
        <a:custGeom>
          <a:avLst/>
          <a:gdLst/>
          <a:ahLst/>
          <a:cxnLst/>
          <a:rect l="0" t="0" r="0" b="0"/>
          <a:pathLst>
            <a:path>
              <a:moveTo>
                <a:pt x="1703802" y="0"/>
              </a:moveTo>
              <a:lnTo>
                <a:pt x="1703802" y="349498"/>
              </a:lnTo>
              <a:lnTo>
                <a:pt x="0" y="349498"/>
              </a:lnTo>
              <a:lnTo>
                <a:pt x="0" y="69899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BFE4A-CFCF-884B-812C-5D4085962ED2}">
      <dsp:nvSpPr>
        <dsp:cNvPr id="0" name=""/>
        <dsp:cNvSpPr/>
      </dsp:nvSpPr>
      <dsp:spPr>
        <a:xfrm>
          <a:off x="1459154" y="2447379"/>
          <a:ext cx="2621235" cy="1747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Pool of Funds Approach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1510336" y="2498561"/>
        <a:ext cx="2518871" cy="1645126"/>
      </dsp:txXfrm>
    </dsp:sp>
    <dsp:sp modelId="{D3B40ED5-6295-B340-81A1-B68125F9BAEA}">
      <dsp:nvSpPr>
        <dsp:cNvPr id="0" name=""/>
        <dsp:cNvSpPr/>
      </dsp:nvSpPr>
      <dsp:spPr>
        <a:xfrm>
          <a:off x="4473575" y="1748382"/>
          <a:ext cx="1703802" cy="698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498"/>
              </a:lnTo>
              <a:lnTo>
                <a:pt x="1703802" y="349498"/>
              </a:lnTo>
              <a:lnTo>
                <a:pt x="1703802" y="69899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DAF3A-ACA6-CB45-9625-6D2AD8682635}">
      <dsp:nvSpPr>
        <dsp:cNvPr id="0" name=""/>
        <dsp:cNvSpPr/>
      </dsp:nvSpPr>
      <dsp:spPr>
        <a:xfrm>
          <a:off x="4866760" y="2447379"/>
          <a:ext cx="2621235" cy="1747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Assets Allocation Approach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4917942" y="2498561"/>
        <a:ext cx="2518871" cy="1645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65C8-4C05-5942-ACED-249359A33CE1}">
      <dsp:nvSpPr>
        <dsp:cNvPr id="0" name=""/>
        <dsp:cNvSpPr/>
      </dsp:nvSpPr>
      <dsp:spPr>
        <a:xfrm>
          <a:off x="11325" y="2252712"/>
          <a:ext cx="2677554" cy="91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Profit Distribution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38073" y="2279460"/>
        <a:ext cx="2624058" cy="859746"/>
      </dsp:txXfrm>
    </dsp:sp>
    <dsp:sp modelId="{5733CE9F-C4BA-1F4C-A894-D05D504B45CB}">
      <dsp:nvSpPr>
        <dsp:cNvPr id="0" name=""/>
        <dsp:cNvSpPr/>
      </dsp:nvSpPr>
      <dsp:spPr>
        <a:xfrm rot="17692822">
          <a:off x="2185920" y="1906493"/>
          <a:ext cx="1736512" cy="30336"/>
        </a:xfrm>
        <a:custGeom>
          <a:avLst/>
          <a:gdLst/>
          <a:ahLst/>
          <a:cxnLst/>
          <a:rect l="0" t="0" r="0" b="0"/>
          <a:pathLst>
            <a:path>
              <a:moveTo>
                <a:pt x="0" y="15168"/>
              </a:moveTo>
              <a:lnTo>
                <a:pt x="1736512" y="1516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10764" y="1878248"/>
        <a:ext cx="86825" cy="86825"/>
      </dsp:txXfrm>
    </dsp:sp>
    <dsp:sp modelId="{70DDAE09-692A-274E-8A78-CFA11F153C19}">
      <dsp:nvSpPr>
        <dsp:cNvPr id="0" name=""/>
        <dsp:cNvSpPr/>
      </dsp:nvSpPr>
      <dsp:spPr>
        <a:xfrm>
          <a:off x="3419474" y="677368"/>
          <a:ext cx="5929100" cy="91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I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dirty="0" smtClean="0">
              <a:solidFill>
                <a:srgbClr val="FF0000"/>
              </a:solidFill>
            </a:rPr>
            <a:t>: </a:t>
          </a:r>
          <a:r>
            <a:rPr lang="en-US" sz="1200" kern="1200" dirty="0" err="1" smtClean="0">
              <a:solidFill>
                <a:srgbClr val="FF0000"/>
              </a:solidFill>
            </a:rPr>
            <a:t>Pos-pos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masuk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perhitungan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tabel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distribusi</a:t>
          </a:r>
          <a:r>
            <a:rPr lang="en-US" sz="1200" kern="1200" dirty="0" smtClean="0">
              <a:solidFill>
                <a:srgbClr val="FF0000"/>
              </a:solidFill>
            </a:rPr>
            <a:t> revenue </a:t>
          </a:r>
          <a:r>
            <a:rPr lang="en-US" sz="1200" kern="1200" dirty="0" err="1" smtClean="0">
              <a:solidFill>
                <a:srgbClr val="FF0000"/>
              </a:solidFill>
            </a:rPr>
            <a:t>adalah</a:t>
          </a:r>
          <a:r>
            <a:rPr lang="en-US" sz="1200" kern="1200" dirty="0" smtClean="0">
              <a:solidFill>
                <a:srgbClr val="FF0000"/>
              </a:solidFill>
            </a:rPr>
            <a:t> : 1. Total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Rata-rata, 2. Total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rata-rata </a:t>
          </a:r>
          <a:r>
            <a:rPr lang="en-US" sz="1200" kern="1200" dirty="0" err="1" smtClean="0">
              <a:solidFill>
                <a:srgbClr val="FF0000"/>
              </a:solidFill>
            </a:rPr>
            <a:t>deposito</a:t>
          </a:r>
          <a:r>
            <a:rPr lang="en-US" sz="1200" kern="1200" dirty="0" smtClean="0">
              <a:solidFill>
                <a:srgbClr val="FF0000"/>
              </a:solidFill>
            </a:rPr>
            <a:t>, 3. Total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saldo</a:t>
          </a:r>
          <a:r>
            <a:rPr lang="en-US" sz="1200" kern="1200" baseline="0" dirty="0" smtClean="0">
              <a:solidFill>
                <a:srgbClr val="FF0000"/>
              </a:solidFill>
            </a:rPr>
            <a:t> rata-rata </a:t>
          </a:r>
          <a:r>
            <a:rPr lang="en-US" sz="1200" kern="1200" baseline="0" dirty="0" err="1" smtClean="0">
              <a:solidFill>
                <a:srgbClr val="FF0000"/>
              </a:solidFill>
            </a:rPr>
            <a:t>pembiayaan</a:t>
          </a:r>
          <a:r>
            <a:rPr lang="en-US" sz="1200" kern="1200" baseline="0" dirty="0" smtClean="0">
              <a:solidFill>
                <a:srgbClr val="FF0000"/>
              </a:solidFill>
            </a:rPr>
            <a:t> &amp; </a:t>
          </a:r>
          <a:r>
            <a:rPr lang="en-US" sz="1200" kern="1200" baseline="0" dirty="0" err="1" smtClean="0">
              <a:solidFill>
                <a:srgbClr val="FF0000"/>
              </a:solidFill>
            </a:rPr>
            <a:t>piutang</a:t>
          </a:r>
          <a:r>
            <a:rPr lang="en-US" sz="1200" kern="1200" baseline="0" dirty="0" smtClean="0">
              <a:solidFill>
                <a:srgbClr val="FF0000"/>
              </a:solidFill>
            </a:rPr>
            <a:t> yang </a:t>
          </a:r>
          <a:r>
            <a:rPr lang="en-US" sz="1200" kern="1200" baseline="0" dirty="0" err="1" smtClean="0">
              <a:solidFill>
                <a:srgbClr val="FF0000"/>
              </a:solidFill>
            </a:rPr>
            <a:t>diberikan</a:t>
          </a:r>
          <a:r>
            <a:rPr lang="en-US" sz="1200" kern="1200" baseline="0" dirty="0" smtClean="0">
              <a:solidFill>
                <a:srgbClr val="FF0000"/>
              </a:solidFill>
            </a:rPr>
            <a:t>, 4. Total margin </a:t>
          </a:r>
          <a:r>
            <a:rPr lang="en-US" sz="1200" kern="1200" baseline="0" dirty="0" err="1" smtClean="0">
              <a:solidFill>
                <a:srgbClr val="FF0000"/>
              </a:solidFill>
            </a:rPr>
            <a:t>dan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bagi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hasil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pembiayaan</a:t>
          </a:r>
          <a:r>
            <a:rPr lang="en-US" sz="1200" kern="1200" baseline="0" dirty="0" smtClean="0">
              <a:solidFill>
                <a:srgbClr val="FF0000"/>
              </a:solidFill>
            </a:rPr>
            <a:t>, 5. </a:t>
          </a:r>
          <a:r>
            <a:rPr lang="en-US" sz="1200" kern="1200" baseline="0" dirty="0" err="1" smtClean="0">
              <a:solidFill>
                <a:srgbClr val="FF0000"/>
              </a:solidFill>
            </a:rPr>
            <a:t>Nisbah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bagi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hasil</a:t>
          </a:r>
          <a:r>
            <a:rPr lang="en-US" sz="1200" kern="1200" baseline="0" dirty="0" smtClean="0">
              <a:solidFill>
                <a:srgbClr val="FF0000"/>
              </a:solidFill>
            </a:rPr>
            <a:t> masing2 </a:t>
          </a:r>
          <a:r>
            <a:rPr lang="en-US" sz="1200" kern="1200" baseline="0" dirty="0" err="1" smtClean="0">
              <a:solidFill>
                <a:srgbClr val="FF0000"/>
              </a:solidFill>
            </a:rPr>
            <a:t>produk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tabungan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dan</a:t>
          </a:r>
          <a:r>
            <a:rPr lang="en-US" sz="1200" kern="1200" baseline="0" dirty="0" smtClean="0">
              <a:solidFill>
                <a:srgbClr val="FF0000"/>
              </a:solidFill>
            </a:rPr>
            <a:t> </a:t>
          </a:r>
          <a:r>
            <a:rPr lang="en-US" sz="1200" kern="1200" baseline="0" dirty="0" err="1" smtClean="0">
              <a:solidFill>
                <a:srgbClr val="FF0000"/>
              </a:solidFill>
            </a:rPr>
            <a:t>deposito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3446222" y="704116"/>
        <a:ext cx="5875604" cy="859746"/>
      </dsp:txXfrm>
    </dsp:sp>
    <dsp:sp modelId="{AA2003DC-9EA0-1A45-AC29-4A03D5FCBA6B}">
      <dsp:nvSpPr>
        <dsp:cNvPr id="0" name=""/>
        <dsp:cNvSpPr/>
      </dsp:nvSpPr>
      <dsp:spPr>
        <a:xfrm rot="19457599">
          <a:off x="2604312" y="2431607"/>
          <a:ext cx="899729" cy="30336"/>
        </a:xfrm>
        <a:custGeom>
          <a:avLst/>
          <a:gdLst/>
          <a:ahLst/>
          <a:cxnLst/>
          <a:rect l="0" t="0" r="0" b="0"/>
          <a:pathLst>
            <a:path>
              <a:moveTo>
                <a:pt x="0" y="15168"/>
              </a:moveTo>
              <a:lnTo>
                <a:pt x="899729" y="1516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1683" y="2424282"/>
        <a:ext cx="44986" cy="44986"/>
      </dsp:txXfrm>
    </dsp:sp>
    <dsp:sp modelId="{C1CAEFD1-1641-9546-90B2-D00E5C8C49CD}">
      <dsp:nvSpPr>
        <dsp:cNvPr id="0" name=""/>
        <dsp:cNvSpPr/>
      </dsp:nvSpPr>
      <dsp:spPr>
        <a:xfrm>
          <a:off x="3419474" y="1727597"/>
          <a:ext cx="5897721" cy="91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II : Total </a:t>
          </a:r>
          <a:r>
            <a:rPr lang="en-US" sz="1200" kern="1200" dirty="0" err="1" smtClean="0">
              <a:solidFill>
                <a:srgbClr val="FF0000"/>
              </a:solidFill>
            </a:rPr>
            <a:t>saldi</a:t>
          </a:r>
          <a:r>
            <a:rPr lang="en-US" sz="1200" kern="1200" dirty="0" smtClean="0">
              <a:solidFill>
                <a:srgbClr val="FF0000"/>
              </a:solidFill>
            </a:rPr>
            <a:t> rata-rata </a:t>
          </a:r>
          <a:r>
            <a:rPr lang="en-US" sz="1200" kern="1200" dirty="0" err="1" smtClean="0">
              <a:solidFill>
                <a:srgbClr val="FF0000"/>
              </a:solidFill>
            </a:rPr>
            <a:t>tabungan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dimasukan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tabel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adalah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jumlah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rata0rata </a:t>
          </a:r>
          <a:r>
            <a:rPr lang="en-US" sz="1200" kern="1200" dirty="0" err="1" smtClean="0">
              <a:solidFill>
                <a:srgbClr val="FF0000"/>
              </a:solidFill>
            </a:rPr>
            <a:t>tabungan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dari</a:t>
          </a:r>
          <a:r>
            <a:rPr lang="en-US" sz="1200" kern="1200" dirty="0" smtClean="0">
              <a:solidFill>
                <a:srgbClr val="FF0000"/>
              </a:solidFill>
            </a:rPr>
            <a:t> masing2 </a:t>
          </a:r>
          <a:r>
            <a:rPr lang="en-US" sz="1200" kern="1200" dirty="0" err="1" smtClean="0">
              <a:solidFill>
                <a:srgbClr val="FF0000"/>
              </a:solidFill>
            </a:rPr>
            <a:t>nasabah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periode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sampai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akhir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bulan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berjalan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3446222" y="1754345"/>
        <a:ext cx="5844225" cy="859746"/>
      </dsp:txXfrm>
    </dsp:sp>
    <dsp:sp modelId="{F30829B9-6DFE-E040-A2B8-8105DBCDB903}">
      <dsp:nvSpPr>
        <dsp:cNvPr id="0" name=""/>
        <dsp:cNvSpPr/>
      </dsp:nvSpPr>
      <dsp:spPr>
        <a:xfrm rot="2142401">
          <a:off x="2604312" y="2956722"/>
          <a:ext cx="899729" cy="30336"/>
        </a:xfrm>
        <a:custGeom>
          <a:avLst/>
          <a:gdLst/>
          <a:ahLst/>
          <a:cxnLst/>
          <a:rect l="0" t="0" r="0" b="0"/>
          <a:pathLst>
            <a:path>
              <a:moveTo>
                <a:pt x="0" y="15168"/>
              </a:moveTo>
              <a:lnTo>
                <a:pt x="899729" y="1516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1683" y="2949397"/>
        <a:ext cx="44986" cy="44986"/>
      </dsp:txXfrm>
    </dsp:sp>
    <dsp:sp modelId="{67173032-44F2-1046-A006-9FDE61DD896A}">
      <dsp:nvSpPr>
        <dsp:cNvPr id="0" name=""/>
        <dsp:cNvSpPr/>
      </dsp:nvSpPr>
      <dsp:spPr>
        <a:xfrm>
          <a:off x="3419474" y="2777826"/>
          <a:ext cx="5866324" cy="91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III : Total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rata-rata </a:t>
          </a:r>
          <a:r>
            <a:rPr lang="en-US" sz="1200" kern="1200" dirty="0" err="1" smtClean="0">
              <a:solidFill>
                <a:srgbClr val="FF0000"/>
              </a:solidFill>
            </a:rPr>
            <a:t>deposito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dimasukan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tabel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adalah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jumlah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rata-rata </a:t>
          </a:r>
          <a:r>
            <a:rPr lang="en-US" sz="1200" kern="1200" dirty="0" err="1" smtClean="0">
              <a:solidFill>
                <a:srgbClr val="FF0000"/>
              </a:solidFill>
            </a:rPr>
            <a:t>deposito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dari</a:t>
          </a:r>
          <a:r>
            <a:rPr lang="en-US" sz="1200" kern="1200" dirty="0" smtClean="0">
              <a:solidFill>
                <a:srgbClr val="FF0000"/>
              </a:solidFill>
            </a:rPr>
            <a:t> masing2 </a:t>
          </a:r>
          <a:r>
            <a:rPr lang="en-US" sz="1200" kern="1200" dirty="0" err="1" smtClean="0">
              <a:solidFill>
                <a:srgbClr val="FF0000"/>
              </a:solidFill>
            </a:rPr>
            <a:t>deposan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periode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sampai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akhir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bulan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berjalan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3446222" y="2804574"/>
        <a:ext cx="5812828" cy="859746"/>
      </dsp:txXfrm>
    </dsp:sp>
    <dsp:sp modelId="{C30A2D6D-897F-F044-811D-537DDBDF2CCB}">
      <dsp:nvSpPr>
        <dsp:cNvPr id="0" name=""/>
        <dsp:cNvSpPr/>
      </dsp:nvSpPr>
      <dsp:spPr>
        <a:xfrm rot="3907178">
          <a:off x="2185920" y="3481837"/>
          <a:ext cx="1736512" cy="30336"/>
        </a:xfrm>
        <a:custGeom>
          <a:avLst/>
          <a:gdLst/>
          <a:ahLst/>
          <a:cxnLst/>
          <a:rect l="0" t="0" r="0" b="0"/>
          <a:pathLst>
            <a:path>
              <a:moveTo>
                <a:pt x="0" y="15168"/>
              </a:moveTo>
              <a:lnTo>
                <a:pt x="1736512" y="1516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10764" y="3453592"/>
        <a:ext cx="86825" cy="86825"/>
      </dsp:txXfrm>
    </dsp:sp>
    <dsp:sp modelId="{F38B05F7-BE81-2743-8F02-1D39B5107F18}">
      <dsp:nvSpPr>
        <dsp:cNvPr id="0" name=""/>
        <dsp:cNvSpPr/>
      </dsp:nvSpPr>
      <dsp:spPr>
        <a:xfrm>
          <a:off x="3419474" y="3828055"/>
          <a:ext cx="5865137" cy="913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IV : Total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rata-rata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dari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piutang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diberikan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kepada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nasabah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periode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sampai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akhir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bulan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berjalan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setelah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dikurangi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total </a:t>
          </a:r>
          <a:r>
            <a:rPr lang="en-US" sz="1200" kern="1200" dirty="0" err="1" smtClean="0">
              <a:solidFill>
                <a:srgbClr val="FF0000"/>
              </a:solidFill>
            </a:rPr>
            <a:t>saldo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diterima</a:t>
          </a:r>
          <a:r>
            <a:rPr lang="en-US" sz="1200" kern="1200" dirty="0" smtClean="0">
              <a:solidFill>
                <a:srgbClr val="FF0000"/>
              </a:solidFill>
            </a:rPr>
            <a:t> Bank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pihak</a:t>
          </a:r>
          <a:r>
            <a:rPr lang="en-US" sz="1200" kern="1200" dirty="0" smtClean="0">
              <a:solidFill>
                <a:srgbClr val="FF0000"/>
              </a:solidFill>
            </a:rPr>
            <a:t> lain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3446222" y="3854803"/>
        <a:ext cx="5811641" cy="8597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06B75-6DA0-C447-8AC9-AF2B76356C06}">
      <dsp:nvSpPr>
        <dsp:cNvPr id="0" name=""/>
        <dsp:cNvSpPr/>
      </dsp:nvSpPr>
      <dsp:spPr>
        <a:xfrm>
          <a:off x="7900" y="2006635"/>
          <a:ext cx="2015817" cy="100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rgbClr val="FF0000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</a:rPr>
            <a:t>Profit Distribution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37421" y="2036156"/>
        <a:ext cx="1956775" cy="948866"/>
      </dsp:txXfrm>
    </dsp:sp>
    <dsp:sp modelId="{B3524CA0-AF18-E041-871E-8F9C5CD6F763}">
      <dsp:nvSpPr>
        <dsp:cNvPr id="0" name=""/>
        <dsp:cNvSpPr/>
      </dsp:nvSpPr>
      <dsp:spPr>
        <a:xfrm rot="17959662">
          <a:off x="1603769" y="1774907"/>
          <a:ext cx="1646224" cy="36131"/>
        </a:xfrm>
        <a:custGeom>
          <a:avLst/>
          <a:gdLst/>
          <a:ahLst/>
          <a:cxnLst/>
          <a:rect l="0" t="0" r="0" b="0"/>
          <a:pathLst>
            <a:path>
              <a:moveTo>
                <a:pt x="0" y="18065"/>
              </a:moveTo>
              <a:lnTo>
                <a:pt x="1646224" y="180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725" y="1751817"/>
        <a:ext cx="82311" cy="82311"/>
      </dsp:txXfrm>
    </dsp:sp>
    <dsp:sp modelId="{3FEBCD1A-6A5A-9C4E-B25C-3240793B216E}">
      <dsp:nvSpPr>
        <dsp:cNvPr id="0" name=""/>
        <dsp:cNvSpPr/>
      </dsp:nvSpPr>
      <dsp:spPr>
        <a:xfrm>
          <a:off x="2830045" y="114351"/>
          <a:ext cx="6718720" cy="1922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V : Total margin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bagi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dimasukan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tabel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adalah</a:t>
          </a:r>
          <a:r>
            <a:rPr lang="en-US" sz="1200" kern="1200" dirty="0" smtClean="0">
              <a:solidFill>
                <a:srgbClr val="FF0000"/>
              </a:solidFill>
            </a:rPr>
            <a:t> total margin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bagi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berasal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dari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piutang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diberikan</a:t>
          </a:r>
          <a:r>
            <a:rPr lang="en-US" sz="1200" kern="1200" dirty="0" smtClean="0">
              <a:solidFill>
                <a:srgbClr val="FF0000"/>
              </a:solidFill>
            </a:rPr>
            <a:t>, yang </a:t>
          </a:r>
          <a:r>
            <a:rPr lang="en-US" sz="1200" kern="1200" dirty="0" err="1" smtClean="0">
              <a:solidFill>
                <a:srgbClr val="FF0000"/>
              </a:solidFill>
            </a:rPr>
            <a:t>diterima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tunai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oleh</a:t>
          </a:r>
          <a:r>
            <a:rPr lang="en-US" sz="1200" kern="1200" dirty="0" smtClean="0">
              <a:solidFill>
                <a:srgbClr val="FF0000"/>
              </a:solidFill>
            </a:rPr>
            <a:t> Bank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periode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sampai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akhir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bulan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berjalan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setelah</a:t>
          </a:r>
          <a:r>
            <a:rPr lang="en-US" sz="1200" kern="1200" dirty="0" smtClean="0">
              <a:solidFill>
                <a:srgbClr val="FF0000"/>
              </a:solidFill>
            </a:rPr>
            <a:t>  </a:t>
          </a:r>
          <a:r>
            <a:rPr lang="en-US" sz="1200" kern="1200" dirty="0" err="1" smtClean="0">
              <a:solidFill>
                <a:srgbClr val="FF0000"/>
              </a:solidFill>
            </a:rPr>
            <a:t>dikurangi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beban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bagi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dibayarkan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oleh</a:t>
          </a:r>
          <a:r>
            <a:rPr lang="en-US" sz="1200" kern="1200" dirty="0" smtClean="0">
              <a:solidFill>
                <a:srgbClr val="FF0000"/>
              </a:solidFill>
            </a:rPr>
            <a:t> Bank </a:t>
          </a:r>
          <a:r>
            <a:rPr lang="en-US" sz="1200" kern="1200" dirty="0" err="1" smtClean="0">
              <a:solidFill>
                <a:srgbClr val="FF0000"/>
              </a:solidFill>
            </a:rPr>
            <a:t>kepada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pihak</a:t>
          </a:r>
          <a:r>
            <a:rPr lang="en-US" sz="1200" kern="1200" dirty="0" smtClean="0">
              <a:solidFill>
                <a:srgbClr val="FF0000"/>
              </a:solidFill>
            </a:rPr>
            <a:t> lain (</a:t>
          </a:r>
          <a:r>
            <a:rPr lang="en-US" sz="1200" kern="1200" dirty="0" err="1" smtClean="0">
              <a:solidFill>
                <a:srgbClr val="FF0000"/>
              </a:solidFill>
            </a:rPr>
            <a:t>beban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bagi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pembiayaan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diterima</a:t>
          </a:r>
          <a:r>
            <a:rPr lang="en-US" sz="1200" kern="1200" dirty="0" smtClean="0">
              <a:solidFill>
                <a:srgbClr val="FF0000"/>
              </a:solidFill>
            </a:rPr>
            <a:t>)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2886339" y="170645"/>
        <a:ext cx="6606132" cy="1809423"/>
      </dsp:txXfrm>
    </dsp:sp>
    <dsp:sp modelId="{04D3B53F-00F2-264C-AFD2-68253DD48103}">
      <dsp:nvSpPr>
        <dsp:cNvPr id="0" name=""/>
        <dsp:cNvSpPr/>
      </dsp:nvSpPr>
      <dsp:spPr>
        <a:xfrm rot="758757">
          <a:off x="2013694" y="2582980"/>
          <a:ext cx="826373" cy="36131"/>
        </a:xfrm>
        <a:custGeom>
          <a:avLst/>
          <a:gdLst/>
          <a:ahLst/>
          <a:cxnLst/>
          <a:rect l="0" t="0" r="0" b="0"/>
          <a:pathLst>
            <a:path>
              <a:moveTo>
                <a:pt x="0" y="18065"/>
              </a:moveTo>
              <a:lnTo>
                <a:pt x="826373" y="180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6222" y="2580387"/>
        <a:ext cx="41318" cy="41318"/>
      </dsp:txXfrm>
    </dsp:sp>
    <dsp:sp modelId="{A7BABB25-7995-4B43-BD7E-6457739F4189}">
      <dsp:nvSpPr>
        <dsp:cNvPr id="0" name=""/>
        <dsp:cNvSpPr/>
      </dsp:nvSpPr>
      <dsp:spPr>
        <a:xfrm>
          <a:off x="2830045" y="2187549"/>
          <a:ext cx="6698582" cy="100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rgbClr val="FF0000"/>
              </a:solidFill>
            </a:rPr>
            <a:t>Tahap</a:t>
          </a:r>
          <a:r>
            <a:rPr lang="en-US" sz="1200" kern="1200" dirty="0" smtClean="0">
              <a:solidFill>
                <a:srgbClr val="FF0000"/>
              </a:solidFill>
            </a:rPr>
            <a:t> VI : </a:t>
          </a:r>
          <a:r>
            <a:rPr lang="en-US" sz="1200" kern="1200" dirty="0" err="1" smtClean="0">
              <a:solidFill>
                <a:srgbClr val="FF0000"/>
              </a:solidFill>
            </a:rPr>
            <a:t>Nisbah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bagi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dari</a:t>
          </a:r>
          <a:r>
            <a:rPr lang="en-US" sz="1200" kern="1200" dirty="0" smtClean="0">
              <a:solidFill>
                <a:srgbClr val="FF0000"/>
              </a:solidFill>
            </a:rPr>
            <a:t> masing2 </a:t>
          </a:r>
          <a:r>
            <a:rPr lang="en-US" sz="1200" kern="1200" dirty="0" err="1" smtClean="0">
              <a:solidFill>
                <a:srgbClr val="FF0000"/>
              </a:solidFill>
            </a:rPr>
            <a:t>produk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tabungan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deposito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adalah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sesuai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letentuan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perusahaan</a:t>
          </a:r>
          <a:r>
            <a:rPr lang="en-US" sz="1200" kern="1200" dirty="0" smtClean="0">
              <a:solidFill>
                <a:srgbClr val="FF0000"/>
              </a:solidFill>
            </a:rPr>
            <a:t> yang </a:t>
          </a:r>
          <a:r>
            <a:rPr lang="en-US" sz="1200" kern="1200" dirty="0" err="1" smtClean="0">
              <a:solidFill>
                <a:srgbClr val="FF0000"/>
              </a:solidFill>
            </a:rPr>
            <a:t>telah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ditetapkan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sudah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disepakati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oleh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nasabah</a:t>
          </a:r>
          <a:r>
            <a:rPr lang="en-US" sz="1200" kern="1200" dirty="0" smtClean="0">
              <a:solidFill>
                <a:srgbClr val="FF0000"/>
              </a:solidFill>
            </a:rPr>
            <a:t>, </a:t>
          </a:r>
          <a:r>
            <a:rPr lang="en-US" sz="1200" kern="1200" dirty="0" err="1" smtClean="0">
              <a:solidFill>
                <a:srgbClr val="FF0000"/>
              </a:solidFill>
            </a:rPr>
            <a:t>dengan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hasil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kesepakatan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tertuang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dalam</a:t>
          </a:r>
          <a:r>
            <a:rPr lang="en-US" sz="1200" kern="1200" dirty="0" smtClean="0">
              <a:solidFill>
                <a:srgbClr val="FF0000"/>
              </a:solidFill>
            </a:rPr>
            <a:t> form </a:t>
          </a:r>
          <a:r>
            <a:rPr lang="en-US" sz="1200" kern="1200" dirty="0" err="1" smtClean="0">
              <a:solidFill>
                <a:srgbClr val="FF0000"/>
              </a:solidFill>
            </a:rPr>
            <a:t>Akad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tabungan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Akad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Deposito</a:t>
          </a:r>
          <a:r>
            <a:rPr lang="en-US" sz="1200" kern="1200" dirty="0" smtClean="0">
              <a:solidFill>
                <a:srgbClr val="FF0000"/>
              </a:solidFill>
            </a:rPr>
            <a:t>  yang </a:t>
          </a:r>
          <a:r>
            <a:rPr lang="en-US" sz="1200" kern="1200" dirty="0" err="1" smtClean="0">
              <a:solidFill>
                <a:srgbClr val="FF0000"/>
              </a:solidFill>
            </a:rPr>
            <a:t>telah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ditandatangani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nasabah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dan</a:t>
          </a:r>
          <a:r>
            <a:rPr lang="en-US" sz="1200" kern="1200" dirty="0" smtClean="0">
              <a:solidFill>
                <a:srgbClr val="FF0000"/>
              </a:solidFill>
            </a:rPr>
            <a:t> </a:t>
          </a:r>
          <a:r>
            <a:rPr lang="en-US" sz="1200" kern="1200" dirty="0" err="1" smtClean="0">
              <a:solidFill>
                <a:srgbClr val="FF0000"/>
              </a:solidFill>
            </a:rPr>
            <a:t>pejabat</a:t>
          </a:r>
          <a:r>
            <a:rPr lang="en-US" sz="1200" kern="1200" dirty="0" smtClean="0">
              <a:solidFill>
                <a:srgbClr val="FF0000"/>
              </a:solidFill>
            </a:rPr>
            <a:t> bank yang </a:t>
          </a:r>
          <a:r>
            <a:rPr lang="en-US" sz="1200" kern="1200" dirty="0" err="1" smtClean="0">
              <a:solidFill>
                <a:srgbClr val="FF0000"/>
              </a:solidFill>
            </a:rPr>
            <a:t>ditunjuk</a:t>
          </a:r>
          <a:endParaRPr lang="en-US" sz="1200" kern="1200" dirty="0">
            <a:solidFill>
              <a:srgbClr val="FF0000"/>
            </a:solidFill>
          </a:endParaRPr>
        </a:p>
      </dsp:txBody>
      <dsp:txXfrm>
        <a:off x="2859566" y="2217070"/>
        <a:ext cx="6639540" cy="948866"/>
      </dsp:txXfrm>
    </dsp:sp>
    <dsp:sp modelId="{11638690-4D2A-1747-8C45-590125FD0DC3}">
      <dsp:nvSpPr>
        <dsp:cNvPr id="0" name=""/>
        <dsp:cNvSpPr/>
      </dsp:nvSpPr>
      <dsp:spPr>
        <a:xfrm rot="3809070">
          <a:off x="1523818" y="3300596"/>
          <a:ext cx="1806126" cy="36131"/>
        </a:xfrm>
        <a:custGeom>
          <a:avLst/>
          <a:gdLst/>
          <a:ahLst/>
          <a:cxnLst/>
          <a:rect l="0" t="0" r="0" b="0"/>
          <a:pathLst>
            <a:path>
              <a:moveTo>
                <a:pt x="0" y="18065"/>
              </a:moveTo>
              <a:lnTo>
                <a:pt x="1806126" y="180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381728" y="3273509"/>
        <a:ext cx="90306" cy="90306"/>
      </dsp:txXfrm>
    </dsp:sp>
    <dsp:sp modelId="{9A939A2E-3BB7-9B4D-A0ED-47AB1C96AF1F}">
      <dsp:nvSpPr>
        <dsp:cNvPr id="0" name=""/>
        <dsp:cNvSpPr/>
      </dsp:nvSpPr>
      <dsp:spPr>
        <a:xfrm>
          <a:off x="2830045" y="3346644"/>
          <a:ext cx="6636434" cy="1560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FF0000"/>
              </a:solidFill>
            </a:rPr>
            <a:t>Tahap</a:t>
          </a:r>
          <a:r>
            <a:rPr lang="en-US" sz="1400" kern="1200" dirty="0" smtClean="0">
              <a:solidFill>
                <a:srgbClr val="FF0000"/>
              </a:solidFill>
            </a:rPr>
            <a:t> VII : Total </a:t>
          </a:r>
          <a:r>
            <a:rPr lang="en-US" sz="1400" kern="1200" dirty="0" err="1" smtClean="0">
              <a:solidFill>
                <a:srgbClr val="FF0000"/>
              </a:solidFill>
            </a:rPr>
            <a:t>pendapatan</a:t>
          </a:r>
          <a:r>
            <a:rPr lang="en-US" sz="1400" kern="1200" dirty="0" smtClean="0">
              <a:solidFill>
                <a:srgbClr val="FF0000"/>
              </a:solidFill>
            </a:rPr>
            <a:t> yang </a:t>
          </a:r>
          <a:r>
            <a:rPr lang="en-US" sz="1400" kern="1200" dirty="0" err="1" smtClean="0">
              <a:solidFill>
                <a:srgbClr val="FF0000"/>
              </a:solidFill>
            </a:rPr>
            <a:t>didistribusikan</a:t>
          </a:r>
          <a:r>
            <a:rPr lang="en-US" sz="1400" kern="1200" dirty="0" smtClean="0">
              <a:solidFill>
                <a:srgbClr val="FF0000"/>
              </a:solidFill>
            </a:rPr>
            <a:t> </a:t>
          </a:r>
          <a:r>
            <a:rPr lang="en-US" sz="1400" kern="1200" dirty="0" err="1" smtClean="0">
              <a:solidFill>
                <a:srgbClr val="FF0000"/>
              </a:solidFill>
            </a:rPr>
            <a:t>adalah</a:t>
          </a:r>
          <a:r>
            <a:rPr lang="en-US" sz="1400" kern="1200" dirty="0" smtClean="0">
              <a:solidFill>
                <a:srgbClr val="FF0000"/>
              </a:solidFill>
            </a:rPr>
            <a:t> :  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>
            <a:solidFill>
              <a:srgbClr val="FF0000"/>
            </a:solidFill>
          </a:endParaRPr>
        </a:p>
      </dsp:txBody>
      <dsp:txXfrm>
        <a:off x="2875741" y="3392340"/>
        <a:ext cx="6545042" cy="14687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1C781-EEEE-2C41-882D-79AD6B286727}">
      <dsp:nvSpPr>
        <dsp:cNvPr id="0" name=""/>
        <dsp:cNvSpPr/>
      </dsp:nvSpPr>
      <dsp:spPr>
        <a:xfrm>
          <a:off x="1538" y="1296196"/>
          <a:ext cx="3385384" cy="169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Ratio </a:t>
          </a:r>
          <a:r>
            <a:rPr lang="en-US" sz="3900" kern="1200" dirty="0" err="1" smtClean="0"/>
            <a:t>Keuangan</a:t>
          </a:r>
          <a:endParaRPr lang="en-US" sz="3900" kern="1200" dirty="0"/>
        </a:p>
      </dsp:txBody>
      <dsp:txXfrm>
        <a:off x="51115" y="1345773"/>
        <a:ext cx="3286230" cy="1593538"/>
      </dsp:txXfrm>
    </dsp:sp>
    <dsp:sp modelId="{5F0EF3E0-EBFB-E64F-8057-311334F63C88}">
      <dsp:nvSpPr>
        <dsp:cNvPr id="0" name=""/>
        <dsp:cNvSpPr/>
      </dsp:nvSpPr>
      <dsp:spPr>
        <a:xfrm rot="19457599">
          <a:off x="3230177" y="1620341"/>
          <a:ext cx="1667645" cy="71103"/>
        </a:xfrm>
        <a:custGeom>
          <a:avLst/>
          <a:gdLst/>
          <a:ahLst/>
          <a:cxnLst/>
          <a:rect l="0" t="0" r="0" b="0"/>
          <a:pathLst>
            <a:path>
              <a:moveTo>
                <a:pt x="0" y="35551"/>
              </a:moveTo>
              <a:lnTo>
                <a:pt x="1667645" y="3555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2308" y="1614202"/>
        <a:ext cx="83382" cy="83382"/>
      </dsp:txXfrm>
    </dsp:sp>
    <dsp:sp modelId="{350D1087-23B2-DB4D-B088-6769BA48E056}">
      <dsp:nvSpPr>
        <dsp:cNvPr id="0" name=""/>
        <dsp:cNvSpPr/>
      </dsp:nvSpPr>
      <dsp:spPr>
        <a:xfrm>
          <a:off x="4741076" y="322898"/>
          <a:ext cx="3385384" cy="169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Cash Ratio</a:t>
          </a:r>
          <a:endParaRPr lang="en-US" sz="3900" kern="1200" dirty="0"/>
        </a:p>
      </dsp:txBody>
      <dsp:txXfrm>
        <a:off x="4790653" y="372475"/>
        <a:ext cx="3286230" cy="1593538"/>
      </dsp:txXfrm>
    </dsp:sp>
    <dsp:sp modelId="{73E5B43F-F9D7-BA4C-AE42-F97C6A9235F1}">
      <dsp:nvSpPr>
        <dsp:cNvPr id="0" name=""/>
        <dsp:cNvSpPr/>
      </dsp:nvSpPr>
      <dsp:spPr>
        <a:xfrm rot="2142401">
          <a:off x="3230177" y="2593639"/>
          <a:ext cx="1667645" cy="71103"/>
        </a:xfrm>
        <a:custGeom>
          <a:avLst/>
          <a:gdLst/>
          <a:ahLst/>
          <a:cxnLst/>
          <a:rect l="0" t="0" r="0" b="0"/>
          <a:pathLst>
            <a:path>
              <a:moveTo>
                <a:pt x="0" y="35551"/>
              </a:moveTo>
              <a:lnTo>
                <a:pt x="1667645" y="3555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2308" y="2587500"/>
        <a:ext cx="83382" cy="83382"/>
      </dsp:txXfrm>
    </dsp:sp>
    <dsp:sp modelId="{4B86E512-4721-DB46-9408-ED8FD4ACBFF0}">
      <dsp:nvSpPr>
        <dsp:cNvPr id="0" name=""/>
        <dsp:cNvSpPr/>
      </dsp:nvSpPr>
      <dsp:spPr>
        <a:xfrm>
          <a:off x="4741076" y="2269494"/>
          <a:ext cx="3385384" cy="1692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Loan to Deposit Ratio</a:t>
          </a:r>
          <a:endParaRPr lang="en-US" sz="3900" kern="1200" dirty="0"/>
        </a:p>
      </dsp:txBody>
      <dsp:txXfrm>
        <a:off x="4790653" y="2319071"/>
        <a:ext cx="3286230" cy="159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14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281EBF-9174-194A-91FA-02AE6038D693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A91D-7356-E04F-A183-FFF24044E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image" Target="../media/image8.jpeg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Dana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Dana</a:t>
            </a:r>
            <a:br>
              <a:rPr lang="en-US" dirty="0" smtClean="0"/>
            </a:br>
            <a:r>
              <a:rPr lang="en-US" dirty="0" smtClean="0"/>
              <a:t>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084049"/>
            <a:ext cx="8946541" cy="296655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profitabilitas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risiko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rendah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err="1" smtClean="0"/>
              <a:t>Mempertahankan</a:t>
            </a:r>
            <a:r>
              <a:rPr lang="en-US" sz="2800" dirty="0" smtClean="0"/>
              <a:t> </a:t>
            </a:r>
            <a:r>
              <a:rPr lang="en-US" sz="2800" dirty="0" err="1" smtClean="0"/>
              <a:t>kepercayaan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menjaga</a:t>
            </a:r>
            <a:r>
              <a:rPr lang="en-US" sz="2800" dirty="0" smtClean="0"/>
              <a:t> agar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</a:t>
            </a:r>
            <a:r>
              <a:rPr lang="en-US" sz="2800" dirty="0" err="1" smtClean="0"/>
              <a:t>likuiditas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44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8713"/>
            <a:ext cx="9404723" cy="889699"/>
          </a:xfrm>
        </p:spPr>
        <p:txBody>
          <a:bodyPr/>
          <a:lstStyle/>
          <a:p>
            <a:pPr algn="ctr"/>
            <a:r>
              <a:rPr lang="en-US" sz="3600" dirty="0" err="1" smtClean="0"/>
              <a:t>Alokasi</a:t>
            </a:r>
            <a:r>
              <a:rPr lang="en-US" sz="3600" dirty="0" smtClean="0"/>
              <a:t> </a:t>
            </a:r>
            <a:r>
              <a:rPr lang="en-US" sz="3600" dirty="0" err="1" smtClean="0"/>
              <a:t>Penggunaan</a:t>
            </a:r>
            <a:r>
              <a:rPr lang="en-US" sz="3600" dirty="0" smtClean="0"/>
              <a:t> Dana </a:t>
            </a:r>
            <a:br>
              <a:rPr lang="en-US" sz="3600" dirty="0" smtClean="0"/>
            </a:br>
            <a:r>
              <a:rPr lang="en-US" sz="3600" dirty="0" smtClean="0"/>
              <a:t>Bank </a:t>
            </a:r>
            <a:r>
              <a:rPr lang="en-US" sz="3600" dirty="0" err="1" smtClean="0"/>
              <a:t>Syariah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83059"/>
              </p:ext>
            </p:extLst>
          </p:nvPr>
        </p:nvGraphicFramePr>
        <p:xfrm>
          <a:off x="1103312" y="1459149"/>
          <a:ext cx="9752755" cy="47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5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1433"/>
            <a:ext cx="9404723" cy="1400530"/>
          </a:xfrm>
        </p:spPr>
        <p:txBody>
          <a:bodyPr/>
          <a:lstStyle/>
          <a:p>
            <a:pPr algn="ctr"/>
            <a:r>
              <a:rPr lang="en-US" sz="3600" dirty="0" err="1" smtClean="0"/>
              <a:t>Pola</a:t>
            </a:r>
            <a:r>
              <a:rPr lang="en-US" sz="3600" dirty="0" smtClean="0"/>
              <a:t> </a:t>
            </a:r>
            <a:r>
              <a:rPr lang="en-US" sz="3600" dirty="0" err="1" smtClean="0"/>
              <a:t>Penghimpunan</a:t>
            </a:r>
            <a:r>
              <a:rPr lang="en-US" sz="3600" dirty="0" smtClean="0"/>
              <a:t> Dana</a:t>
            </a:r>
            <a:br>
              <a:rPr lang="en-US" sz="3600" dirty="0" smtClean="0"/>
            </a:br>
            <a:r>
              <a:rPr lang="en-US" sz="3600" dirty="0" err="1" smtClean="0"/>
              <a:t>dan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Pengalokasian</a:t>
            </a:r>
            <a:r>
              <a:rPr lang="en-US" sz="3600" dirty="0" smtClean="0"/>
              <a:t> Dana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7998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55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7623"/>
            <a:ext cx="9404723" cy="1006431"/>
          </a:xfrm>
        </p:spPr>
        <p:txBody>
          <a:bodyPr/>
          <a:lstStyle/>
          <a:p>
            <a:pPr algn="ctr"/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Dana</a:t>
            </a:r>
            <a:br>
              <a:rPr lang="en-US" sz="3200" dirty="0" smtClean="0"/>
            </a:br>
            <a:r>
              <a:rPr lang="en-US" sz="3200" dirty="0" smtClean="0"/>
              <a:t>Pool of Funds Approach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614786" y="2140085"/>
            <a:ext cx="1712068" cy="8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Wadiah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5876" y="3440345"/>
            <a:ext cx="1728283" cy="76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Mudharabah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Mutlaqah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5876" y="4682244"/>
            <a:ext cx="1725043" cy="97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Modal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02347" y="2665377"/>
            <a:ext cx="19455" cy="254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92091" y="5826864"/>
            <a:ext cx="1725043" cy="97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Mudharabah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Muqayadah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343069" y="3829452"/>
            <a:ext cx="8787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8017" y="3829452"/>
            <a:ext cx="52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3339824" y="6494835"/>
            <a:ext cx="3735418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00662" y="2175755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Secondary Reserve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6877" y="2581070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Qardh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6332" y="2970178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Murabahah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6332" y="3359285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Salam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5807" y="3748393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Istishna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617" y="4137502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ijarah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39617" y="4526606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Mudharabah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5242" y="6316490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Special Investment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2547" y="5321036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Aktiva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Tetap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38777" y="4928687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Musyarakah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6877" y="1783409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Primary Reserve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63313" y="3428473"/>
            <a:ext cx="1712068" cy="8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Dana Pool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309819" y="5181992"/>
            <a:ext cx="8787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39824" y="2655650"/>
            <a:ext cx="87873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708032" y="1961756"/>
            <a:ext cx="50668" cy="357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26270" y="1961753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61940" y="5518832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58700" y="3161501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7088" y="2341133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32756" y="2785358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488270" y="2723753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36005" y="3547361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55456" y="3955925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755460" y="4345037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55460" y="4695229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63040" y="5142698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63628" y="3951630"/>
            <a:ext cx="251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7623"/>
            <a:ext cx="9404723" cy="1006431"/>
          </a:xfrm>
        </p:spPr>
        <p:txBody>
          <a:bodyPr/>
          <a:lstStyle/>
          <a:p>
            <a:pPr algn="ctr"/>
            <a:r>
              <a:rPr lang="en-US" sz="3200" dirty="0" err="1" smtClean="0"/>
              <a:t>Sumber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Dana</a:t>
            </a:r>
            <a:br>
              <a:rPr lang="en-US" sz="3200" dirty="0" smtClean="0"/>
            </a:br>
            <a:r>
              <a:rPr lang="en-US" sz="3200" dirty="0" smtClean="0"/>
              <a:t>Assets </a:t>
            </a:r>
            <a:r>
              <a:rPr lang="en-US" sz="3200" dirty="0" err="1" smtClean="0"/>
              <a:t>Alocation</a:t>
            </a:r>
            <a:r>
              <a:rPr lang="en-US" sz="3200" dirty="0" smtClean="0"/>
              <a:t> Approach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614786" y="2140085"/>
            <a:ext cx="1712068" cy="82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Wadiah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5876" y="3440345"/>
            <a:ext cx="1728283" cy="76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Mudharabah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Mutlaqah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5876" y="4682244"/>
            <a:ext cx="1725043" cy="97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Modal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2091" y="5826864"/>
            <a:ext cx="1725043" cy="97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Mudharabah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Muqayadah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endCxn id="30" idx="1"/>
          </p:cNvCxnSpPr>
          <p:nvPr/>
        </p:nvCxnSpPr>
        <p:spPr>
          <a:xfrm>
            <a:off x="3326854" y="6494834"/>
            <a:ext cx="3748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00662" y="2175755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Secondary Reserve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6877" y="2581070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Qardh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36332" y="2970178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Murabahah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6332" y="3359285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Salam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5787" y="3748393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Istishna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75242" y="4137502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ijarah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5242" y="4526606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Mudharabah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5242" y="6316490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Special </a:t>
            </a:r>
            <a:r>
              <a:rPr lang="en-US" sz="1400" dirty="0" err="1" smtClean="0">
                <a:solidFill>
                  <a:srgbClr val="FF0000"/>
                </a:solidFill>
              </a:rPr>
              <a:t>Investmen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1457" y="5321036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Aktiva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Tetap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68757" y="4928687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Musyarakah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6877" y="1783409"/>
            <a:ext cx="3050172" cy="35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Primary Reserve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9" idx="3"/>
            <a:endCxn id="33" idx="1"/>
          </p:cNvCxnSpPr>
          <p:nvPr/>
        </p:nvCxnSpPr>
        <p:spPr>
          <a:xfrm flipV="1">
            <a:off x="3326854" y="1961754"/>
            <a:ext cx="3690023" cy="58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4" idx="1"/>
          </p:cNvCxnSpPr>
          <p:nvPr/>
        </p:nvCxnSpPr>
        <p:spPr>
          <a:xfrm flipV="1">
            <a:off x="3326854" y="2354100"/>
            <a:ext cx="3673808" cy="19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24" idx="1"/>
          </p:cNvCxnSpPr>
          <p:nvPr/>
        </p:nvCxnSpPr>
        <p:spPr>
          <a:xfrm>
            <a:off x="3326854" y="2550267"/>
            <a:ext cx="3709478" cy="9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1"/>
          </p:cNvCxnSpPr>
          <p:nvPr/>
        </p:nvCxnSpPr>
        <p:spPr>
          <a:xfrm>
            <a:off x="3297841" y="2549555"/>
            <a:ext cx="3738491" cy="59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25" idx="1"/>
          </p:cNvCxnSpPr>
          <p:nvPr/>
        </p:nvCxnSpPr>
        <p:spPr>
          <a:xfrm>
            <a:off x="3326854" y="2550267"/>
            <a:ext cx="3728933" cy="137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  <a:endCxn id="27" idx="1"/>
          </p:cNvCxnSpPr>
          <p:nvPr/>
        </p:nvCxnSpPr>
        <p:spPr>
          <a:xfrm>
            <a:off x="3326854" y="2550267"/>
            <a:ext cx="3748388" cy="176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29" idx="1"/>
          </p:cNvCxnSpPr>
          <p:nvPr/>
        </p:nvCxnSpPr>
        <p:spPr>
          <a:xfrm>
            <a:off x="3326854" y="2550267"/>
            <a:ext cx="3748388" cy="215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3"/>
            <a:endCxn id="32" idx="1"/>
          </p:cNvCxnSpPr>
          <p:nvPr/>
        </p:nvCxnSpPr>
        <p:spPr>
          <a:xfrm>
            <a:off x="3326854" y="2550267"/>
            <a:ext cx="3741903" cy="25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3"/>
            <a:endCxn id="33" idx="1"/>
          </p:cNvCxnSpPr>
          <p:nvPr/>
        </p:nvCxnSpPr>
        <p:spPr>
          <a:xfrm flipV="1">
            <a:off x="3304159" y="1961754"/>
            <a:ext cx="3712718" cy="185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4" idx="1"/>
          </p:cNvCxnSpPr>
          <p:nvPr/>
        </p:nvCxnSpPr>
        <p:spPr>
          <a:xfrm flipH="1" flipV="1">
            <a:off x="7000662" y="2354100"/>
            <a:ext cx="90795" cy="49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</p:cNvCxnSpPr>
          <p:nvPr/>
        </p:nvCxnSpPr>
        <p:spPr>
          <a:xfrm flipV="1">
            <a:off x="3304159" y="2371211"/>
            <a:ext cx="3670568" cy="14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3"/>
          </p:cNvCxnSpPr>
          <p:nvPr/>
        </p:nvCxnSpPr>
        <p:spPr>
          <a:xfrm flipV="1">
            <a:off x="3304159" y="3148522"/>
            <a:ext cx="3670568" cy="67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" idx="3"/>
          </p:cNvCxnSpPr>
          <p:nvPr/>
        </p:nvCxnSpPr>
        <p:spPr>
          <a:xfrm flipV="1">
            <a:off x="3304159" y="3474193"/>
            <a:ext cx="3966071" cy="34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0" idx="3"/>
          </p:cNvCxnSpPr>
          <p:nvPr/>
        </p:nvCxnSpPr>
        <p:spPr>
          <a:xfrm>
            <a:off x="3304159" y="3821347"/>
            <a:ext cx="3670568" cy="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3"/>
            <a:endCxn id="27" idx="1"/>
          </p:cNvCxnSpPr>
          <p:nvPr/>
        </p:nvCxnSpPr>
        <p:spPr>
          <a:xfrm>
            <a:off x="3304159" y="3821347"/>
            <a:ext cx="3771083" cy="49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29" idx="1"/>
          </p:cNvCxnSpPr>
          <p:nvPr/>
        </p:nvCxnSpPr>
        <p:spPr>
          <a:xfrm>
            <a:off x="3304159" y="3821347"/>
            <a:ext cx="3771083" cy="88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3"/>
            <a:endCxn id="32" idx="1"/>
          </p:cNvCxnSpPr>
          <p:nvPr/>
        </p:nvCxnSpPr>
        <p:spPr>
          <a:xfrm>
            <a:off x="3304159" y="3821347"/>
            <a:ext cx="3764598" cy="1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" idx="3"/>
            <a:endCxn id="33" idx="1"/>
          </p:cNvCxnSpPr>
          <p:nvPr/>
        </p:nvCxnSpPr>
        <p:spPr>
          <a:xfrm flipV="1">
            <a:off x="3300919" y="1961754"/>
            <a:ext cx="3715958" cy="321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3"/>
            <a:endCxn id="14" idx="1"/>
          </p:cNvCxnSpPr>
          <p:nvPr/>
        </p:nvCxnSpPr>
        <p:spPr>
          <a:xfrm flipV="1">
            <a:off x="3300919" y="2354100"/>
            <a:ext cx="3699743" cy="281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3"/>
            <a:endCxn id="20" idx="1"/>
          </p:cNvCxnSpPr>
          <p:nvPr/>
        </p:nvCxnSpPr>
        <p:spPr>
          <a:xfrm flipV="1">
            <a:off x="3300919" y="2759415"/>
            <a:ext cx="3715958" cy="24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1" idx="3"/>
            <a:endCxn id="23" idx="1"/>
          </p:cNvCxnSpPr>
          <p:nvPr/>
        </p:nvCxnSpPr>
        <p:spPr>
          <a:xfrm flipV="1">
            <a:off x="3300919" y="3148523"/>
            <a:ext cx="3735413" cy="202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1" idx="3"/>
            <a:endCxn id="24" idx="1"/>
          </p:cNvCxnSpPr>
          <p:nvPr/>
        </p:nvCxnSpPr>
        <p:spPr>
          <a:xfrm flipV="1">
            <a:off x="3300919" y="3537630"/>
            <a:ext cx="3735413" cy="163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3"/>
          </p:cNvCxnSpPr>
          <p:nvPr/>
        </p:nvCxnSpPr>
        <p:spPr>
          <a:xfrm flipV="1">
            <a:off x="3300919" y="3910525"/>
            <a:ext cx="3673808" cy="126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27" idx="1"/>
          </p:cNvCxnSpPr>
          <p:nvPr/>
        </p:nvCxnSpPr>
        <p:spPr>
          <a:xfrm flipV="1">
            <a:off x="3300919" y="4315847"/>
            <a:ext cx="3774323" cy="85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3"/>
            <a:endCxn id="29" idx="1"/>
          </p:cNvCxnSpPr>
          <p:nvPr/>
        </p:nvCxnSpPr>
        <p:spPr>
          <a:xfrm flipV="1">
            <a:off x="3300919" y="4704951"/>
            <a:ext cx="3774323" cy="4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" idx="3"/>
            <a:endCxn id="32" idx="1"/>
          </p:cNvCxnSpPr>
          <p:nvPr/>
        </p:nvCxnSpPr>
        <p:spPr>
          <a:xfrm flipV="1">
            <a:off x="3300919" y="5107032"/>
            <a:ext cx="3767838" cy="6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" idx="3"/>
            <a:endCxn id="31" idx="1"/>
          </p:cNvCxnSpPr>
          <p:nvPr/>
        </p:nvCxnSpPr>
        <p:spPr>
          <a:xfrm>
            <a:off x="3300919" y="5171871"/>
            <a:ext cx="3790538" cy="32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(Profit Distribution)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Pendapatan-pendapatan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kontrak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,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dikurangi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biaya-biaya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r>
              <a:rPr lang="en-US" sz="2400" dirty="0" smtClean="0"/>
              <a:t>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didistribusikan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bank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 </a:t>
            </a:r>
            <a:r>
              <a:rPr lang="en-US" sz="2400" dirty="0" err="1" smtClean="0"/>
              <a:t>penyandang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penabung</a:t>
            </a:r>
            <a:endParaRPr lang="en-US" sz="2400" dirty="0" smtClean="0"/>
          </a:p>
          <a:p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endParaRPr lang="en-US" sz="2400" dirty="0" smtClean="0"/>
          </a:p>
          <a:p>
            <a:r>
              <a:rPr lang="en-US" sz="2400" dirty="0" smtClean="0"/>
              <a:t>Para </a:t>
            </a:r>
            <a:r>
              <a:rPr lang="en-US" sz="2400" dirty="0" err="1" smtClean="0"/>
              <a:t>pemegang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nisbah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diperjanjikan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91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102523"/>
            <a:ext cx="9404723" cy="556696"/>
          </a:xfrm>
        </p:spPr>
        <p:txBody>
          <a:bodyPr/>
          <a:lstStyle/>
          <a:p>
            <a:pPr algn="ctr"/>
            <a:r>
              <a:rPr lang="en-US" sz="3200" smtClean="0"/>
              <a:t>Profit Distribution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760382"/>
              </p:ext>
            </p:extLst>
          </p:nvPr>
        </p:nvGraphicFramePr>
        <p:xfrm>
          <a:off x="800100" y="719666"/>
          <a:ext cx="93599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5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6367"/>
              </p:ext>
            </p:extLst>
          </p:nvPr>
        </p:nvGraphicFramePr>
        <p:xfrm>
          <a:off x="1103313" y="1227221"/>
          <a:ext cx="9556666" cy="502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115836"/>
            <a:ext cx="9404723" cy="870756"/>
          </a:xfrm>
        </p:spPr>
        <p:txBody>
          <a:bodyPr/>
          <a:lstStyle/>
          <a:p>
            <a:pPr algn="ctr"/>
            <a:r>
              <a:rPr lang="en-US" sz="3200" smtClean="0"/>
              <a:t>Profit Distribution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142507" y="5347858"/>
            <a:ext cx="633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Total </a:t>
            </a:r>
            <a:r>
              <a:rPr lang="en-US" sz="1200" dirty="0" err="1" smtClean="0">
                <a:solidFill>
                  <a:srgbClr val="FF0000"/>
                </a:solidFill>
              </a:rPr>
              <a:t>saldo</a:t>
            </a:r>
            <a:r>
              <a:rPr lang="en-US" sz="1200" dirty="0" smtClean="0">
                <a:solidFill>
                  <a:srgbClr val="FF0000"/>
                </a:solidFill>
              </a:rPr>
              <a:t> rata-rata </a:t>
            </a:r>
            <a:r>
              <a:rPr lang="en-US" sz="1200" dirty="0" err="1" smtClean="0">
                <a:solidFill>
                  <a:srgbClr val="FF0000"/>
                </a:solidFill>
              </a:rPr>
              <a:t>tabungan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deposito</a:t>
            </a:r>
            <a:r>
              <a:rPr lang="en-US" sz="1200" dirty="0" smtClean="0">
                <a:solidFill>
                  <a:srgbClr val="FF0000"/>
                </a:solidFill>
              </a:rPr>
              <a:t> (point 2 &amp; 3)               Total margin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____________________________________________________________    X  &amp; </a:t>
            </a:r>
            <a:r>
              <a:rPr lang="en-US" sz="1200" dirty="0" err="1" smtClean="0">
                <a:solidFill>
                  <a:srgbClr val="FF0000"/>
                </a:solidFill>
              </a:rPr>
              <a:t>bagi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hasil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Total </a:t>
            </a:r>
            <a:r>
              <a:rPr lang="en-US" sz="1200" dirty="0" err="1" smtClean="0">
                <a:solidFill>
                  <a:srgbClr val="FF0000"/>
                </a:solidFill>
              </a:rPr>
              <a:t>saldo</a:t>
            </a:r>
            <a:r>
              <a:rPr lang="en-US" sz="1200" dirty="0" smtClean="0">
                <a:solidFill>
                  <a:srgbClr val="FF0000"/>
                </a:solidFill>
              </a:rPr>
              <a:t> rata-rata </a:t>
            </a:r>
            <a:r>
              <a:rPr lang="en-US" sz="1200" dirty="0" err="1" smtClean="0">
                <a:solidFill>
                  <a:srgbClr val="FF0000"/>
                </a:solidFill>
              </a:rPr>
              <a:t>pembiayaan</a:t>
            </a:r>
            <a:r>
              <a:rPr lang="en-US" sz="1200" dirty="0" smtClean="0">
                <a:solidFill>
                  <a:srgbClr val="FF0000"/>
                </a:solidFill>
              </a:rPr>
              <a:t> &amp; </a:t>
            </a:r>
            <a:r>
              <a:rPr lang="en-US" sz="1200" dirty="0" err="1" smtClean="0">
                <a:solidFill>
                  <a:srgbClr val="FF0000"/>
                </a:solidFill>
              </a:rPr>
              <a:t>piutang</a:t>
            </a:r>
            <a:r>
              <a:rPr lang="en-US" sz="1200" dirty="0" smtClean="0">
                <a:solidFill>
                  <a:srgbClr val="FF0000"/>
                </a:solidFill>
              </a:rPr>
              <a:t> yang </a:t>
            </a:r>
            <a:r>
              <a:rPr lang="en-US" sz="1200" dirty="0" err="1" smtClean="0">
                <a:solidFill>
                  <a:srgbClr val="FF0000"/>
                </a:solidFill>
              </a:rPr>
              <a:t>diberikan</a:t>
            </a:r>
            <a:r>
              <a:rPr lang="en-US" sz="1200" dirty="0" smtClean="0">
                <a:solidFill>
                  <a:srgbClr val="FF0000"/>
                </a:solidFill>
              </a:rPr>
              <a:t> (4)      </a:t>
            </a:r>
            <a:r>
              <a:rPr lang="en-US" sz="1200" dirty="0" err="1" smtClean="0">
                <a:solidFill>
                  <a:srgbClr val="FF0000"/>
                </a:solidFill>
              </a:rPr>
              <a:t>pembiayaan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			        &amp; </a:t>
            </a:r>
            <a:r>
              <a:rPr lang="en-US" sz="1200" dirty="0" err="1" smtClean="0">
                <a:solidFill>
                  <a:srgbClr val="FF0000"/>
                </a:solidFill>
              </a:rPr>
              <a:t>piutang</a:t>
            </a:r>
            <a:r>
              <a:rPr lang="en-US" sz="1200" dirty="0" smtClean="0">
                <a:solidFill>
                  <a:srgbClr val="FF0000"/>
                </a:solidFill>
              </a:rPr>
              <a:t> (5)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Manajemen</a:t>
            </a:r>
            <a:r>
              <a:rPr lang="en-US" sz="6000" dirty="0" smtClean="0"/>
              <a:t> </a:t>
            </a:r>
            <a:r>
              <a:rPr lang="en-US" sz="6000" dirty="0" err="1" smtClean="0"/>
              <a:t>Likuiditas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Bank </a:t>
            </a:r>
            <a:r>
              <a:rPr lang="en-US" sz="6000" dirty="0" err="1" smtClean="0"/>
              <a:t>Syariah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Likuiditas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099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Pengertian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likuiditas</a:t>
            </a:r>
            <a:endParaRPr lang="en-US" sz="28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Suatu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alat-alat</a:t>
            </a:r>
            <a:r>
              <a:rPr lang="en-US" sz="2400" dirty="0" smtClean="0"/>
              <a:t> </a:t>
            </a:r>
            <a:r>
              <a:rPr lang="en-US" sz="2400" dirty="0" err="1" smtClean="0"/>
              <a:t>likuid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ditunaikan</a:t>
            </a:r>
            <a:r>
              <a:rPr lang="en-US" sz="2400" dirty="0" smtClean="0"/>
              <a:t>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bank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dibayar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Suatu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</a:t>
            </a:r>
            <a:r>
              <a:rPr lang="en-US" sz="2800" dirty="0" err="1" smtClean="0"/>
              <a:t>penghimpunan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dana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bank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pengalokasian</a:t>
            </a:r>
            <a:r>
              <a:rPr lang="en-US" sz="2800" dirty="0" smtClean="0"/>
              <a:t> </a:t>
            </a:r>
            <a:r>
              <a:rPr lang="en-US" sz="2800" dirty="0" err="1" smtClean="0"/>
              <a:t>dana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kepentingan</a:t>
            </a:r>
            <a:r>
              <a:rPr lang="en-US" sz="2800" dirty="0" smtClean="0"/>
              <a:t> bank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pemupukannya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optimal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penggerakan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tersedia</a:t>
            </a:r>
            <a:r>
              <a:rPr lang="en-US" sz="2800" dirty="0" smtClean="0"/>
              <a:t> demi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rentabilitas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berlaku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18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</a:t>
            </a:r>
            <a:r>
              <a:rPr lang="en-US" dirty="0" err="1" smtClean="0"/>
              <a:t>Likuiditas</a:t>
            </a:r>
            <a:r>
              <a:rPr lang="en-US" dirty="0" smtClean="0"/>
              <a:t> &amp; </a:t>
            </a:r>
            <a:r>
              <a:rPr lang="en-US" dirty="0" err="1" smtClean="0"/>
              <a:t>Profitabilitas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likuiditas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profitabilitas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tarik</a:t>
            </a:r>
            <a:r>
              <a:rPr lang="en-US" sz="2400" dirty="0" smtClean="0"/>
              <a:t> </a:t>
            </a:r>
            <a:r>
              <a:rPr lang="en-US" sz="2400" dirty="0" err="1" smtClean="0"/>
              <a:t>ulur</a:t>
            </a:r>
            <a:r>
              <a:rPr lang="en-US" sz="2400" dirty="0" smtClean="0"/>
              <a:t> (trade-off).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likuiditas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profitabilitas</a:t>
            </a:r>
            <a:r>
              <a:rPr lang="en-US" sz="2400" dirty="0" smtClean="0"/>
              <a:t> bank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likuiditas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profitabilitas</a:t>
            </a:r>
            <a:r>
              <a:rPr lang="en-US" sz="2400" dirty="0" smtClean="0"/>
              <a:t> bank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Ratio </a:t>
            </a:r>
            <a:r>
              <a:rPr lang="en-US" sz="3600" dirty="0" err="1"/>
              <a:t>K</a:t>
            </a:r>
            <a:r>
              <a:rPr lang="en-US" sz="3600" dirty="0" err="1" smtClean="0"/>
              <a:t>euangan</a:t>
            </a:r>
            <a:r>
              <a:rPr lang="en-US" sz="3600" dirty="0" smtClean="0"/>
              <a:t> </a:t>
            </a:r>
            <a:r>
              <a:rPr lang="en-US" sz="3600" dirty="0" err="1" smtClean="0"/>
              <a:t>berkaitan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faktor</a:t>
            </a:r>
            <a:r>
              <a:rPr lang="en-US" sz="3600" dirty="0" smtClean="0"/>
              <a:t> </a:t>
            </a:r>
            <a:r>
              <a:rPr lang="en-US" sz="3600" dirty="0" err="1" smtClean="0"/>
              <a:t>Likuiditas</a:t>
            </a:r>
            <a:r>
              <a:rPr lang="en-US" sz="3600" dirty="0" smtClean="0"/>
              <a:t> Bank </a:t>
            </a:r>
            <a:r>
              <a:rPr lang="en-US" sz="3600" dirty="0" err="1" smtClean="0"/>
              <a:t>Syariah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765104"/>
              </p:ext>
            </p:extLst>
          </p:nvPr>
        </p:nvGraphicFramePr>
        <p:xfrm>
          <a:off x="2032000" y="1853248"/>
          <a:ext cx="8128000" cy="428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Kemampuan</a:t>
            </a:r>
            <a:r>
              <a:rPr lang="en-US" dirty="0" smtClean="0"/>
              <a:t> bank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hutang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(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likuid</a:t>
            </a:r>
            <a:r>
              <a:rPr lang="en-US" dirty="0" smtClean="0"/>
              <a:t>) yang </a:t>
            </a:r>
            <a:r>
              <a:rPr lang="en-US" dirty="0" err="1" smtClean="0"/>
              <a:t>dimiliki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Kas</a:t>
            </a:r>
            <a:r>
              <a:rPr lang="en-US" dirty="0" smtClean="0"/>
              <a:t> +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Bank lain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Cash Ratio = 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Hutang</a:t>
            </a:r>
            <a:r>
              <a:rPr lang="en-US" dirty="0" smtClean="0"/>
              <a:t> </a:t>
            </a:r>
            <a:r>
              <a:rPr lang="en-US" dirty="0" err="1" smtClean="0"/>
              <a:t>Lancar</a:t>
            </a:r>
            <a:r>
              <a:rPr lang="en-US" dirty="0" smtClean="0"/>
              <a:t> (Tabungan &amp; </a:t>
            </a:r>
            <a:r>
              <a:rPr lang="en-US" dirty="0" err="1" smtClean="0"/>
              <a:t>deposito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Cash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317"/>
              </p:ext>
            </p:extLst>
          </p:nvPr>
        </p:nvGraphicFramePr>
        <p:xfrm>
          <a:off x="1632705" y="2325352"/>
          <a:ext cx="75273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670"/>
                <a:gridCol w="3763670"/>
              </a:tblGrid>
              <a:tr h="29853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Predikat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% Cash Ratio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85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4,05 %</a:t>
                      </a:r>
                      <a:endParaRPr lang="en-US" dirty="0"/>
                    </a:p>
                  </a:txBody>
                  <a:tcPr/>
                </a:tc>
              </a:tr>
              <a:tr h="2985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3,30 %  -  &lt; 4,05 %</a:t>
                      </a:r>
                      <a:endParaRPr lang="en-US" dirty="0"/>
                    </a:p>
                  </a:txBody>
                  <a:tcPr/>
                </a:tc>
              </a:tr>
              <a:tr h="2985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2,55 %  -  &lt; 3,30 %   </a:t>
                      </a:r>
                      <a:endParaRPr lang="en-US" dirty="0"/>
                    </a:p>
                  </a:txBody>
                  <a:tcPr/>
                </a:tc>
              </a:tr>
              <a:tr h="2985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2,55%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Loan To Deposit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bank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Total </a:t>
            </a:r>
            <a:r>
              <a:rPr lang="en-US" dirty="0" err="1" smtClean="0"/>
              <a:t>Pembiayaan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Loan </a:t>
            </a:r>
            <a:r>
              <a:rPr lang="en-US" dirty="0" err="1" smtClean="0"/>
              <a:t>ti</a:t>
            </a:r>
            <a:r>
              <a:rPr lang="en-US" dirty="0" smtClean="0"/>
              <a:t> Deposit Ratio = ---------------------------------------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Total DPK + Modal </a:t>
            </a:r>
            <a:r>
              <a:rPr lang="en-US" dirty="0" err="1" smtClean="0"/>
              <a:t>Inti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Loan to Deposit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63477"/>
              </p:ext>
            </p:extLst>
          </p:nvPr>
        </p:nvGraphicFramePr>
        <p:xfrm>
          <a:off x="1568531" y="2052638"/>
          <a:ext cx="76396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17"/>
                <a:gridCol w="3819817"/>
              </a:tblGrid>
              <a:tr h="30174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Predikat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% LDR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017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= 94,75 %</a:t>
                      </a:r>
                      <a:endParaRPr lang="en-US" dirty="0"/>
                    </a:p>
                  </a:txBody>
                  <a:tcPr/>
                </a:tc>
              </a:tr>
              <a:tr h="3017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Cukup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94,75 %   -  &lt;= 98,50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  <a:tr h="3017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  98,50 %   -  &lt;= 102,25 %</a:t>
                      </a:r>
                      <a:endParaRPr lang="en-US" dirty="0"/>
                    </a:p>
                  </a:txBody>
                  <a:tcPr/>
                </a:tc>
              </a:tr>
              <a:tr h="30174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102,25 %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Llingkup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Aktivitas</a:t>
            </a:r>
            <a:r>
              <a:rPr lang="en-US" sz="2400" dirty="0" smtClean="0"/>
              <a:t> bank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</a:t>
            </a:r>
            <a:r>
              <a:rPr lang="en-US" sz="2400" dirty="0" smtClean="0"/>
              <a:t> </a:t>
            </a:r>
            <a:r>
              <a:rPr lang="en-US" sz="2400" dirty="0" err="1" smtClean="0"/>
              <a:t>penghimpunan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Aktivitas</a:t>
            </a:r>
            <a:r>
              <a:rPr lang="en-US" sz="2400" dirty="0" smtClean="0"/>
              <a:t> bank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kepercayaan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tunai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Penyaluran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Pengelolaan</a:t>
            </a:r>
            <a:r>
              <a:rPr lang="en-US" sz="2400" dirty="0" smtClean="0"/>
              <a:t> modal bank agar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wajar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perannya</a:t>
            </a:r>
            <a:r>
              <a:rPr lang="en-US" sz="2400" dirty="0" smtClean="0"/>
              <a:t> </a:t>
            </a:r>
            <a:r>
              <a:rPr lang="en-US" sz="2400" dirty="0" err="1" smtClean="0"/>
              <a:t>selaku</a:t>
            </a:r>
            <a:r>
              <a:rPr lang="en-US" sz="2400" dirty="0" smtClean="0"/>
              <a:t> </a:t>
            </a:r>
            <a:r>
              <a:rPr lang="en-US" sz="2400" dirty="0" err="1" smtClean="0"/>
              <a:t>penggerakan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98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(profit) yang </a:t>
            </a:r>
            <a:r>
              <a:rPr lang="en-US" sz="2400" dirty="0" err="1" smtClean="0"/>
              <a:t>maksimal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aktiva</a:t>
            </a:r>
            <a:r>
              <a:rPr lang="en-US" sz="2400" dirty="0" smtClean="0"/>
              <a:t> </a:t>
            </a:r>
            <a:r>
              <a:rPr lang="en-US" sz="2400" dirty="0" err="1" smtClean="0"/>
              <a:t>lancar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memadai</a:t>
            </a:r>
            <a:r>
              <a:rPr lang="en-US" sz="2400" dirty="0" smtClean="0"/>
              <a:t> (</a:t>
            </a:r>
            <a:r>
              <a:rPr lang="en-US" sz="2400" dirty="0" err="1" smtClean="0"/>
              <a:t>Likuiditas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cadangan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Mengelola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kebijaksanaan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pantas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bertindak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pemeliharaan</a:t>
            </a:r>
            <a:r>
              <a:rPr lang="en-US" sz="2400" dirty="0" smtClean="0"/>
              <a:t> </a:t>
            </a:r>
            <a:r>
              <a:rPr lang="en-US" sz="2400" dirty="0" err="1" smtClean="0"/>
              <a:t>dana-dana</a:t>
            </a:r>
            <a:r>
              <a:rPr lang="en-US" sz="2400" dirty="0" smtClean="0"/>
              <a:t> orang lain</a:t>
            </a:r>
          </a:p>
          <a:p>
            <a:pPr algn="just"/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kebutuhan-kebutuhan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dilihat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mengumpulkan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menyalurkan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(financial intermediary)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surplus </a:t>
            </a:r>
            <a:r>
              <a:rPr lang="en-US" sz="2400" dirty="0" err="1" smtClean="0"/>
              <a:t>dana</a:t>
            </a:r>
            <a:r>
              <a:rPr lang="en-US" sz="2400" dirty="0" smtClean="0"/>
              <a:t> (</a:t>
            </a:r>
            <a:r>
              <a:rPr lang="en-US" sz="2400" dirty="0" err="1" smtClean="0"/>
              <a:t>shahibul</a:t>
            </a:r>
            <a:r>
              <a:rPr lang="en-US" sz="2400" dirty="0" smtClean="0"/>
              <a:t> </a:t>
            </a:r>
            <a:r>
              <a:rPr lang="en-US" sz="2400" dirty="0" err="1" smtClean="0"/>
              <a:t>maal</a:t>
            </a:r>
            <a:r>
              <a:rPr lang="en-US" sz="2400" dirty="0" smtClean="0"/>
              <a:t>)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(</a:t>
            </a:r>
            <a:r>
              <a:rPr lang="en-US" sz="2400" dirty="0" err="1" smtClean="0"/>
              <a:t>mudharib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97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9808"/>
            <a:ext cx="8946541" cy="41954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Hubungan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nasabahnya</a:t>
            </a:r>
            <a:r>
              <a:rPr lang="en-US" sz="2400" dirty="0" smtClean="0"/>
              <a:t>,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kemitraan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shahibul</a:t>
            </a:r>
            <a:r>
              <a:rPr lang="en-US" sz="2400" dirty="0" smtClean="0"/>
              <a:t> </a:t>
            </a:r>
            <a:r>
              <a:rPr lang="en-US" sz="2400" dirty="0" err="1" smtClean="0"/>
              <a:t>maal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mudharib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karana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laba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</a:t>
            </a:r>
            <a:r>
              <a:rPr lang="en-US" sz="2400" dirty="0" err="1" smtClean="0"/>
              <a:t>berpengaruh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pemegang</a:t>
            </a:r>
            <a:r>
              <a:rPr lang="en-US" sz="2400" dirty="0" smtClean="0"/>
              <a:t> </a:t>
            </a:r>
            <a:r>
              <a:rPr lang="en-US" sz="2400" dirty="0" err="1" smtClean="0"/>
              <a:t>saham</a:t>
            </a:r>
            <a:r>
              <a:rPr lang="en-US" sz="2400" dirty="0" smtClean="0"/>
              <a:t>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berpengaruh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,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pengelola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(</a:t>
            </a:r>
            <a:r>
              <a:rPr lang="en-US" sz="2400" dirty="0" err="1" smtClean="0"/>
              <a:t>Profesional</a:t>
            </a:r>
            <a:r>
              <a:rPr lang="en-US" sz="2400" dirty="0" smtClean="0"/>
              <a:t> investment manager)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intermediary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laba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0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Bank </a:t>
            </a:r>
            <a:r>
              <a:rPr lang="en-US" sz="3200" dirty="0" err="1" smtClean="0"/>
              <a:t>syariah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lembaga</a:t>
            </a:r>
            <a:r>
              <a:rPr lang="en-US" sz="3200" dirty="0" smtClean="0"/>
              <a:t> intermediary </a:t>
            </a:r>
            <a:br>
              <a:rPr lang="en-US" sz="3200" dirty="0" smtClean="0"/>
            </a:br>
            <a:r>
              <a:rPr lang="en-US" sz="3200" dirty="0" err="1" smtClean="0"/>
              <a:t>menghimpun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menyalurkan</a:t>
            </a:r>
            <a:r>
              <a:rPr lang="en-US" sz="3200" dirty="0" smtClean="0"/>
              <a:t> </a:t>
            </a:r>
            <a:r>
              <a:rPr lang="en-US" sz="3200" dirty="0" err="1" smtClean="0"/>
              <a:t>dana</a:t>
            </a:r>
            <a:endParaRPr lang="en-US" sz="3200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10754"/>
              </p:ext>
            </p:extLst>
          </p:nvPr>
        </p:nvGraphicFramePr>
        <p:xfrm>
          <a:off x="1050925" y="2569369"/>
          <a:ext cx="1673243" cy="150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Clip" r:id="rId3" imgW="3717360" imgH="3352320" progId="">
                  <p:embed/>
                </p:oleObj>
              </mc:Choice>
              <mc:Fallback>
                <p:oleObj name="Clip" r:id="rId3" imgW="3717360" imgH="335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569369"/>
                        <a:ext cx="1673243" cy="15089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5" descr="gedu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2762250"/>
            <a:ext cx="152400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06548"/>
              </p:ext>
            </p:extLst>
          </p:nvPr>
        </p:nvGraphicFramePr>
        <p:xfrm>
          <a:off x="8991600" y="2800350"/>
          <a:ext cx="191959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Clip" r:id="rId6" imgW="4519440" imgH="3466800" progId="">
                  <p:embed/>
                </p:oleObj>
              </mc:Choice>
              <mc:Fallback>
                <p:oleObj name="Clip" r:id="rId6" imgW="4519440" imgH="3466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2800350"/>
                        <a:ext cx="1919592" cy="1409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50925" y="4705350"/>
            <a:ext cx="182562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Shahibul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9025" y="4705350"/>
            <a:ext cx="182562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Mudharib</a:t>
            </a:r>
            <a:r>
              <a:rPr lang="en-US" dirty="0" smtClean="0">
                <a:solidFill>
                  <a:srgbClr val="FF0000"/>
                </a:solidFill>
              </a:rPr>
              <a:t> /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Shohibul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90025" y="4743450"/>
            <a:ext cx="182562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Mudharib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76550" y="2762250"/>
            <a:ext cx="1790700" cy="134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Funding</a:t>
            </a:r>
          </a:p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Penghimpunan</a:t>
            </a:r>
            <a:r>
              <a:rPr lang="en-US" sz="1200" dirty="0" smtClean="0">
                <a:solidFill>
                  <a:srgbClr val="FF0000"/>
                </a:solidFill>
              </a:rPr>
              <a:t> Dana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42193" y="2759010"/>
            <a:ext cx="1790700" cy="134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Financing</a:t>
            </a:r>
          </a:p>
          <a:p>
            <a:pPr algn="ctr"/>
            <a:r>
              <a:rPr lang="en-US" sz="1200" dirty="0" err="1" smtClean="0">
                <a:solidFill>
                  <a:srgbClr val="FF0000"/>
                </a:solidFill>
              </a:rPr>
              <a:t>Penyaluran</a:t>
            </a:r>
            <a:r>
              <a:rPr lang="en-US" sz="1200" dirty="0" smtClean="0">
                <a:solidFill>
                  <a:srgbClr val="FF0000"/>
                </a:solidFill>
              </a:rPr>
              <a:t> Dana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4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Sumber</a:t>
            </a:r>
            <a:r>
              <a:rPr lang="en-US" dirty="0" smtClean="0"/>
              <a:t> Dana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Pertumbuhan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bank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dipengaruhi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menghimpun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masa </a:t>
            </a:r>
            <a:r>
              <a:rPr lang="en-US" sz="2400" dirty="0" err="1" smtClean="0"/>
              <a:t>pengendapan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memadai</a:t>
            </a:r>
            <a:r>
              <a:rPr lang="en-US" sz="2400" dirty="0" smtClean="0"/>
              <a:t>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bank yang paling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, bank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berbuat</a:t>
            </a:r>
            <a:r>
              <a:rPr lang="en-US" sz="2400" dirty="0" smtClean="0"/>
              <a:t> </a:t>
            </a:r>
            <a:r>
              <a:rPr lang="en-US" sz="2400" dirty="0" err="1" smtClean="0"/>
              <a:t>apa-apa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bank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78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SUMBER DANA BANK SYARIAH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326291"/>
              </p:ext>
            </p:extLst>
          </p:nvPr>
        </p:nvGraphicFramePr>
        <p:xfrm>
          <a:off x="1103313" y="1439694"/>
          <a:ext cx="9791666" cy="480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95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1954</TotalTime>
  <Words>994</Words>
  <Application>Microsoft Macintosh PowerPoint</Application>
  <PresentationFormat>Widescreen</PresentationFormat>
  <Paragraphs>169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Clip</vt:lpstr>
      <vt:lpstr>Manajemen  Dana Bank Syariah</vt:lpstr>
      <vt:lpstr>Definisi</vt:lpstr>
      <vt:lpstr>Ruang Llingkup</vt:lpstr>
      <vt:lpstr>Tujuan</vt:lpstr>
      <vt:lpstr>Fungsi Bank Syariah </vt:lpstr>
      <vt:lpstr>Fungsi Bank Syariah</vt:lpstr>
      <vt:lpstr>Bank syariah sebagai lembaga intermediary  menghimpun dan menyalurkan dana</vt:lpstr>
      <vt:lpstr>Sumber Dana Bank Syariah</vt:lpstr>
      <vt:lpstr>SUMBER DANA BANK SYARIAH</vt:lpstr>
      <vt:lpstr>Tujuan Penggunaan Dana Bank Syariah</vt:lpstr>
      <vt:lpstr>Alokasi Penggunaan Dana  Bank Syariah</vt:lpstr>
      <vt:lpstr>Pola Penghimpunan Dana dan Pengalokasian Dana</vt:lpstr>
      <vt:lpstr>Sumber dan Penggunaan Dana Pool of Funds Approach</vt:lpstr>
      <vt:lpstr>Sumber dan Penggunaan Dana Assets Alocation Approach</vt:lpstr>
      <vt:lpstr>Pembagian Keuntungan (Profit Distribution)</vt:lpstr>
      <vt:lpstr>Profit Distribution</vt:lpstr>
      <vt:lpstr>Profit Distribution</vt:lpstr>
      <vt:lpstr>Manajemen Likuiditas Bank Syariah</vt:lpstr>
      <vt:lpstr>Manajemen Likuiditas  </vt:lpstr>
      <vt:lpstr>Trade-off Likuiditas &amp; Profitabilitas</vt:lpstr>
      <vt:lpstr>Ratio Keuangan berkaitan dengan faktor Likuiditas Bank Syariah</vt:lpstr>
      <vt:lpstr>Cash Ratio</vt:lpstr>
      <vt:lpstr>Standar Penilaian Cash Ratio</vt:lpstr>
      <vt:lpstr>Loan To Deposit Ratio</vt:lpstr>
      <vt:lpstr>Standar Penilaian  Loan to Deposit Ratio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 Dana Bank Syariah</dc:title>
  <dc:creator>Microsoft Office User</dc:creator>
  <cp:lastModifiedBy>Microsoft Office User</cp:lastModifiedBy>
  <cp:revision>76</cp:revision>
  <dcterms:created xsi:type="dcterms:W3CDTF">2021-07-30T09:41:21Z</dcterms:created>
  <dcterms:modified xsi:type="dcterms:W3CDTF">2021-08-20T09:13:56Z</dcterms:modified>
</cp:coreProperties>
</file>