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34"/>
  </p:normalViewPr>
  <p:slideViewPr>
    <p:cSldViewPr snapToGrid="0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66AB-BCD0-C486-9E08-221BBBF9C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dirty="0" err="1"/>
              <a:t>Prospek</a:t>
            </a:r>
            <a:r>
              <a:rPr lang="en-US" sz="2700" dirty="0"/>
              <a:t> </a:t>
            </a:r>
            <a:r>
              <a:rPr lang="en-US" sz="2700" dirty="0" err="1"/>
              <a:t>Bisnis</a:t>
            </a:r>
            <a:r>
              <a:rPr lang="en-US" sz="2700" dirty="0"/>
              <a:t> Online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15F85F-3EFD-D51A-E038-9F9F83D3B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4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70A6-3A4C-849C-A597-D58FB8AD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Bisnis</a:t>
            </a:r>
            <a:r>
              <a:rPr lang="en-US" dirty="0"/>
              <a:t>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44F0-00EE-E9C5-D4FA-1CB19C14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Bisnis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online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adalah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jenis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bisnis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yang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dijalankan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melalui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media internet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atau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secara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digital. Hal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ini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berarti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aktivitas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bisnis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jual-beli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pelayanan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kepada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konsumen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pemasaran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dan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sebagainya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dilakukan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secara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online. 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Kamu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bisa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menjual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berbagai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jenis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produk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mulai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dari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barang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jasa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hingga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produk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digital.</a:t>
            </a:r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3850-3341-1985-CB8D-B59E1241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Bisnis</a:t>
            </a:r>
            <a:r>
              <a:rPr lang="en-US" dirty="0"/>
              <a:t>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E798-15D8-6B3C-EB09-D459C4CF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proses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transaksi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yang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mempertemukan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pihak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produsen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dengan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konsumen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di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suatu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tempat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sehingga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terjadilah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proses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transaksi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jual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beli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. Bisa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dibilang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penjualan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offline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itu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memang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terjadi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di dunia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nyata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dan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kedua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pihak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pasti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bertemu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di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suatu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tempat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</a:t>
            </a:r>
            <a:r>
              <a:rPr lang="en-ID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seperti</a:t>
            </a:r>
            <a:r>
              <a:rPr lang="en-ID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toko.</a:t>
            </a:r>
            <a:endParaRPr lang="en-US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38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91C7-C25A-5C54-CBD6-E95E8AC3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9DEA-1809-53AE-3CA4-4B6F2DDE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dijalankan</a:t>
            </a:r>
            <a:endParaRPr lang="en-US" dirty="0"/>
          </a:p>
          <a:p>
            <a:r>
              <a:rPr lang="en-US" dirty="0" err="1"/>
              <a:t>Jankauan</a:t>
            </a:r>
            <a:r>
              <a:rPr lang="en-US" dirty="0"/>
              <a:t> pasar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endParaRPr lang="en-US" dirty="0"/>
          </a:p>
          <a:p>
            <a:r>
              <a:rPr lang="en-US" dirty="0"/>
              <a:t>Modal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representative</a:t>
            </a:r>
          </a:p>
          <a:p>
            <a:r>
              <a:rPr lang="en-US" dirty="0"/>
              <a:t>Waktu </a:t>
            </a:r>
            <a:r>
              <a:rPr lang="en-US" dirty="0" err="1"/>
              <a:t>lebih</a:t>
            </a:r>
            <a:r>
              <a:rPr lang="en-US" dirty="0"/>
              <a:t> flexible</a:t>
            </a:r>
          </a:p>
          <a:p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bervariasi</a:t>
            </a:r>
            <a:endParaRPr lang="en-US" dirty="0"/>
          </a:p>
          <a:p>
            <a:r>
              <a:rPr lang="en-US" dirty="0" err="1"/>
              <a:t>Memerlukak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3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BEF4-5E78-A009-DD39-93DE5980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758E-1AE8-3E34-32C9-D2DE87ED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aman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repot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endParaRPr lang="en-US" dirty="0"/>
          </a:p>
          <a:p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sekitar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6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1EC1-16F2-B738-E75A-61E9C485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5505-AFD6-0F11-E1A1-F9ED5858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ketat</a:t>
            </a:r>
            <a:endParaRPr lang="en-US" dirty="0"/>
          </a:p>
          <a:p>
            <a:r>
              <a:rPr lang="en-US" dirty="0" err="1"/>
              <a:t>Kredibilitas</a:t>
            </a:r>
            <a:r>
              <a:rPr lang="en-US" dirty="0"/>
              <a:t> </a:t>
            </a:r>
            <a:r>
              <a:rPr lang="en-US" dirty="0" err="1"/>
              <a:t>diragukan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0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A6E8-4852-FD03-74CB-561CB62F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Ojanffline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832E-3646-12B0-46AB-31379A13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Jangkauan</a:t>
            </a:r>
            <a:r>
              <a:rPr lang="en-US" dirty="0"/>
              <a:t> pasar </a:t>
            </a:r>
            <a:r>
              <a:rPr lang="en-US" dirty="0" err="1"/>
              <a:t>terbatas</a:t>
            </a:r>
            <a:endParaRPr lang="en-US" dirty="0"/>
          </a:p>
          <a:p>
            <a:r>
              <a:rPr lang="en-US" dirty="0"/>
              <a:t>Harus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strategis</a:t>
            </a:r>
            <a:endParaRPr lang="en-US" dirty="0"/>
          </a:p>
          <a:p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endParaRPr lang="en-US" dirty="0"/>
          </a:p>
          <a:p>
            <a:r>
              <a:rPr lang="en-US" dirty="0"/>
              <a:t>Modal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/>
              <a:t>Waktu </a:t>
            </a:r>
            <a:r>
              <a:rPr lang="en-US" dirty="0" err="1"/>
              <a:t>oprasional</a:t>
            </a:r>
            <a:r>
              <a:rPr lang="en-US" dirty="0"/>
              <a:t> </a:t>
            </a:r>
            <a:r>
              <a:rPr lang="en-US" dirty="0" err="1"/>
              <a:t>terbatas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</TotalTime>
  <Words>183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Prospek Bisnis Online</vt:lpstr>
      <vt:lpstr>Bisnis Online</vt:lpstr>
      <vt:lpstr>Bisnis Offline</vt:lpstr>
      <vt:lpstr>Keuntungan Bisnis Online</vt:lpstr>
      <vt:lpstr>Keuntungan Bisnis Offline</vt:lpstr>
      <vt:lpstr>Kelemahan Bisnis Online</vt:lpstr>
      <vt:lpstr>Kelemahan Bisnis Ojanffline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Prospek Bisnis Online</dc:title>
  <dc:creator>Microsoft Office User</dc:creator>
  <cp:lastModifiedBy>Microsoft Office User</cp:lastModifiedBy>
  <cp:revision>1</cp:revision>
  <dcterms:created xsi:type="dcterms:W3CDTF">2022-11-07T00:20:48Z</dcterms:created>
  <dcterms:modified xsi:type="dcterms:W3CDTF">2022-11-07T00:43:38Z</dcterms:modified>
</cp:coreProperties>
</file>