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4" r:id="rId5"/>
    <p:sldId id="265" r:id="rId6"/>
    <p:sldId id="268" r:id="rId7"/>
    <p:sldId id="266" r:id="rId8"/>
    <p:sldId id="269" r:id="rId9"/>
    <p:sldId id="262" r:id="rId10"/>
    <p:sldId id="263" r:id="rId11"/>
    <p:sldId id="267" r:id="rId12"/>
    <p:sldId id="259" r:id="rId13"/>
    <p:sldId id="270" r:id="rId14"/>
    <p:sldId id="26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Kepemimpinan</a:t>
            </a:r>
            <a:r>
              <a:rPr lang="en-US" dirty="0"/>
              <a:t> </a:t>
            </a:r>
            <a:r>
              <a:rPr lang="en-US" dirty="0" err="1"/>
              <a:t>Terkini</a:t>
            </a:r>
            <a:r>
              <a:rPr lang="en-US" dirty="0"/>
              <a:t> Dan </a:t>
            </a:r>
            <a:r>
              <a:rPr lang="en-US" dirty="0" err="1"/>
              <a:t>Kekuasaan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60946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3 </a:t>
            </a:r>
            <a:r>
              <a:rPr lang="en-US" sz="2800" dirty="0" err="1"/>
              <a:t>Aspek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Kepemimpinan</a:t>
            </a:r>
            <a:r>
              <a:rPr lang="en-US" sz="2800" dirty="0"/>
              <a:t> </a:t>
            </a:r>
            <a:r>
              <a:rPr lang="en-US" sz="2800" dirty="0" err="1"/>
              <a:t>Transformasional</a:t>
            </a:r>
            <a:endParaRPr lang="en-US" sz="28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725332" y="1993266"/>
            <a:ext cx="744818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Terdapat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3 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tiga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aspek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dalam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Kepemimpinan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Transformasional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yakni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: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1.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Vision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adalah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kemampuan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diri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untuk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menggambarkan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menjelaskan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meyakinkan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bawahan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tentang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kondisi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masa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depan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yang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diinginkannya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sekaligus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mewujudkannya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2.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Power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adalah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memiliki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pengaruh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kendali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kuasa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terhadap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orang lain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atau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kelompok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sehingga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mendapatkan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dukungan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yang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kuat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untuk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mencapai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tujuannya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3.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Self Confidence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adalah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kepercayaan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diri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untuk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bertindak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yang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bersumber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dari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pengalaman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atas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hal-hal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yang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terjadi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pada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kehidupannya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383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Kelebihan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kekurangan</a:t>
            </a:r>
            <a:r>
              <a:rPr lang="en-US" sz="2800" dirty="0"/>
              <a:t> </a:t>
            </a:r>
            <a:r>
              <a:rPr lang="en-US" sz="2800" dirty="0" err="1"/>
              <a:t>Pemimpin</a:t>
            </a:r>
            <a:r>
              <a:rPr lang="en-US" sz="2800" dirty="0"/>
              <a:t> </a:t>
            </a:r>
            <a:r>
              <a:rPr lang="en-US" sz="2800" dirty="0" err="1"/>
              <a:t>Transformasional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Kelebihannya</a:t>
            </a:r>
            <a:r>
              <a:rPr lang="en-US" dirty="0"/>
              <a:t> :</a:t>
            </a:r>
          </a:p>
          <a:p>
            <a:r>
              <a:rPr lang="en-US" dirty="0" err="1"/>
              <a:t>Pemimpin</a:t>
            </a:r>
            <a:r>
              <a:rPr lang="en-US" dirty="0"/>
              <a:t> yang </a:t>
            </a:r>
            <a:r>
              <a:rPr lang="en-US" dirty="0" err="1"/>
              <a:t>medorong</a:t>
            </a:r>
            <a:r>
              <a:rPr lang="en-US" dirty="0"/>
              <a:t> </a:t>
            </a:r>
            <a:r>
              <a:rPr lang="en-US" dirty="0" err="1"/>
              <a:t>staf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skill yang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visi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Kekurangannya</a:t>
            </a:r>
            <a:r>
              <a:rPr lang="en-US" dirty="0"/>
              <a:t> : </a:t>
            </a:r>
          </a:p>
          <a:p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menerus</a:t>
            </a:r>
            <a:r>
              <a:rPr lang="en-US" dirty="0"/>
              <a:t>.</a:t>
            </a:r>
          </a:p>
          <a:p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balikyang</a:t>
            </a:r>
            <a:r>
              <a:rPr lang="en-US" dirty="0"/>
              <a:t> </a:t>
            </a:r>
            <a:r>
              <a:rPr lang="en-US" dirty="0" err="1"/>
              <a:t>konstan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konsisten</a:t>
            </a:r>
            <a:r>
              <a:rPr lang="en-US" dirty="0"/>
              <a:t>.</a:t>
            </a:r>
          </a:p>
          <a:p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pengikut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setuju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kepemimpinannya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61460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356517" cy="4601183"/>
          </a:xfrm>
        </p:spPr>
        <p:txBody>
          <a:bodyPr/>
          <a:lstStyle/>
          <a:p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Kepemimpinan</a:t>
            </a:r>
            <a:r>
              <a:rPr lang="en-US" dirty="0"/>
              <a:t> </a:t>
            </a:r>
            <a:r>
              <a:rPr lang="en-US" dirty="0" err="1"/>
              <a:t>Transformasional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dirty="0"/>
          </a:p>
          <a:p>
            <a:r>
              <a:rPr lang="en-US" dirty="0"/>
              <a:t>Integrity</a:t>
            </a:r>
          </a:p>
          <a:p>
            <a:r>
              <a:rPr lang="en-US" dirty="0" err="1"/>
              <a:t>Continous</a:t>
            </a:r>
            <a:r>
              <a:rPr lang="en-US" dirty="0"/>
              <a:t> Improvement</a:t>
            </a:r>
          </a:p>
          <a:p>
            <a:r>
              <a:rPr lang="en-US" dirty="0" err="1"/>
              <a:t>Continous</a:t>
            </a:r>
            <a:r>
              <a:rPr lang="en-US" dirty="0"/>
              <a:t> Learning</a:t>
            </a:r>
          </a:p>
          <a:p>
            <a:r>
              <a:rPr lang="en-US" dirty="0"/>
              <a:t>Managing Others</a:t>
            </a:r>
          </a:p>
          <a:p>
            <a:r>
              <a:rPr lang="en-US" dirty="0"/>
              <a:t>Interpersonal Communication</a:t>
            </a:r>
          </a:p>
          <a:p>
            <a:r>
              <a:rPr lang="en-US" dirty="0"/>
              <a:t>Stakeholder Service</a:t>
            </a:r>
          </a:p>
          <a:p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Bawahan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71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Pemimpin</a:t>
            </a:r>
            <a:r>
              <a:rPr lang="en-US" sz="2800" dirty="0"/>
              <a:t> </a:t>
            </a:r>
            <a:r>
              <a:rPr lang="en-US" sz="2800" dirty="0" err="1"/>
              <a:t>Transformasional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Nelson Mandela</a:t>
            </a:r>
          </a:p>
          <a:p>
            <a:r>
              <a:rPr lang="en-US" dirty="0" err="1"/>
              <a:t>WinstonChurchill</a:t>
            </a:r>
            <a:endParaRPr lang="en-US" dirty="0"/>
          </a:p>
          <a:p>
            <a:r>
              <a:rPr lang="en-US" dirty="0"/>
              <a:t>Dalai Lama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9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767122" y="2281697"/>
            <a:ext cx="742870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Power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merupakan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motif yang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sangat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kuat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dibutuhkan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bagi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seorang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manager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atau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leader agar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mencapai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keberhasilan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dalam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memimpin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suatu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organisasi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 need for power ),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d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engan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memiliki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power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seorang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manager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atau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leader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akan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mendapatkan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dukungan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dari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orang lain.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Ini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berarti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seorang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manager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atau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leader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membutuhkan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pengaruh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kekuasaan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untuk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bisa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mencapai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tujuannya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22283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Jenis</a:t>
            </a:r>
            <a:r>
              <a:rPr lang="en-US" dirty="0"/>
              <a:t> POWER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951111" y="1439269"/>
            <a:ext cx="754506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Personalized Power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Lebih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digunakan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untuk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menunjukkan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bahwa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kekuasaannya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lebih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besar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dari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orang lain,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menunjukkan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keistemewaan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statusnya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Contoh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: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Minta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lift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khusus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tempat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parkir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khusus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kendaraan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khusus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dll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2.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Personal Power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Berasal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dari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keahlian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tertentu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sering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disebut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Expert Power,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dapat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juga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berasal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karena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persahabatan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atau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disebut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Referet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Power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3.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Position Power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Berasal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dari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otoritas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yang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sah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atau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Legitimate Power, </a:t>
            </a:r>
            <a:r>
              <a:rPr kumimoji="0" 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ecara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formal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memiliki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kendali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atas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SDM,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finansial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fasilitas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4.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kumimoji="0" 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Prosocial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Power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Kekuasaan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tersebut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tersebar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diseluruh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jenjang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jabatan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tidak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hanya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di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puncak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jabatan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),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saling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pengaruh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mempengaruhi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satu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sama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lain,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banyak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memberikan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keuntungan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pekerjaan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mudah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terselesaikan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071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model </a:t>
            </a:r>
            <a:r>
              <a:rPr lang="en-US" dirty="0" err="1"/>
              <a:t>kepemimpinan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, </a:t>
            </a:r>
            <a:r>
              <a:rPr lang="en-US" dirty="0" err="1"/>
              <a:t>dikenal</a:t>
            </a:r>
            <a:r>
              <a:rPr lang="en-US" dirty="0"/>
              <a:t> 3 (</a:t>
            </a:r>
            <a:r>
              <a:rPr lang="en-US" dirty="0" err="1"/>
              <a:t>tiga</a:t>
            </a:r>
            <a:r>
              <a:rPr lang="en-US" dirty="0"/>
              <a:t>) model </a:t>
            </a:r>
            <a:r>
              <a:rPr lang="en-US" dirty="0" err="1"/>
              <a:t>kepemimpinan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model </a:t>
            </a:r>
            <a:r>
              <a:rPr lang="en-US" dirty="0" err="1"/>
              <a:t>kepemimpinan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 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para leader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praktek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  <a:r>
              <a:rPr lang="en-US" dirty="0" err="1"/>
              <a:t>Masing-masing</a:t>
            </a:r>
            <a:r>
              <a:rPr lang="en-US" dirty="0"/>
              <a:t> model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tersendiri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timbulnya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anugerah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 YME,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timbulnya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hubungannya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pembelajaran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418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36691" cy="4601183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Kepemimpinan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Kepemimpinan</a:t>
            </a:r>
            <a:r>
              <a:rPr lang="en-US" sz="4000" dirty="0"/>
              <a:t> </a:t>
            </a:r>
            <a:r>
              <a:rPr lang="en-US" sz="4000" dirty="0" err="1"/>
              <a:t>Karismatik</a:t>
            </a:r>
            <a:endParaRPr lang="en-US" sz="4000" dirty="0"/>
          </a:p>
          <a:p>
            <a:r>
              <a:rPr lang="en-US" sz="4000" dirty="0" err="1"/>
              <a:t>Kepemimpinan</a:t>
            </a:r>
            <a:r>
              <a:rPr lang="en-US" sz="4000" dirty="0"/>
              <a:t> </a:t>
            </a:r>
            <a:r>
              <a:rPr lang="en-US" sz="4000" dirty="0" err="1"/>
              <a:t>Transaksional</a:t>
            </a:r>
            <a:endParaRPr lang="en-US" sz="4000" dirty="0"/>
          </a:p>
          <a:p>
            <a:r>
              <a:rPr lang="en-US" sz="4000" dirty="0" err="1"/>
              <a:t>Kepemimpinan</a:t>
            </a:r>
            <a:r>
              <a:rPr lang="en-US" sz="4000" dirty="0"/>
              <a:t> </a:t>
            </a:r>
            <a:r>
              <a:rPr lang="en-US" sz="4000" dirty="0" err="1"/>
              <a:t>Transformasional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6542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Ciri-ciri</a:t>
            </a:r>
            <a:r>
              <a:rPr lang="en-US" dirty="0"/>
              <a:t> </a:t>
            </a:r>
            <a:r>
              <a:rPr lang="en-US" dirty="0" err="1"/>
              <a:t>pemimpin</a:t>
            </a:r>
            <a:r>
              <a:rPr lang="en-US" dirty="0"/>
              <a:t> </a:t>
            </a:r>
            <a:r>
              <a:rPr lang="en-US" dirty="0" err="1"/>
              <a:t>Kharismatik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Visioner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  </a:t>
            </a:r>
            <a:r>
              <a:rPr lang="en-US" dirty="0" err="1"/>
              <a:t>Kreatif</a:t>
            </a:r>
            <a:endParaRPr lang="en-US" dirty="0"/>
          </a:p>
          <a:p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kepribadian</a:t>
            </a:r>
            <a:r>
              <a:rPr lang="en-US" dirty="0"/>
              <a:t> yang </a:t>
            </a:r>
            <a:r>
              <a:rPr lang="en-US" dirty="0" err="1"/>
              <a:t>kuat</a:t>
            </a:r>
            <a:endParaRPr lang="en-US" dirty="0"/>
          </a:p>
          <a:p>
            <a:r>
              <a:rPr lang="en-US" dirty="0" err="1"/>
              <a:t>Kerendahan</a:t>
            </a:r>
            <a:r>
              <a:rPr lang="en-US" dirty="0"/>
              <a:t> </a:t>
            </a:r>
            <a:r>
              <a:rPr lang="en-US" dirty="0" err="1"/>
              <a:t>Hati</a:t>
            </a:r>
            <a:endParaRPr lang="en-US" dirty="0"/>
          </a:p>
          <a:p>
            <a:r>
              <a:rPr lang="en-US" dirty="0" err="1"/>
              <a:t>Berani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  <a:p>
            <a:r>
              <a:rPr lang="en-US" dirty="0" err="1"/>
              <a:t>Komunikator</a:t>
            </a:r>
            <a:r>
              <a:rPr lang="en-US" dirty="0"/>
              <a:t>  </a:t>
            </a:r>
            <a:r>
              <a:rPr lang="en-US" dirty="0" err="1"/>
              <a:t>Handal</a:t>
            </a:r>
            <a:endParaRPr lang="en-US" dirty="0"/>
          </a:p>
          <a:p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</a:p>
          <a:p>
            <a:r>
              <a:rPr lang="en-US" dirty="0" err="1"/>
              <a:t>Pantang</a:t>
            </a:r>
            <a:r>
              <a:rPr lang="en-US" dirty="0"/>
              <a:t> </a:t>
            </a:r>
            <a:r>
              <a:rPr lang="en-US" dirty="0" err="1"/>
              <a:t>menyerah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7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pemimpin</a:t>
            </a:r>
            <a:r>
              <a:rPr lang="en-US" dirty="0"/>
              <a:t> </a:t>
            </a:r>
            <a:r>
              <a:rPr lang="en-US" dirty="0" err="1"/>
              <a:t>Karismatik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err="1"/>
              <a:t>Kelebihannya</a:t>
            </a:r>
            <a:r>
              <a:rPr lang="en-US" sz="4000" dirty="0"/>
              <a:t> :</a:t>
            </a:r>
          </a:p>
          <a:p>
            <a:r>
              <a:rPr lang="en-US" sz="1800" dirty="0" err="1"/>
              <a:t>Menjadi</a:t>
            </a:r>
            <a:r>
              <a:rPr lang="en-US" dirty="0"/>
              <a:t> </a:t>
            </a:r>
            <a:r>
              <a:rPr lang="en-US" dirty="0" err="1"/>
              <a:t>katalisator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</a:p>
          <a:p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</a:t>
            </a:r>
            <a:r>
              <a:rPr lang="en-US" dirty="0" err="1"/>
              <a:t>positif</a:t>
            </a:r>
            <a:endParaRPr lang="en-US" dirty="0"/>
          </a:p>
          <a:p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komitmen</a:t>
            </a:r>
            <a:r>
              <a:rPr lang="en-US" dirty="0"/>
              <a:t> </a:t>
            </a:r>
            <a:r>
              <a:rPr lang="en-US" dirty="0" err="1"/>
              <a:t>kuat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pengikut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3600" dirty="0" err="1"/>
              <a:t>Kekurangannya</a:t>
            </a:r>
            <a:r>
              <a:rPr lang="en-US" sz="3600" dirty="0"/>
              <a:t> :</a:t>
            </a:r>
          </a:p>
          <a:p>
            <a:pPr marL="0" indent="0">
              <a:buNone/>
            </a:pPr>
            <a:r>
              <a:rPr lang="en-US" sz="1800" dirty="0"/>
              <a:t>-  </a:t>
            </a:r>
            <a:r>
              <a:rPr lang="en-US" sz="1800" dirty="0" err="1"/>
              <a:t>Pemimpin</a:t>
            </a:r>
            <a:r>
              <a:rPr lang="en-US" sz="1800" dirty="0"/>
              <a:t> </a:t>
            </a:r>
            <a:r>
              <a:rPr lang="en-US" sz="1800" dirty="0" err="1"/>
              <a:t>terlalu</a:t>
            </a:r>
            <a:r>
              <a:rPr lang="en-US" sz="1800" dirty="0"/>
              <a:t> </a:t>
            </a:r>
            <a:r>
              <a:rPr lang="en-US" sz="1800" dirty="0" err="1"/>
              <a:t>percaya</a:t>
            </a:r>
            <a:r>
              <a:rPr lang="en-US" sz="1800" dirty="0"/>
              <a:t> </a:t>
            </a:r>
            <a:r>
              <a:rPr lang="en-US" sz="1800" dirty="0" err="1"/>
              <a:t>diri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karisma</a:t>
            </a:r>
            <a:r>
              <a:rPr lang="en-US" sz="1800" dirty="0"/>
              <a:t> yang </a:t>
            </a:r>
            <a:r>
              <a:rPr lang="en-US" sz="1800" dirty="0" err="1"/>
              <a:t>dimiliki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regenerasi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312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pemimpin</a:t>
            </a:r>
            <a:r>
              <a:rPr lang="en-US" dirty="0"/>
              <a:t> </a:t>
            </a:r>
            <a:r>
              <a:rPr lang="en-US" dirty="0" err="1"/>
              <a:t>Karismatik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Soekarno</a:t>
            </a:r>
            <a:endParaRPr lang="en-US" dirty="0"/>
          </a:p>
          <a:p>
            <a:r>
              <a:rPr lang="en-US" dirty="0"/>
              <a:t>Martin Luther King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pemimpin</a:t>
            </a:r>
            <a:r>
              <a:rPr lang="en-US" dirty="0"/>
              <a:t> </a:t>
            </a:r>
            <a:r>
              <a:rPr lang="en-US" dirty="0" err="1"/>
              <a:t>transaksional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err="1"/>
              <a:t>Kelebihannya</a:t>
            </a:r>
            <a:r>
              <a:rPr lang="en-US" sz="3200" dirty="0"/>
              <a:t> :</a:t>
            </a:r>
          </a:p>
          <a:p>
            <a:r>
              <a:rPr lang="en-US" dirty="0" err="1"/>
              <a:t>Pencapaian</a:t>
            </a:r>
            <a:r>
              <a:rPr lang="en-US" dirty="0"/>
              <a:t> </a:t>
            </a:r>
            <a:r>
              <a:rPr lang="en-US" dirty="0" err="1"/>
              <a:t>tujuan</a:t>
            </a:r>
            <a:endParaRPr lang="en-US" dirty="0"/>
          </a:p>
          <a:p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Motivasi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produktivitas</a:t>
            </a:r>
            <a:endParaRPr lang="en-US" dirty="0"/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.</a:t>
            </a:r>
          </a:p>
          <a:p>
            <a:r>
              <a:rPr lang="en-US" dirty="0" err="1"/>
              <a:t>Efektivitas</a:t>
            </a:r>
            <a:r>
              <a:rPr lang="en-US" dirty="0"/>
              <a:t>.</a:t>
            </a:r>
          </a:p>
          <a:p>
            <a:r>
              <a:rPr lang="en-US" dirty="0" err="1"/>
              <a:t>Pengukur</a:t>
            </a:r>
            <a:r>
              <a:rPr lang="en-US" dirty="0"/>
              <a:t> </a:t>
            </a:r>
            <a:r>
              <a:rPr lang="en-US" dirty="0" err="1"/>
              <a:t>kesuksesan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800" dirty="0" err="1"/>
              <a:t>Kekurangannya</a:t>
            </a:r>
            <a:r>
              <a:rPr lang="en-US" sz="2800" dirty="0"/>
              <a:t> :</a:t>
            </a:r>
          </a:p>
          <a:p>
            <a:pPr marL="0" indent="0">
              <a:buNone/>
            </a:pPr>
            <a:r>
              <a:rPr lang="en-US" sz="2800" dirty="0"/>
              <a:t>-</a:t>
            </a:r>
            <a:r>
              <a:rPr lang="en-US" dirty="0"/>
              <a:t> 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pendek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 </a:t>
            </a:r>
            <a:r>
              <a:rPr lang="en-US" dirty="0" err="1"/>
              <a:t>Membatasi</a:t>
            </a:r>
            <a:r>
              <a:rPr lang="en-US" dirty="0"/>
              <a:t> </a:t>
            </a:r>
            <a:r>
              <a:rPr lang="en-US" dirty="0" err="1"/>
              <a:t>inovasi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kreativitas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 </a:t>
            </a:r>
            <a:r>
              <a:rPr lang="en-US" dirty="0" err="1"/>
              <a:t>Ketidak</a:t>
            </a:r>
            <a:r>
              <a:rPr lang="en-US" dirty="0"/>
              <a:t> </a:t>
            </a:r>
            <a:r>
              <a:rPr lang="en-US" dirty="0" err="1"/>
              <a:t>efektifan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penghargaan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-  </a:t>
            </a:r>
            <a:r>
              <a:rPr lang="en-US" dirty="0" err="1"/>
              <a:t>Kertergantungan</a:t>
            </a:r>
            <a:r>
              <a:rPr lang="en-US" dirty="0"/>
              <a:t> yang </a:t>
            </a:r>
            <a:r>
              <a:rPr lang="en-US" dirty="0" err="1"/>
              <a:t>berlebihan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pemimpin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777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pemimpin</a:t>
            </a:r>
            <a:r>
              <a:rPr lang="en-US" dirty="0"/>
              <a:t> </a:t>
            </a:r>
            <a:r>
              <a:rPr lang="en-US" dirty="0" err="1"/>
              <a:t>transaksional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/>
              <a:t>Mc</a:t>
            </a:r>
            <a:r>
              <a:rPr lang="en-US" dirty="0"/>
              <a:t> </a:t>
            </a:r>
            <a:r>
              <a:rPr lang="en-US" dirty="0" err="1"/>
              <a:t>Carthy</a:t>
            </a:r>
            <a:r>
              <a:rPr lang="en-US" dirty="0"/>
              <a:t> </a:t>
            </a:r>
          </a:p>
          <a:p>
            <a:r>
              <a:rPr lang="en-US" dirty="0"/>
              <a:t>Bill Gates</a:t>
            </a:r>
          </a:p>
          <a:p>
            <a:r>
              <a:rPr lang="en-US" dirty="0"/>
              <a:t>Howard Schultz</a:t>
            </a:r>
          </a:p>
        </p:txBody>
      </p:sp>
    </p:spTree>
    <p:extLst>
      <p:ext uri="{BB962C8B-B14F-4D97-AF65-F5344CB8AC3E}">
        <p14:creationId xmlns:p14="http://schemas.microsoft.com/office/powerpoint/2010/main" val="31597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 </a:t>
            </a:r>
            <a:r>
              <a:rPr lang="en-US" sz="2800" dirty="0" err="1"/>
              <a:t>Perilaku</a:t>
            </a:r>
            <a:r>
              <a:rPr lang="en-US" sz="2800" dirty="0"/>
              <a:t> </a:t>
            </a:r>
            <a:r>
              <a:rPr lang="en-US" sz="2800" dirty="0" err="1"/>
              <a:t>spesifik</a:t>
            </a:r>
            <a:r>
              <a:rPr lang="en-US" sz="2800" dirty="0"/>
              <a:t> di </a:t>
            </a:r>
            <a:r>
              <a:rPr lang="en-US" sz="2800" dirty="0" err="1"/>
              <a:t>Kepemimpinan</a:t>
            </a:r>
            <a:r>
              <a:rPr lang="en-US" sz="2800" dirty="0"/>
              <a:t> </a:t>
            </a:r>
            <a:r>
              <a:rPr lang="en-US" sz="2800" dirty="0" err="1"/>
              <a:t>Transformasional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Credible</a:t>
            </a:r>
          </a:p>
          <a:p>
            <a:r>
              <a:rPr lang="en-US" dirty="0"/>
              <a:t>Creation Opportunities</a:t>
            </a:r>
          </a:p>
          <a:p>
            <a:r>
              <a:rPr lang="en-US" dirty="0"/>
              <a:t>Carrying</a:t>
            </a:r>
          </a:p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71574591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258</TotalTime>
  <Words>565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Corbel</vt:lpstr>
      <vt:lpstr>Times New Roman</vt:lpstr>
      <vt:lpstr>Wingdings 2</vt:lpstr>
      <vt:lpstr>Frame</vt:lpstr>
      <vt:lpstr>Model Kepemimpinan Terkini Dan Kekuasaan</vt:lpstr>
      <vt:lpstr>Apa itu model kepemimpinan?</vt:lpstr>
      <vt:lpstr>Model Kepemimpinan</vt:lpstr>
      <vt:lpstr>Ciri-ciri pemimpin Kharismatik </vt:lpstr>
      <vt:lpstr>Kelebihan dan Kekurangan pemimpin Karismatik</vt:lpstr>
      <vt:lpstr>Contoh pemimpin Karismatik </vt:lpstr>
      <vt:lpstr>Kelebihan dan kekurangan pemimpin transaksional  </vt:lpstr>
      <vt:lpstr>Contoh pemimpin transaksional</vt:lpstr>
      <vt:lpstr>4 Perilaku spesifik di Kepemimpinan Transformasional</vt:lpstr>
      <vt:lpstr>3 Aspek dalam Kepemimpinan Transformasional</vt:lpstr>
      <vt:lpstr>Kelebihan dan kekurangan Pemimpin Transformasional</vt:lpstr>
      <vt:lpstr>Unsur Kepemimpinan Transformasional</vt:lpstr>
      <vt:lpstr>Contoh Pemimpin Transformasional</vt:lpstr>
      <vt:lpstr>POWER</vt:lpstr>
      <vt:lpstr>4 Jenis POWER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Kepemimpinan</dc:title>
  <dc:creator>user</dc:creator>
  <cp:lastModifiedBy>Fitria Lilyana</cp:lastModifiedBy>
  <cp:revision>21</cp:revision>
  <dcterms:created xsi:type="dcterms:W3CDTF">2022-08-15T10:04:37Z</dcterms:created>
  <dcterms:modified xsi:type="dcterms:W3CDTF">2024-04-02T03:22:23Z</dcterms:modified>
</cp:coreProperties>
</file>