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freeprojectscode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freeprojectscode.com/java-projects/online-quiz-system-project/648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Online Quiz System Project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hlinkClick r:id="rId2"/>
              </a:rPr>
              <a:t>http://freeprojectscode.com/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 diagram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7620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 page </a:t>
            </a:r>
            <a:endParaRPr lang="en-US" dirty="0"/>
          </a:p>
        </p:txBody>
      </p:sp>
      <p:pic>
        <p:nvPicPr>
          <p:cNvPr id="22530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133600"/>
            <a:ext cx="5486400" cy="339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28741"/>
            <a:ext cx="8305800" cy="512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: Welcome page of the 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33902"/>
            <a:ext cx="8153400" cy="4690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60186"/>
            <a:ext cx="8077200" cy="471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Clicking on start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09686"/>
            <a:ext cx="8229600" cy="4862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3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full project details visit </a:t>
            </a:r>
            <a:r>
              <a:rPr lang="en-US" dirty="0" smtClean="0">
                <a:hlinkClick r:id="rId2"/>
              </a:rPr>
              <a:t>http://freeprojectscode.com/java-projects/online-quiz-system-project/648/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Requirement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Purpose:</a:t>
            </a:r>
            <a:endParaRPr lang="en-US" dirty="0" smtClean="0"/>
          </a:p>
          <a:p>
            <a:r>
              <a:rPr lang="en-US" dirty="0" smtClean="0"/>
              <a:t>            Providing an online comprehensive solution to manage quiz where the individuals are participating in a team.</a:t>
            </a:r>
          </a:p>
          <a:p>
            <a:r>
              <a:rPr lang="en-US" b="1" dirty="0" smtClean="0"/>
              <a:t>Scope:</a:t>
            </a:r>
            <a:endParaRPr lang="en-US" dirty="0" smtClean="0"/>
          </a:p>
          <a:p>
            <a:r>
              <a:rPr lang="en-US" dirty="0" smtClean="0"/>
              <a:t>             Providing accessibility to the administrators who have a valid </a:t>
            </a:r>
            <a:r>
              <a:rPr lang="en-US" dirty="0" err="1" smtClean="0"/>
              <a:t>userid</a:t>
            </a:r>
            <a:r>
              <a:rPr lang="en-US" dirty="0" smtClean="0"/>
              <a:t> and password. This system also provides the following facilities such as:</a:t>
            </a:r>
          </a:p>
          <a:p>
            <a:pPr lvl="0"/>
            <a:r>
              <a:rPr lang="en-US" dirty="0" smtClean="0"/>
              <a:t>‘N ’number of teams can participate in a quiz.</a:t>
            </a:r>
          </a:p>
          <a:p>
            <a:pPr lvl="0"/>
            <a:r>
              <a:rPr lang="en-US" dirty="0" smtClean="0"/>
              <a:t>Automation of scores of the teams.</a:t>
            </a:r>
          </a:p>
          <a:p>
            <a:pPr lvl="0"/>
            <a:r>
              <a:rPr lang="en-US" dirty="0" smtClean="0"/>
              <a:t>Depending upon the pass marks requested by the organization/institution final         teams can participate ‘N’ number of rounds until one team is declared as winners.</a:t>
            </a:r>
          </a:p>
          <a:p>
            <a:pPr lvl="0"/>
            <a:r>
              <a:rPr lang="en-US" dirty="0" smtClean="0"/>
              <a:t>Based on the requirement of organization or institution all the quiz details    (including negative marking) are entered by the administrator   .</a:t>
            </a:r>
          </a:p>
          <a:p>
            <a:pPr lvl="0"/>
            <a:r>
              <a:rPr lang="en-US" dirty="0" smtClean="0"/>
              <a:t>Viewing and deleting the results of the quiz.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Users of the System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Organizations, Institutions, Academicians etc</a:t>
            </a:r>
          </a:p>
          <a:p>
            <a:pPr lvl="0"/>
            <a:r>
              <a:rPr lang="en-US" dirty="0" smtClean="0"/>
              <a:t>Administrators</a:t>
            </a:r>
          </a:p>
          <a:p>
            <a:pPr lvl="0"/>
            <a:r>
              <a:rPr lang="en-US" dirty="0" smtClean="0"/>
              <a:t>Industrialists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Proposed System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8686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Client 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049" name="Group 1"/>
          <p:cNvGrpSpPr>
            <a:grpSpLocks noChangeAspect="1"/>
          </p:cNvGrpSpPr>
          <p:nvPr/>
        </p:nvGrpSpPr>
        <p:grpSpPr bwMode="auto">
          <a:xfrm>
            <a:off x="685800" y="1600200"/>
            <a:ext cx="7924800" cy="4724400"/>
            <a:chOff x="2827" y="1987"/>
            <a:chExt cx="6900" cy="6326"/>
          </a:xfrm>
        </p:grpSpPr>
        <p:sp>
          <p:nvSpPr>
            <p:cNvPr id="2065" name="AutoShape 17"/>
            <p:cNvSpPr>
              <a:spLocks noChangeAspect="1" noChangeArrowheads="1" noTextEdit="1"/>
            </p:cNvSpPr>
            <p:nvPr/>
          </p:nvSpPr>
          <p:spPr bwMode="auto">
            <a:xfrm>
              <a:off x="2827" y="1987"/>
              <a:ext cx="6900" cy="6326"/>
            </a:xfrm>
            <a:prstGeom prst="rect">
              <a:avLst/>
            </a:prstGeom>
            <a:noFill/>
            <a:ln w="3175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4" name="Text Box 16"/>
            <p:cNvSpPr txBox="1">
              <a:spLocks noChangeArrowheads="1"/>
            </p:cNvSpPr>
            <p:nvPr/>
          </p:nvSpPr>
          <p:spPr bwMode="auto">
            <a:xfrm>
              <a:off x="2827" y="4301"/>
              <a:ext cx="1200" cy="10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Client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Software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(System user)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3" name="Text Box 15"/>
            <p:cNvSpPr txBox="1">
              <a:spLocks noChangeArrowheads="1"/>
            </p:cNvSpPr>
            <p:nvPr/>
          </p:nvSpPr>
          <p:spPr bwMode="auto">
            <a:xfrm>
              <a:off x="8527" y="3444"/>
              <a:ext cx="900" cy="9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MySql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2" name="AutoShape 14"/>
            <p:cNvSpPr>
              <a:spLocks noChangeArrowheads="1"/>
            </p:cNvSpPr>
            <p:nvPr/>
          </p:nvSpPr>
          <p:spPr bwMode="auto">
            <a:xfrm>
              <a:off x="5077" y="5073"/>
              <a:ext cx="1200" cy="822"/>
            </a:xfrm>
            <a:prstGeom prst="cloudCallout">
              <a:avLst>
                <a:gd name="adj1" fmla="val -14583"/>
                <a:gd name="adj2" fmla="val 3571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TCP/IP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1" name="Line 13"/>
            <p:cNvSpPr>
              <a:spLocks noChangeShapeType="1"/>
            </p:cNvSpPr>
            <p:nvPr/>
          </p:nvSpPr>
          <p:spPr bwMode="auto">
            <a:xfrm flipV="1">
              <a:off x="4027" y="2450"/>
              <a:ext cx="1267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0" name="Line 12"/>
            <p:cNvSpPr>
              <a:spLocks noChangeShapeType="1"/>
            </p:cNvSpPr>
            <p:nvPr/>
          </p:nvSpPr>
          <p:spPr bwMode="auto">
            <a:xfrm>
              <a:off x="4027" y="4918"/>
              <a:ext cx="1050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9" name="Text Box 11"/>
            <p:cNvSpPr txBox="1">
              <a:spLocks noChangeArrowheads="1"/>
            </p:cNvSpPr>
            <p:nvPr/>
          </p:nvSpPr>
          <p:spPr bwMode="auto">
            <a:xfrm>
              <a:off x="7177" y="3444"/>
              <a:ext cx="900" cy="9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Apache Tomcat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8" name="Text Box 10"/>
            <p:cNvSpPr txBox="1">
              <a:spLocks noChangeArrowheads="1"/>
            </p:cNvSpPr>
            <p:nvPr/>
          </p:nvSpPr>
          <p:spPr bwMode="auto">
            <a:xfrm>
              <a:off x="2827" y="2450"/>
              <a:ext cx="1200" cy="10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HTML client 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(Customer)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7" name="AutoShape 9"/>
            <p:cNvSpPr>
              <a:spLocks noChangeArrowheads="1"/>
            </p:cNvSpPr>
            <p:nvPr/>
          </p:nvSpPr>
          <p:spPr bwMode="auto">
            <a:xfrm>
              <a:off x="5077" y="2307"/>
              <a:ext cx="1267" cy="1137"/>
            </a:xfrm>
            <a:prstGeom prst="cloudCallout">
              <a:avLst>
                <a:gd name="adj1" fmla="val -22236"/>
                <a:gd name="adj2" fmla="val 757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HTTP/HTTPS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6" name="Text Box 8"/>
            <p:cNvSpPr txBox="1">
              <a:spLocks noChangeArrowheads="1"/>
            </p:cNvSpPr>
            <p:nvPr/>
          </p:nvSpPr>
          <p:spPr bwMode="auto">
            <a:xfrm>
              <a:off x="3127" y="5844"/>
              <a:ext cx="1200" cy="3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Client side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5" name="Line 7"/>
            <p:cNvSpPr>
              <a:spLocks noChangeShapeType="1"/>
            </p:cNvSpPr>
            <p:nvPr/>
          </p:nvSpPr>
          <p:spPr bwMode="auto">
            <a:xfrm>
              <a:off x="6127" y="2758"/>
              <a:ext cx="1050" cy="7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4" name="Line 6"/>
            <p:cNvSpPr>
              <a:spLocks noChangeShapeType="1"/>
            </p:cNvSpPr>
            <p:nvPr/>
          </p:nvSpPr>
          <p:spPr bwMode="auto">
            <a:xfrm flipV="1">
              <a:off x="6277" y="4147"/>
              <a:ext cx="90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6877" y="1987"/>
              <a:ext cx="0" cy="432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2" name="Text Box 4"/>
            <p:cNvSpPr txBox="1">
              <a:spLocks noChangeArrowheads="1"/>
            </p:cNvSpPr>
            <p:nvPr/>
          </p:nvSpPr>
          <p:spPr bwMode="auto">
            <a:xfrm>
              <a:off x="7027" y="5381"/>
              <a:ext cx="1200" cy="6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Application </a:t>
              </a: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server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1" name="Text Box 3"/>
            <p:cNvSpPr txBox="1">
              <a:spLocks noChangeArrowheads="1"/>
            </p:cNvSpPr>
            <p:nvPr/>
          </p:nvSpPr>
          <p:spPr bwMode="auto">
            <a:xfrm>
              <a:off x="8527" y="5381"/>
              <a:ext cx="1200" cy="6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Database server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0" name="Line 2"/>
            <p:cNvSpPr>
              <a:spLocks noChangeShapeType="1"/>
            </p:cNvSpPr>
            <p:nvPr/>
          </p:nvSpPr>
          <p:spPr bwMode="auto">
            <a:xfrm>
              <a:off x="8077" y="3838"/>
              <a:ext cx="4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Architecture Diagram of system basing on modules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79" name="Picture 4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48701"/>
            <a:ext cx="8092919" cy="45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System Requirements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Technologies Used:</a:t>
            </a:r>
            <a:endParaRPr lang="en-US" sz="2800" dirty="0" smtClean="0"/>
          </a:p>
          <a:p>
            <a:pPr lvl="3"/>
            <a:r>
              <a:rPr lang="en-US" dirty="0" smtClean="0"/>
              <a:t>UML</a:t>
            </a:r>
          </a:p>
          <a:p>
            <a:pPr lvl="0"/>
            <a:r>
              <a:rPr lang="en-US" dirty="0" smtClean="0"/>
              <a:t>J2EE</a:t>
            </a:r>
          </a:p>
          <a:p>
            <a:pPr lvl="0"/>
            <a:r>
              <a:rPr lang="en-US" dirty="0" smtClean="0"/>
              <a:t>XML</a:t>
            </a:r>
          </a:p>
          <a:p>
            <a:pPr lvl="0"/>
            <a:r>
              <a:rPr lang="en-US" dirty="0" smtClean="0"/>
              <a:t>JavaScript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Tools Used:			</a:t>
            </a:r>
            <a:endParaRPr lang="en-US" sz="2400" dirty="0" smtClean="0"/>
          </a:p>
          <a:p>
            <a:pPr lvl="0"/>
            <a:r>
              <a:rPr lang="en-US" dirty="0" smtClean="0"/>
              <a:t>Eclipse 3.3</a:t>
            </a:r>
          </a:p>
          <a:p>
            <a:r>
              <a:rPr lang="en-US" dirty="0" smtClean="0"/>
              <a:t>      2.   Web Sphere Portal 2.0.</a:t>
            </a:r>
          </a:p>
          <a:p>
            <a:pPr lvl="0"/>
            <a:r>
              <a:rPr lang="en-US" dirty="0" smtClean="0"/>
              <a:t> My </a:t>
            </a:r>
            <a:r>
              <a:rPr lang="en-US" dirty="0" err="1" smtClean="0"/>
              <a:t>Sql</a:t>
            </a:r>
            <a:endParaRPr lang="en-US" dirty="0" smtClean="0"/>
          </a:p>
          <a:p>
            <a:pPr lvl="0"/>
            <a:r>
              <a:rPr lang="en-US" dirty="0" smtClean="0"/>
              <a:t> </a:t>
            </a:r>
            <a:r>
              <a:rPr lang="en-US" dirty="0" err="1" smtClean="0"/>
              <a:t>Edraw</a:t>
            </a:r>
            <a:r>
              <a:rPr lang="en-US" dirty="0" smtClean="0"/>
              <a:t> Max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E-R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153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225</Words>
  <Application>Microsoft Office PowerPoint</Application>
  <PresentationFormat>On-screen Show (4:3)</PresentationFormat>
  <Paragraphs>53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Online Quiz System Project</vt:lpstr>
      <vt:lpstr>Requirement Analysis</vt:lpstr>
      <vt:lpstr>Users of the System </vt:lpstr>
      <vt:lpstr>Proposed System Architecture </vt:lpstr>
      <vt:lpstr>Client Server Architecture</vt:lpstr>
      <vt:lpstr>Architecture Diagram of system basing on modules</vt:lpstr>
      <vt:lpstr>System Requirements </vt:lpstr>
      <vt:lpstr>E-R Diagrams</vt:lpstr>
      <vt:lpstr>Use case Diagram</vt:lpstr>
      <vt:lpstr>Class diagram </vt:lpstr>
      <vt:lpstr>Screen Shots</vt:lpstr>
      <vt:lpstr>Login page </vt:lpstr>
      <vt:lpstr>: Welcome page of the Admin</vt:lpstr>
      <vt:lpstr>Slide 14</vt:lpstr>
      <vt:lpstr>Clicking on start quiz</vt:lpstr>
      <vt:lpstr>Slide 16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Quiz System Project</dc:title>
  <dc:creator/>
  <cp:lastModifiedBy>Shanthan</cp:lastModifiedBy>
  <cp:revision>18</cp:revision>
  <dcterms:created xsi:type="dcterms:W3CDTF">2006-08-16T00:00:00Z</dcterms:created>
  <dcterms:modified xsi:type="dcterms:W3CDTF">2013-12-07T09:44:41Z</dcterms:modified>
</cp:coreProperties>
</file>