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3D87-FD03-422A-9BFC-82D088EFE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F3E00-D830-4409-AB1A-A0741A76A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74643-0D4A-4C8F-A05A-0047A82A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B063-4905-499D-B3BF-75202C747ED8}" type="datetimeFigureOut">
              <a:rPr lang="en-US" smtClean="0"/>
              <a:t>2021-10-06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F2E8D-8C34-444B-B7C4-A8D6A2E3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43EF1-9931-4F4B-BE99-9D5D9B6E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A245-F411-4CC8-8B75-BEAAAA21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6E65-9547-47EC-850C-A94C6390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FF8ED-BC30-4E43-8CF5-78F08176F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64403-845A-4563-AA53-9F65BDCC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B063-4905-499D-B3BF-75202C747ED8}" type="datetimeFigureOut">
              <a:rPr lang="en-US" smtClean="0"/>
              <a:t>2021-10-06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251EA-4EE8-46D5-B1DC-939B6AB3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0AA6-A1BC-476B-BAF0-A1315911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A245-F411-4CC8-8B75-BEAAAA21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7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01BAB-AF62-42C6-8A99-4F8F79587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47598-C8DB-4824-A8BB-E3A988BEC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8F83E-2558-483E-A6BD-8BEB2DB4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B063-4905-499D-B3BF-75202C747ED8}" type="datetimeFigureOut">
              <a:rPr lang="en-US" smtClean="0"/>
              <a:t>2021-10-06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CD71E-35D1-4302-B894-CC769D6B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ACAD1-7EAA-4758-8D6B-ADB1341A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A245-F411-4CC8-8B75-BEAAAA21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2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1A8F-6B30-44C0-B596-FEE03545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D202-009C-4433-AED1-C618D2A21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4449-3422-45DF-B10C-9E893054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B063-4905-499D-B3BF-75202C747ED8}" type="datetimeFigureOut">
              <a:rPr lang="en-US" smtClean="0"/>
              <a:t>2021-10-06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E279D-A29C-4578-A2C9-09ED50BD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30CD0-96CE-433D-8BED-FDCA6F5D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A245-F411-4CC8-8B75-BEAAAA21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4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4A74-D167-4D14-ADA2-E0078D07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EE9B7-B902-4139-9A73-EDE9CE7FD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9C94D-C7B9-4919-A710-37E32102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B063-4905-499D-B3BF-75202C747ED8}" type="datetimeFigureOut">
              <a:rPr lang="en-US" smtClean="0"/>
              <a:t>2021-10-06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CAD81-A093-4F79-B38F-F8ED486A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053F0-185A-4635-8C30-1F4EDE00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A245-F411-4CC8-8B75-BEAAAA21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4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5FB9-3F8F-48F2-B6B5-752F06C0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F19C8-AA41-497D-9DA9-1077DF5C5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9DE2B-0C8A-4FBC-AFFA-DFBA0FEC5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FB0CC-298D-4846-A435-03A57AB8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B063-4905-499D-B3BF-75202C747ED8}" type="datetimeFigureOut">
              <a:rPr lang="en-US" smtClean="0"/>
              <a:t>2021-10-06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63F39-8A17-4617-933F-2CA110C7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777A8-A4AA-4484-AEC1-EAA7BA5B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A245-F411-4CC8-8B75-BEAAAA21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5F3C-2AEB-481A-879D-54888FD7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7F048-D0CC-408E-83C1-5E8CE589F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64D7D-BB20-4185-A219-2D361C392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E9B07-4041-4BBA-AAE6-F9EA1A434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36102-4351-4449-9E0D-DC68770EB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3E82-A75C-4029-B07F-DA094BA0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B063-4905-499D-B3BF-75202C747ED8}" type="datetimeFigureOut">
              <a:rPr lang="en-US" smtClean="0"/>
              <a:t>2021-10-06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F79C1-C943-4516-97F4-9FFC70D1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A02B3-87A3-40BA-B61E-BE29C854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A245-F411-4CC8-8B75-BEAAAA21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6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B9DB-5073-4CFB-B444-C476029A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7A8D7-551C-4EDE-B6A6-57379BB6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B063-4905-499D-B3BF-75202C747ED8}" type="datetimeFigureOut">
              <a:rPr lang="en-US" smtClean="0"/>
              <a:t>2021-10-06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BBC04-D0CB-40FE-9F6C-933BBFA3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0536F-623B-4927-B29D-6623C027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A245-F411-4CC8-8B75-BEAAAA21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F5583-85DA-45A4-9C24-0AA3598A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B063-4905-499D-B3BF-75202C747ED8}" type="datetimeFigureOut">
              <a:rPr lang="en-US" smtClean="0"/>
              <a:t>2021-10-06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CE7BB-AADF-461F-B7CE-AF359981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974F3-CE73-4288-BF33-4A6057AE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A245-F411-4CC8-8B75-BEAAAA21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8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822D-C804-472E-B54D-6F031532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FE19-249A-4E7F-82F9-C729433A6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4CE06-6B9B-460F-826C-DCAA1B744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D4420-5F89-4313-A217-E7C14199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B063-4905-499D-B3BF-75202C747ED8}" type="datetimeFigureOut">
              <a:rPr lang="en-US" smtClean="0"/>
              <a:t>2021-10-06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B9F6A-12CE-4A52-9F77-5F709405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55BB1-9819-47C7-9315-E23310E3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A245-F411-4CC8-8B75-BEAAAA21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1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15C1-6A66-461D-B936-1526F432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ADB7C-2BF3-42BF-A760-3D5521D68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53EF1-1C82-4376-B3A5-904FE2A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268BA-29DE-4E34-853A-50EA8DA8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B063-4905-499D-B3BF-75202C747ED8}" type="datetimeFigureOut">
              <a:rPr lang="en-US" smtClean="0"/>
              <a:t>2021-10-06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F21D7-02FB-4D56-9CC2-91AAFAA9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1CD63-945A-4CF2-B7B1-FC6C36B6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A245-F411-4CC8-8B75-BEAAAA21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6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D23F5-1E52-4D26-954D-CFEFABC1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BAC13-FCCA-4D60-AFE5-E808812C6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DEDF8-2849-4324-B41C-C1B8FB50D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B063-4905-499D-B3BF-75202C747ED8}" type="datetimeFigureOut">
              <a:rPr lang="en-US" smtClean="0"/>
              <a:t>2021-10-06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C772-FDB5-484E-89FB-18DB8EFD3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2874E-9E1D-495C-AF23-761EE058B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8A245-F411-4CC8-8B75-BEAAAA21E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KkLV1zE8M0?start=36&amp;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p_bM_c-BT0?start=39&amp;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wearing clothing&#10;&#10;Description automatically generated with medium confidence">
            <a:extLst>
              <a:ext uri="{FF2B5EF4-FFF2-40B4-BE49-F238E27FC236}">
                <a16:creationId xmlns:a16="http://schemas.microsoft.com/office/drawing/2014/main" id="{07FBAC45-A191-422A-B60C-3E03CDBE4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1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633B-F5B8-44FC-BB6D-13C552DA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787B9-D077-41E4-950B-6784DAE32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9A19-3D9C-40F5-9EBE-C4896EDA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81E7E-D7FB-445A-B436-975A99D16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60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63AE-3781-4200-AB61-C02565EC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27CDA-5C90-4E50-B6A9-42F97BCDF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20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D95E-A7D8-44B7-A335-D13F6056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7C1EF-A4C4-4D67-B3D7-9D816415B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20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C664-94D1-4260-A24E-368B1ABB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DDA9-2CAF-47EA-BF07-5FEE8FF3D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1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8BAD-5F4D-42AD-BEB4-6E4E60AD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2037-3C8E-4E46-B510-6F188D884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8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E55AEA-E068-464A-9BCB-D8461284860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6000" dirty="0">
              <a:latin typeface="Bodoni MT" panose="02070603080606020203" pitchFamily="18" charset="0"/>
            </a:endParaRPr>
          </a:p>
          <a:p>
            <a:pPr marL="0" indent="0" algn="ctr">
              <a:buNone/>
            </a:pPr>
            <a:endParaRPr lang="en-US" sz="6000" dirty="0">
              <a:latin typeface="Bodoni MT" panose="02070603080606020203" pitchFamily="18" charset="0"/>
            </a:endParaRPr>
          </a:p>
          <a:p>
            <a:pPr marL="0" indent="0" algn="ctr">
              <a:buNone/>
            </a:pPr>
            <a:endParaRPr lang="en-US" sz="6000" dirty="0">
              <a:latin typeface="Bodoni MT" panose="02070603080606020203" pitchFamily="18" charset="0"/>
            </a:endParaRPr>
          </a:p>
          <a:p>
            <a:pPr marL="0" indent="0" algn="ctr">
              <a:buNone/>
            </a:pPr>
            <a:r>
              <a:rPr lang="en-US" sz="6000" dirty="0">
                <a:latin typeface="Bodoni MT" panose="02070603080606020203" pitchFamily="18" charset="0"/>
              </a:rPr>
              <a:t>2.</a:t>
            </a:r>
            <a:r>
              <a:rPr lang="en-US" sz="200" dirty="0">
                <a:latin typeface="Bodoni MT" panose="02070603080606020203" pitchFamily="18" charset="0"/>
              </a:rPr>
              <a:t> </a:t>
            </a:r>
            <a:r>
              <a:rPr lang="en-US" sz="6000" dirty="0">
                <a:latin typeface="Bodoni MT" panose="02070603080606020203" pitchFamily="18" charset="0"/>
              </a:rPr>
              <a:t>Inciting Incident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7D52F-EF8E-480D-942A-F5B41105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doni MT" panose="02070603080606020203" pitchFamily="18" charset="0"/>
                <a:ea typeface="Cambria" panose="02040503050406030204" pitchFamily="18" charset="0"/>
              </a:rPr>
              <a:t>First 2 Points of Musical’s 10 Plot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7937-99E5-4092-9864-33C18DAD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sz="6000" dirty="0">
                <a:latin typeface="Bodoni MT" panose="02070603080606020203" pitchFamily="18" charset="0"/>
              </a:rPr>
              <a:t>Opening Number</a:t>
            </a:r>
          </a:p>
        </p:txBody>
      </p:sp>
    </p:spTree>
    <p:extLst>
      <p:ext uri="{BB962C8B-B14F-4D97-AF65-F5344CB8AC3E}">
        <p14:creationId xmlns:p14="http://schemas.microsoft.com/office/powerpoint/2010/main" val="405313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E4C239B7-7166-4F62-B5E2-2A49DBB42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D95A1CC-19BD-4EC4-8E7F-B3F2A519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roadway" panose="04040905080B02020502" pitchFamily="82" charset="0"/>
                <a:ea typeface="Cambria" panose="02040503050406030204" pitchFamily="18" charset="0"/>
              </a:rPr>
              <a:t>OPENING NUMBER</a:t>
            </a:r>
            <a:endParaRPr lang="en-US" b="1" dirty="0">
              <a:latin typeface="Broadway" panose="04040905080B02020502" pitchFamily="8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E0AFEF4-55C1-42D0-8509-A06C17C080D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odoni MT" panose="02070603080606020203" pitchFamily="18" charset="0"/>
              </a:rPr>
              <a:t>The worldbuilding song; it lays down to you the:</a:t>
            </a:r>
          </a:p>
          <a:p>
            <a:pPr lvl="1"/>
            <a:r>
              <a:rPr lang="en-US" sz="2800" dirty="0">
                <a:latin typeface="Bodoni MT" panose="02070603080606020203" pitchFamily="18" charset="0"/>
              </a:rPr>
              <a:t>Characters</a:t>
            </a:r>
          </a:p>
          <a:p>
            <a:pPr lvl="1"/>
            <a:r>
              <a:rPr lang="en-US" sz="2800" dirty="0">
                <a:latin typeface="Bodoni MT" panose="02070603080606020203" pitchFamily="18" charset="0"/>
              </a:rPr>
              <a:t>Settings</a:t>
            </a:r>
          </a:p>
          <a:p>
            <a:pPr lvl="1"/>
            <a:r>
              <a:rPr lang="en-US" sz="2800" dirty="0">
                <a:latin typeface="Bodoni MT" panose="02070603080606020203" pitchFamily="18" charset="0"/>
              </a:rPr>
              <a:t>Musicality &amp; Theatricality</a:t>
            </a:r>
          </a:p>
          <a:p>
            <a:pPr lvl="2"/>
            <a:r>
              <a:rPr lang="en-US" sz="2400" dirty="0">
                <a:latin typeface="Bodoni MT" panose="02070603080606020203" pitchFamily="18" charset="0"/>
              </a:rPr>
              <a:t>Genre(s) of music</a:t>
            </a:r>
          </a:p>
          <a:p>
            <a:pPr lvl="2"/>
            <a:r>
              <a:rPr lang="en-US" sz="2400" dirty="0">
                <a:latin typeface="Bodoni MT" panose="02070603080606020203" pitchFamily="18" charset="0"/>
              </a:rPr>
              <a:t>Tone</a:t>
            </a:r>
          </a:p>
          <a:p>
            <a:pPr lvl="2"/>
            <a:r>
              <a:rPr lang="en-US" sz="2400" dirty="0">
                <a:latin typeface="Bodoni MT" panose="02070603080606020203" pitchFamily="18" charset="0"/>
              </a:rPr>
              <a:t>Choreography</a:t>
            </a:r>
          </a:p>
          <a:p>
            <a:pPr lvl="2"/>
            <a:endParaRPr lang="en-US" sz="2400" dirty="0">
              <a:latin typeface="Bodoni MT" panose="02070603080606020203" pitchFamily="18" charset="0"/>
            </a:endParaRPr>
          </a:p>
          <a:p>
            <a:pPr marL="914400" lvl="2" indent="0">
              <a:buNone/>
            </a:pPr>
            <a:endParaRPr lang="en-US" sz="2400" dirty="0">
              <a:latin typeface="Bodoni MT" panose="02070603080606020203" pitchFamily="18" charset="0"/>
            </a:endParaRPr>
          </a:p>
          <a:p>
            <a:pPr lvl="2"/>
            <a:endParaRPr lang="en-US" sz="28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3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2012 Tony Awards - Book of Mormon Musical Opening Number - Hello">
            <a:hlinkClick r:id="" action="ppaction://media"/>
            <a:extLst>
              <a:ext uri="{FF2B5EF4-FFF2-40B4-BE49-F238E27FC236}">
                <a16:creationId xmlns:a16="http://schemas.microsoft.com/office/drawing/2014/main" id="{B13671CE-783B-442D-B994-A0F7D724EE0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Bring in 'da Noise, Bring in 'da Funk 1996 Tony Awards">
            <a:hlinkClick r:id="" action="ppaction://media"/>
            <a:extLst>
              <a:ext uri="{FF2B5EF4-FFF2-40B4-BE49-F238E27FC236}">
                <a16:creationId xmlns:a16="http://schemas.microsoft.com/office/drawing/2014/main" id="{1975FCC9-168A-4260-964F-83C2D036673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9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8ECE-7B11-4A31-8D38-E4F2AA8C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B2238-61E6-427B-A024-CA7B4755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7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B7A7-4D47-4588-A9B2-0D15DFE8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42D90-EFB0-4CE7-AA7F-B49FDC02A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8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31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4C239B7-7166-4F62-B5E2-2A49DBB42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D95A1CC-19BD-4EC4-8E7F-B3F2A519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Broadway" panose="04040905080B02020502" pitchFamily="82" charset="0"/>
                <a:ea typeface="Cambria" panose="02040503050406030204" pitchFamily="18" charset="0"/>
              </a:rPr>
              <a:t>INCITING INCIDENT</a:t>
            </a:r>
            <a:endParaRPr lang="en-US" b="1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E0AFEF4-55C1-42D0-8509-A06C17C080D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Bodoni MT" panose="02070603080606020203" pitchFamily="18" charset="0"/>
              </a:rPr>
              <a:t>The worldbuilding song; it lays down to you the: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Bodoni MT" panose="02070603080606020203" pitchFamily="18" charset="0"/>
              </a:rPr>
              <a:t>Characters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Bodoni MT" panose="02070603080606020203" pitchFamily="18" charset="0"/>
              </a:rPr>
              <a:t>Settings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Bodoni MT" panose="02070603080606020203" pitchFamily="18" charset="0"/>
              </a:rPr>
              <a:t>Musicality &amp; Theatricality</a:t>
            </a:r>
          </a:p>
          <a:p>
            <a:pPr lvl="2"/>
            <a:r>
              <a:rPr lang="en-US" sz="2400" dirty="0">
                <a:solidFill>
                  <a:schemeClr val="bg1"/>
                </a:solidFill>
                <a:latin typeface="Bodoni MT" panose="02070603080606020203" pitchFamily="18" charset="0"/>
              </a:rPr>
              <a:t>Genre(s) of music</a:t>
            </a:r>
          </a:p>
          <a:p>
            <a:pPr lvl="2"/>
            <a:r>
              <a:rPr lang="en-US" sz="2400" dirty="0">
                <a:solidFill>
                  <a:schemeClr val="bg1"/>
                </a:solidFill>
                <a:latin typeface="Bodoni MT" panose="02070603080606020203" pitchFamily="18" charset="0"/>
              </a:rPr>
              <a:t>Tone</a:t>
            </a:r>
          </a:p>
          <a:p>
            <a:pPr lvl="2"/>
            <a:r>
              <a:rPr lang="en-US" sz="2400" dirty="0">
                <a:solidFill>
                  <a:schemeClr val="bg1"/>
                </a:solidFill>
                <a:latin typeface="Bodoni MT" panose="02070603080606020203" pitchFamily="18" charset="0"/>
              </a:rPr>
              <a:t>Choreography</a:t>
            </a:r>
          </a:p>
          <a:p>
            <a:pPr lvl="2"/>
            <a:endParaRPr lang="en-US" sz="2400" dirty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marL="914400" lvl="2" indent="0">
              <a:buNone/>
            </a:pPr>
            <a:endParaRPr lang="en-US" sz="2400" dirty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65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66</Words>
  <Application>Microsoft Office PowerPoint</Application>
  <PresentationFormat>Widescreen</PresentationFormat>
  <Paragraphs>24</Paragraphs>
  <Slides>15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Bodoni MT</vt:lpstr>
      <vt:lpstr>Broadway</vt:lpstr>
      <vt:lpstr>Calibri</vt:lpstr>
      <vt:lpstr>Calibri Light</vt:lpstr>
      <vt:lpstr>Office Theme</vt:lpstr>
      <vt:lpstr>PowerPoint Presentation</vt:lpstr>
      <vt:lpstr>First 2 Points of Musical’s 10 Plot Points</vt:lpstr>
      <vt:lpstr>OPENING NUMBER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INCITING INCIDENT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Pham, David</dc:creator>
  <cp:lastModifiedBy>David Quang</cp:lastModifiedBy>
  <cp:revision>31</cp:revision>
  <dcterms:created xsi:type="dcterms:W3CDTF">2021-10-06T14:08:05Z</dcterms:created>
  <dcterms:modified xsi:type="dcterms:W3CDTF">2021-10-06T15:32:25Z</dcterms:modified>
</cp:coreProperties>
</file>