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2" r:id="rId4"/>
    <p:sldId id="275" r:id="rId5"/>
    <p:sldId id="282" r:id="rId6"/>
    <p:sldId id="284" r:id="rId7"/>
    <p:sldId id="283" r:id="rId8"/>
    <p:sldId id="273" r:id="rId9"/>
    <p:sldId id="280" r:id="rId10"/>
    <p:sldId id="281" r:id="rId11"/>
    <p:sldId id="278" r:id="rId12"/>
    <p:sldId id="279" r:id="rId13"/>
    <p:sldId id="285" r:id="rId14"/>
    <p:sldId id="286" r:id="rId15"/>
    <p:sldId id="28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>
        <p:scale>
          <a:sx n="75" d="100"/>
          <a:sy n="75" d="100"/>
        </p:scale>
        <p:origin x="-168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871FB-E72C-46B0-8879-E05A508CFB32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1946B-55D2-4193-8E04-F285B6971E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981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1946B-55D2-4193-8E04-F285B6971E2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1946B-55D2-4193-8E04-F285B6971E2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1946B-55D2-4193-8E04-F285B6971E2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1946B-55D2-4193-8E04-F285B6971E2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1946B-55D2-4193-8E04-F285B6971E2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1946B-55D2-4193-8E04-F285B6971E2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6E15-0887-488C-89DC-5C85C47B15D0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BB32-6B3B-4E2D-8059-D62645A08DF0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C5C-1736-4764-B975-C424CC8C8C65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D5E-5412-4B33-9E73-ACC865D9CE0E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1AC5-D77C-4EE4-998B-8C3E58D8AA69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46D4691-917C-42B5-92E0-71231E8B8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2B5A-EEBC-4FE6-B044-F36CBFE2F041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FE28-49E1-4327-9998-D51DC771A539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BBB7-C67D-45EA-A190-609A086BC9EF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8516-12BF-4789-B0AF-23664974F5B7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B83B-6A32-4740-95D9-B7F5A5BA9B92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C809-4D23-48F3-87B7-7DD2D0F05C6D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669DCD0-8FB7-49E4-A96D-DE05B08DCC7D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46D4691-917C-42B5-92E0-71231E8B8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haroni" pitchFamily="2" charset="-79"/>
                <a:cs typeface="Aharoni" pitchFamily="2" charset="-79"/>
              </a:rPr>
              <a:t>MAVS LIST</a:t>
            </a:r>
            <a:r>
              <a:rPr lang="en-US" sz="4000" u="sng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4000" u="sng" dirty="0" smtClean="0">
                <a:latin typeface="Aharoni" pitchFamily="2" charset="-79"/>
                <a:cs typeface="Aharoni" pitchFamily="2" charset="-79"/>
              </a:rPr>
            </a:br>
            <a:r>
              <a:rPr lang="en-US" sz="4000" u="sng" dirty="0" smtClean="0">
                <a:latin typeface="Aharoni" pitchFamily="2" charset="-79"/>
                <a:cs typeface="Aharoni" pitchFamily="2" charset="-79"/>
              </a:rPr>
              <a:t>Final Deliverables</a:t>
            </a:r>
            <a:endParaRPr lang="en-US" sz="4000" b="0" i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D72-5376-448F-8E7A-4133E6580506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7307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UTA , CSE department,   Software  Engineering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z="1600" smtClean="0"/>
              <a:pPr/>
              <a:t>1</a:t>
            </a:fld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2895600"/>
            <a:ext cx="4800600" cy="2743200"/>
          </a:xfrm>
        </p:spPr>
        <p:txBody>
          <a:bodyPr/>
          <a:lstStyle/>
          <a:p>
            <a:pPr marL="457200" indent="-457200" algn="l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Developed by:</a:t>
            </a: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Nikhil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Swami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Zama Khan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Haridas</a:t>
            </a: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Kerry </a:t>
            </a: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Kaszack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1" algn="l" rtl="0">
              <a:spcBef>
                <a:spcPct val="0"/>
              </a:spcBef>
            </a:pPr>
            <a:r>
              <a:rPr lang="en-US" sz="3600" i="1" kern="12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  <a:t>Iteration 2</a:t>
            </a:r>
            <a:r>
              <a:rPr lang="en-US" sz="3600" b="1" u="sng" kern="12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  <a:t/>
            </a:r>
            <a:br>
              <a:rPr lang="en-US" sz="3600" b="1" u="sng" kern="12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</a:br>
            <a:r>
              <a:rPr lang="en-US" sz="3600" b="1" u="sng" kern="12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  <a:t/>
            </a:r>
            <a:br>
              <a:rPr lang="en-US" sz="3600" b="1" u="sng" kern="12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</a:br>
            <a:endParaRPr lang="en-US" sz="3600" b="1" u="sng" kern="1200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2">
              <a:lnSpc>
                <a:spcPct val="200000"/>
              </a:lnSpc>
            </a:pP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Implemented Home page.</a:t>
            </a:r>
          </a:p>
          <a:p>
            <a:pPr lvl="2">
              <a:lnSpc>
                <a:spcPct val="200000"/>
              </a:lnSpc>
            </a:pP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Implemented Account Activity.</a:t>
            </a:r>
          </a:p>
          <a:p>
            <a:pPr lvl="2">
              <a:lnSpc>
                <a:spcPct val="200000"/>
              </a:lnSpc>
            </a:pP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Implemented Housing feature.</a:t>
            </a:r>
          </a:p>
          <a:p>
            <a:pPr lvl="2">
              <a:lnSpc>
                <a:spcPct val="200000"/>
              </a:lnSpc>
            </a:pP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Implemented add posts for Housing.</a:t>
            </a:r>
          </a:p>
          <a:p>
            <a:pPr lvl="2">
              <a:lnSpc>
                <a:spcPct val="200000"/>
              </a:lnSpc>
            </a:pP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Modified the database.</a:t>
            </a:r>
          </a:p>
          <a:p>
            <a:pPr lvl="2">
              <a:lnSpc>
                <a:spcPct val="200000"/>
              </a:lnSpc>
              <a:buNone/>
            </a:pPr>
            <a:endParaRPr lang="en-US" sz="4400" dirty="0" smtClean="0"/>
          </a:p>
          <a:p>
            <a:pPr lvl="2">
              <a:lnSpc>
                <a:spcPct val="200000"/>
              </a:lnSpc>
            </a:pPr>
            <a:endParaRPr lang="en-US" sz="4400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D5E-5412-4B33-9E73-ACC865D9CE0E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3200" i="1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  <a:t>Iteration 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2">
              <a:lnSpc>
                <a:spcPct val="200000"/>
              </a:lnSpc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Implemented job , events activity features.</a:t>
            </a:r>
          </a:p>
          <a:p>
            <a:pPr lvl="2">
              <a:lnSpc>
                <a:spcPct val="200000"/>
              </a:lnSpc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Implemented searching posts for Housing , jobs , event activity features.</a:t>
            </a:r>
          </a:p>
          <a:p>
            <a:pPr lvl="2">
              <a:lnSpc>
                <a:spcPct val="200000"/>
              </a:lnSpc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Implemented add posts for job , events activity features.</a:t>
            </a:r>
          </a:p>
          <a:p>
            <a:pPr lvl="2">
              <a:lnSpc>
                <a:spcPct val="200000"/>
              </a:lnSpc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D5E-5412-4B33-9E73-ACC865D9CE0E}" type="datetime1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4/29/2013</a:t>
            </a:fld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UTA , CSE department,   Software  Engineering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11</a:t>
            </a:fld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1" algn="l" rtl="0">
              <a:spcBef>
                <a:spcPct val="0"/>
              </a:spcBef>
            </a:pPr>
            <a:r>
              <a:rPr lang="en-US" sz="3200" i="1" kern="12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  <a:t>Final Version</a:t>
            </a:r>
            <a:r>
              <a:rPr lang="en-US" sz="3200" b="1" u="sng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  <a:t/>
            </a:r>
            <a:br>
              <a:rPr lang="en-US" sz="3200" b="1" u="sng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</a:br>
            <a:endParaRPr lang="en-US" sz="3200" b="1" u="sng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2">
              <a:lnSpc>
                <a:spcPct val="200000"/>
              </a:lnSpc>
            </a:pPr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Implemented Google map.</a:t>
            </a:r>
          </a:p>
          <a:p>
            <a:pPr lvl="2">
              <a:lnSpc>
                <a:spcPct val="200000"/>
              </a:lnSpc>
            </a:pPr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Implemented Flagging of posts.</a:t>
            </a:r>
          </a:p>
          <a:p>
            <a:pPr lvl="2">
              <a:lnSpc>
                <a:spcPct val="200000"/>
              </a:lnSpc>
            </a:pPr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Implemented phone calls , that can be made by user to the person who posted a particular product or housing query.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D5E-5412-4B33-9E73-ACC865D9CE0E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u="none" dirty="0" smtClean="0"/>
              <a:t>Reviews from Team 3</a:t>
            </a:r>
            <a:endParaRPr lang="en-US" b="0" i="1" u="non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Inception – Reiterated project elements.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Iteration 1 – Login problem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Iteration 2 –  Positive comments , no faults.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Iteration 3 – Comments to be added.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D5E-5412-4B33-9E73-ACC865D9CE0E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u="none" dirty="0" smtClean="0"/>
              <a:t>Our reviews for Team 1</a:t>
            </a:r>
            <a:endParaRPr lang="en-US" b="0" i="1" u="non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Team 1  implemented our suggestions.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Team 1 addressed the faults we found out.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D5E-5412-4B33-9E73-ACC865D9CE0E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u="none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Demonstrations of our app</a:t>
            </a:r>
            <a:endParaRPr lang="en-US" b="0" i="1" u="none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User can click on Account Activity and make changes to his username or password.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User can add posts for job , event activities  housing and can interact with people.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User can search for earlier posts of events , jobs , housing queries.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User can flag posts.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User can make calls to the person who posted a particular product to sell or who posted some housing queries.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Shows the Google map ; the location of the person who posted a particular product/job/housing query.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D5E-5412-4B33-9E73-ACC865D9CE0E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1" u="none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Topics :</a:t>
            </a:r>
            <a:endParaRPr lang="en-US" sz="4000" b="0" i="1" u="none" dirty="0">
              <a:solidFill>
                <a:schemeClr val="bg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General Overview of app.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Initial inception versus  final version.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The iterations that lead to our final version of the app.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How reviews from team 3 have helped us?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Our reviews that helped team 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34E0-113A-4B09-8E16-371B4ADA797D}" type="datetime1">
              <a:rPr lang="en-US" smtClean="0"/>
              <a:pPr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UTA , CSE department,   Software 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u="none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Main Characteristics of Our App</a:t>
            </a:r>
            <a:endParaRPr lang="en-US" sz="4000" b="0" u="none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Our app is mainly for UTA students who stare at the infinite flyers on notice board.</a:t>
            </a:r>
          </a:p>
          <a:p>
            <a:pPr algn="just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An application on their smart phone which does that for them.</a:t>
            </a: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 mini portal of the university.</a:t>
            </a: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An application with which the users can browse through all the events , contents and queries around the campus in the palm of his/her hands.</a:t>
            </a:r>
          </a:p>
          <a:p>
            <a:pPr algn="just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Using the app user can search things of his/her interest as well as view and submit his posts.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B2D9-DAA9-4A00-9916-0FC3E14DADB6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1" u="none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Our initial inception</a:t>
            </a:r>
            <a:endParaRPr lang="en-US" sz="4000" b="0" i="1" u="none" dirty="0">
              <a:solidFill>
                <a:schemeClr val="bg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8839200" cy="3810000"/>
          </a:xfrm>
        </p:spPr>
        <p:txBody>
          <a:bodyPr>
            <a:normAutofit/>
          </a:bodyPr>
          <a:lstStyle/>
          <a:p>
            <a:pPr marL="1088136" lvl="2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Create an app for users to post and interact.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Provides the users with buy/sell items. 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Quickly locates items near your current location.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Create and view events at UTA.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Allows the users to post housing queries.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Security via @</a:t>
            </a:r>
            <a:r>
              <a:rPr lang="en-US" sz="2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mavs.uta.edu</a:t>
            </a: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(Students only).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CE12-BB1E-45B6-8634-503179C49341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UTA , CSE department,   Software 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925849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1" u="none" dirty="0" smtClean="0"/>
              <a:t>Our initial inception continues…</a:t>
            </a:r>
            <a:endParaRPr lang="en-US" sz="4000" b="0" i="1" u="none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181600"/>
          </a:xfrm>
        </p:spPr>
        <p:txBody>
          <a:bodyPr>
            <a:normAutofit/>
          </a:bodyPr>
          <a:lstStyle/>
          <a:p>
            <a:pPr marL="1088136" lvl="2" indent="-457200">
              <a:buNone/>
            </a:pPr>
            <a:endParaRPr lang="en-US" sz="2400" dirty="0" smtClean="0"/>
          </a:p>
          <a:p>
            <a:pPr marL="1088136" lvl="2" indent="-457200">
              <a:buNone/>
            </a:pPr>
            <a:endParaRPr lang="en-US" sz="2400" dirty="0" smtClean="0"/>
          </a:p>
          <a:p>
            <a:pPr marL="1088136" lvl="2" indent="-457200">
              <a:buNone/>
            </a:pP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7.Flagging inappropriate posts.</a:t>
            </a:r>
            <a:endParaRPr lang="en-US" sz="32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1088136" lvl="2" indent="-457200">
              <a:buNone/>
            </a:pP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8.Geo-tagging the location.</a:t>
            </a:r>
            <a:endParaRPr lang="en-US" sz="32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1088136" lvl="2" indent="-457200">
              <a:buNone/>
            </a:pP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9.Direction help.</a:t>
            </a:r>
            <a:endParaRPr lang="en-US" sz="32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CE12-BB1E-45B6-8634-503179C49341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UTA , CSE department,   Software 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925849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1" u="none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The Final Version of Our App</a:t>
            </a:r>
            <a:endParaRPr lang="en-US" sz="4000" b="0" i="1" u="none" dirty="0">
              <a:solidFill>
                <a:schemeClr val="bg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1000" y="1524000"/>
            <a:ext cx="9525000" cy="4572000"/>
          </a:xfrm>
        </p:spPr>
        <p:txBody>
          <a:bodyPr>
            <a:normAutofit/>
          </a:bodyPr>
          <a:lstStyle/>
          <a:p>
            <a:pPr marL="1088136" lvl="2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Create an app for users to post/ search for events , jobs , etc…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Adding event, users must enter location,  date and time, for each event. 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To search for a particular post , the user need not type the exact string  , just specify a part of string.</a:t>
            </a:r>
            <a:endParaRPr lang="en-US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1088136" lvl="2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The user can change his username/password by accessing Account Activity.</a:t>
            </a:r>
            <a:endParaRPr lang="en-US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1088136" lvl="2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User can flag posts which are inappropriate.</a:t>
            </a:r>
            <a:endParaRPr lang="en-US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1088136" lvl="2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Users can make call to the person who posted a particular event or </a:t>
            </a:r>
            <a:r>
              <a:rPr lang="en-US" sz="2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hosuing</a:t>
            </a: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query.</a:t>
            </a:r>
            <a:endParaRPr lang="en-US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CE12-BB1E-45B6-8634-503179C49341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UTA , CSE department,   Software 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z="1600" smtClean="0"/>
              <a:pPr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925849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1" u="none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The Final Version of Our App</a:t>
            </a:r>
            <a:endParaRPr lang="en-US" sz="4000" b="0" i="1" u="none" dirty="0">
              <a:solidFill>
                <a:schemeClr val="bg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57200" y="1600200"/>
            <a:ext cx="9601200" cy="5257800"/>
          </a:xfrm>
        </p:spPr>
        <p:txBody>
          <a:bodyPr>
            <a:noAutofit/>
          </a:bodyPr>
          <a:lstStyle/>
          <a:p>
            <a:pPr marL="1088136" lvl="2" indent="-457200">
              <a:buFont typeface="+mj-lt"/>
              <a:buAutoNum type="arabicPeriod" startAt="7"/>
            </a:pP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Google Map that shows location of the person who posted an event/housing query</a:t>
            </a:r>
            <a:r>
              <a:rPr lang="en-US" dirty="0" smtClean="0"/>
              <a:t>.</a:t>
            </a:r>
          </a:p>
          <a:p>
            <a:pPr marL="1088136" lvl="2" indent="-45720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CE12-BB1E-45B6-8634-503179C49341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UTA , CSE department,   Software 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z="1600" smtClean="0"/>
              <a:pPr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925849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algn="ctr"/>
            <a:r>
              <a:rPr lang="en-US" sz="8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The different iterations of app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D5E-5412-4B33-9E73-ACC865D9CE0E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1" algn="l" rtl="0">
              <a:spcBef>
                <a:spcPct val="0"/>
              </a:spcBef>
            </a:pPr>
            <a:r>
              <a:rPr lang="en-US" sz="4000" i="1" kern="12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  <a:t>Iteration 1</a:t>
            </a:r>
            <a:r>
              <a:rPr lang="en-US" sz="4000" b="1" u="sng" kern="12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  <a:t/>
            </a:r>
            <a:br>
              <a:rPr lang="en-US" sz="4000" b="1" u="sng" kern="12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</a:br>
            <a:endParaRPr lang="en-US" sz="4000" b="1" u="sng" kern="1200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200000"/>
              </a:lnSpc>
            </a:pPr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Created Graphical User Interface</a:t>
            </a:r>
          </a:p>
          <a:p>
            <a:pPr lvl="2">
              <a:lnSpc>
                <a:spcPct val="200000"/>
              </a:lnSpc>
            </a:pPr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Created the database</a:t>
            </a:r>
          </a:p>
          <a:p>
            <a:pPr lvl="2">
              <a:lnSpc>
                <a:spcPct val="200000"/>
              </a:lnSpc>
            </a:pPr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Stored values into database</a:t>
            </a:r>
          </a:p>
          <a:p>
            <a:pPr>
              <a:lnSpc>
                <a:spcPct val="200000"/>
              </a:lnSpc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D5E-5412-4B33-9E73-ACC865D9CE0E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 , CSE department,   Software 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691-917C-42B5-92E0-71231E8B89F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952</TotalTime>
  <Words>716</Words>
  <Application>Microsoft Office PowerPoint</Application>
  <PresentationFormat>On-screen Show (4:3)</PresentationFormat>
  <Paragraphs>142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MAVS LIST Final Deliverables</vt:lpstr>
      <vt:lpstr>Topics :</vt:lpstr>
      <vt:lpstr>Main Characteristics of Our App</vt:lpstr>
      <vt:lpstr>Our initial inception</vt:lpstr>
      <vt:lpstr>Our initial inception continues…</vt:lpstr>
      <vt:lpstr>The Final Version of Our App</vt:lpstr>
      <vt:lpstr>The Final Version of Our App</vt:lpstr>
      <vt:lpstr>Slide 8</vt:lpstr>
      <vt:lpstr>Iteration 1 </vt:lpstr>
      <vt:lpstr>Iteration 2  </vt:lpstr>
      <vt:lpstr>Iteration 3 </vt:lpstr>
      <vt:lpstr>Final Version </vt:lpstr>
      <vt:lpstr>Reviews from Team 3</vt:lpstr>
      <vt:lpstr>Our reviews for Team 1</vt:lpstr>
      <vt:lpstr>Demonstrations of our app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Android Application</dc:title>
  <dc:creator>preetham</dc:creator>
  <cp:lastModifiedBy>NICX</cp:lastModifiedBy>
  <cp:revision>124</cp:revision>
  <dcterms:created xsi:type="dcterms:W3CDTF">2013-01-26T21:04:01Z</dcterms:created>
  <dcterms:modified xsi:type="dcterms:W3CDTF">2013-04-29T22:19:34Z</dcterms:modified>
</cp:coreProperties>
</file>