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0308E-0204-4F7E-87D7-3BD7C6F632F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41A79-C797-4A09-BFF6-702992BFE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00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3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2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CD2BD-FE26-4CE2-9536-CBA680502F0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CAAD-78E5-4A18-B8B4-08823DB4E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8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Barcode Item Scanner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/>
              <a:t>Nikhil Swami, Samarth KV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/>
              <a:t>Barcode Item Scanner </a:t>
            </a:r>
            <a:r>
              <a:rPr lang="en-US" dirty="0" smtClean="0"/>
              <a:t>System? Purpose?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Scanning Inventory</a:t>
            </a:r>
          </a:p>
          <a:p>
            <a:r>
              <a:rPr lang="en-US" dirty="0" smtClean="0"/>
              <a:t>Having Itemized List of every item</a:t>
            </a:r>
          </a:p>
          <a:p>
            <a:r>
              <a:rPr lang="en-US" dirty="0" smtClean="0"/>
              <a:t>Quantity of each item</a:t>
            </a:r>
          </a:p>
          <a:p>
            <a:r>
              <a:rPr lang="en-US" dirty="0" smtClean="0"/>
              <a:t>Problem of overstocking</a:t>
            </a:r>
          </a:p>
          <a:p>
            <a:r>
              <a:rPr lang="en-US" dirty="0" smtClean="0"/>
              <a:t>Problem of understocking</a:t>
            </a:r>
          </a:p>
          <a:p>
            <a:r>
              <a:rPr lang="en-US" dirty="0" smtClean="0"/>
              <a:t>Perishable goods (optional)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</a:t>
            </a:r>
            <a:r>
              <a:rPr lang="en-US" dirty="0" smtClean="0"/>
              <a:t>Pi</a:t>
            </a:r>
          </a:p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smtClean="0"/>
              <a:t>router</a:t>
            </a:r>
          </a:p>
          <a:p>
            <a:r>
              <a:rPr lang="en-US" dirty="0"/>
              <a:t>Barcode Scanner </a:t>
            </a:r>
            <a:r>
              <a:rPr lang="en-US" dirty="0" smtClean="0"/>
              <a:t>Camera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MQTT Publisher and subscriber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will issue certificates </a:t>
            </a:r>
          </a:p>
          <a:p>
            <a:r>
              <a:rPr lang="en-US" dirty="0" smtClean="0"/>
              <a:t>Publisher certificates</a:t>
            </a:r>
          </a:p>
          <a:p>
            <a:r>
              <a:rPr lang="en-US" dirty="0" smtClean="0"/>
              <a:t>Client certificates</a:t>
            </a:r>
          </a:p>
          <a:p>
            <a:r>
              <a:rPr lang="en-US" dirty="0" smtClean="0"/>
              <a:t>Username Password</a:t>
            </a:r>
          </a:p>
          <a:p>
            <a:r>
              <a:rPr lang="en-US" dirty="0" smtClean="0"/>
              <a:t>Encrypted Key</a:t>
            </a:r>
          </a:p>
          <a:p>
            <a:r>
              <a:rPr lang="en-US" dirty="0" smtClean="0"/>
              <a:t>Encryption of message to be sent (future/optional)</a:t>
            </a:r>
          </a:p>
          <a:p>
            <a:r>
              <a:rPr lang="en-US" dirty="0" smtClean="0"/>
              <a:t>Decryption of message at subscriber side (future/optional)</a:t>
            </a:r>
          </a:p>
          <a:p>
            <a:r>
              <a:rPr lang="en-US" dirty="0"/>
              <a:t>Restrict Access to a finite set of </a:t>
            </a:r>
            <a:r>
              <a:rPr lang="en-US" dirty="0" err="1" smtClean="0"/>
              <a:t>Ips</a:t>
            </a:r>
            <a:r>
              <a:rPr lang="en-US" dirty="0" smtClean="0"/>
              <a:t> (future/optional)</a:t>
            </a:r>
          </a:p>
          <a:p>
            <a:r>
              <a:rPr lang="en-US" dirty="0"/>
              <a:t>Filter user </a:t>
            </a:r>
            <a:r>
              <a:rPr lang="en-US" dirty="0" smtClean="0"/>
              <a:t>input (future/optional)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 smtClean="0"/>
              <a:t>Problems Faced?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MQTT certificate</a:t>
            </a:r>
          </a:p>
          <a:p>
            <a:r>
              <a:rPr lang="en-US" dirty="0" smtClean="0"/>
              <a:t>Username and password authentication</a:t>
            </a:r>
          </a:p>
          <a:p>
            <a:r>
              <a:rPr lang="en-US" dirty="0" smtClean="0"/>
              <a:t>Image processing and obtaining data</a:t>
            </a:r>
          </a:p>
          <a:p>
            <a:r>
              <a:rPr lang="en-US" dirty="0" smtClean="0"/>
              <a:t>Raspberry Pi camera not working</a:t>
            </a:r>
          </a:p>
          <a:p>
            <a:r>
              <a:rPr lang="en-US" dirty="0" smtClean="0"/>
              <a:t>Processing data at subscriber side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 smtClean="0"/>
              <a:t>BISS: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56" y="2249164"/>
            <a:ext cx="6957663" cy="380271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32" y="452718"/>
            <a:ext cx="7273002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6" y="-330288"/>
            <a:ext cx="2032176" cy="203217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1" y="2052638"/>
            <a:ext cx="6504273" cy="4195762"/>
          </a:xfrm>
        </p:spPr>
      </p:pic>
    </p:spTree>
    <p:extLst>
      <p:ext uri="{BB962C8B-B14F-4D97-AF65-F5344CB8AC3E}">
        <p14:creationId xmlns:p14="http://schemas.microsoft.com/office/powerpoint/2010/main" val="398178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133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Barcode Item Scanner System </vt:lpstr>
      <vt:lpstr>Barcode Item Scanner System? Purpose?</vt:lpstr>
      <vt:lpstr>Requirements?</vt:lpstr>
      <vt:lpstr>Security?</vt:lpstr>
      <vt:lpstr>Problems Faced?</vt:lpstr>
      <vt:lpstr>BISS:</vt:lpstr>
      <vt:lpstr>Thank you</vt:lpstr>
    </vt:vector>
  </TitlesOfParts>
  <Company>University of Massachusetts Lowell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Item Scanner System</dc:title>
  <dc:creator>Swami, Nikhil</dc:creator>
  <cp:lastModifiedBy>Swami, Nikhil</cp:lastModifiedBy>
  <cp:revision>4</cp:revision>
  <dcterms:created xsi:type="dcterms:W3CDTF">2016-12-05T16:26:51Z</dcterms:created>
  <dcterms:modified xsi:type="dcterms:W3CDTF">2016-12-05T17:21:48Z</dcterms:modified>
</cp:coreProperties>
</file>